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50" r:id="rId1"/>
    <p:sldMasterId id="2147483662" r:id="rId2"/>
  </p:sldMasterIdLst>
  <p:notesMasterIdLst>
    <p:notesMasterId r:id="rId3"/>
  </p:notesMasterIdLst>
  <p:sldIdLst>
    <p:sldId id="324" r:id="rId4"/>
    <p:sldId id="293" r:id="rId5"/>
    <p:sldId id="295" r:id="rId6"/>
    <p:sldId id="262" r:id="rId7"/>
    <p:sldId id="318" r:id="rId8"/>
    <p:sldId id="319" r:id="rId9"/>
    <p:sldId id="261" r:id="rId10"/>
    <p:sldId id="260" r:id="rId11"/>
    <p:sldId id="298" r:id="rId12"/>
    <p:sldId id="320" r:id="rId13"/>
    <p:sldId id="270" r:id="rId14"/>
    <p:sldId id="272" r:id="rId15"/>
    <p:sldId id="264" r:id="rId16"/>
    <p:sldId id="297" r:id="rId17"/>
    <p:sldId id="321" r:id="rId18"/>
    <p:sldId id="269" r:id="rId19"/>
    <p:sldId id="278" r:id="rId20"/>
    <p:sldId id="263" r:id="rId21"/>
    <p:sldId id="296" r:id="rId22"/>
    <p:sldId id="299" r:id="rId23"/>
    <p:sldId id="265" r:id="rId24"/>
    <p:sldId id="267" r:id="rId25"/>
    <p:sldId id="268" r:id="rId26"/>
    <p:sldId id="276" r:id="rId27"/>
    <p:sldId id="323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6182" autoAdjust="0"/>
  </p:normalViewPr>
  <p:slideViewPr>
    <p:cSldViewPr snapToGrid="0">
      <p:cViewPr varScale="1">
        <p:scale>
          <a:sx n="104" d="100"/>
          <a:sy n="104" d="100"/>
        </p:scale>
        <p:origin x="93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58002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39720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1793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5181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06713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9264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3793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7177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8993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024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91186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5088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9718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72171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28217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933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91689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838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654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6735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144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7101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59658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996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499703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89559264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04871129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569361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364202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768772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4363810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33195997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9086876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144111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5215250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27245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296043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93448041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9016830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77860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48622880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51511225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7448928" y="631459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行业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节日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素材：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图表：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精美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下载：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教程： 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课件：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工作总结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商务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模板：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个人简历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毕业答辩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工作汇报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PPT</a:t>
            </a:r>
            <a:r>
              <a:rPr lang="zh-CN" altLang="en-US" sz="100">
                <a:solidFill>
                  <a:srgbClr val="529C6B"/>
                </a:solidFill>
                <a:latin typeface="Calibri"/>
                <a:ea typeface="宋体"/>
              </a:rPr>
              <a:t>：</a:t>
            </a:r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>
                <a:solidFill>
                  <a:srgbClr val="529C6B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val="164661684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94438922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3402379164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187249008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media/image1.jpeg" Type="http://schemas.openxmlformats.org/officeDocument/2006/relationships/image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Relationship Id="rId10" Target="../slideLayouts/slideLayout20.xml" Type="http://schemas.openxmlformats.org/officeDocument/2006/relationships/slideLayout"/><Relationship Id="rId11" Target="../slideLayouts/slideLayout21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2.xml" Type="http://schemas.openxmlformats.org/officeDocument/2006/relationships/slideLayout"/><Relationship Id="rId3" Target="../slideLayouts/slideLayout13.xml" Type="http://schemas.openxmlformats.org/officeDocument/2006/relationships/slideLayout"/><Relationship Id="rId4" Target="../slideLayouts/slideLayout14.xml" Type="http://schemas.openxmlformats.org/officeDocument/2006/relationships/slideLayout"/><Relationship Id="rId5" Target="../slideLayouts/slideLayout15.xml" Type="http://schemas.openxmlformats.org/officeDocument/2006/relationships/slideLayout"/><Relationship Id="rId6" Target="../slideLayouts/slideLayout16.xml" Type="http://schemas.openxmlformats.org/officeDocument/2006/relationships/slideLayout"/><Relationship Id="rId7" Target="../slideLayouts/slideLayout17.xml" Type="http://schemas.openxmlformats.org/officeDocument/2006/relationships/slideLayout"/><Relationship Id="rId8" Target="../slideLayouts/slideLayout18.xml" Type="http://schemas.openxmlformats.org/officeDocument/2006/relationships/slideLayout"/><Relationship Id="rId9" Target="../slideLayouts/slideLayout1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4465FC-705D-4684-BD1E-274284C7CAC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2021/3/24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3257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3.jpeg" Type="http://schemas.openxmlformats.org/officeDocument/2006/relationships/image"/><Relationship Id="rId4" Target="../media/image14.jpeg" Type="http://schemas.openxmlformats.org/officeDocument/2006/relationships/image"/><Relationship Id="rId5" Target="../media/image15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5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6475A9-0C11-47D4-B76B-E82A7B33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711" y="374546"/>
            <a:ext cx="10442579" cy="6108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60E346-626D-450E-99D6-FD2457008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2538" y="394817"/>
            <a:ext cx="6626927" cy="6068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05959E-BF8B-40EC-943D-7182C4FA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2538" y="5066856"/>
            <a:ext cx="6626927" cy="1069536"/>
          </a:xfrm>
          <a:prstGeom prst="rect">
            <a:avLst/>
          </a:prstGeom>
        </p:spPr>
      </p:pic>
      <p:grpSp>
        <p:nvGrpSpPr>
          <p:cNvPr id="8" name="Group 44">
            <a:extLst>
              <a:ext uri="{FF2B5EF4-FFF2-40B4-BE49-F238E27FC236}">
                <a16:creationId xmlns:a16="http://schemas.microsoft.com/office/drawing/2014/main" id="{97DE4381-1DB2-4E94-B2ED-F562C7EA333D}"/>
              </a:ext>
            </a:extLst>
          </p:cNvPr>
          <p:cNvGrpSpPr>
            <a:grpSpLocks noChangeAspect="1"/>
          </p:cNvGrpSpPr>
          <p:nvPr/>
        </p:nvGrpSpPr>
        <p:grpSpPr>
          <a:xfrm rot="21339516">
            <a:off x="5332414" y="5414174"/>
            <a:ext cx="1527175" cy="273302"/>
            <a:chOff x="2062" y="3556"/>
            <a:chExt cx="1749" cy="313"/>
          </a:xfrm>
        </p:grpSpPr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C9A550C6-A690-404F-A836-EF2A2C1B3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562"/>
              <a:ext cx="252" cy="301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AD7A0745-4AC6-4BA1-BF90-A31B6003B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3" y="3562"/>
              <a:ext cx="251" cy="301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C7942307-0237-4D78-947D-E95A3CB4D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0" y="3570"/>
              <a:ext cx="252" cy="299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44C4A49F-FA5D-4614-8E2C-74E9542CB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" y="3570"/>
              <a:ext cx="251" cy="299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3ABED2B8-C7A4-4A95-8071-7AF0CB545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9" y="3556"/>
              <a:ext cx="252" cy="299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B53FFAED-157B-4570-8C91-7F7DFE41EC07}"/>
              </a:ext>
            </a:extLst>
          </p:cNvPr>
          <p:cNvSpPr txBox="1"/>
          <p:nvPr/>
        </p:nvSpPr>
        <p:spPr>
          <a:xfrm rot="21349004">
            <a:off x="2964742" y="2872352"/>
            <a:ext cx="62788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9600">
                <a:solidFill>
                  <a:schemeClr val="bg1"/>
                </a:solidFill>
                <a:cs typeface="+mn-ea"/>
                <a:sym typeface="+mn-lt"/>
              </a:rPr>
              <a:t>手绘公开课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7F4846-FEAF-4D36-B79A-2659957A676A}"/>
              </a:ext>
            </a:extLst>
          </p:cNvPr>
          <p:cNvSpPr txBox="1"/>
          <p:nvPr/>
        </p:nvSpPr>
        <p:spPr>
          <a:xfrm rot="21303324">
            <a:off x="4092710" y="4431585"/>
            <a:ext cx="4006067" cy="612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</p:spTree>
    <p:extLst>
      <p:ext uri="{BB962C8B-B14F-4D97-AF65-F5344CB8AC3E}">
        <p14:creationId val="52819818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8BB233B4-AD75-4B8A-898B-20722100A5EA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27" name="Freeform 45">
              <a:extLst>
                <a:ext uri="{FF2B5EF4-FFF2-40B4-BE49-F238E27FC236}">
                  <a16:creationId xmlns:a16="http://schemas.microsoft.com/office/drawing/2014/main" id="{0ECBF498-87AF-4705-901D-D3A5D91BD8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F2FAC5DC-F64F-4A77-AC47-8FD404A17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24C78B9A-49E6-4EF4-AE10-D4641FCFF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E892427D-59F3-4500-A6FD-F01A7DA6CF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D357A591-00B8-4F62-BB6F-43FFF15E7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BF40D026-D0D0-4FF7-9983-0AE9D80ED734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962CC14F-D0AB-4493-8841-57DDCC555495}"/>
              </a:ext>
            </a:extLst>
          </p:cNvPr>
          <p:cNvGrpSpPr/>
          <p:nvPr/>
        </p:nvGrpSpPr>
        <p:grpSpPr>
          <a:xfrm>
            <a:off x="1099294" y="2066440"/>
            <a:ext cx="2501951" cy="1581637"/>
            <a:chOff x="1099292" y="2066438"/>
            <a:chExt cx="2501951" cy="1581637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6C58CC4-4298-45E5-988D-5A619D8A1617}"/>
                </a:ext>
              </a:extLst>
            </p:cNvPr>
            <p:cNvGrpSpPr/>
            <p:nvPr/>
          </p:nvGrpSpPr>
          <p:grpSpPr>
            <a:xfrm>
              <a:off x="1296987" y="2066438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3" name="Freeform 5">
                <a:extLst>
                  <a:ext uri="{FF2B5EF4-FFF2-40B4-BE49-F238E27FC236}">
                    <a16:creationId xmlns:a16="http://schemas.microsoft.com/office/drawing/2014/main" id="{463B00A7-FD04-43BE-BD7F-592050CE87C6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F7F5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" name="Freeform 6">
                <a:extLst>
                  <a:ext uri="{FF2B5EF4-FFF2-40B4-BE49-F238E27FC236}">
                    <a16:creationId xmlns:a16="http://schemas.microsoft.com/office/drawing/2014/main" id="{E3044C32-57D5-44B1-A67B-702E542C46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E1C707F-5177-4C24-8390-666DE49E2104}"/>
                </a:ext>
              </a:extLst>
            </p:cNvPr>
            <p:cNvSpPr/>
            <p:nvPr/>
          </p:nvSpPr>
          <p:spPr>
            <a:xfrm>
              <a:off x="1099292" y="3031511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8B35FB9-FA4B-418B-83A1-FDF0329AB302}"/>
              </a:ext>
            </a:extLst>
          </p:cNvPr>
          <p:cNvGrpSpPr/>
          <p:nvPr/>
        </p:nvGrpSpPr>
        <p:grpSpPr>
          <a:xfrm>
            <a:off x="3594050" y="2066440"/>
            <a:ext cx="2501951" cy="1581637"/>
            <a:chOff x="3594049" y="2066438"/>
            <a:chExt cx="2501951" cy="1581637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48D3A66E-F9D7-4816-BE18-38FAE62D99BF}"/>
                </a:ext>
              </a:extLst>
            </p:cNvPr>
            <p:cNvGrpSpPr/>
            <p:nvPr/>
          </p:nvGrpSpPr>
          <p:grpSpPr>
            <a:xfrm>
              <a:off x="3783012" y="2066438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210E5DDB-7F3B-4AF2-AE0F-0803D54E4A30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7237761C-C687-4829-A6A5-9FEE895DE4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8B00410-DED0-48F1-8DD9-48ED7386A8E6}"/>
                </a:ext>
              </a:extLst>
            </p:cNvPr>
            <p:cNvSpPr/>
            <p:nvPr/>
          </p:nvSpPr>
          <p:spPr>
            <a:xfrm>
              <a:off x="3594048" y="3031511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A4969F8-8C58-4E98-A830-6282901FA080}"/>
              </a:ext>
            </a:extLst>
          </p:cNvPr>
          <p:cNvGrpSpPr/>
          <p:nvPr/>
        </p:nvGrpSpPr>
        <p:grpSpPr>
          <a:xfrm>
            <a:off x="6033290" y="2066440"/>
            <a:ext cx="2501951" cy="1581637"/>
            <a:chOff x="6033288" y="2066438"/>
            <a:chExt cx="2501951" cy="1581637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F200B65-62DA-4D9F-B015-A503AD217EB0}"/>
                </a:ext>
              </a:extLst>
            </p:cNvPr>
            <p:cNvGrpSpPr/>
            <p:nvPr/>
          </p:nvGrpSpPr>
          <p:grpSpPr>
            <a:xfrm>
              <a:off x="6269037" y="2066438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0CA327F-55E8-437A-96CE-926703809BB5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10092D7-2217-43A5-8701-3692DC371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ED8BB899-AA7D-41EF-9EDE-E5B365BD3D36}"/>
                </a:ext>
              </a:extLst>
            </p:cNvPr>
            <p:cNvSpPr/>
            <p:nvPr/>
          </p:nvSpPr>
          <p:spPr>
            <a:xfrm>
              <a:off x="6033288" y="3031511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374FEB64-3FE9-4E0C-85DD-F8E6B2DC3F35}"/>
              </a:ext>
            </a:extLst>
          </p:cNvPr>
          <p:cNvGrpSpPr/>
          <p:nvPr/>
        </p:nvGrpSpPr>
        <p:grpSpPr>
          <a:xfrm>
            <a:off x="8604117" y="2066440"/>
            <a:ext cx="2501951" cy="1581637"/>
            <a:chOff x="8604115" y="2066438"/>
            <a:chExt cx="2501951" cy="158163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C1C7BA6F-6E26-44F8-92DC-08093AA2958F}"/>
                </a:ext>
              </a:extLst>
            </p:cNvPr>
            <p:cNvGrpSpPr/>
            <p:nvPr/>
          </p:nvGrpSpPr>
          <p:grpSpPr>
            <a:xfrm>
              <a:off x="8755062" y="2066438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12" name="Freeform 5">
                <a:extLst>
                  <a:ext uri="{FF2B5EF4-FFF2-40B4-BE49-F238E27FC236}">
                    <a16:creationId xmlns:a16="http://schemas.microsoft.com/office/drawing/2014/main" id="{68FB93B2-DC36-4346-9CEF-0010C25C6BCF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EDB2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8162F045-DD00-4858-8947-C3439798D8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DBADD77-8805-4248-9E1E-0CD43F4D1430}"/>
                </a:ext>
              </a:extLst>
            </p:cNvPr>
            <p:cNvSpPr/>
            <p:nvPr/>
          </p:nvSpPr>
          <p:spPr>
            <a:xfrm>
              <a:off x="8604115" y="3031511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6E50D436-6EC3-403B-8041-96E45F650DD3}"/>
              </a:ext>
            </a:extLst>
          </p:cNvPr>
          <p:cNvGrpSpPr/>
          <p:nvPr/>
        </p:nvGrpSpPr>
        <p:grpSpPr>
          <a:xfrm>
            <a:off x="1099294" y="4114315"/>
            <a:ext cx="2501951" cy="1581637"/>
            <a:chOff x="1099292" y="4114313"/>
            <a:chExt cx="2501951" cy="158163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E1969B8-F445-43C1-AEFC-037E361CAF68}"/>
                </a:ext>
              </a:extLst>
            </p:cNvPr>
            <p:cNvGrpSpPr/>
            <p:nvPr/>
          </p:nvGrpSpPr>
          <p:grpSpPr>
            <a:xfrm>
              <a:off x="1296987" y="4114313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D9215DB8-6034-4414-B4A0-0AF7DF8A7AED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D10F5E36-941D-4EA3-83AB-A12B924900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5005708-2DBB-4454-974C-9215DC06EA46}"/>
                </a:ext>
              </a:extLst>
            </p:cNvPr>
            <p:cNvSpPr/>
            <p:nvPr/>
          </p:nvSpPr>
          <p:spPr>
            <a:xfrm>
              <a:off x="1099292" y="510077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A902DEB-DF4E-4542-BCA9-A93BD62BFF92}"/>
              </a:ext>
            </a:extLst>
          </p:cNvPr>
          <p:cNvGrpSpPr/>
          <p:nvPr/>
        </p:nvGrpSpPr>
        <p:grpSpPr>
          <a:xfrm>
            <a:off x="3594050" y="4114315"/>
            <a:ext cx="2501951" cy="1581637"/>
            <a:chOff x="3594049" y="4114313"/>
            <a:chExt cx="2501951" cy="1581637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CE1CD39-C7ED-4219-9AFF-58D2D7E0AC04}"/>
                </a:ext>
              </a:extLst>
            </p:cNvPr>
            <p:cNvGrpSpPr/>
            <p:nvPr/>
          </p:nvGrpSpPr>
          <p:grpSpPr>
            <a:xfrm>
              <a:off x="3783012" y="4114313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63339416-C00E-4C38-B4AF-BFFDB6261142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D56BB1E-6A2F-41B5-BE1D-8041E24A76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7602953-A015-49AC-BC6C-A2F788438372}"/>
                </a:ext>
              </a:extLst>
            </p:cNvPr>
            <p:cNvSpPr/>
            <p:nvPr/>
          </p:nvSpPr>
          <p:spPr>
            <a:xfrm>
              <a:off x="3594048" y="510077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6DD48C59-B4CB-4748-9EA5-B84BE00D17E2}"/>
              </a:ext>
            </a:extLst>
          </p:cNvPr>
          <p:cNvGrpSpPr/>
          <p:nvPr/>
        </p:nvGrpSpPr>
        <p:grpSpPr>
          <a:xfrm>
            <a:off x="6033290" y="4114315"/>
            <a:ext cx="2501951" cy="1581637"/>
            <a:chOff x="6033288" y="4114313"/>
            <a:chExt cx="2501951" cy="1581637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6EBB9512-B1AF-405F-8BA0-F0E2E63A419C}"/>
                </a:ext>
              </a:extLst>
            </p:cNvPr>
            <p:cNvGrpSpPr/>
            <p:nvPr/>
          </p:nvGrpSpPr>
          <p:grpSpPr>
            <a:xfrm>
              <a:off x="6269037" y="4114313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0A3E8D15-8C82-49BD-BD99-4F742BAA96B6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EDB2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41F086B4-C892-40A1-9402-1CBEF6C79A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AD8C133-D9B2-4CBC-98A7-638F11E37F7F}"/>
                </a:ext>
              </a:extLst>
            </p:cNvPr>
            <p:cNvSpPr/>
            <p:nvPr/>
          </p:nvSpPr>
          <p:spPr>
            <a:xfrm>
              <a:off x="6033288" y="510077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EC89B5B8-4E5E-425D-9A34-A98A4C955D1D}"/>
              </a:ext>
            </a:extLst>
          </p:cNvPr>
          <p:cNvGrpSpPr/>
          <p:nvPr/>
        </p:nvGrpSpPr>
        <p:grpSpPr>
          <a:xfrm>
            <a:off x="8604117" y="4114315"/>
            <a:ext cx="2501951" cy="1581637"/>
            <a:chOff x="8604115" y="4114313"/>
            <a:chExt cx="2501951" cy="1581637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2268351-2B42-41B7-ACFA-92BD1F2389BF}"/>
                </a:ext>
              </a:extLst>
            </p:cNvPr>
            <p:cNvGrpSpPr/>
            <p:nvPr/>
          </p:nvGrpSpPr>
          <p:grpSpPr>
            <a:xfrm>
              <a:off x="8755062" y="4114313"/>
              <a:ext cx="2141538" cy="1581637"/>
              <a:chOff x="1374775" y="485776"/>
              <a:chExt cx="2149476" cy="1587500"/>
            </a:xfrm>
            <a:solidFill>
              <a:schemeClr val="bg1"/>
            </a:solidFill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B1481892-BAD2-47DF-A476-1EE815FB8B9C}"/>
                  </a:ext>
                </a:extLst>
              </p:cNvPr>
              <p:cNvSpPr/>
              <p:nvPr/>
            </p:nvSpPr>
            <p:spPr bwMode="auto">
              <a:xfrm>
                <a:off x="1443038" y="501651"/>
                <a:ext cx="2071688" cy="735013"/>
              </a:xfrm>
              <a:custGeom>
                <a:gdLst>
                  <a:gd fmla="*/ 478 w 487" name="T0"/>
                  <a:gd fmla="*/ 66 h 172" name="T1"/>
                  <a:gd fmla="*/ 473 w 487" name="T2"/>
                  <a:gd fmla="*/ 49 h 172" name="T3"/>
                  <a:gd fmla="*/ 438 w 487" name="T4"/>
                  <a:gd fmla="*/ 36 h 172" name="T5"/>
                  <a:gd fmla="*/ 303 w 487" name="T6"/>
                  <a:gd fmla="*/ 11 h 172" name="T7"/>
                  <a:gd fmla="*/ 55 w 487" name="T8"/>
                  <a:gd fmla="*/ 14 h 172" name="T9"/>
                  <a:gd fmla="*/ 19 w 487" name="T10"/>
                  <a:gd fmla="*/ 26 h 172" name="T11"/>
                  <a:gd fmla="*/ 4 w 487" name="T12"/>
                  <a:gd fmla="*/ 50 h 172" name="T13"/>
                  <a:gd fmla="*/ 4 w 487" name="T14"/>
                  <a:gd fmla="*/ 111 h 172" name="T15"/>
                  <a:gd fmla="*/ 5 w 487" name="T16"/>
                  <a:gd fmla="*/ 129 h 172" name="T17"/>
                  <a:gd fmla="*/ 25 w 487" name="T18"/>
                  <a:gd fmla="*/ 144 h 172" name="T19"/>
                  <a:gd fmla="*/ 27 w 487" name="T20"/>
                  <a:gd fmla="*/ 108 h 172" name="T21"/>
                  <a:gd fmla="*/ 56 w 487" name="T22"/>
                  <a:gd fmla="*/ 53 h 172" name="T23"/>
                  <a:gd fmla="*/ 61 w 487" name="T24"/>
                  <a:gd fmla="*/ 49 h 172" name="T25"/>
                  <a:gd fmla="*/ 76 w 487" name="T26"/>
                  <a:gd fmla="*/ 88 h 172" name="T27"/>
                  <a:gd fmla="*/ 90 w 487" name="T28"/>
                  <a:gd fmla="*/ 152 h 172" name="T29"/>
                  <a:gd fmla="*/ 94 w 487" name="T30"/>
                  <a:gd fmla="*/ 153 h 172" name="T31"/>
                  <a:gd fmla="*/ 104 w 487" name="T32"/>
                  <a:gd fmla="*/ 105 h 172" name="T33"/>
                  <a:gd fmla="*/ 102 w 487" name="T34"/>
                  <a:gd fmla="*/ 98 h 172" name="T35"/>
                  <a:gd fmla="*/ 131 w 487" name="T36"/>
                  <a:gd fmla="*/ 54 h 172" name="T37"/>
                  <a:gd fmla="*/ 132 w 487" name="T38"/>
                  <a:gd fmla="*/ 55 h 172" name="T39"/>
                  <a:gd fmla="*/ 133 w 487" name="T40"/>
                  <a:gd fmla="*/ 61 h 172" name="T41"/>
                  <a:gd fmla="*/ 154 w 487" name="T42"/>
                  <a:gd fmla="*/ 113 h 172" name="T43"/>
                  <a:gd fmla="*/ 156 w 487" name="T44"/>
                  <a:gd fmla="*/ 141 h 172" name="T45"/>
                  <a:gd fmla="*/ 157 w 487" name="T46"/>
                  <a:gd fmla="*/ 149 h 172" name="T47"/>
                  <a:gd fmla="*/ 157 w 487" name="T48"/>
                  <a:gd fmla="*/ 151 h 172" name="T49"/>
                  <a:gd fmla="*/ 157 w 487" name="T50"/>
                  <a:gd fmla="*/ 153 h 172" name="T51"/>
                  <a:gd fmla="*/ 176 w 487" name="T52"/>
                  <a:gd fmla="*/ 145 h 172" name="T53"/>
                  <a:gd fmla="*/ 177 w 487" name="T54"/>
                  <a:gd fmla="*/ 132 h 172" name="T55"/>
                  <a:gd fmla="*/ 177 w 487" name="T56"/>
                  <a:gd fmla="*/ 119 h 172" name="T57"/>
                  <a:gd fmla="*/ 177 w 487" name="T58"/>
                  <a:gd fmla="*/ 117 h 172" name="T59"/>
                  <a:gd fmla="*/ 178 w 487" name="T60"/>
                  <a:gd fmla="*/ 104 h 172" name="T61"/>
                  <a:gd fmla="*/ 216 w 487" name="T62"/>
                  <a:gd fmla="*/ 71 h 172" name="T63"/>
                  <a:gd fmla="*/ 227 w 487" name="T64"/>
                  <a:gd fmla="*/ 104 h 172" name="T65"/>
                  <a:gd fmla="*/ 226 w 487" name="T66"/>
                  <a:gd fmla="*/ 114 h 172" name="T67"/>
                  <a:gd fmla="*/ 237 w 487" name="T68"/>
                  <a:gd fmla="*/ 157 h 172" name="T69"/>
                  <a:gd fmla="*/ 248 w 487" name="T70"/>
                  <a:gd fmla="*/ 133 h 172" name="T71"/>
                  <a:gd fmla="*/ 246 w 487" name="T72"/>
                  <a:gd fmla="*/ 113 h 172" name="T73"/>
                  <a:gd fmla="*/ 246 w 487" name="T74"/>
                  <a:gd fmla="*/ 107 h 172" name="T75"/>
                  <a:gd fmla="*/ 255 w 487" name="T76"/>
                  <a:gd fmla="*/ 95 h 172" name="T77"/>
                  <a:gd fmla="*/ 304 w 487" name="T78"/>
                  <a:gd fmla="*/ 122 h 172" name="T79"/>
                  <a:gd fmla="*/ 306 w 487" name="T80"/>
                  <a:gd fmla="*/ 123 h 172" name="T81"/>
                  <a:gd fmla="*/ 306 w 487" name="T82"/>
                  <a:gd fmla="*/ 150 h 172" name="T83"/>
                  <a:gd fmla="*/ 306 w 487" name="T84"/>
                  <a:gd fmla="*/ 151 h 172" name="T85"/>
                  <a:gd fmla="*/ 311 w 487" name="T86"/>
                  <a:gd fmla="*/ 159 h 172" name="T87"/>
                  <a:gd fmla="*/ 320 w 487" name="T88"/>
                  <a:gd fmla="*/ 162 h 172" name="T89"/>
                  <a:gd fmla="*/ 346 w 487" name="T90"/>
                  <a:gd fmla="*/ 152 h 172" name="T91"/>
                  <a:gd fmla="*/ 338 w 487" name="T92"/>
                  <a:gd fmla="*/ 128 h 172" name="T93"/>
                  <a:gd fmla="*/ 336 w 487" name="T94"/>
                  <a:gd fmla="*/ 122 h 172" name="T95"/>
                  <a:gd fmla="*/ 376 w 487" name="T96"/>
                  <a:gd fmla="*/ 77 h 172" name="T97"/>
                  <a:gd fmla="*/ 402 w 487" name="T98"/>
                  <a:gd fmla="*/ 149 h 172" name="T99"/>
                  <a:gd fmla="*/ 404 w 487" name="T100"/>
                  <a:gd fmla="*/ 156 h 172" name="T101"/>
                  <a:gd fmla="*/ 409 w 487" name="T102"/>
                  <a:gd fmla="*/ 165 h 172" name="T103"/>
                  <a:gd fmla="*/ 426 w 487" name="T104"/>
                  <a:gd fmla="*/ 152 h 172" name="T105"/>
                  <a:gd fmla="*/ 422 w 487" name="T106"/>
                  <a:gd fmla="*/ 134 h 172" name="T107"/>
                  <a:gd fmla="*/ 422 w 487" name="T108"/>
                  <a:gd fmla="*/ 123 h 172" name="T109"/>
                  <a:gd fmla="*/ 445 w 487" name="T110"/>
                  <a:gd fmla="*/ 72 h 172" name="T111"/>
                  <a:gd fmla="*/ 454 w 487" name="T112"/>
                  <a:gd fmla="*/ 89 h 172" name="T113"/>
                  <a:gd fmla="*/ 462 w 487" name="T114"/>
                  <a:gd fmla="*/ 159 h 172" name="T115"/>
                  <a:gd fmla="*/ 478 w 487" name="T116"/>
                  <a:gd fmla="*/ 70 h 172" name="T1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b="b" l="0" r="r" t="0"/>
                <a:pathLst>
                  <a:path h="172" w="487">
                    <a:moveTo>
                      <a:pt x="478" y="70"/>
                    </a:moveTo>
                    <a:cubicBezTo>
                      <a:pt x="478" y="69"/>
                      <a:pt x="478" y="68"/>
                      <a:pt x="478" y="66"/>
                    </a:cubicBezTo>
                    <a:cubicBezTo>
                      <a:pt x="482" y="62"/>
                      <a:pt x="482" y="52"/>
                      <a:pt x="474" y="49"/>
                    </a:cubicBezTo>
                    <a:cubicBezTo>
                      <a:pt x="474" y="49"/>
                      <a:pt x="473" y="49"/>
                      <a:pt x="473" y="49"/>
                    </a:cubicBezTo>
                    <a:cubicBezTo>
                      <a:pt x="468" y="38"/>
                      <a:pt x="461" y="31"/>
                      <a:pt x="446" y="31"/>
                    </a:cubicBezTo>
                    <a:cubicBezTo>
                      <a:pt x="443" y="31"/>
                      <a:pt x="440" y="33"/>
                      <a:pt x="438" y="36"/>
                    </a:cubicBezTo>
                    <a:cubicBezTo>
                      <a:pt x="395" y="21"/>
                      <a:pt x="350" y="11"/>
                      <a:pt x="303" y="11"/>
                    </a:cubicBezTo>
                    <a:cubicBezTo>
                      <a:pt x="303" y="11"/>
                      <a:pt x="303" y="11"/>
                      <a:pt x="303" y="11"/>
                    </a:cubicBezTo>
                    <a:cubicBezTo>
                      <a:pt x="246" y="4"/>
                      <a:pt x="189" y="0"/>
                      <a:pt x="133" y="8"/>
                    </a:cubicBezTo>
                    <a:cubicBezTo>
                      <a:pt x="107" y="8"/>
                      <a:pt x="81" y="9"/>
                      <a:pt x="55" y="14"/>
                    </a:cubicBezTo>
                    <a:cubicBezTo>
                      <a:pt x="41" y="15"/>
                      <a:pt x="28" y="19"/>
                      <a:pt x="20" y="26"/>
                    </a:cubicBezTo>
                    <a:cubicBezTo>
                      <a:pt x="20" y="26"/>
                      <a:pt x="20" y="26"/>
                      <a:pt x="19" y="26"/>
                    </a:cubicBezTo>
                    <a:cubicBezTo>
                      <a:pt x="16" y="29"/>
                      <a:pt x="14" y="32"/>
                      <a:pt x="13" y="36"/>
                    </a:cubicBezTo>
                    <a:cubicBezTo>
                      <a:pt x="9" y="40"/>
                      <a:pt x="7" y="44"/>
                      <a:pt x="4" y="50"/>
                    </a:cubicBezTo>
                    <a:cubicBezTo>
                      <a:pt x="3" y="52"/>
                      <a:pt x="5" y="56"/>
                      <a:pt x="7" y="58"/>
                    </a:cubicBezTo>
                    <a:cubicBezTo>
                      <a:pt x="2" y="75"/>
                      <a:pt x="3" y="93"/>
                      <a:pt x="4" y="111"/>
                    </a:cubicBezTo>
                    <a:cubicBezTo>
                      <a:pt x="3" y="114"/>
                      <a:pt x="2" y="117"/>
                      <a:pt x="1" y="119"/>
                    </a:cubicBezTo>
                    <a:cubicBezTo>
                      <a:pt x="0" y="124"/>
                      <a:pt x="2" y="127"/>
                      <a:pt x="5" y="129"/>
                    </a:cubicBezTo>
                    <a:cubicBezTo>
                      <a:pt x="5" y="134"/>
                      <a:pt x="6" y="139"/>
                      <a:pt x="6" y="144"/>
                    </a:cubicBezTo>
                    <a:cubicBezTo>
                      <a:pt x="6" y="157"/>
                      <a:pt x="25" y="157"/>
                      <a:pt x="25" y="144"/>
                    </a:cubicBezTo>
                    <a:cubicBezTo>
                      <a:pt x="25" y="135"/>
                      <a:pt x="24" y="126"/>
                      <a:pt x="23" y="117"/>
                    </a:cubicBezTo>
                    <a:cubicBezTo>
                      <a:pt x="24" y="114"/>
                      <a:pt x="26" y="111"/>
                      <a:pt x="27" y="108"/>
                    </a:cubicBezTo>
                    <a:cubicBezTo>
                      <a:pt x="29" y="107"/>
                      <a:pt x="31" y="105"/>
                      <a:pt x="32" y="102"/>
                    </a:cubicBezTo>
                    <a:cubicBezTo>
                      <a:pt x="39" y="85"/>
                      <a:pt x="48" y="69"/>
                      <a:pt x="56" y="53"/>
                    </a:cubicBezTo>
                    <a:cubicBezTo>
                      <a:pt x="58" y="52"/>
                      <a:pt x="59" y="51"/>
                      <a:pt x="60" y="51"/>
                    </a:cubicBezTo>
                    <a:cubicBezTo>
                      <a:pt x="60" y="50"/>
                      <a:pt x="61" y="50"/>
                      <a:pt x="61" y="49"/>
                    </a:cubicBezTo>
                    <a:cubicBezTo>
                      <a:pt x="67" y="61"/>
                      <a:pt x="73" y="72"/>
                      <a:pt x="79" y="83"/>
                    </a:cubicBezTo>
                    <a:cubicBezTo>
                      <a:pt x="78" y="84"/>
                      <a:pt x="77" y="86"/>
                      <a:pt x="76" y="88"/>
                    </a:cubicBezTo>
                    <a:cubicBezTo>
                      <a:pt x="71" y="107"/>
                      <a:pt x="73" y="128"/>
                      <a:pt x="73" y="147"/>
                    </a:cubicBezTo>
                    <a:cubicBezTo>
                      <a:pt x="73" y="156"/>
                      <a:pt x="86" y="161"/>
                      <a:pt x="90" y="152"/>
                    </a:cubicBezTo>
                    <a:cubicBezTo>
                      <a:pt x="91" y="151"/>
                      <a:pt x="91" y="150"/>
                      <a:pt x="92" y="149"/>
                    </a:cubicBezTo>
                    <a:cubicBezTo>
                      <a:pt x="92" y="150"/>
                      <a:pt x="93" y="152"/>
                      <a:pt x="94" y="153"/>
                    </a:cubicBezTo>
                    <a:cubicBezTo>
                      <a:pt x="103" y="161"/>
                      <a:pt x="117" y="148"/>
                      <a:pt x="108" y="139"/>
                    </a:cubicBezTo>
                    <a:cubicBezTo>
                      <a:pt x="100" y="131"/>
                      <a:pt x="104" y="114"/>
                      <a:pt x="104" y="105"/>
                    </a:cubicBezTo>
                    <a:cubicBezTo>
                      <a:pt x="104" y="102"/>
                      <a:pt x="103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14" y="84"/>
                      <a:pt x="123" y="69"/>
                      <a:pt x="131" y="54"/>
                    </a:cubicBezTo>
                    <a:cubicBezTo>
                      <a:pt x="131" y="54"/>
                      <a:pt x="132" y="54"/>
                      <a:pt x="132" y="54"/>
                    </a:cubicBezTo>
                    <a:cubicBezTo>
                      <a:pt x="132" y="54"/>
                      <a:pt x="132" y="54"/>
                      <a:pt x="132" y="55"/>
                    </a:cubicBezTo>
                    <a:cubicBezTo>
                      <a:pt x="132" y="56"/>
                      <a:pt x="132" y="57"/>
                      <a:pt x="133" y="58"/>
                    </a:cubicBezTo>
                    <a:cubicBezTo>
                      <a:pt x="133" y="59"/>
                      <a:pt x="133" y="60"/>
                      <a:pt x="133" y="61"/>
                    </a:cubicBezTo>
                    <a:cubicBezTo>
                      <a:pt x="140" y="77"/>
                      <a:pt x="146" y="94"/>
                      <a:pt x="152" y="110"/>
                    </a:cubicBezTo>
                    <a:cubicBezTo>
                      <a:pt x="153" y="111"/>
                      <a:pt x="153" y="112"/>
                      <a:pt x="154" y="113"/>
                    </a:cubicBezTo>
                    <a:cubicBezTo>
                      <a:pt x="154" y="119"/>
                      <a:pt x="154" y="125"/>
                      <a:pt x="155" y="132"/>
                    </a:cubicBezTo>
                    <a:cubicBezTo>
                      <a:pt x="155" y="135"/>
                      <a:pt x="155" y="138"/>
                      <a:pt x="156" y="141"/>
                    </a:cubicBezTo>
                    <a:cubicBezTo>
                      <a:pt x="156" y="141"/>
                      <a:pt x="156" y="142"/>
                      <a:pt x="156" y="142"/>
                    </a:cubicBezTo>
                    <a:cubicBezTo>
                      <a:pt x="155" y="145"/>
                      <a:pt x="155" y="147"/>
                      <a:pt x="157" y="149"/>
                    </a:cubicBezTo>
                    <a:cubicBezTo>
                      <a:pt x="157" y="149"/>
                      <a:pt x="157" y="150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1"/>
                      <a:pt x="157" y="151"/>
                    </a:cubicBezTo>
                    <a:cubicBezTo>
                      <a:pt x="157" y="151"/>
                      <a:pt x="157" y="152"/>
                      <a:pt x="157" y="153"/>
                    </a:cubicBezTo>
                    <a:cubicBezTo>
                      <a:pt x="159" y="165"/>
                      <a:pt x="175" y="160"/>
                      <a:pt x="176" y="151"/>
                    </a:cubicBezTo>
                    <a:cubicBezTo>
                      <a:pt x="176" y="149"/>
                      <a:pt x="176" y="147"/>
                      <a:pt x="176" y="145"/>
                    </a:cubicBezTo>
                    <a:cubicBezTo>
                      <a:pt x="177" y="144"/>
                      <a:pt x="177" y="143"/>
                      <a:pt x="178" y="143"/>
                    </a:cubicBezTo>
                    <a:cubicBezTo>
                      <a:pt x="181" y="139"/>
                      <a:pt x="180" y="135"/>
                      <a:pt x="177" y="132"/>
                    </a:cubicBezTo>
                    <a:cubicBezTo>
                      <a:pt x="177" y="128"/>
                      <a:pt x="177" y="124"/>
                      <a:pt x="177" y="120"/>
                    </a:cubicBezTo>
                    <a:cubicBezTo>
                      <a:pt x="177" y="120"/>
                      <a:pt x="177" y="120"/>
                      <a:pt x="177" y="119"/>
                    </a:cubicBezTo>
                    <a:cubicBezTo>
                      <a:pt x="177" y="118"/>
                      <a:pt x="177" y="118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7" y="117"/>
                      <a:pt x="177" y="117"/>
                      <a:pt x="177" y="117"/>
                    </a:cubicBezTo>
                    <a:cubicBezTo>
                      <a:pt x="178" y="112"/>
                      <a:pt x="178" y="108"/>
                      <a:pt x="178" y="104"/>
                    </a:cubicBezTo>
                    <a:cubicBezTo>
                      <a:pt x="180" y="105"/>
                      <a:pt x="183" y="104"/>
                      <a:pt x="186" y="102"/>
                    </a:cubicBezTo>
                    <a:cubicBezTo>
                      <a:pt x="216" y="71"/>
                      <a:pt x="216" y="71"/>
                      <a:pt x="216" y="71"/>
                    </a:cubicBezTo>
                    <a:cubicBezTo>
                      <a:pt x="218" y="82"/>
                      <a:pt x="221" y="92"/>
                      <a:pt x="226" y="102"/>
                    </a:cubicBezTo>
                    <a:cubicBezTo>
                      <a:pt x="226" y="103"/>
                      <a:pt x="226" y="103"/>
                      <a:pt x="227" y="104"/>
                    </a:cubicBezTo>
                    <a:cubicBezTo>
                      <a:pt x="226" y="105"/>
                      <a:pt x="226" y="106"/>
                      <a:pt x="226" y="107"/>
                    </a:cubicBezTo>
                    <a:cubicBezTo>
                      <a:pt x="224" y="109"/>
                      <a:pt x="225" y="112"/>
                      <a:pt x="226" y="114"/>
                    </a:cubicBezTo>
                    <a:cubicBezTo>
                      <a:pt x="224" y="126"/>
                      <a:pt x="226" y="138"/>
                      <a:pt x="229" y="150"/>
                    </a:cubicBezTo>
                    <a:cubicBezTo>
                      <a:pt x="230" y="154"/>
                      <a:pt x="233" y="156"/>
                      <a:pt x="237" y="157"/>
                    </a:cubicBezTo>
                    <a:cubicBezTo>
                      <a:pt x="244" y="165"/>
                      <a:pt x="259" y="155"/>
                      <a:pt x="253" y="146"/>
                    </a:cubicBezTo>
                    <a:cubicBezTo>
                      <a:pt x="250" y="142"/>
                      <a:pt x="249" y="138"/>
                      <a:pt x="248" y="133"/>
                    </a:cubicBezTo>
                    <a:cubicBezTo>
                      <a:pt x="248" y="128"/>
                      <a:pt x="248" y="122"/>
                      <a:pt x="247" y="116"/>
                    </a:cubicBezTo>
                    <a:cubicBezTo>
                      <a:pt x="247" y="115"/>
                      <a:pt x="246" y="114"/>
                      <a:pt x="246" y="113"/>
                    </a:cubicBezTo>
                    <a:cubicBezTo>
                      <a:pt x="246" y="111"/>
                      <a:pt x="246" y="110"/>
                      <a:pt x="246" y="109"/>
                    </a:cubicBezTo>
                    <a:cubicBezTo>
                      <a:pt x="246" y="108"/>
                      <a:pt x="246" y="108"/>
                      <a:pt x="246" y="107"/>
                    </a:cubicBezTo>
                    <a:cubicBezTo>
                      <a:pt x="248" y="106"/>
                      <a:pt x="250" y="104"/>
                      <a:pt x="251" y="102"/>
                    </a:cubicBezTo>
                    <a:cubicBezTo>
                      <a:pt x="252" y="99"/>
                      <a:pt x="253" y="97"/>
                      <a:pt x="255" y="95"/>
                    </a:cubicBezTo>
                    <a:cubicBezTo>
                      <a:pt x="262" y="86"/>
                      <a:pt x="270" y="77"/>
                      <a:pt x="278" y="67"/>
                    </a:cubicBezTo>
                    <a:cubicBezTo>
                      <a:pt x="289" y="84"/>
                      <a:pt x="293" y="105"/>
                      <a:pt x="304" y="122"/>
                    </a:cubicBezTo>
                    <a:cubicBezTo>
                      <a:pt x="305" y="122"/>
                      <a:pt x="305" y="123"/>
                      <a:pt x="305" y="123"/>
                    </a:cubicBezTo>
                    <a:cubicBezTo>
                      <a:pt x="305" y="123"/>
                      <a:pt x="305" y="123"/>
                      <a:pt x="306" y="123"/>
                    </a:cubicBezTo>
                    <a:cubicBezTo>
                      <a:pt x="305" y="124"/>
                      <a:pt x="305" y="124"/>
                      <a:pt x="305" y="124"/>
                    </a:cubicBezTo>
                    <a:cubicBezTo>
                      <a:pt x="303" y="134"/>
                      <a:pt x="303" y="142"/>
                      <a:pt x="306" y="150"/>
                    </a:cubicBezTo>
                    <a:cubicBezTo>
                      <a:pt x="306" y="150"/>
                      <a:pt x="306" y="150"/>
                      <a:pt x="306" y="151"/>
                    </a:cubicBezTo>
                    <a:cubicBezTo>
                      <a:pt x="306" y="151"/>
                      <a:pt x="306" y="151"/>
                      <a:pt x="306" y="151"/>
                    </a:cubicBezTo>
                    <a:cubicBezTo>
                      <a:pt x="306" y="151"/>
                      <a:pt x="307" y="152"/>
                      <a:pt x="307" y="153"/>
                    </a:cubicBezTo>
                    <a:cubicBezTo>
                      <a:pt x="307" y="156"/>
                      <a:pt x="309" y="158"/>
                      <a:pt x="311" y="159"/>
                    </a:cubicBezTo>
                    <a:cubicBezTo>
                      <a:pt x="313" y="162"/>
                      <a:pt x="316" y="162"/>
                      <a:pt x="320" y="161"/>
                    </a:cubicBezTo>
                    <a:cubicBezTo>
                      <a:pt x="320" y="162"/>
                      <a:pt x="320" y="162"/>
                      <a:pt x="320" y="162"/>
                    </a:cubicBezTo>
                    <a:cubicBezTo>
                      <a:pt x="324" y="166"/>
                      <a:pt x="332" y="165"/>
                      <a:pt x="335" y="161"/>
                    </a:cubicBezTo>
                    <a:cubicBezTo>
                      <a:pt x="340" y="162"/>
                      <a:pt x="347" y="159"/>
                      <a:pt x="346" y="152"/>
                    </a:cubicBezTo>
                    <a:cubicBezTo>
                      <a:pt x="346" y="146"/>
                      <a:pt x="344" y="140"/>
                      <a:pt x="343" y="134"/>
                    </a:cubicBezTo>
                    <a:cubicBezTo>
                      <a:pt x="342" y="131"/>
                      <a:pt x="340" y="129"/>
                      <a:pt x="338" y="128"/>
                    </a:cubicBezTo>
                    <a:cubicBezTo>
                      <a:pt x="338" y="127"/>
                      <a:pt x="338" y="127"/>
                      <a:pt x="338" y="126"/>
                    </a:cubicBezTo>
                    <a:cubicBezTo>
                      <a:pt x="338" y="124"/>
                      <a:pt x="337" y="123"/>
                      <a:pt x="336" y="122"/>
                    </a:cubicBezTo>
                    <a:cubicBezTo>
                      <a:pt x="343" y="114"/>
                      <a:pt x="350" y="106"/>
                      <a:pt x="357" y="98"/>
                    </a:cubicBezTo>
                    <a:cubicBezTo>
                      <a:pt x="364" y="91"/>
                      <a:pt x="370" y="84"/>
                      <a:pt x="376" y="77"/>
                    </a:cubicBezTo>
                    <a:cubicBezTo>
                      <a:pt x="382" y="89"/>
                      <a:pt x="384" y="100"/>
                      <a:pt x="393" y="110"/>
                    </a:cubicBezTo>
                    <a:cubicBezTo>
                      <a:pt x="390" y="122"/>
                      <a:pt x="397" y="136"/>
                      <a:pt x="402" y="149"/>
                    </a:cubicBezTo>
                    <a:cubicBezTo>
                      <a:pt x="402" y="150"/>
                      <a:pt x="402" y="150"/>
                      <a:pt x="402" y="151"/>
                    </a:cubicBezTo>
                    <a:cubicBezTo>
                      <a:pt x="402" y="153"/>
                      <a:pt x="403" y="155"/>
                      <a:pt x="404" y="156"/>
                    </a:cubicBezTo>
                    <a:cubicBezTo>
                      <a:pt x="405" y="157"/>
                      <a:pt x="405" y="158"/>
                      <a:pt x="405" y="160"/>
                    </a:cubicBezTo>
                    <a:cubicBezTo>
                      <a:pt x="406" y="162"/>
                      <a:pt x="407" y="164"/>
                      <a:pt x="409" y="165"/>
                    </a:cubicBezTo>
                    <a:cubicBezTo>
                      <a:pt x="414" y="170"/>
                      <a:pt x="426" y="168"/>
                      <a:pt x="426" y="159"/>
                    </a:cubicBezTo>
                    <a:cubicBezTo>
                      <a:pt x="426" y="152"/>
                      <a:pt x="426" y="152"/>
                      <a:pt x="426" y="152"/>
                    </a:cubicBezTo>
                    <a:cubicBezTo>
                      <a:pt x="426" y="150"/>
                      <a:pt x="425" y="148"/>
                      <a:pt x="424" y="147"/>
                    </a:cubicBezTo>
                    <a:cubicBezTo>
                      <a:pt x="423" y="143"/>
                      <a:pt x="423" y="138"/>
                      <a:pt x="422" y="134"/>
                    </a:cubicBezTo>
                    <a:cubicBezTo>
                      <a:pt x="422" y="133"/>
                      <a:pt x="422" y="133"/>
                      <a:pt x="422" y="132"/>
                    </a:cubicBezTo>
                    <a:cubicBezTo>
                      <a:pt x="422" y="129"/>
                      <a:pt x="422" y="126"/>
                      <a:pt x="422" y="123"/>
                    </a:cubicBezTo>
                    <a:cubicBezTo>
                      <a:pt x="423" y="122"/>
                      <a:pt x="425" y="121"/>
                      <a:pt x="426" y="119"/>
                    </a:cubicBezTo>
                    <a:cubicBezTo>
                      <a:pt x="434" y="103"/>
                      <a:pt x="441" y="88"/>
                      <a:pt x="445" y="72"/>
                    </a:cubicBezTo>
                    <a:cubicBezTo>
                      <a:pt x="446" y="73"/>
                      <a:pt x="446" y="73"/>
                      <a:pt x="446" y="74"/>
                    </a:cubicBezTo>
                    <a:cubicBezTo>
                      <a:pt x="448" y="80"/>
                      <a:pt x="450" y="85"/>
                      <a:pt x="454" y="89"/>
                    </a:cubicBezTo>
                    <a:cubicBezTo>
                      <a:pt x="455" y="91"/>
                      <a:pt x="457" y="94"/>
                      <a:pt x="458" y="96"/>
                    </a:cubicBezTo>
                    <a:cubicBezTo>
                      <a:pt x="461" y="117"/>
                      <a:pt x="463" y="137"/>
                      <a:pt x="462" y="159"/>
                    </a:cubicBezTo>
                    <a:cubicBezTo>
                      <a:pt x="462" y="169"/>
                      <a:pt x="479" y="172"/>
                      <a:pt x="481" y="161"/>
                    </a:cubicBezTo>
                    <a:cubicBezTo>
                      <a:pt x="486" y="131"/>
                      <a:pt x="487" y="99"/>
                      <a:pt x="478" y="70"/>
                    </a:cubicBezTo>
                    <a:close/>
                  </a:path>
                </a:pathLst>
              </a:custGeom>
              <a:solidFill>
                <a:srgbClr val="F7F5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8E8D55B8-7D5E-4023-8FBB-4295E2131C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4775" y="485776"/>
                <a:ext cx="2149476" cy="1587500"/>
              </a:xfrm>
              <a:custGeom>
                <a:gdLst>
                  <a:gd fmla="*/ 503 w 505" name="T0"/>
                  <a:gd fmla="*/ 179 h 372" name="T1"/>
                  <a:gd fmla="*/ 473 w 505" name="T2"/>
                  <a:gd fmla="*/ 33 h 372" name="T3"/>
                  <a:gd fmla="*/ 13 w 505" name="T4"/>
                  <a:gd fmla="*/ 79 h 372" name="T5"/>
                  <a:gd fmla="*/ 10 w 505" name="T6"/>
                  <a:gd fmla="*/ 364 h 372" name="T7"/>
                  <a:gd fmla="*/ 489 w 505" name="T8"/>
                  <a:gd fmla="*/ 196 h 372" name="T9"/>
                  <a:gd fmla="*/ 251 w 505" name="T10"/>
                  <a:gd fmla="*/ 186 h 372" name="T11"/>
                  <a:gd fmla="*/ 24 w 505" name="T12"/>
                  <a:gd fmla="*/ 162 h 372" name="T13"/>
                  <a:gd fmla="*/ 208 w 505" name="T14"/>
                  <a:gd fmla="*/ 170 h 372" name="T15"/>
                  <a:gd fmla="*/ 474 w 505" name="T16"/>
                  <a:gd fmla="*/ 179 h 372" name="T17"/>
                  <a:gd fmla="*/ 493 w 505" name="T18"/>
                  <a:gd fmla="*/ 179 h 372" name="T19"/>
                  <a:gd fmla="*/ 64 w 505" name="T20"/>
                  <a:gd fmla="*/ 109 h 372" name="T21"/>
                  <a:gd fmla="*/ 49 w 505" name="T22"/>
                  <a:gd fmla="*/ 155 h 372" name="T23"/>
                  <a:gd fmla="*/ 67 w 505" name="T24"/>
                  <a:gd fmla="*/ 78 h 372" name="T25"/>
                  <a:gd fmla="*/ 84 w 505" name="T26"/>
                  <a:gd fmla="*/ 89 h 372" name="T27"/>
                  <a:gd fmla="*/ 55 w 505" name="T28"/>
                  <a:gd fmla="*/ 100 h 372" name="T29"/>
                  <a:gd fmla="*/ 160 w 505" name="T30"/>
                  <a:gd fmla="*/ 117 h 372" name="T31"/>
                  <a:gd fmla="*/ 123 w 505" name="T32"/>
                  <a:gd fmla="*/ 120 h 372" name="T33"/>
                  <a:gd fmla="*/ 141 w 505" name="T34"/>
                  <a:gd fmla="*/ 92 h 372" name="T35"/>
                  <a:gd fmla="*/ 145 w 505" name="T36"/>
                  <a:gd fmla="*/ 105 h 372" name="T37"/>
                  <a:gd fmla="*/ 232 w 505" name="T38"/>
                  <a:gd fmla="*/ 116 h 372" name="T39"/>
                  <a:gd fmla="*/ 212 w 505" name="T40"/>
                  <a:gd fmla="*/ 124 h 372" name="T41"/>
                  <a:gd fmla="*/ 230 w 505" name="T42"/>
                  <a:gd fmla="*/ 99 h 372" name="T43"/>
                  <a:gd fmla="*/ 217 w 505" name="T44"/>
                  <a:gd fmla="*/ 131 h 372" name="T45"/>
                  <a:gd fmla="*/ 238 w 505" name="T46"/>
                  <a:gd fmla="*/ 163 h 372" name="T47"/>
                  <a:gd fmla="*/ 295 w 505" name="T48"/>
                  <a:gd fmla="*/ 128 h 372" name="T49"/>
                  <a:gd fmla="*/ 319 w 505" name="T50"/>
                  <a:gd fmla="*/ 167 h 372" name="T51"/>
                  <a:gd fmla="*/ 283 w 505" name="T52"/>
                  <a:gd fmla="*/ 134 h 372" name="T53"/>
                  <a:gd fmla="*/ 301 w 505" name="T54"/>
                  <a:gd fmla="*/ 104 h 372" name="T55"/>
                  <a:gd fmla="*/ 286 w 505" name="T56"/>
                  <a:gd fmla="*/ 125 h 372" name="T57"/>
                  <a:gd fmla="*/ 375 w 505" name="T58"/>
                  <a:gd fmla="*/ 110 h 372" name="T59"/>
                  <a:gd fmla="*/ 399 w 505" name="T60"/>
                  <a:gd fmla="*/ 115 h 372" name="T61"/>
                  <a:gd fmla="*/ 363 w 505" name="T62"/>
                  <a:gd fmla="*/ 128 h 372" name="T63"/>
                  <a:gd fmla="*/ 388 w 505" name="T64"/>
                  <a:gd fmla="*/ 142 h 372" name="T65"/>
                  <a:gd fmla="*/ 370 w 505" name="T66"/>
                  <a:gd fmla="*/ 168 h 372" name="T67"/>
                  <a:gd fmla="*/ 449 w 505" name="T68"/>
                  <a:gd fmla="*/ 131 h 372" name="T69"/>
                  <a:gd fmla="*/ 464 w 505" name="T70"/>
                  <a:gd fmla="*/ 107 h 372" name="T71"/>
                  <a:gd fmla="*/ 461 w 505" name="T72"/>
                  <a:gd fmla="*/ 122 h 372" name="T73"/>
                  <a:gd fmla="*/ 475 w 505" name="T74"/>
                  <a:gd fmla="*/ 171 h 372" name="T75"/>
                  <a:gd fmla="*/ 43 w 505" name="T76"/>
                  <a:gd fmla="*/ 23 h 372" name="T77"/>
                  <a:gd fmla="*/ 496 w 505" name="T78"/>
                  <a:gd fmla="*/ 83 h 372" name="T79"/>
                  <a:gd fmla="*/ 486 w 505" name="T80"/>
                  <a:gd fmla="*/ 130 h 372" name="T81"/>
                  <a:gd fmla="*/ 462 w 505" name="T82"/>
                  <a:gd fmla="*/ 81 h 372" name="T83"/>
                  <a:gd fmla="*/ 440 w 505" name="T84"/>
                  <a:gd fmla="*/ 142 h 372" name="T85"/>
                  <a:gd fmla="*/ 401 w 505" name="T86"/>
                  <a:gd fmla="*/ 100 h 372" name="T87"/>
                  <a:gd fmla="*/ 383 w 505" name="T88"/>
                  <a:gd fmla="*/ 84 h 372" name="T89"/>
                  <a:gd fmla="*/ 355 w 505" name="T90"/>
                  <a:gd fmla="*/ 144 h 372" name="T91"/>
                  <a:gd fmla="*/ 318 w 505" name="T92"/>
                  <a:gd fmla="*/ 132 h 372" name="T93"/>
                  <a:gd fmla="*/ 281 w 505" name="T94"/>
                  <a:gd fmla="*/ 92 h 372" name="T95"/>
                  <a:gd fmla="*/ 262 w 505" name="T96"/>
                  <a:gd fmla="*/ 123 h 372" name="T97"/>
                  <a:gd fmla="*/ 246 w 505" name="T98"/>
                  <a:gd fmla="*/ 117 h 372" name="T99"/>
                  <a:gd fmla="*/ 222 w 505" name="T100"/>
                  <a:gd fmla="*/ 83 h 372" name="T101"/>
                  <a:gd fmla="*/ 169 w 505" name="T102"/>
                  <a:gd fmla="*/ 136 h 372" name="T103"/>
                  <a:gd fmla="*/ 164 w 505" name="T104"/>
                  <a:gd fmla="*/ 98 h 372" name="T105"/>
                  <a:gd fmla="*/ 142 w 505" name="T106"/>
                  <a:gd fmla="*/ 70 h 372" name="T107"/>
                  <a:gd fmla="*/ 97 w 505" name="T108"/>
                  <a:gd fmla="*/ 157 h 372" name="T109"/>
                  <a:gd fmla="*/ 82 w 505" name="T110"/>
                  <a:gd fmla="*/ 53 h 372" name="T111"/>
                  <a:gd fmla="*/ 41 w 505" name="T112"/>
                  <a:gd fmla="*/ 101 h 372" name="T113"/>
                  <a:gd fmla="*/ 285 w 505" name="T114"/>
                  <a:gd fmla="*/ 344 h 372" name="T115"/>
                  <a:gd fmla="*/ 256 w 505" name="T116"/>
                  <a:gd fmla="*/ 208 h 372" name="T117"/>
                  <a:gd fmla="*/ 488 w 505" name="T118"/>
                  <a:gd fmla="*/ 217 h 372" name="T1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b="b" l="0" r="r" t="0"/>
                <a:pathLst>
                  <a:path h="372" w="505">
                    <a:moveTo>
                      <a:pt x="497" y="340"/>
                    </a:moveTo>
                    <a:cubicBezTo>
                      <a:pt x="491" y="288"/>
                      <a:pt x="492" y="235"/>
                      <a:pt x="500" y="184"/>
                    </a:cubicBezTo>
                    <a:cubicBezTo>
                      <a:pt x="500" y="184"/>
                      <a:pt x="501" y="183"/>
                      <a:pt x="501" y="183"/>
                    </a:cubicBezTo>
                    <a:cubicBezTo>
                      <a:pt x="501" y="182"/>
                      <a:pt x="501" y="180"/>
                      <a:pt x="501" y="179"/>
                    </a:cubicBezTo>
                    <a:cubicBezTo>
                      <a:pt x="502" y="179"/>
                      <a:pt x="502" y="179"/>
                      <a:pt x="503" y="179"/>
                    </a:cubicBezTo>
                    <a:cubicBezTo>
                      <a:pt x="503" y="178"/>
                      <a:pt x="503" y="178"/>
                      <a:pt x="503" y="177"/>
                    </a:cubicBezTo>
                    <a:cubicBezTo>
                      <a:pt x="503" y="175"/>
                      <a:pt x="503" y="173"/>
                      <a:pt x="503" y="171"/>
                    </a:cubicBezTo>
                    <a:cubicBezTo>
                      <a:pt x="503" y="171"/>
                      <a:pt x="502" y="171"/>
                      <a:pt x="502" y="171"/>
                    </a:cubicBezTo>
                    <a:cubicBezTo>
                      <a:pt x="505" y="138"/>
                      <a:pt x="504" y="104"/>
                      <a:pt x="504" y="71"/>
                    </a:cubicBezTo>
                    <a:cubicBezTo>
                      <a:pt x="504" y="47"/>
                      <a:pt x="494" y="38"/>
                      <a:pt x="473" y="33"/>
                    </a:cubicBezTo>
                    <a:cubicBezTo>
                      <a:pt x="433" y="24"/>
                      <a:pt x="394" y="14"/>
                      <a:pt x="353" y="8"/>
                    </a:cubicBezTo>
                    <a:cubicBezTo>
                      <a:pt x="311" y="3"/>
                      <a:pt x="269" y="0"/>
                      <a:pt x="226" y="1"/>
                    </a:cubicBezTo>
                    <a:cubicBezTo>
                      <a:pt x="188" y="1"/>
                      <a:pt x="150" y="6"/>
                      <a:pt x="112" y="6"/>
                    </a:cubicBezTo>
                    <a:cubicBezTo>
                      <a:pt x="86" y="7"/>
                      <a:pt x="54" y="6"/>
                      <a:pt x="30" y="20"/>
                    </a:cubicBezTo>
                    <a:cubicBezTo>
                      <a:pt x="10" y="32"/>
                      <a:pt x="12" y="58"/>
                      <a:pt x="13" y="79"/>
                    </a:cubicBezTo>
                    <a:cubicBezTo>
                      <a:pt x="15" y="105"/>
                      <a:pt x="16" y="132"/>
                      <a:pt x="17" y="159"/>
                    </a:cubicBezTo>
                    <a:cubicBezTo>
                      <a:pt x="16" y="163"/>
                      <a:pt x="15" y="168"/>
                      <a:pt x="13" y="173"/>
                    </a:cubicBezTo>
                    <a:cubicBezTo>
                      <a:pt x="12" y="174"/>
                      <a:pt x="12" y="176"/>
                      <a:pt x="13" y="177"/>
                    </a:cubicBezTo>
                    <a:cubicBezTo>
                      <a:pt x="0" y="237"/>
                      <a:pt x="5" y="301"/>
                      <a:pt x="6" y="361"/>
                    </a:cubicBezTo>
                    <a:cubicBezTo>
                      <a:pt x="6" y="363"/>
                      <a:pt x="8" y="364"/>
                      <a:pt x="10" y="364"/>
                    </a:cubicBezTo>
                    <a:cubicBezTo>
                      <a:pt x="106" y="352"/>
                      <a:pt x="202" y="348"/>
                      <a:pt x="299" y="353"/>
                    </a:cubicBezTo>
                    <a:cubicBezTo>
                      <a:pt x="362" y="356"/>
                      <a:pt x="437" y="372"/>
                      <a:pt x="498" y="347"/>
                    </a:cubicBezTo>
                    <a:cubicBezTo>
                      <a:pt x="501" y="346"/>
                      <a:pt x="500" y="341"/>
                      <a:pt x="497" y="340"/>
                    </a:cubicBezTo>
                    <a:close/>
                    <a:moveTo>
                      <a:pt x="490" y="196"/>
                    </a:moveTo>
                    <a:cubicBezTo>
                      <a:pt x="490" y="196"/>
                      <a:pt x="490" y="196"/>
                      <a:pt x="489" y="196"/>
                    </a:cubicBezTo>
                    <a:cubicBezTo>
                      <a:pt x="489" y="196"/>
                      <a:pt x="489" y="196"/>
                      <a:pt x="489" y="196"/>
                    </a:cubicBezTo>
                    <a:cubicBezTo>
                      <a:pt x="489" y="194"/>
                      <a:pt x="488" y="191"/>
                      <a:pt x="485" y="192"/>
                    </a:cubicBezTo>
                    <a:cubicBezTo>
                      <a:pt x="481" y="192"/>
                      <a:pt x="478" y="193"/>
                      <a:pt x="474" y="194"/>
                    </a:cubicBezTo>
                    <a:cubicBezTo>
                      <a:pt x="441" y="190"/>
                      <a:pt x="406" y="191"/>
                      <a:pt x="373" y="189"/>
                    </a:cubicBezTo>
                    <a:cubicBezTo>
                      <a:pt x="332" y="187"/>
                      <a:pt x="292" y="186"/>
                      <a:pt x="251" y="186"/>
                    </a:cubicBezTo>
                    <a:cubicBezTo>
                      <a:pt x="239" y="186"/>
                      <a:pt x="226" y="186"/>
                      <a:pt x="213" y="186"/>
                    </a:cubicBezTo>
                    <a:cubicBezTo>
                      <a:pt x="208" y="186"/>
                      <a:pt x="204" y="186"/>
                      <a:pt x="199" y="187"/>
                    </a:cubicBezTo>
                    <a:cubicBezTo>
                      <a:pt x="139" y="188"/>
                      <a:pt x="79" y="190"/>
                      <a:pt x="22" y="173"/>
                    </a:cubicBezTo>
                    <a:cubicBezTo>
                      <a:pt x="22" y="169"/>
                      <a:pt x="23" y="166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ubicBezTo>
                      <a:pt x="72" y="163"/>
                      <a:pt x="119" y="166"/>
                      <a:pt x="166" y="168"/>
                    </a:cubicBezTo>
                    <a:cubicBezTo>
                      <a:pt x="167" y="168"/>
                      <a:pt x="168" y="168"/>
                      <a:pt x="169" y="168"/>
                    </a:cubicBezTo>
                    <a:cubicBezTo>
                      <a:pt x="180" y="168"/>
                      <a:pt x="192" y="169"/>
                      <a:pt x="203" y="170"/>
                    </a:cubicBezTo>
                    <a:cubicBezTo>
                      <a:pt x="203" y="170"/>
                      <a:pt x="203" y="170"/>
                      <a:pt x="203" y="170"/>
                    </a:cubicBezTo>
                    <a:cubicBezTo>
                      <a:pt x="205" y="171"/>
                      <a:pt x="207" y="171"/>
                      <a:pt x="208" y="170"/>
                    </a:cubicBezTo>
                    <a:cubicBezTo>
                      <a:pt x="228" y="171"/>
                      <a:pt x="249" y="172"/>
                      <a:pt x="269" y="173"/>
                    </a:cubicBezTo>
                    <a:cubicBezTo>
                      <a:pt x="271" y="175"/>
                      <a:pt x="274" y="175"/>
                      <a:pt x="276" y="173"/>
                    </a:cubicBezTo>
                    <a:cubicBezTo>
                      <a:pt x="323" y="175"/>
                      <a:pt x="370" y="177"/>
                      <a:pt x="417" y="178"/>
                    </a:cubicBezTo>
                    <a:cubicBezTo>
                      <a:pt x="419" y="179"/>
                      <a:pt x="420" y="179"/>
                      <a:pt x="422" y="178"/>
                    </a:cubicBezTo>
                    <a:cubicBezTo>
                      <a:pt x="439" y="178"/>
                      <a:pt x="457" y="178"/>
                      <a:pt x="474" y="179"/>
                    </a:cubicBezTo>
                    <a:cubicBezTo>
                      <a:pt x="474" y="180"/>
                      <a:pt x="474" y="180"/>
                      <a:pt x="474" y="180"/>
                    </a:cubicBezTo>
                    <a:cubicBezTo>
                      <a:pt x="476" y="179"/>
                      <a:pt x="478" y="179"/>
                      <a:pt x="480" y="179"/>
                    </a:cubicBezTo>
                    <a:cubicBezTo>
                      <a:pt x="481" y="179"/>
                      <a:pt x="481" y="179"/>
                      <a:pt x="482" y="179"/>
                    </a:cubicBezTo>
                    <a:cubicBezTo>
                      <a:pt x="482" y="179"/>
                      <a:pt x="482" y="179"/>
                      <a:pt x="482" y="179"/>
                    </a:cubicBezTo>
                    <a:cubicBezTo>
                      <a:pt x="486" y="179"/>
                      <a:pt x="489" y="179"/>
                      <a:pt x="493" y="179"/>
                    </a:cubicBezTo>
                    <a:cubicBezTo>
                      <a:pt x="492" y="185"/>
                      <a:pt x="491" y="190"/>
                      <a:pt x="490" y="196"/>
                    </a:cubicBezTo>
                    <a:close/>
                    <a:moveTo>
                      <a:pt x="55" y="112"/>
                    </a:moveTo>
                    <a:cubicBezTo>
                      <a:pt x="56" y="113"/>
                      <a:pt x="59" y="113"/>
                      <a:pt x="60" y="112"/>
                    </a:cubicBezTo>
                    <a:cubicBezTo>
                      <a:pt x="61" y="111"/>
                      <a:pt x="63" y="109"/>
                      <a:pt x="64" y="108"/>
                    </a:cubicBezTo>
                    <a:cubicBezTo>
                      <a:pt x="64" y="108"/>
                      <a:pt x="64" y="109"/>
                      <a:pt x="64" y="109"/>
                    </a:cubicBezTo>
                    <a:cubicBezTo>
                      <a:pt x="66" y="112"/>
                      <a:pt x="69" y="114"/>
                      <a:pt x="73" y="115"/>
                    </a:cubicBezTo>
                    <a:cubicBezTo>
                      <a:pt x="74" y="115"/>
                      <a:pt x="76" y="114"/>
                      <a:pt x="77" y="113"/>
                    </a:cubicBezTo>
                    <a:cubicBezTo>
                      <a:pt x="84" y="102"/>
                      <a:pt x="84" y="102"/>
                      <a:pt x="84" y="102"/>
                    </a:cubicBezTo>
                    <a:cubicBezTo>
                      <a:pt x="84" y="119"/>
                      <a:pt x="79" y="141"/>
                      <a:pt x="87" y="156"/>
                    </a:cubicBezTo>
                    <a:cubicBezTo>
                      <a:pt x="74" y="156"/>
                      <a:pt x="62" y="155"/>
                      <a:pt x="49" y="155"/>
                    </a:cubicBezTo>
                    <a:cubicBezTo>
                      <a:pt x="47" y="138"/>
                      <a:pt x="49" y="121"/>
                      <a:pt x="49" y="105"/>
                    </a:cubicBezTo>
                    <a:cubicBezTo>
                      <a:pt x="51" y="107"/>
                      <a:pt x="53" y="110"/>
                      <a:pt x="55" y="112"/>
                    </a:cubicBezTo>
                    <a:close/>
                    <a:moveTo>
                      <a:pt x="55" y="100"/>
                    </a:moveTo>
                    <a:cubicBezTo>
                      <a:pt x="58" y="92"/>
                      <a:pt x="62" y="84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8" y="78"/>
                      <a:pt x="68" y="79"/>
                      <a:pt x="69" y="79"/>
                    </a:cubicBezTo>
                    <a:cubicBezTo>
                      <a:pt x="73" y="80"/>
                      <a:pt x="78" y="81"/>
                      <a:pt x="82" y="79"/>
                    </a:cubicBezTo>
                    <a:cubicBezTo>
                      <a:pt x="82" y="82"/>
                      <a:pt x="83" y="85"/>
                      <a:pt x="84" y="88"/>
                    </a:cubicBezTo>
                    <a:cubicBezTo>
                      <a:pt x="84" y="88"/>
                      <a:pt x="84" y="88"/>
                      <a:pt x="84" y="89"/>
                    </a:cubicBezTo>
                    <a:cubicBezTo>
                      <a:pt x="80" y="94"/>
                      <a:pt x="76" y="100"/>
                      <a:pt x="72" y="106"/>
                    </a:cubicBezTo>
                    <a:cubicBezTo>
                      <a:pt x="69" y="104"/>
                      <a:pt x="69" y="99"/>
                      <a:pt x="68" y="96"/>
                    </a:cubicBezTo>
                    <a:cubicBezTo>
                      <a:pt x="66" y="94"/>
                      <a:pt x="61" y="94"/>
                      <a:pt x="61" y="97"/>
                    </a:cubicBezTo>
                    <a:cubicBezTo>
                      <a:pt x="60" y="99"/>
                      <a:pt x="59" y="101"/>
                      <a:pt x="58" y="103"/>
                    </a:cubicBezTo>
                    <a:cubicBezTo>
                      <a:pt x="57" y="102"/>
                      <a:pt x="56" y="101"/>
                      <a:pt x="55" y="100"/>
                    </a:cubicBezTo>
                    <a:close/>
                    <a:moveTo>
                      <a:pt x="125" y="123"/>
                    </a:moveTo>
                    <a:cubicBezTo>
                      <a:pt x="127" y="126"/>
                      <a:pt x="130" y="126"/>
                      <a:pt x="132" y="123"/>
                    </a:cubicBezTo>
                    <a:cubicBezTo>
                      <a:pt x="134" y="120"/>
                      <a:pt x="137" y="116"/>
                      <a:pt x="140" y="113"/>
                    </a:cubicBezTo>
                    <a:cubicBezTo>
                      <a:pt x="143" y="118"/>
                      <a:pt x="147" y="122"/>
                      <a:pt x="153" y="121"/>
                    </a:cubicBezTo>
                    <a:cubicBezTo>
                      <a:pt x="155" y="121"/>
                      <a:pt x="158" y="119"/>
                      <a:pt x="160" y="117"/>
                    </a:cubicBezTo>
                    <a:cubicBezTo>
                      <a:pt x="162" y="124"/>
                      <a:pt x="161" y="133"/>
                      <a:pt x="161" y="139"/>
                    </a:cubicBezTo>
                    <a:cubicBezTo>
                      <a:pt x="162" y="146"/>
                      <a:pt x="162" y="153"/>
                      <a:pt x="163" y="160"/>
                    </a:cubicBezTo>
                    <a:cubicBezTo>
                      <a:pt x="152" y="159"/>
                      <a:pt x="141" y="159"/>
                      <a:pt x="130" y="158"/>
                    </a:cubicBezTo>
                    <a:cubicBezTo>
                      <a:pt x="130" y="158"/>
                      <a:pt x="130" y="157"/>
                      <a:pt x="129" y="156"/>
                    </a:cubicBezTo>
                    <a:cubicBezTo>
                      <a:pt x="122" y="146"/>
                      <a:pt x="123" y="132"/>
                      <a:pt x="123" y="120"/>
                    </a:cubicBezTo>
                    <a:cubicBezTo>
                      <a:pt x="124" y="121"/>
                      <a:pt x="125" y="122"/>
                      <a:pt x="125" y="123"/>
                    </a:cubicBezTo>
                    <a:close/>
                    <a:moveTo>
                      <a:pt x="124" y="109"/>
                    </a:moveTo>
                    <a:cubicBezTo>
                      <a:pt x="128" y="102"/>
                      <a:pt x="133" y="96"/>
                      <a:pt x="137" y="90"/>
                    </a:cubicBezTo>
                    <a:cubicBezTo>
                      <a:pt x="137" y="90"/>
                      <a:pt x="137" y="90"/>
                      <a:pt x="138" y="89"/>
                    </a:cubicBezTo>
                    <a:cubicBezTo>
                      <a:pt x="138" y="91"/>
                      <a:pt x="139" y="92"/>
                      <a:pt x="141" y="92"/>
                    </a:cubicBezTo>
                    <a:cubicBezTo>
                      <a:pt x="147" y="93"/>
                      <a:pt x="147" y="93"/>
                      <a:pt x="147" y="93"/>
                    </a:cubicBezTo>
                    <a:cubicBezTo>
                      <a:pt x="149" y="93"/>
                      <a:pt x="151" y="92"/>
                      <a:pt x="151" y="90"/>
                    </a:cubicBezTo>
                    <a:cubicBezTo>
                      <a:pt x="154" y="95"/>
                      <a:pt x="156" y="99"/>
                      <a:pt x="158" y="104"/>
                    </a:cubicBezTo>
                    <a:cubicBezTo>
                      <a:pt x="157" y="107"/>
                      <a:pt x="155" y="109"/>
                      <a:pt x="153" y="112"/>
                    </a:cubicBezTo>
                    <a:cubicBezTo>
                      <a:pt x="150" y="116"/>
                      <a:pt x="146" y="107"/>
                      <a:pt x="145" y="105"/>
                    </a:cubicBezTo>
                    <a:cubicBezTo>
                      <a:pt x="144" y="103"/>
                      <a:pt x="141" y="102"/>
                      <a:pt x="139" y="103"/>
                    </a:cubicBezTo>
                    <a:cubicBezTo>
                      <a:pt x="135" y="107"/>
                      <a:pt x="132" y="110"/>
                      <a:pt x="129" y="114"/>
                    </a:cubicBezTo>
                    <a:cubicBezTo>
                      <a:pt x="128" y="112"/>
                      <a:pt x="126" y="110"/>
                      <a:pt x="124" y="109"/>
                    </a:cubicBezTo>
                    <a:close/>
                    <a:moveTo>
                      <a:pt x="233" y="115"/>
                    </a:moveTo>
                    <a:cubicBezTo>
                      <a:pt x="233" y="115"/>
                      <a:pt x="232" y="116"/>
                      <a:pt x="232" y="116"/>
                    </a:cubicBezTo>
                    <a:cubicBezTo>
                      <a:pt x="231" y="116"/>
                      <a:pt x="230" y="117"/>
                      <a:pt x="229" y="118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4"/>
                      <a:pt x="228" y="112"/>
                      <a:pt x="228" y="109"/>
                    </a:cubicBezTo>
                    <a:cubicBezTo>
                      <a:pt x="228" y="105"/>
                      <a:pt x="221" y="105"/>
                      <a:pt x="220" y="109"/>
                    </a:cubicBezTo>
                    <a:cubicBezTo>
                      <a:pt x="219" y="115"/>
                      <a:pt x="215" y="119"/>
                      <a:pt x="212" y="124"/>
                    </a:cubicBezTo>
                    <a:cubicBezTo>
                      <a:pt x="209" y="122"/>
                      <a:pt x="206" y="119"/>
                      <a:pt x="204" y="116"/>
                    </a:cubicBezTo>
                    <a:cubicBezTo>
                      <a:pt x="209" y="110"/>
                      <a:pt x="214" y="104"/>
                      <a:pt x="220" y="97"/>
                    </a:cubicBezTo>
                    <a:cubicBezTo>
                      <a:pt x="221" y="98"/>
                      <a:pt x="222" y="99"/>
                      <a:pt x="222" y="99"/>
                    </a:cubicBezTo>
                    <a:cubicBezTo>
                      <a:pt x="224" y="100"/>
                      <a:pt x="226" y="100"/>
                      <a:pt x="228" y="100"/>
                    </a:cubicBezTo>
                    <a:cubicBezTo>
                      <a:pt x="229" y="99"/>
                      <a:pt x="229" y="99"/>
                      <a:pt x="230" y="99"/>
                    </a:cubicBezTo>
                    <a:cubicBezTo>
                      <a:pt x="232" y="103"/>
                      <a:pt x="234" y="107"/>
                      <a:pt x="235" y="111"/>
                    </a:cubicBezTo>
                    <a:cubicBezTo>
                      <a:pt x="234" y="112"/>
                      <a:pt x="233" y="112"/>
                      <a:pt x="233" y="114"/>
                    </a:cubicBezTo>
                    <a:cubicBezTo>
                      <a:pt x="233" y="114"/>
                      <a:pt x="233" y="115"/>
                      <a:pt x="233" y="115"/>
                    </a:cubicBezTo>
                    <a:close/>
                    <a:moveTo>
                      <a:pt x="211" y="133"/>
                    </a:moveTo>
                    <a:cubicBezTo>
                      <a:pt x="214" y="135"/>
                      <a:pt x="217" y="133"/>
                      <a:pt x="217" y="131"/>
                    </a:cubicBezTo>
                    <a:cubicBezTo>
                      <a:pt x="218" y="128"/>
                      <a:pt x="221" y="125"/>
                      <a:pt x="223" y="123"/>
                    </a:cubicBezTo>
                    <a:cubicBezTo>
                      <a:pt x="224" y="125"/>
                      <a:pt x="225" y="127"/>
                      <a:pt x="228" y="127"/>
                    </a:cubicBezTo>
                    <a:cubicBezTo>
                      <a:pt x="229" y="127"/>
                      <a:pt x="231" y="126"/>
                      <a:pt x="232" y="126"/>
                    </a:cubicBezTo>
                    <a:cubicBezTo>
                      <a:pt x="232" y="138"/>
                      <a:pt x="233" y="150"/>
                      <a:pt x="238" y="162"/>
                    </a:cubicBezTo>
                    <a:cubicBezTo>
                      <a:pt x="238" y="163"/>
                      <a:pt x="238" y="163"/>
                      <a:pt x="238" y="163"/>
                    </a:cubicBezTo>
                    <a:cubicBezTo>
                      <a:pt x="228" y="163"/>
                      <a:pt x="217" y="162"/>
                      <a:pt x="207" y="162"/>
                    </a:cubicBezTo>
                    <a:cubicBezTo>
                      <a:pt x="199" y="154"/>
                      <a:pt x="200" y="138"/>
                      <a:pt x="202" y="126"/>
                    </a:cubicBezTo>
                    <a:cubicBezTo>
                      <a:pt x="205" y="128"/>
                      <a:pt x="208" y="131"/>
                      <a:pt x="211" y="133"/>
                    </a:cubicBezTo>
                    <a:close/>
                    <a:moveTo>
                      <a:pt x="283" y="134"/>
                    </a:moveTo>
                    <a:cubicBezTo>
                      <a:pt x="287" y="136"/>
                      <a:pt x="291" y="132"/>
                      <a:pt x="295" y="128"/>
                    </a:cubicBezTo>
                    <a:cubicBezTo>
                      <a:pt x="296" y="131"/>
                      <a:pt x="297" y="134"/>
                      <a:pt x="297" y="137"/>
                    </a:cubicBezTo>
                    <a:cubicBezTo>
                      <a:pt x="297" y="140"/>
                      <a:pt x="301" y="141"/>
                      <a:pt x="303" y="140"/>
                    </a:cubicBezTo>
                    <a:cubicBezTo>
                      <a:pt x="306" y="139"/>
                      <a:pt x="309" y="137"/>
                      <a:pt x="311" y="135"/>
                    </a:cubicBezTo>
                    <a:cubicBezTo>
                      <a:pt x="311" y="138"/>
                      <a:pt x="312" y="141"/>
                      <a:pt x="312" y="144"/>
                    </a:cubicBezTo>
                    <a:cubicBezTo>
                      <a:pt x="313" y="151"/>
                      <a:pt x="314" y="160"/>
                      <a:pt x="319" y="167"/>
                    </a:cubicBezTo>
                    <a:cubicBezTo>
                      <a:pt x="304" y="166"/>
                      <a:pt x="290" y="166"/>
                      <a:pt x="275" y="165"/>
                    </a:cubicBezTo>
                    <a:cubicBezTo>
                      <a:pt x="273" y="150"/>
                      <a:pt x="271" y="136"/>
                      <a:pt x="270" y="121"/>
                    </a:cubicBezTo>
                    <a:cubicBezTo>
                      <a:pt x="270" y="121"/>
                      <a:pt x="270" y="121"/>
                      <a:pt x="270" y="121"/>
                    </a:cubicBezTo>
                    <a:cubicBezTo>
                      <a:pt x="270" y="121"/>
                      <a:pt x="271" y="122"/>
                      <a:pt x="272" y="123"/>
                    </a:cubicBezTo>
                    <a:cubicBezTo>
                      <a:pt x="276" y="126"/>
                      <a:pt x="278" y="132"/>
                      <a:pt x="283" y="134"/>
                    </a:cubicBezTo>
                    <a:close/>
                    <a:moveTo>
                      <a:pt x="273" y="116"/>
                    </a:moveTo>
                    <a:cubicBezTo>
                      <a:pt x="275" y="111"/>
                      <a:pt x="279" y="106"/>
                      <a:pt x="282" y="102"/>
                    </a:cubicBezTo>
                    <a:cubicBezTo>
                      <a:pt x="283" y="104"/>
                      <a:pt x="284" y="105"/>
                      <a:pt x="285" y="105"/>
                    </a:cubicBezTo>
                    <a:cubicBezTo>
                      <a:pt x="290" y="105"/>
                      <a:pt x="294" y="104"/>
                      <a:pt x="299" y="104"/>
                    </a:cubicBezTo>
                    <a:cubicBezTo>
                      <a:pt x="300" y="104"/>
                      <a:pt x="300" y="104"/>
                      <a:pt x="301" y="104"/>
                    </a:cubicBezTo>
                    <a:cubicBezTo>
                      <a:pt x="305" y="108"/>
                      <a:pt x="308" y="114"/>
                      <a:pt x="310" y="119"/>
                    </a:cubicBezTo>
                    <a:cubicBezTo>
                      <a:pt x="308" y="124"/>
                      <a:pt x="307" y="128"/>
                      <a:pt x="304" y="130"/>
                    </a:cubicBezTo>
                    <a:cubicBezTo>
                      <a:pt x="303" y="126"/>
                      <a:pt x="301" y="122"/>
                      <a:pt x="299" y="118"/>
                    </a:cubicBezTo>
                    <a:cubicBezTo>
                      <a:pt x="298" y="115"/>
                      <a:pt x="294" y="115"/>
                      <a:pt x="292" y="117"/>
                    </a:cubicBezTo>
                    <a:cubicBezTo>
                      <a:pt x="290" y="120"/>
                      <a:pt x="289" y="123"/>
                      <a:pt x="286" y="125"/>
                    </a:cubicBezTo>
                    <a:cubicBezTo>
                      <a:pt x="285" y="126"/>
                      <a:pt x="286" y="126"/>
                      <a:pt x="284" y="125"/>
                    </a:cubicBezTo>
                    <a:cubicBezTo>
                      <a:pt x="282" y="122"/>
                      <a:pt x="280" y="119"/>
                      <a:pt x="276" y="116"/>
                    </a:cubicBezTo>
                    <a:cubicBezTo>
                      <a:pt x="275" y="115"/>
                      <a:pt x="274" y="115"/>
                      <a:pt x="273" y="116"/>
                    </a:cubicBezTo>
                    <a:close/>
                    <a:moveTo>
                      <a:pt x="363" y="124"/>
                    </a:moveTo>
                    <a:cubicBezTo>
                      <a:pt x="367" y="120"/>
                      <a:pt x="371" y="115"/>
                      <a:pt x="375" y="110"/>
                    </a:cubicBezTo>
                    <a:cubicBezTo>
                      <a:pt x="377" y="108"/>
                      <a:pt x="379" y="105"/>
                      <a:pt x="381" y="101"/>
                    </a:cubicBezTo>
                    <a:cubicBezTo>
                      <a:pt x="381" y="102"/>
                      <a:pt x="381" y="102"/>
                      <a:pt x="381" y="102"/>
                    </a:cubicBezTo>
                    <a:cubicBezTo>
                      <a:pt x="381" y="102"/>
                      <a:pt x="381" y="102"/>
                      <a:pt x="382" y="102"/>
                    </a:cubicBezTo>
                    <a:cubicBezTo>
                      <a:pt x="386" y="104"/>
                      <a:pt x="390" y="104"/>
                      <a:pt x="394" y="104"/>
                    </a:cubicBezTo>
                    <a:cubicBezTo>
                      <a:pt x="396" y="107"/>
                      <a:pt x="398" y="111"/>
                      <a:pt x="399" y="115"/>
                    </a:cubicBezTo>
                    <a:cubicBezTo>
                      <a:pt x="400" y="116"/>
                      <a:pt x="401" y="118"/>
                      <a:pt x="402" y="120"/>
                    </a:cubicBezTo>
                    <a:cubicBezTo>
                      <a:pt x="398" y="124"/>
                      <a:pt x="396" y="130"/>
                      <a:pt x="391" y="132"/>
                    </a:cubicBezTo>
                    <a:cubicBezTo>
                      <a:pt x="390" y="130"/>
                      <a:pt x="390" y="127"/>
                      <a:pt x="390" y="125"/>
                    </a:cubicBezTo>
                    <a:cubicBezTo>
                      <a:pt x="390" y="121"/>
                      <a:pt x="386" y="118"/>
                      <a:pt x="383" y="122"/>
                    </a:cubicBezTo>
                    <a:cubicBezTo>
                      <a:pt x="377" y="130"/>
                      <a:pt x="369" y="135"/>
                      <a:pt x="363" y="128"/>
                    </a:cubicBezTo>
                    <a:cubicBezTo>
                      <a:pt x="363" y="128"/>
                      <a:pt x="363" y="127"/>
                      <a:pt x="363" y="127"/>
                    </a:cubicBezTo>
                    <a:cubicBezTo>
                      <a:pt x="364" y="126"/>
                      <a:pt x="363" y="124"/>
                      <a:pt x="363" y="124"/>
                    </a:cubicBezTo>
                    <a:close/>
                    <a:moveTo>
                      <a:pt x="383" y="133"/>
                    </a:moveTo>
                    <a:cubicBezTo>
                      <a:pt x="383" y="135"/>
                      <a:pt x="383" y="136"/>
                      <a:pt x="383" y="137"/>
                    </a:cubicBezTo>
                    <a:cubicBezTo>
                      <a:pt x="383" y="140"/>
                      <a:pt x="385" y="142"/>
                      <a:pt x="388" y="142"/>
                    </a:cubicBezTo>
                    <a:cubicBezTo>
                      <a:pt x="397" y="140"/>
                      <a:pt x="401" y="134"/>
                      <a:pt x="406" y="127"/>
                    </a:cubicBezTo>
                    <a:cubicBezTo>
                      <a:pt x="407" y="129"/>
                      <a:pt x="408" y="131"/>
                      <a:pt x="409" y="132"/>
                    </a:cubicBezTo>
                    <a:cubicBezTo>
                      <a:pt x="409" y="144"/>
                      <a:pt x="409" y="158"/>
                      <a:pt x="413" y="170"/>
                    </a:cubicBezTo>
                    <a:cubicBezTo>
                      <a:pt x="399" y="169"/>
                      <a:pt x="385" y="169"/>
                      <a:pt x="370" y="169"/>
                    </a:cubicBezTo>
                    <a:cubicBezTo>
                      <a:pt x="370" y="168"/>
                      <a:pt x="370" y="168"/>
                      <a:pt x="370" y="168"/>
                    </a:cubicBezTo>
                    <a:cubicBezTo>
                      <a:pt x="367" y="161"/>
                      <a:pt x="365" y="153"/>
                      <a:pt x="363" y="145"/>
                    </a:cubicBezTo>
                    <a:cubicBezTo>
                      <a:pt x="363" y="143"/>
                      <a:pt x="362" y="140"/>
                      <a:pt x="362" y="137"/>
                    </a:cubicBezTo>
                    <a:cubicBezTo>
                      <a:pt x="369" y="140"/>
                      <a:pt x="376" y="139"/>
                      <a:pt x="383" y="133"/>
                    </a:cubicBezTo>
                    <a:close/>
                    <a:moveTo>
                      <a:pt x="461" y="122"/>
                    </a:moveTo>
                    <a:cubicBezTo>
                      <a:pt x="457" y="125"/>
                      <a:pt x="453" y="128"/>
                      <a:pt x="449" y="131"/>
                    </a:cubicBezTo>
                    <a:cubicBezTo>
                      <a:pt x="449" y="131"/>
                      <a:pt x="449" y="130"/>
                      <a:pt x="449" y="130"/>
                    </a:cubicBezTo>
                    <a:cubicBezTo>
                      <a:pt x="449" y="127"/>
                      <a:pt x="447" y="126"/>
                      <a:pt x="445" y="126"/>
                    </a:cubicBezTo>
                    <a:cubicBezTo>
                      <a:pt x="449" y="120"/>
                      <a:pt x="452" y="114"/>
                      <a:pt x="455" y="107"/>
                    </a:cubicBezTo>
                    <a:cubicBezTo>
                      <a:pt x="456" y="108"/>
                      <a:pt x="458" y="109"/>
                      <a:pt x="459" y="108"/>
                    </a:cubicBezTo>
                    <a:cubicBezTo>
                      <a:pt x="461" y="107"/>
                      <a:pt x="462" y="106"/>
                      <a:pt x="464" y="107"/>
                    </a:cubicBezTo>
                    <a:cubicBezTo>
                      <a:pt x="465" y="107"/>
                      <a:pt x="466" y="106"/>
                      <a:pt x="466" y="106"/>
                    </a:cubicBezTo>
                    <a:cubicBezTo>
                      <a:pt x="469" y="112"/>
                      <a:pt x="472" y="119"/>
                      <a:pt x="474" y="126"/>
                    </a:cubicBezTo>
                    <a:cubicBezTo>
                      <a:pt x="472" y="127"/>
                      <a:pt x="470" y="129"/>
                      <a:pt x="468" y="130"/>
                    </a:cubicBezTo>
                    <a:cubicBezTo>
                      <a:pt x="468" y="125"/>
                      <a:pt x="468" y="125"/>
                      <a:pt x="468" y="125"/>
                    </a:cubicBezTo>
                    <a:cubicBezTo>
                      <a:pt x="469" y="120"/>
                      <a:pt x="464" y="119"/>
                      <a:pt x="461" y="122"/>
                    </a:cubicBezTo>
                    <a:close/>
                    <a:moveTo>
                      <a:pt x="459" y="133"/>
                    </a:moveTo>
                    <a:cubicBezTo>
                      <a:pt x="459" y="134"/>
                      <a:pt x="459" y="134"/>
                      <a:pt x="459" y="134"/>
                    </a:cubicBezTo>
                    <a:cubicBezTo>
                      <a:pt x="459" y="136"/>
                      <a:pt x="460" y="138"/>
                      <a:pt x="462" y="139"/>
                    </a:cubicBezTo>
                    <a:cubicBezTo>
                      <a:pt x="468" y="139"/>
                      <a:pt x="472" y="137"/>
                      <a:pt x="476" y="134"/>
                    </a:cubicBezTo>
                    <a:cubicBezTo>
                      <a:pt x="476" y="146"/>
                      <a:pt x="476" y="158"/>
                      <a:pt x="475" y="171"/>
                    </a:cubicBezTo>
                    <a:cubicBezTo>
                      <a:pt x="468" y="171"/>
                      <a:pt x="462" y="171"/>
                      <a:pt x="455" y="170"/>
                    </a:cubicBezTo>
                    <a:cubicBezTo>
                      <a:pt x="449" y="163"/>
                      <a:pt x="447" y="152"/>
                      <a:pt x="448" y="141"/>
                    </a:cubicBezTo>
                    <a:cubicBezTo>
                      <a:pt x="451" y="138"/>
                      <a:pt x="455" y="136"/>
                      <a:pt x="459" y="133"/>
                    </a:cubicBezTo>
                    <a:close/>
                    <a:moveTo>
                      <a:pt x="23" y="99"/>
                    </a:moveTo>
                    <a:cubicBezTo>
                      <a:pt x="21" y="71"/>
                      <a:pt x="11" y="35"/>
                      <a:pt x="43" y="23"/>
                    </a:cubicBezTo>
                    <a:cubicBezTo>
                      <a:pt x="68" y="13"/>
                      <a:pt x="98" y="15"/>
                      <a:pt x="124" y="14"/>
                    </a:cubicBezTo>
                    <a:cubicBezTo>
                      <a:pt x="156" y="13"/>
                      <a:pt x="188" y="9"/>
                      <a:pt x="220" y="9"/>
                    </a:cubicBezTo>
                    <a:cubicBezTo>
                      <a:pt x="291" y="7"/>
                      <a:pt x="362" y="15"/>
                      <a:pt x="432" y="30"/>
                    </a:cubicBezTo>
                    <a:cubicBezTo>
                      <a:pt x="447" y="34"/>
                      <a:pt x="461" y="39"/>
                      <a:pt x="476" y="42"/>
                    </a:cubicBezTo>
                    <a:cubicBezTo>
                      <a:pt x="497" y="47"/>
                      <a:pt x="496" y="66"/>
                      <a:pt x="496" y="83"/>
                    </a:cubicBezTo>
                    <a:cubicBezTo>
                      <a:pt x="495" y="112"/>
                      <a:pt x="497" y="142"/>
                      <a:pt x="494" y="171"/>
                    </a:cubicBezTo>
                    <a:cubicBezTo>
                      <a:pt x="494" y="171"/>
                      <a:pt x="493" y="171"/>
                      <a:pt x="493" y="171"/>
                    </a:cubicBezTo>
                    <a:cubicBezTo>
                      <a:pt x="490" y="171"/>
                      <a:pt x="486" y="171"/>
                      <a:pt x="483" y="171"/>
                    </a:cubicBezTo>
                    <a:cubicBezTo>
                      <a:pt x="484" y="159"/>
                      <a:pt x="484" y="147"/>
                      <a:pt x="484" y="135"/>
                    </a:cubicBezTo>
                    <a:cubicBezTo>
                      <a:pt x="486" y="134"/>
                      <a:pt x="487" y="133"/>
                      <a:pt x="486" y="130"/>
                    </a:cubicBezTo>
                    <a:cubicBezTo>
                      <a:pt x="485" y="129"/>
                      <a:pt x="485" y="129"/>
                      <a:pt x="484" y="128"/>
                    </a:cubicBezTo>
                    <a:cubicBezTo>
                      <a:pt x="485" y="128"/>
                      <a:pt x="485" y="128"/>
                      <a:pt x="485" y="128"/>
                    </a:cubicBezTo>
                    <a:cubicBezTo>
                      <a:pt x="489" y="125"/>
                      <a:pt x="486" y="118"/>
                      <a:pt x="482" y="120"/>
                    </a:cubicBezTo>
                    <a:cubicBezTo>
                      <a:pt x="481" y="120"/>
                      <a:pt x="481" y="121"/>
                      <a:pt x="481" y="121"/>
                    </a:cubicBezTo>
                    <a:cubicBezTo>
                      <a:pt x="475" y="107"/>
                      <a:pt x="471" y="93"/>
                      <a:pt x="462" y="81"/>
                    </a:cubicBezTo>
                    <a:cubicBezTo>
                      <a:pt x="460" y="78"/>
                      <a:pt x="456" y="79"/>
                      <a:pt x="455" y="82"/>
                    </a:cubicBezTo>
                    <a:cubicBezTo>
                      <a:pt x="452" y="99"/>
                      <a:pt x="443" y="114"/>
                      <a:pt x="433" y="128"/>
                    </a:cubicBezTo>
                    <a:cubicBezTo>
                      <a:pt x="433" y="129"/>
                      <a:pt x="433" y="129"/>
                      <a:pt x="433" y="129"/>
                    </a:cubicBezTo>
                    <a:cubicBezTo>
                      <a:pt x="432" y="130"/>
                      <a:pt x="432" y="132"/>
                      <a:pt x="433" y="133"/>
                    </a:cubicBezTo>
                    <a:cubicBezTo>
                      <a:pt x="435" y="136"/>
                      <a:pt x="438" y="139"/>
                      <a:pt x="440" y="142"/>
                    </a:cubicBezTo>
                    <a:cubicBezTo>
                      <a:pt x="440" y="152"/>
                      <a:pt x="441" y="162"/>
                      <a:pt x="445" y="170"/>
                    </a:cubicBezTo>
                    <a:cubicBezTo>
                      <a:pt x="437" y="170"/>
                      <a:pt x="430" y="170"/>
                      <a:pt x="422" y="170"/>
                    </a:cubicBezTo>
                    <a:cubicBezTo>
                      <a:pt x="415" y="158"/>
                      <a:pt x="417" y="140"/>
                      <a:pt x="417" y="127"/>
                    </a:cubicBezTo>
                    <a:cubicBezTo>
                      <a:pt x="417" y="125"/>
                      <a:pt x="415" y="124"/>
                      <a:pt x="413" y="124"/>
                    </a:cubicBezTo>
                    <a:cubicBezTo>
                      <a:pt x="408" y="116"/>
                      <a:pt x="405" y="108"/>
                      <a:pt x="401" y="100"/>
                    </a:cubicBezTo>
                    <a:cubicBezTo>
                      <a:pt x="402" y="98"/>
                      <a:pt x="401" y="96"/>
                      <a:pt x="399" y="95"/>
                    </a:cubicBezTo>
                    <a:cubicBezTo>
                      <a:pt x="397" y="91"/>
                      <a:pt x="396" y="88"/>
                      <a:pt x="394" y="86"/>
                    </a:cubicBezTo>
                    <a:cubicBezTo>
                      <a:pt x="394" y="83"/>
                      <a:pt x="393" y="81"/>
                      <a:pt x="391" y="79"/>
                    </a:cubicBezTo>
                    <a:cubicBezTo>
                      <a:pt x="390" y="76"/>
                      <a:pt x="386" y="77"/>
                      <a:pt x="384" y="80"/>
                    </a:cubicBezTo>
                    <a:cubicBezTo>
                      <a:pt x="384" y="81"/>
                      <a:pt x="383" y="83"/>
                      <a:pt x="383" y="84"/>
                    </a:cubicBezTo>
                    <a:cubicBezTo>
                      <a:pt x="383" y="84"/>
                      <a:pt x="383" y="84"/>
                      <a:pt x="383" y="84"/>
                    </a:cubicBezTo>
                    <a:cubicBezTo>
                      <a:pt x="374" y="98"/>
                      <a:pt x="366" y="113"/>
                      <a:pt x="351" y="122"/>
                    </a:cubicBezTo>
                    <a:cubicBezTo>
                      <a:pt x="348" y="124"/>
                      <a:pt x="351" y="129"/>
                      <a:pt x="354" y="129"/>
                    </a:cubicBezTo>
                    <a:cubicBezTo>
                      <a:pt x="354" y="129"/>
                      <a:pt x="354" y="129"/>
                      <a:pt x="354" y="129"/>
                    </a:cubicBezTo>
                    <a:cubicBezTo>
                      <a:pt x="353" y="134"/>
                      <a:pt x="355" y="139"/>
                      <a:pt x="355" y="144"/>
                    </a:cubicBezTo>
                    <a:cubicBezTo>
                      <a:pt x="356" y="152"/>
                      <a:pt x="359" y="160"/>
                      <a:pt x="362" y="168"/>
                    </a:cubicBezTo>
                    <a:cubicBezTo>
                      <a:pt x="351" y="168"/>
                      <a:pt x="339" y="167"/>
                      <a:pt x="328" y="167"/>
                    </a:cubicBezTo>
                    <a:cubicBezTo>
                      <a:pt x="328" y="166"/>
                      <a:pt x="328" y="165"/>
                      <a:pt x="327" y="164"/>
                    </a:cubicBezTo>
                    <a:cubicBezTo>
                      <a:pt x="322" y="159"/>
                      <a:pt x="321" y="149"/>
                      <a:pt x="320" y="143"/>
                    </a:cubicBezTo>
                    <a:cubicBezTo>
                      <a:pt x="320" y="139"/>
                      <a:pt x="319" y="136"/>
                      <a:pt x="318" y="132"/>
                    </a:cubicBezTo>
                    <a:cubicBezTo>
                      <a:pt x="321" y="132"/>
                      <a:pt x="324" y="130"/>
                      <a:pt x="322" y="127"/>
                    </a:cubicBezTo>
                    <a:cubicBezTo>
                      <a:pt x="318" y="117"/>
                      <a:pt x="312" y="103"/>
                      <a:pt x="303" y="94"/>
                    </a:cubicBezTo>
                    <a:cubicBezTo>
                      <a:pt x="302" y="87"/>
                      <a:pt x="298" y="80"/>
                      <a:pt x="294" y="74"/>
                    </a:cubicBezTo>
                    <a:cubicBezTo>
                      <a:pt x="292" y="71"/>
                      <a:pt x="288" y="72"/>
                      <a:pt x="287" y="74"/>
                    </a:cubicBezTo>
                    <a:cubicBezTo>
                      <a:pt x="285" y="80"/>
                      <a:pt x="283" y="86"/>
                      <a:pt x="281" y="92"/>
                    </a:cubicBezTo>
                    <a:cubicBezTo>
                      <a:pt x="274" y="98"/>
                      <a:pt x="268" y="108"/>
                      <a:pt x="264" y="115"/>
                    </a:cubicBezTo>
                    <a:cubicBezTo>
                      <a:pt x="263" y="116"/>
                      <a:pt x="262" y="117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2" y="119"/>
                      <a:pt x="262" y="119"/>
                      <a:pt x="262" y="119"/>
                    </a:cubicBezTo>
                    <a:cubicBezTo>
                      <a:pt x="261" y="121"/>
                      <a:pt x="262" y="122"/>
                      <a:pt x="262" y="123"/>
                    </a:cubicBezTo>
                    <a:cubicBezTo>
                      <a:pt x="263" y="137"/>
                      <a:pt x="265" y="151"/>
                      <a:pt x="267" y="165"/>
                    </a:cubicBezTo>
                    <a:cubicBezTo>
                      <a:pt x="260" y="164"/>
                      <a:pt x="252" y="164"/>
                      <a:pt x="244" y="164"/>
                    </a:cubicBezTo>
                    <a:cubicBezTo>
                      <a:pt x="245" y="163"/>
                      <a:pt x="246" y="161"/>
                      <a:pt x="245" y="159"/>
                    </a:cubicBezTo>
                    <a:cubicBezTo>
                      <a:pt x="240" y="147"/>
                      <a:pt x="239" y="134"/>
                      <a:pt x="240" y="122"/>
                    </a:cubicBezTo>
                    <a:cubicBezTo>
                      <a:pt x="243" y="122"/>
                      <a:pt x="246" y="120"/>
                      <a:pt x="246" y="117"/>
                    </a:cubicBezTo>
                    <a:cubicBezTo>
                      <a:pt x="247" y="115"/>
                      <a:pt x="246" y="112"/>
                      <a:pt x="244" y="111"/>
                    </a:cubicBezTo>
                    <a:cubicBezTo>
                      <a:pt x="241" y="102"/>
                      <a:pt x="237" y="94"/>
                      <a:pt x="233" y="85"/>
                    </a:cubicBezTo>
                    <a:cubicBezTo>
                      <a:pt x="233" y="83"/>
                      <a:pt x="233" y="80"/>
                      <a:pt x="232" y="78"/>
                    </a:cubicBezTo>
                    <a:cubicBezTo>
                      <a:pt x="232" y="74"/>
                      <a:pt x="226" y="73"/>
                      <a:pt x="225" y="77"/>
                    </a:cubicBezTo>
                    <a:cubicBezTo>
                      <a:pt x="224" y="79"/>
                      <a:pt x="223" y="81"/>
                      <a:pt x="222" y="83"/>
                    </a:cubicBezTo>
                    <a:cubicBezTo>
                      <a:pt x="212" y="94"/>
                      <a:pt x="202" y="105"/>
                      <a:pt x="193" y="117"/>
                    </a:cubicBezTo>
                    <a:cubicBezTo>
                      <a:pt x="191" y="119"/>
                      <a:pt x="192" y="122"/>
                      <a:pt x="194" y="123"/>
                    </a:cubicBezTo>
                    <a:cubicBezTo>
                      <a:pt x="193" y="135"/>
                      <a:pt x="192" y="150"/>
                      <a:pt x="197" y="161"/>
                    </a:cubicBezTo>
                    <a:cubicBezTo>
                      <a:pt x="188" y="161"/>
                      <a:pt x="180" y="161"/>
                      <a:pt x="172" y="160"/>
                    </a:cubicBezTo>
                    <a:cubicBezTo>
                      <a:pt x="170" y="152"/>
                      <a:pt x="170" y="143"/>
                      <a:pt x="169" y="136"/>
                    </a:cubicBezTo>
                    <a:cubicBezTo>
                      <a:pt x="169" y="131"/>
                      <a:pt x="169" y="125"/>
                      <a:pt x="168" y="120"/>
                    </a:cubicBezTo>
                    <a:cubicBezTo>
                      <a:pt x="171" y="121"/>
                      <a:pt x="175" y="117"/>
                      <a:pt x="173" y="113"/>
                    </a:cubicBezTo>
                    <a:cubicBezTo>
                      <a:pt x="171" y="110"/>
                      <a:pt x="169" y="107"/>
                      <a:pt x="167" y="104"/>
                    </a:cubicBezTo>
                    <a:cubicBezTo>
                      <a:pt x="167" y="104"/>
                      <a:pt x="167" y="103"/>
                      <a:pt x="167" y="103"/>
                    </a:cubicBezTo>
                    <a:cubicBezTo>
                      <a:pt x="168" y="100"/>
                      <a:pt x="166" y="98"/>
                      <a:pt x="164" y="98"/>
                    </a:cubicBezTo>
                    <a:cubicBezTo>
                      <a:pt x="162" y="94"/>
                      <a:pt x="160" y="90"/>
                      <a:pt x="158" y="86"/>
                    </a:cubicBezTo>
                    <a:cubicBezTo>
                      <a:pt x="157" y="83"/>
                      <a:pt x="155" y="74"/>
                      <a:pt x="152" y="70"/>
                    </a:cubicBezTo>
                    <a:cubicBezTo>
                      <a:pt x="152" y="70"/>
                      <a:pt x="152" y="69"/>
                      <a:pt x="152" y="68"/>
                    </a:cubicBezTo>
                    <a:cubicBezTo>
                      <a:pt x="152" y="65"/>
                      <a:pt x="147" y="63"/>
                      <a:pt x="145" y="66"/>
                    </a:cubicBezTo>
                    <a:cubicBezTo>
                      <a:pt x="144" y="67"/>
                      <a:pt x="143" y="69"/>
                      <a:pt x="142" y="70"/>
                    </a:cubicBezTo>
                    <a:cubicBezTo>
                      <a:pt x="140" y="72"/>
                      <a:pt x="138" y="76"/>
                      <a:pt x="136" y="79"/>
                    </a:cubicBezTo>
                    <a:cubicBezTo>
                      <a:pt x="128" y="88"/>
                      <a:pt x="122" y="97"/>
                      <a:pt x="116" y="107"/>
                    </a:cubicBezTo>
                    <a:cubicBezTo>
                      <a:pt x="115" y="109"/>
                      <a:pt x="115" y="110"/>
                      <a:pt x="115" y="110"/>
                    </a:cubicBezTo>
                    <a:cubicBezTo>
                      <a:pt x="116" y="126"/>
                      <a:pt x="113" y="144"/>
                      <a:pt x="121" y="158"/>
                    </a:cubicBezTo>
                    <a:cubicBezTo>
                      <a:pt x="113" y="158"/>
                      <a:pt x="105" y="157"/>
                      <a:pt x="97" y="157"/>
                    </a:cubicBezTo>
                    <a:cubicBezTo>
                      <a:pt x="85" y="143"/>
                      <a:pt x="92" y="120"/>
                      <a:pt x="92" y="104"/>
                    </a:cubicBezTo>
                    <a:cubicBezTo>
                      <a:pt x="95" y="105"/>
                      <a:pt x="99" y="101"/>
                      <a:pt x="97" y="98"/>
                    </a:cubicBezTo>
                    <a:cubicBezTo>
                      <a:pt x="94" y="93"/>
                      <a:pt x="92" y="86"/>
                      <a:pt x="91" y="80"/>
                    </a:cubicBezTo>
                    <a:cubicBezTo>
                      <a:pt x="90" y="76"/>
                      <a:pt x="88" y="72"/>
                      <a:pt x="86" y="68"/>
                    </a:cubicBezTo>
                    <a:cubicBezTo>
                      <a:pt x="86" y="63"/>
                      <a:pt x="84" y="58"/>
                      <a:pt x="82" y="53"/>
                    </a:cubicBezTo>
                    <a:cubicBezTo>
                      <a:pt x="81" y="51"/>
                      <a:pt x="76" y="50"/>
                      <a:pt x="75" y="53"/>
                    </a:cubicBezTo>
                    <a:cubicBezTo>
                      <a:pt x="74" y="55"/>
                      <a:pt x="73" y="57"/>
                      <a:pt x="73" y="59"/>
                    </a:cubicBezTo>
                    <a:cubicBezTo>
                      <a:pt x="62" y="69"/>
                      <a:pt x="53" y="81"/>
                      <a:pt x="48" y="95"/>
                    </a:cubicBezTo>
                    <a:cubicBezTo>
                      <a:pt x="47" y="95"/>
                      <a:pt x="45" y="96"/>
                      <a:pt x="45" y="98"/>
                    </a:cubicBezTo>
                    <a:cubicBezTo>
                      <a:pt x="43" y="98"/>
                      <a:pt x="41" y="99"/>
                      <a:pt x="41" y="101"/>
                    </a:cubicBezTo>
                    <a:cubicBezTo>
                      <a:pt x="41" y="119"/>
                      <a:pt x="40" y="137"/>
                      <a:pt x="41" y="154"/>
                    </a:cubicBezTo>
                    <a:cubicBezTo>
                      <a:pt x="36" y="154"/>
                      <a:pt x="30" y="154"/>
                      <a:pt x="25" y="154"/>
                    </a:cubicBezTo>
                    <a:cubicBezTo>
                      <a:pt x="24" y="135"/>
                      <a:pt x="24" y="117"/>
                      <a:pt x="23" y="99"/>
                    </a:cubicBezTo>
                    <a:close/>
                    <a:moveTo>
                      <a:pt x="391" y="351"/>
                    </a:moveTo>
                    <a:cubicBezTo>
                      <a:pt x="356" y="349"/>
                      <a:pt x="320" y="346"/>
                      <a:pt x="285" y="344"/>
                    </a:cubicBezTo>
                    <a:cubicBezTo>
                      <a:pt x="194" y="341"/>
                      <a:pt x="104" y="344"/>
                      <a:pt x="14" y="356"/>
                    </a:cubicBezTo>
                    <a:cubicBezTo>
                      <a:pt x="13" y="304"/>
                      <a:pt x="9" y="249"/>
                      <a:pt x="17" y="197"/>
                    </a:cubicBezTo>
                    <a:cubicBezTo>
                      <a:pt x="17" y="197"/>
                      <a:pt x="17" y="197"/>
                      <a:pt x="17" y="197"/>
                    </a:cubicBezTo>
                    <a:cubicBezTo>
                      <a:pt x="54" y="207"/>
                      <a:pt x="91" y="208"/>
                      <a:pt x="129" y="207"/>
                    </a:cubicBezTo>
                    <a:cubicBezTo>
                      <a:pt x="171" y="206"/>
                      <a:pt x="214" y="206"/>
                      <a:pt x="256" y="208"/>
                    </a:cubicBezTo>
                    <a:cubicBezTo>
                      <a:pt x="298" y="210"/>
                      <a:pt x="340" y="212"/>
                      <a:pt x="381" y="214"/>
                    </a:cubicBezTo>
                    <a:cubicBezTo>
                      <a:pt x="402" y="216"/>
                      <a:pt x="423" y="217"/>
                      <a:pt x="444" y="219"/>
                    </a:cubicBezTo>
                    <a:cubicBezTo>
                      <a:pt x="458" y="220"/>
                      <a:pt x="473" y="221"/>
                      <a:pt x="487" y="217"/>
                    </a:cubicBezTo>
                    <a:cubicBezTo>
                      <a:pt x="487" y="217"/>
                      <a:pt x="487" y="217"/>
                      <a:pt x="488" y="217"/>
                    </a:cubicBezTo>
                    <a:cubicBezTo>
                      <a:pt x="488" y="217"/>
                      <a:pt x="488" y="217"/>
                      <a:pt x="488" y="217"/>
                    </a:cubicBezTo>
                    <a:cubicBezTo>
                      <a:pt x="484" y="258"/>
                      <a:pt x="484" y="301"/>
                      <a:pt x="489" y="342"/>
                    </a:cubicBezTo>
                    <a:cubicBezTo>
                      <a:pt x="458" y="353"/>
                      <a:pt x="423" y="352"/>
                      <a:pt x="391" y="3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D6C99992-B4D4-4B69-A1FB-34902585D27D}"/>
                </a:ext>
              </a:extLst>
            </p:cNvPr>
            <p:cNvSpPr/>
            <p:nvPr/>
          </p:nvSpPr>
          <p:spPr>
            <a:xfrm>
              <a:off x="8604115" y="510077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</p:grpSp>
    </p:spTree>
    <p:extLst>
      <p:ext uri="{BB962C8B-B14F-4D97-AF65-F5344CB8AC3E}">
        <p14:creationId val="170352669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5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19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5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7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5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0" name="组合 69">
            <a:extLst>
              <a:ext uri="{FF2B5EF4-FFF2-40B4-BE49-F238E27FC236}">
                <a16:creationId xmlns:a16="http://schemas.microsoft.com/office/drawing/2014/main" id="{C956488E-AA92-41A1-BC4A-D3AFBD19D2A2}"/>
              </a:ext>
            </a:extLst>
          </p:cNvPr>
          <p:cNvGrpSpPr/>
          <p:nvPr/>
        </p:nvGrpSpPr>
        <p:grpSpPr>
          <a:xfrm flipH="1">
            <a:off x="874713" y="3302002"/>
            <a:ext cx="3482976" cy="3006725"/>
            <a:chOff x="2999422" y="1925637"/>
            <a:chExt cx="3482976" cy="300672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34CC988-DFE1-4758-B09A-3F80B93504B6}"/>
                </a:ext>
              </a:extLst>
            </p:cNvPr>
            <p:cNvSpPr/>
            <p:nvPr/>
          </p:nvSpPr>
          <p:spPr bwMode="auto">
            <a:xfrm>
              <a:off x="5242560" y="4119562"/>
              <a:ext cx="407988" cy="800100"/>
            </a:xfrm>
            <a:custGeom>
              <a:gdLst>
                <a:gd fmla="*/ 15 w 96" name="T0"/>
                <a:gd fmla="*/ 175 h 188" name="T1"/>
                <a:gd fmla="*/ 7 w 96" name="T2"/>
                <a:gd fmla="*/ 52 h 188" name="T3"/>
                <a:gd fmla="*/ 37 w 96" name="T4"/>
                <a:gd fmla="*/ 8 h 188" name="T5"/>
                <a:gd fmla="*/ 96 w 96" name="T6"/>
                <a:gd fmla="*/ 188 h 188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88" w="96">
                  <a:moveTo>
                    <a:pt x="15" y="175"/>
                  </a:moveTo>
                  <a:cubicBezTo>
                    <a:pt x="15" y="134"/>
                    <a:pt x="16" y="93"/>
                    <a:pt x="7" y="52"/>
                  </a:cubicBezTo>
                  <a:cubicBezTo>
                    <a:pt x="1" y="27"/>
                    <a:pt x="0" y="0"/>
                    <a:pt x="37" y="8"/>
                  </a:cubicBezTo>
                  <a:cubicBezTo>
                    <a:pt x="95" y="22"/>
                    <a:pt x="94" y="141"/>
                    <a:pt x="96" y="188"/>
                  </a:cubicBezTo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9838C3B-A4D1-4269-B7C6-A9E27919B498}"/>
                </a:ext>
              </a:extLst>
            </p:cNvPr>
            <p:cNvSpPr/>
            <p:nvPr/>
          </p:nvSpPr>
          <p:spPr bwMode="auto">
            <a:xfrm>
              <a:off x="5233035" y="4129087"/>
              <a:ext cx="430213" cy="803275"/>
            </a:xfrm>
            <a:custGeom>
              <a:gdLst>
                <a:gd fmla="*/ 9 w 101" name="T0"/>
                <a:gd fmla="*/ 8 h 189" name="T1"/>
                <a:gd fmla="*/ 6 w 101" name="T2"/>
                <a:gd fmla="*/ 51 h 189" name="T3"/>
                <a:gd fmla="*/ 14 w 101" name="T4"/>
                <a:gd fmla="*/ 158 h 189" name="T5"/>
                <a:gd fmla="*/ 14 w 101" name="T6"/>
                <a:gd fmla="*/ 173 h 189" name="T7"/>
                <a:gd fmla="*/ 17 w 101" name="T8"/>
                <a:gd fmla="*/ 176 h 189" name="T9"/>
                <a:gd fmla="*/ 20 w 101" name="T10"/>
                <a:gd fmla="*/ 173 h 189" name="T11"/>
                <a:gd fmla="*/ 20 w 101" name="T12"/>
                <a:gd fmla="*/ 158 h 189" name="T13"/>
                <a:gd fmla="*/ 12 w 101" name="T14"/>
                <a:gd fmla="*/ 49 h 189" name="T15"/>
                <a:gd fmla="*/ 14 w 101" name="T16"/>
                <a:gd fmla="*/ 12 h 189" name="T17"/>
                <a:gd fmla="*/ 38 w 101" name="T18"/>
                <a:gd fmla="*/ 9 h 189" name="T19"/>
                <a:gd fmla="*/ 94 w 101" name="T20"/>
                <a:gd fmla="*/ 175 h 189" name="T21"/>
                <a:gd fmla="*/ 95 w 101" name="T22"/>
                <a:gd fmla="*/ 186 h 189" name="T23"/>
                <a:gd fmla="*/ 98 w 101" name="T24"/>
                <a:gd fmla="*/ 189 h 189" name="T25"/>
                <a:gd fmla="*/ 101 w 101" name="T26"/>
                <a:gd fmla="*/ 186 h 189" name="T27"/>
                <a:gd fmla="*/ 101 w 101" name="T28"/>
                <a:gd fmla="*/ 175 h 189" name="T29"/>
                <a:gd fmla="*/ 39 w 101" name="T30"/>
                <a:gd fmla="*/ 3 h 189" name="T31"/>
                <a:gd fmla="*/ 9 w 101" name="T32"/>
                <a:gd fmla="*/ 8 h 18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89" w="100">
                  <a:moveTo>
                    <a:pt x="9" y="8"/>
                  </a:moveTo>
                  <a:cubicBezTo>
                    <a:pt x="0" y="17"/>
                    <a:pt x="3" y="36"/>
                    <a:pt x="6" y="51"/>
                  </a:cubicBezTo>
                  <a:cubicBezTo>
                    <a:pt x="14" y="86"/>
                    <a:pt x="14" y="122"/>
                    <a:pt x="14" y="15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5"/>
                    <a:pt x="15" y="176"/>
                    <a:pt x="17" y="176"/>
                  </a:cubicBezTo>
                  <a:cubicBezTo>
                    <a:pt x="18" y="176"/>
                    <a:pt x="20" y="175"/>
                    <a:pt x="20" y="173"/>
                  </a:cubicBezTo>
                  <a:cubicBezTo>
                    <a:pt x="20" y="158"/>
                    <a:pt x="20" y="158"/>
                    <a:pt x="20" y="158"/>
                  </a:cubicBezTo>
                  <a:cubicBezTo>
                    <a:pt x="20" y="122"/>
                    <a:pt x="20" y="85"/>
                    <a:pt x="12" y="49"/>
                  </a:cubicBezTo>
                  <a:cubicBezTo>
                    <a:pt x="9" y="37"/>
                    <a:pt x="6" y="19"/>
                    <a:pt x="14" y="12"/>
                  </a:cubicBezTo>
                  <a:cubicBezTo>
                    <a:pt x="18" y="8"/>
                    <a:pt x="26" y="7"/>
                    <a:pt x="38" y="9"/>
                  </a:cubicBezTo>
                  <a:cubicBezTo>
                    <a:pt x="90" y="22"/>
                    <a:pt x="93" y="125"/>
                    <a:pt x="94" y="175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8"/>
                    <a:pt x="96" y="189"/>
                    <a:pt x="98" y="189"/>
                  </a:cubicBezTo>
                  <a:cubicBezTo>
                    <a:pt x="100" y="189"/>
                    <a:pt x="101" y="187"/>
                    <a:pt x="101" y="186"/>
                  </a:cubicBezTo>
                  <a:cubicBezTo>
                    <a:pt x="101" y="175"/>
                    <a:pt x="101" y="175"/>
                    <a:pt x="101" y="175"/>
                  </a:cubicBezTo>
                  <a:cubicBezTo>
                    <a:pt x="99" y="120"/>
                    <a:pt x="97" y="17"/>
                    <a:pt x="39" y="3"/>
                  </a:cubicBezTo>
                  <a:cubicBezTo>
                    <a:pt x="26" y="0"/>
                    <a:pt x="16" y="2"/>
                    <a:pt x="9" y="8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18EE8DB-D91C-42D6-8713-8F3E007BC9E7}"/>
                </a:ext>
              </a:extLst>
            </p:cNvPr>
            <p:cNvSpPr/>
            <p:nvPr/>
          </p:nvSpPr>
          <p:spPr bwMode="auto">
            <a:xfrm>
              <a:off x="3067685" y="3116262"/>
              <a:ext cx="1495425" cy="1066800"/>
            </a:xfrm>
            <a:custGeom>
              <a:gdLst>
                <a:gd fmla="*/ 349 w 352" name="T0"/>
                <a:gd fmla="*/ 180 h 251" name="T1"/>
                <a:gd fmla="*/ 265 w 352" name="T2"/>
                <a:gd fmla="*/ 169 h 251" name="T3"/>
                <a:gd fmla="*/ 168 w 352" name="T4"/>
                <a:gd fmla="*/ 102 h 251" name="T5"/>
                <a:gd fmla="*/ 64 w 352" name="T6"/>
                <a:gd fmla="*/ 0 h 251" name="T7"/>
                <a:gd fmla="*/ 100 w 352" name="T8"/>
                <a:gd fmla="*/ 105 h 251" name="T9"/>
                <a:gd fmla="*/ 352 w 352" name="T10"/>
                <a:gd fmla="*/ 246 h 25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251" w="352">
                  <a:moveTo>
                    <a:pt x="349" y="180"/>
                  </a:moveTo>
                  <a:cubicBezTo>
                    <a:pt x="315" y="179"/>
                    <a:pt x="296" y="181"/>
                    <a:pt x="265" y="169"/>
                  </a:cubicBezTo>
                  <a:cubicBezTo>
                    <a:pt x="226" y="154"/>
                    <a:pt x="198" y="128"/>
                    <a:pt x="168" y="102"/>
                  </a:cubicBezTo>
                  <a:cubicBezTo>
                    <a:pt x="131" y="70"/>
                    <a:pt x="89" y="43"/>
                    <a:pt x="64" y="0"/>
                  </a:cubicBezTo>
                  <a:cubicBezTo>
                    <a:pt x="0" y="12"/>
                    <a:pt x="79" y="87"/>
                    <a:pt x="100" y="105"/>
                  </a:cubicBezTo>
                  <a:cubicBezTo>
                    <a:pt x="174" y="171"/>
                    <a:pt x="242" y="251"/>
                    <a:pt x="352" y="246"/>
                  </a:cubicBezTo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071DCC9-CC40-43B4-A4F4-F5B5FB5145FC}"/>
                </a:ext>
              </a:extLst>
            </p:cNvPr>
            <p:cNvSpPr/>
            <p:nvPr/>
          </p:nvSpPr>
          <p:spPr bwMode="auto">
            <a:xfrm>
              <a:off x="3191510" y="3103562"/>
              <a:ext cx="1384300" cy="1089025"/>
            </a:xfrm>
            <a:custGeom>
              <a:gdLst>
                <a:gd fmla="*/ 35 w 326" name="T0"/>
                <a:gd fmla="*/ 0 h 256" name="T1"/>
                <a:gd fmla="*/ 8 w 326" name="T2"/>
                <a:gd fmla="*/ 18 h 256" name="T3"/>
                <a:gd fmla="*/ 69 w 326" name="T4"/>
                <a:gd fmla="*/ 111 h 256" name="T5"/>
                <a:gd fmla="*/ 99 w 326" name="T6"/>
                <a:gd fmla="*/ 138 h 256" name="T7"/>
                <a:gd fmla="*/ 323 w 326" name="T8"/>
                <a:gd fmla="*/ 252 h 256" name="T9"/>
                <a:gd fmla="*/ 326 w 326" name="T10"/>
                <a:gd fmla="*/ 249 h 256" name="T11"/>
                <a:gd fmla="*/ 323 w 326" name="T12"/>
                <a:gd fmla="*/ 246 h 256" name="T13"/>
                <a:gd fmla="*/ 103 w 326" name="T14"/>
                <a:gd fmla="*/ 134 h 256" name="T15"/>
                <a:gd fmla="*/ 73 w 326" name="T16"/>
                <a:gd fmla="*/ 106 h 256" name="T17"/>
                <a:gd fmla="*/ 14 w 326" name="T18"/>
                <a:gd fmla="*/ 25 h 256" name="T19"/>
                <a:gd fmla="*/ 14 w 326" name="T20"/>
                <a:gd fmla="*/ 20 h 256" name="T21"/>
                <a:gd fmla="*/ 34 w 326" name="T22"/>
                <a:gd fmla="*/ 7 h 256" name="T23"/>
                <a:gd fmla="*/ 110 w 326" name="T24"/>
                <a:gd fmla="*/ 85 h 256" name="T25"/>
                <a:gd fmla="*/ 137 w 326" name="T26"/>
                <a:gd fmla="*/ 107 h 256" name="T27"/>
                <a:gd fmla="*/ 144 w 326" name="T28"/>
                <a:gd fmla="*/ 113 h 256" name="T29"/>
                <a:gd fmla="*/ 234 w 326" name="T30"/>
                <a:gd fmla="*/ 175 h 256" name="T31"/>
                <a:gd fmla="*/ 304 w 326" name="T32"/>
                <a:gd fmla="*/ 186 h 256" name="T33"/>
                <a:gd fmla="*/ 320 w 326" name="T34"/>
                <a:gd fmla="*/ 187 h 256" name="T35"/>
                <a:gd fmla="*/ 323 w 326" name="T36"/>
                <a:gd fmla="*/ 184 h 256" name="T37"/>
                <a:gd fmla="*/ 320 w 326" name="T38"/>
                <a:gd fmla="*/ 180 h 256" name="T39"/>
                <a:gd fmla="*/ 304 w 326" name="T40"/>
                <a:gd fmla="*/ 180 h 256" name="T41"/>
                <a:gd fmla="*/ 237 w 326" name="T42"/>
                <a:gd fmla="*/ 169 h 256" name="T43"/>
                <a:gd fmla="*/ 148 w 326" name="T44"/>
                <a:gd fmla="*/ 109 h 256" name="T45"/>
                <a:gd fmla="*/ 141 w 326" name="T46"/>
                <a:gd fmla="*/ 102 h 256" name="T47"/>
                <a:gd fmla="*/ 114 w 326" name="T48"/>
                <a:gd fmla="*/ 80 h 256" name="T49"/>
                <a:gd fmla="*/ 38 w 326" name="T50"/>
                <a:gd fmla="*/ 1 h 256" name="T51"/>
                <a:gd fmla="*/ 35 w 326" name="T52"/>
                <a:gd fmla="*/ 0 h 256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56" w="326">
                  <a:moveTo>
                    <a:pt x="35" y="0"/>
                  </a:moveTo>
                  <a:cubicBezTo>
                    <a:pt x="20" y="3"/>
                    <a:pt x="11" y="9"/>
                    <a:pt x="8" y="18"/>
                  </a:cubicBezTo>
                  <a:cubicBezTo>
                    <a:pt x="0" y="48"/>
                    <a:pt x="57" y="100"/>
                    <a:pt x="69" y="111"/>
                  </a:cubicBezTo>
                  <a:cubicBezTo>
                    <a:pt x="99" y="138"/>
                    <a:pt x="99" y="138"/>
                    <a:pt x="99" y="138"/>
                  </a:cubicBezTo>
                  <a:cubicBezTo>
                    <a:pt x="162" y="196"/>
                    <a:pt x="227" y="256"/>
                    <a:pt x="323" y="252"/>
                  </a:cubicBezTo>
                  <a:cubicBezTo>
                    <a:pt x="325" y="252"/>
                    <a:pt x="326" y="251"/>
                    <a:pt x="326" y="249"/>
                  </a:cubicBezTo>
                  <a:cubicBezTo>
                    <a:pt x="326" y="247"/>
                    <a:pt x="325" y="246"/>
                    <a:pt x="323" y="246"/>
                  </a:cubicBezTo>
                  <a:cubicBezTo>
                    <a:pt x="230" y="250"/>
                    <a:pt x="166" y="191"/>
                    <a:pt x="103" y="134"/>
                  </a:cubicBezTo>
                  <a:cubicBezTo>
                    <a:pt x="73" y="106"/>
                    <a:pt x="73" y="106"/>
                    <a:pt x="73" y="106"/>
                  </a:cubicBezTo>
                  <a:cubicBezTo>
                    <a:pt x="50" y="86"/>
                    <a:pt x="14" y="48"/>
                    <a:pt x="14" y="25"/>
                  </a:cubicBezTo>
                  <a:cubicBezTo>
                    <a:pt x="14" y="23"/>
                    <a:pt x="14" y="22"/>
                    <a:pt x="14" y="20"/>
                  </a:cubicBezTo>
                  <a:cubicBezTo>
                    <a:pt x="16" y="13"/>
                    <a:pt x="23" y="9"/>
                    <a:pt x="34" y="7"/>
                  </a:cubicBezTo>
                  <a:cubicBezTo>
                    <a:pt x="53" y="39"/>
                    <a:pt x="82" y="62"/>
                    <a:pt x="110" y="85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44" y="113"/>
                    <a:pt x="144" y="113"/>
                    <a:pt x="144" y="113"/>
                  </a:cubicBezTo>
                  <a:cubicBezTo>
                    <a:pt x="172" y="138"/>
                    <a:pt x="198" y="161"/>
                    <a:pt x="234" y="175"/>
                  </a:cubicBezTo>
                  <a:cubicBezTo>
                    <a:pt x="261" y="185"/>
                    <a:pt x="279" y="185"/>
                    <a:pt x="304" y="186"/>
                  </a:cubicBezTo>
                  <a:cubicBezTo>
                    <a:pt x="320" y="187"/>
                    <a:pt x="320" y="187"/>
                    <a:pt x="320" y="187"/>
                  </a:cubicBezTo>
                  <a:cubicBezTo>
                    <a:pt x="321" y="187"/>
                    <a:pt x="323" y="185"/>
                    <a:pt x="323" y="184"/>
                  </a:cubicBezTo>
                  <a:cubicBezTo>
                    <a:pt x="323" y="182"/>
                    <a:pt x="322" y="180"/>
                    <a:pt x="320" y="180"/>
                  </a:cubicBezTo>
                  <a:cubicBezTo>
                    <a:pt x="304" y="180"/>
                    <a:pt x="304" y="180"/>
                    <a:pt x="304" y="180"/>
                  </a:cubicBezTo>
                  <a:cubicBezTo>
                    <a:pt x="280" y="179"/>
                    <a:pt x="263" y="179"/>
                    <a:pt x="237" y="169"/>
                  </a:cubicBezTo>
                  <a:cubicBezTo>
                    <a:pt x="201" y="155"/>
                    <a:pt x="175" y="133"/>
                    <a:pt x="148" y="109"/>
                  </a:cubicBezTo>
                  <a:cubicBezTo>
                    <a:pt x="141" y="102"/>
                    <a:pt x="141" y="102"/>
                    <a:pt x="141" y="102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86" y="57"/>
                    <a:pt x="57" y="34"/>
                    <a:pt x="38" y="1"/>
                  </a:cubicBezTo>
                  <a:cubicBezTo>
                    <a:pt x="37" y="0"/>
                    <a:pt x="36" y="0"/>
                    <a:pt x="35" y="0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BEE8644-DA4B-4445-BEC8-A4EAFA8623E0}"/>
                </a:ext>
              </a:extLst>
            </p:cNvPr>
            <p:cNvSpPr/>
            <p:nvPr/>
          </p:nvSpPr>
          <p:spPr bwMode="auto">
            <a:xfrm>
              <a:off x="3012122" y="2436812"/>
              <a:ext cx="319088" cy="942975"/>
            </a:xfrm>
            <a:custGeom>
              <a:gdLst>
                <a:gd fmla="*/ 0 w 75" name="T0"/>
                <a:gd fmla="*/ 19 h 222" name="T1"/>
                <a:gd fmla="*/ 56 w 75" name="T2"/>
                <a:gd fmla="*/ 216 h 222" name="T3"/>
                <a:gd fmla="*/ 75 w 75" name="T4"/>
                <a:gd fmla="*/ 209 h 222" name="T5"/>
                <a:gd fmla="*/ 9 w 75" name="T6"/>
                <a:gd fmla="*/ 10 h 222" name="T7"/>
                <a:gd fmla="*/ 0 w 75" name="T8"/>
                <a:gd fmla="*/ 19 h 2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1" w="75">
                  <a:moveTo>
                    <a:pt x="0" y="19"/>
                  </a:moveTo>
                  <a:cubicBezTo>
                    <a:pt x="0" y="19"/>
                    <a:pt x="50" y="209"/>
                    <a:pt x="56" y="216"/>
                  </a:cubicBezTo>
                  <a:cubicBezTo>
                    <a:pt x="62" y="222"/>
                    <a:pt x="75" y="222"/>
                    <a:pt x="75" y="20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0" y="0"/>
                    <a:pt x="0" y="19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C1FC7D8-84F2-490A-8904-DFE683158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9422" y="2449512"/>
              <a:ext cx="344488" cy="939800"/>
            </a:xfrm>
            <a:custGeom>
              <a:gdLst>
                <a:gd fmla="*/ 5 w 81" name="T0"/>
                <a:gd fmla="*/ 2 h 221" name="T1"/>
                <a:gd fmla="*/ 0 w 81" name="T2"/>
                <a:gd fmla="*/ 16 h 221" name="T3"/>
                <a:gd fmla="*/ 0 w 81" name="T4"/>
                <a:gd fmla="*/ 17 h 221" name="T5"/>
                <a:gd fmla="*/ 57 w 81" name="T6"/>
                <a:gd fmla="*/ 215 h 221" name="T7"/>
                <a:gd fmla="*/ 74 w 81" name="T8"/>
                <a:gd fmla="*/ 219 h 221" name="T9"/>
                <a:gd fmla="*/ 81 w 81" name="T10"/>
                <a:gd fmla="*/ 206 h 221" name="T11"/>
                <a:gd fmla="*/ 81 w 81" name="T12"/>
                <a:gd fmla="*/ 205 h 221" name="T13"/>
                <a:gd fmla="*/ 15 w 81" name="T14"/>
                <a:gd fmla="*/ 6 h 221" name="T15"/>
                <a:gd fmla="*/ 14 w 81" name="T16"/>
                <a:gd fmla="*/ 5 h 221" name="T17"/>
                <a:gd fmla="*/ 5 w 81" name="T18"/>
                <a:gd fmla="*/ 2 h 221" name="T19"/>
                <a:gd fmla="*/ 10 w 81" name="T20"/>
                <a:gd fmla="*/ 9 h 221" name="T21"/>
                <a:gd fmla="*/ 75 w 81" name="T22"/>
                <a:gd fmla="*/ 207 h 221" name="T23"/>
                <a:gd fmla="*/ 71 w 81" name="T24"/>
                <a:gd fmla="*/ 213 h 221" name="T25"/>
                <a:gd fmla="*/ 61 w 81" name="T26"/>
                <a:gd fmla="*/ 210 h 221" name="T27"/>
                <a:gd fmla="*/ 6 w 81" name="T28"/>
                <a:gd fmla="*/ 16 h 221" name="T29"/>
                <a:gd fmla="*/ 8 w 81" name="T30"/>
                <a:gd fmla="*/ 8 h 221" name="T31"/>
                <a:gd fmla="*/ 10 w 81" name="T32"/>
                <a:gd fmla="*/ 9 h 221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21" w="81">
                  <a:moveTo>
                    <a:pt x="5" y="2"/>
                  </a:moveTo>
                  <a:cubicBezTo>
                    <a:pt x="0" y="4"/>
                    <a:pt x="0" y="11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12" y="62"/>
                    <a:pt x="51" y="209"/>
                    <a:pt x="57" y="215"/>
                  </a:cubicBezTo>
                  <a:cubicBezTo>
                    <a:pt x="61" y="219"/>
                    <a:pt x="68" y="221"/>
                    <a:pt x="74" y="219"/>
                  </a:cubicBezTo>
                  <a:cubicBezTo>
                    <a:pt x="78" y="217"/>
                    <a:pt x="81" y="213"/>
                    <a:pt x="81" y="206"/>
                  </a:cubicBezTo>
                  <a:cubicBezTo>
                    <a:pt x="81" y="206"/>
                    <a:pt x="81" y="206"/>
                    <a:pt x="81" y="20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4"/>
                    <a:pt x="10" y="0"/>
                    <a:pt x="5" y="2"/>
                  </a:cubicBezTo>
                  <a:moveTo>
                    <a:pt x="10" y="9"/>
                  </a:moveTo>
                  <a:cubicBezTo>
                    <a:pt x="10" y="10"/>
                    <a:pt x="74" y="205"/>
                    <a:pt x="75" y="207"/>
                  </a:cubicBezTo>
                  <a:cubicBezTo>
                    <a:pt x="75" y="210"/>
                    <a:pt x="73" y="212"/>
                    <a:pt x="71" y="213"/>
                  </a:cubicBezTo>
                  <a:cubicBezTo>
                    <a:pt x="68" y="214"/>
                    <a:pt x="64" y="213"/>
                    <a:pt x="61" y="210"/>
                  </a:cubicBezTo>
                  <a:cubicBezTo>
                    <a:pt x="57" y="204"/>
                    <a:pt x="26" y="91"/>
                    <a:pt x="6" y="16"/>
                  </a:cubicBezTo>
                  <a:cubicBezTo>
                    <a:pt x="6" y="9"/>
                    <a:pt x="8" y="8"/>
                    <a:pt x="8" y="8"/>
                  </a:cubicBezTo>
                  <a:cubicBezTo>
                    <a:pt x="8" y="8"/>
                    <a:pt x="9" y="8"/>
                    <a:pt x="10" y="9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09EF631-35D7-474B-8E63-7F49C23D546F}"/>
                </a:ext>
              </a:extLst>
            </p:cNvPr>
            <p:cNvSpPr/>
            <p:nvPr/>
          </p:nvSpPr>
          <p:spPr bwMode="auto">
            <a:xfrm>
              <a:off x="3118485" y="3022600"/>
              <a:ext cx="207963" cy="319088"/>
            </a:xfrm>
            <a:custGeom>
              <a:gdLst>
                <a:gd fmla="*/ 3 w 49" name="T0"/>
                <a:gd fmla="*/ 24 h 75" name="T1"/>
                <a:gd fmla="*/ 30 w 49" name="T2"/>
                <a:gd fmla="*/ 19 h 75" name="T3"/>
                <a:gd fmla="*/ 3 w 49" name="T4"/>
                <a:gd fmla="*/ 24 h 7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75" w="49">
                  <a:moveTo>
                    <a:pt x="3" y="24"/>
                  </a:moveTo>
                  <a:cubicBezTo>
                    <a:pt x="0" y="11"/>
                    <a:pt x="5" y="0"/>
                    <a:pt x="30" y="19"/>
                  </a:cubicBezTo>
                  <a:cubicBezTo>
                    <a:pt x="49" y="33"/>
                    <a:pt x="15" y="75"/>
                    <a:pt x="3" y="24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F1B07F5-A1B5-4214-B314-EA9709203C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0547" y="3040062"/>
              <a:ext cx="182563" cy="203200"/>
            </a:xfrm>
            <a:custGeom>
              <a:gdLst>
                <a:gd fmla="*/ 6 w 43" name="T0"/>
                <a:gd fmla="*/ 3 h 48" name="T1"/>
                <a:gd fmla="*/ 2 w 43" name="T2"/>
                <a:gd fmla="*/ 21 h 48" name="T3"/>
                <a:gd fmla="*/ 2 w 43" name="T4"/>
                <a:gd fmla="*/ 21 h 48" name="T5"/>
                <a:gd fmla="*/ 22 w 43" name="T6"/>
                <a:gd fmla="*/ 48 h 48" name="T7"/>
                <a:gd fmla="*/ 40 w 43" name="T8"/>
                <a:gd fmla="*/ 34 h 48" name="T9"/>
                <a:gd fmla="*/ 34 w 43" name="T10"/>
                <a:gd fmla="*/ 12 h 48" name="T11"/>
                <a:gd fmla="*/ 6 w 43" name="T12"/>
                <a:gd fmla="*/ 3 h 48" name="T13"/>
                <a:gd fmla="*/ 7 w 43" name="T14"/>
                <a:gd fmla="*/ 14 h 48" name="T15"/>
                <a:gd fmla="*/ 9 w 43" name="T16"/>
                <a:gd fmla="*/ 9 h 48" name="T17"/>
                <a:gd fmla="*/ 31 w 43" name="T18"/>
                <a:gd fmla="*/ 17 h 48" name="T19"/>
                <a:gd fmla="*/ 34 w 43" name="T20"/>
                <a:gd fmla="*/ 32 h 48" name="T21"/>
                <a:gd fmla="*/ 22 w 43" name="T22"/>
                <a:gd fmla="*/ 42 h 48" name="T23"/>
                <a:gd fmla="*/ 8 w 43" name="T24"/>
                <a:gd fmla="*/ 20 h 48" name="T25"/>
                <a:gd fmla="*/ 7 w 43" name="T26"/>
                <a:gd fmla="*/ 14 h 48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8" w="43">
                  <a:moveTo>
                    <a:pt x="6" y="3"/>
                  </a:moveTo>
                  <a:cubicBezTo>
                    <a:pt x="1" y="6"/>
                    <a:pt x="0" y="13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7" y="43"/>
                    <a:pt x="16" y="47"/>
                    <a:pt x="22" y="48"/>
                  </a:cubicBezTo>
                  <a:cubicBezTo>
                    <a:pt x="29" y="48"/>
                    <a:pt x="37" y="42"/>
                    <a:pt x="40" y="34"/>
                  </a:cubicBezTo>
                  <a:cubicBezTo>
                    <a:pt x="43" y="25"/>
                    <a:pt x="41" y="17"/>
                    <a:pt x="34" y="12"/>
                  </a:cubicBezTo>
                  <a:cubicBezTo>
                    <a:pt x="21" y="3"/>
                    <a:pt x="11" y="0"/>
                    <a:pt x="6" y="3"/>
                  </a:cubicBezTo>
                  <a:moveTo>
                    <a:pt x="7" y="14"/>
                  </a:moveTo>
                  <a:cubicBezTo>
                    <a:pt x="7" y="11"/>
                    <a:pt x="8" y="9"/>
                    <a:pt x="9" y="9"/>
                  </a:cubicBezTo>
                  <a:cubicBezTo>
                    <a:pt x="10" y="8"/>
                    <a:pt x="15" y="6"/>
                    <a:pt x="31" y="17"/>
                  </a:cubicBezTo>
                  <a:cubicBezTo>
                    <a:pt x="37" y="22"/>
                    <a:pt x="35" y="29"/>
                    <a:pt x="34" y="32"/>
                  </a:cubicBezTo>
                  <a:cubicBezTo>
                    <a:pt x="32" y="38"/>
                    <a:pt x="27" y="42"/>
                    <a:pt x="22" y="42"/>
                  </a:cubicBezTo>
                  <a:cubicBezTo>
                    <a:pt x="16" y="41"/>
                    <a:pt x="11" y="33"/>
                    <a:pt x="8" y="20"/>
                  </a:cubicBezTo>
                  <a:cubicBezTo>
                    <a:pt x="8" y="18"/>
                    <a:pt x="7" y="16"/>
                    <a:pt x="7" y="14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17F60D8-E27B-4507-9F7A-AF4E90D35ED9}"/>
                </a:ext>
              </a:extLst>
            </p:cNvPr>
            <p:cNvSpPr/>
            <p:nvPr/>
          </p:nvSpPr>
          <p:spPr bwMode="auto">
            <a:xfrm>
              <a:off x="4444047" y="3863975"/>
              <a:ext cx="1011238" cy="1055688"/>
            </a:xfrm>
            <a:custGeom>
              <a:gdLst>
                <a:gd fmla="*/ 228 w 238" name="T0"/>
                <a:gd fmla="*/ 248 h 248" name="T1"/>
                <a:gd fmla="*/ 225 w 238" name="T2"/>
                <a:gd fmla="*/ 154 h 248" name="T3"/>
                <a:gd fmla="*/ 196 w 238" name="T4"/>
                <a:gd fmla="*/ 52 h 248" name="T5"/>
                <a:gd fmla="*/ 87 w 238" name="T6"/>
                <a:gd fmla="*/ 19 h 248" name="T7"/>
                <a:gd fmla="*/ 30 w 238" name="T8"/>
                <a:gd fmla="*/ 29 h 248" name="T9"/>
                <a:gd fmla="*/ 23 w 238" name="T10"/>
                <a:gd fmla="*/ 119 h 248" name="T11"/>
                <a:gd fmla="*/ 0 w 238" name="T12"/>
                <a:gd fmla="*/ 226 h 2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48" w="238">
                  <a:moveTo>
                    <a:pt x="228" y="248"/>
                  </a:moveTo>
                  <a:cubicBezTo>
                    <a:pt x="238" y="222"/>
                    <a:pt x="229" y="181"/>
                    <a:pt x="225" y="154"/>
                  </a:cubicBezTo>
                  <a:cubicBezTo>
                    <a:pt x="220" y="126"/>
                    <a:pt x="219" y="73"/>
                    <a:pt x="196" y="52"/>
                  </a:cubicBezTo>
                  <a:cubicBezTo>
                    <a:pt x="169" y="27"/>
                    <a:pt x="122" y="25"/>
                    <a:pt x="87" y="19"/>
                  </a:cubicBezTo>
                  <a:cubicBezTo>
                    <a:pt x="59" y="15"/>
                    <a:pt x="40" y="0"/>
                    <a:pt x="30" y="29"/>
                  </a:cubicBezTo>
                  <a:cubicBezTo>
                    <a:pt x="21" y="58"/>
                    <a:pt x="26" y="89"/>
                    <a:pt x="23" y="119"/>
                  </a:cubicBezTo>
                  <a:cubicBezTo>
                    <a:pt x="19" y="156"/>
                    <a:pt x="11" y="192"/>
                    <a:pt x="0" y="226"/>
                  </a:cubicBezTo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A70724E-3BEE-41C9-A111-9E2E34196004}"/>
                </a:ext>
              </a:extLst>
            </p:cNvPr>
            <p:cNvSpPr/>
            <p:nvPr/>
          </p:nvSpPr>
          <p:spPr bwMode="auto">
            <a:xfrm>
              <a:off x="4426585" y="3878262"/>
              <a:ext cx="1036638" cy="1054100"/>
            </a:xfrm>
            <a:custGeom>
              <a:gdLst>
                <a:gd fmla="*/ 31 w 244" name="T0"/>
                <a:gd fmla="*/ 25 h 248" name="T1"/>
                <a:gd fmla="*/ 25 w 244" name="T2"/>
                <a:gd fmla="*/ 83 h 248" name="T3"/>
                <a:gd fmla="*/ 24 w 244" name="T4"/>
                <a:gd fmla="*/ 116 h 248" name="T5"/>
                <a:gd fmla="*/ 1 w 244" name="T6"/>
                <a:gd fmla="*/ 222 h 248" name="T7"/>
                <a:gd fmla="*/ 3 w 244" name="T8"/>
                <a:gd fmla="*/ 226 h 248" name="T9"/>
                <a:gd fmla="*/ 7 w 244" name="T10"/>
                <a:gd fmla="*/ 224 h 248" name="T11"/>
                <a:gd fmla="*/ 30 w 244" name="T12"/>
                <a:gd fmla="*/ 117 h 248" name="T13"/>
                <a:gd fmla="*/ 31 w 244" name="T14"/>
                <a:gd fmla="*/ 83 h 248" name="T15"/>
                <a:gd fmla="*/ 37 w 244" name="T16"/>
                <a:gd fmla="*/ 26 h 248" name="T17"/>
                <a:gd fmla="*/ 71 w 244" name="T18"/>
                <a:gd fmla="*/ 15 h 248" name="T19"/>
                <a:gd fmla="*/ 91 w 244" name="T20"/>
                <a:gd fmla="*/ 19 h 248" name="T21"/>
                <a:gd fmla="*/ 107 w 244" name="T22"/>
                <a:gd fmla="*/ 22 h 248" name="T23"/>
                <a:gd fmla="*/ 197 w 244" name="T24"/>
                <a:gd fmla="*/ 51 h 248" name="T25"/>
                <a:gd fmla="*/ 223 w 244" name="T26"/>
                <a:gd fmla="*/ 132 h 248" name="T27"/>
                <a:gd fmla="*/ 226 w 244" name="T28"/>
                <a:gd fmla="*/ 152 h 248" name="T29"/>
                <a:gd fmla="*/ 227 w 244" name="T30"/>
                <a:gd fmla="*/ 161 h 248" name="T31"/>
                <a:gd fmla="*/ 229 w 244" name="T32"/>
                <a:gd fmla="*/ 244 h 248" name="T33"/>
                <a:gd fmla="*/ 230 w 244" name="T34"/>
                <a:gd fmla="*/ 248 h 248" name="T35"/>
                <a:gd fmla="*/ 234 w 244" name="T36"/>
                <a:gd fmla="*/ 246 h 248" name="T37"/>
                <a:gd fmla="*/ 233 w 244" name="T38"/>
                <a:gd fmla="*/ 159 h 248" name="T39"/>
                <a:gd fmla="*/ 232 w 244" name="T40"/>
                <a:gd fmla="*/ 151 h 248" name="T41"/>
                <a:gd fmla="*/ 229 w 244" name="T42"/>
                <a:gd fmla="*/ 131 h 248" name="T43"/>
                <a:gd fmla="*/ 202 w 244" name="T44"/>
                <a:gd fmla="*/ 47 h 248" name="T45"/>
                <a:gd fmla="*/ 108 w 244" name="T46"/>
                <a:gd fmla="*/ 16 h 248" name="T47"/>
                <a:gd fmla="*/ 92 w 244" name="T48"/>
                <a:gd fmla="*/ 13 h 248" name="T49"/>
                <a:gd fmla="*/ 73 w 244" name="T50"/>
                <a:gd fmla="*/ 9 h 248" name="T51"/>
                <a:gd fmla="*/ 31 w 244" name="T52"/>
                <a:gd fmla="*/ 25 h 24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248" w="244">
                  <a:moveTo>
                    <a:pt x="31" y="25"/>
                  </a:moveTo>
                  <a:cubicBezTo>
                    <a:pt x="25" y="44"/>
                    <a:pt x="25" y="64"/>
                    <a:pt x="25" y="83"/>
                  </a:cubicBezTo>
                  <a:cubicBezTo>
                    <a:pt x="25" y="94"/>
                    <a:pt x="25" y="105"/>
                    <a:pt x="24" y="116"/>
                  </a:cubicBezTo>
                  <a:cubicBezTo>
                    <a:pt x="20" y="152"/>
                    <a:pt x="12" y="188"/>
                    <a:pt x="1" y="222"/>
                  </a:cubicBezTo>
                  <a:cubicBezTo>
                    <a:pt x="0" y="224"/>
                    <a:pt x="1" y="225"/>
                    <a:pt x="3" y="226"/>
                  </a:cubicBezTo>
                  <a:cubicBezTo>
                    <a:pt x="4" y="227"/>
                    <a:pt x="6" y="226"/>
                    <a:pt x="7" y="224"/>
                  </a:cubicBezTo>
                  <a:cubicBezTo>
                    <a:pt x="18" y="189"/>
                    <a:pt x="26" y="153"/>
                    <a:pt x="30" y="117"/>
                  </a:cubicBezTo>
                  <a:cubicBezTo>
                    <a:pt x="31" y="106"/>
                    <a:pt x="31" y="94"/>
                    <a:pt x="31" y="83"/>
                  </a:cubicBezTo>
                  <a:cubicBezTo>
                    <a:pt x="31" y="64"/>
                    <a:pt x="31" y="45"/>
                    <a:pt x="37" y="26"/>
                  </a:cubicBezTo>
                  <a:cubicBezTo>
                    <a:pt x="44" y="8"/>
                    <a:pt x="53" y="10"/>
                    <a:pt x="71" y="15"/>
                  </a:cubicBezTo>
                  <a:cubicBezTo>
                    <a:pt x="77" y="17"/>
                    <a:pt x="84" y="18"/>
                    <a:pt x="91" y="19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39" y="26"/>
                    <a:pt x="175" y="31"/>
                    <a:pt x="197" y="51"/>
                  </a:cubicBezTo>
                  <a:cubicBezTo>
                    <a:pt x="215" y="68"/>
                    <a:pt x="219" y="103"/>
                    <a:pt x="223" y="132"/>
                  </a:cubicBezTo>
                  <a:cubicBezTo>
                    <a:pt x="226" y="152"/>
                    <a:pt x="226" y="152"/>
                    <a:pt x="226" y="152"/>
                  </a:cubicBezTo>
                  <a:cubicBezTo>
                    <a:pt x="227" y="161"/>
                    <a:pt x="227" y="161"/>
                    <a:pt x="227" y="161"/>
                  </a:cubicBezTo>
                  <a:cubicBezTo>
                    <a:pt x="231" y="186"/>
                    <a:pt x="238" y="221"/>
                    <a:pt x="229" y="244"/>
                  </a:cubicBezTo>
                  <a:cubicBezTo>
                    <a:pt x="228" y="245"/>
                    <a:pt x="229" y="247"/>
                    <a:pt x="230" y="248"/>
                  </a:cubicBezTo>
                  <a:cubicBezTo>
                    <a:pt x="232" y="248"/>
                    <a:pt x="234" y="248"/>
                    <a:pt x="234" y="246"/>
                  </a:cubicBezTo>
                  <a:cubicBezTo>
                    <a:pt x="244" y="222"/>
                    <a:pt x="238" y="186"/>
                    <a:pt x="233" y="159"/>
                  </a:cubicBezTo>
                  <a:cubicBezTo>
                    <a:pt x="232" y="151"/>
                    <a:pt x="232" y="151"/>
                    <a:pt x="232" y="151"/>
                  </a:cubicBezTo>
                  <a:cubicBezTo>
                    <a:pt x="229" y="131"/>
                    <a:pt x="229" y="131"/>
                    <a:pt x="229" y="131"/>
                  </a:cubicBezTo>
                  <a:cubicBezTo>
                    <a:pt x="226" y="102"/>
                    <a:pt x="221" y="65"/>
                    <a:pt x="202" y="47"/>
                  </a:cubicBezTo>
                  <a:cubicBezTo>
                    <a:pt x="178" y="25"/>
                    <a:pt x="141" y="20"/>
                    <a:pt x="108" y="16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5" y="12"/>
                    <a:pt x="79" y="11"/>
                    <a:pt x="73" y="9"/>
                  </a:cubicBezTo>
                  <a:cubicBezTo>
                    <a:pt x="55" y="4"/>
                    <a:pt x="39" y="0"/>
                    <a:pt x="31" y="25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D57926F1-17EF-4E89-8497-0C015FD0E84E}"/>
                </a:ext>
              </a:extLst>
            </p:cNvPr>
            <p:cNvSpPr/>
            <p:nvPr/>
          </p:nvSpPr>
          <p:spPr bwMode="auto">
            <a:xfrm>
              <a:off x="4694872" y="4030662"/>
              <a:ext cx="542925" cy="365125"/>
            </a:xfrm>
            <a:custGeom>
              <a:gdLst>
                <a:gd fmla="*/ 9 w 128" name="T0"/>
                <a:gd fmla="*/ 0 h 86" name="T1"/>
                <a:gd fmla="*/ 128 w 128" name="T2"/>
                <a:gd fmla="*/ 28 h 86" name="T3"/>
              </a:gdLst>
              <a:cxnLst>
                <a:cxn ang="0">
                  <a:pos x="T0" y="T1"/>
                </a:cxn>
                <a:cxn ang="0">
                  <a:pos x="T2" y="T3"/>
                </a:cxn>
              </a:cxnLst>
              <a:rect b="b" l="0" r="r" t="0"/>
              <a:pathLst>
                <a:path h="86" w="128">
                  <a:moveTo>
                    <a:pt x="9" y="0"/>
                  </a:moveTo>
                  <a:cubicBezTo>
                    <a:pt x="0" y="66"/>
                    <a:pt x="104" y="86"/>
                    <a:pt x="128" y="28"/>
                  </a:cubicBezTo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AF6056B-79B4-4854-AA9C-405412169CA2}"/>
                </a:ext>
              </a:extLst>
            </p:cNvPr>
            <p:cNvSpPr/>
            <p:nvPr/>
          </p:nvSpPr>
          <p:spPr bwMode="auto">
            <a:xfrm>
              <a:off x="4698047" y="4013200"/>
              <a:ext cx="557213" cy="314325"/>
            </a:xfrm>
            <a:custGeom>
              <a:gdLst>
                <a:gd fmla="*/ 5 w 131" name="T0"/>
                <a:gd fmla="*/ 3 h 74" name="T1"/>
                <a:gd fmla="*/ 51 w 131" name="T2"/>
                <a:gd fmla="*/ 66 h 74" name="T3"/>
                <a:gd fmla="*/ 130 w 131" name="T4"/>
                <a:gd fmla="*/ 33 h 74" name="T5"/>
                <a:gd fmla="*/ 128 w 131" name="T6"/>
                <a:gd fmla="*/ 29 h 74" name="T7"/>
                <a:gd fmla="*/ 124 w 131" name="T8"/>
                <a:gd fmla="*/ 31 h 74" name="T9"/>
                <a:gd fmla="*/ 53 w 131" name="T10"/>
                <a:gd fmla="*/ 60 h 74" name="T11"/>
                <a:gd fmla="*/ 12 w 131" name="T12"/>
                <a:gd fmla="*/ 4 h 74" name="T13"/>
                <a:gd fmla="*/ 9 w 131" name="T14"/>
                <a:gd fmla="*/ 1 h 74" name="T15"/>
                <a:gd fmla="*/ 5 w 131" name="T16"/>
                <a:gd fmla="*/ 3 h 7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4" w="131">
                  <a:moveTo>
                    <a:pt x="5" y="3"/>
                  </a:moveTo>
                  <a:cubicBezTo>
                    <a:pt x="0" y="40"/>
                    <a:pt x="27" y="60"/>
                    <a:pt x="51" y="66"/>
                  </a:cubicBezTo>
                  <a:cubicBezTo>
                    <a:pt x="80" y="74"/>
                    <a:pt x="117" y="65"/>
                    <a:pt x="130" y="33"/>
                  </a:cubicBezTo>
                  <a:cubicBezTo>
                    <a:pt x="131" y="31"/>
                    <a:pt x="130" y="30"/>
                    <a:pt x="128" y="29"/>
                  </a:cubicBezTo>
                  <a:cubicBezTo>
                    <a:pt x="127" y="28"/>
                    <a:pt x="125" y="29"/>
                    <a:pt x="124" y="31"/>
                  </a:cubicBezTo>
                  <a:cubicBezTo>
                    <a:pt x="112" y="60"/>
                    <a:pt x="79" y="68"/>
                    <a:pt x="53" y="60"/>
                  </a:cubicBezTo>
                  <a:cubicBezTo>
                    <a:pt x="31" y="55"/>
                    <a:pt x="7" y="36"/>
                    <a:pt x="12" y="4"/>
                  </a:cubicBezTo>
                  <a:cubicBezTo>
                    <a:pt x="12" y="3"/>
                    <a:pt x="11" y="1"/>
                    <a:pt x="9" y="1"/>
                  </a:cubicBezTo>
                  <a:cubicBezTo>
                    <a:pt x="7" y="0"/>
                    <a:pt x="6" y="2"/>
                    <a:pt x="5" y="3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8B95FD2B-EF28-4141-BA6B-D4756DD37FCD}"/>
                </a:ext>
              </a:extLst>
            </p:cNvPr>
            <p:cNvSpPr/>
            <p:nvPr/>
          </p:nvSpPr>
          <p:spPr bwMode="auto">
            <a:xfrm>
              <a:off x="4601210" y="4081462"/>
              <a:ext cx="649288" cy="400050"/>
            </a:xfrm>
            <a:custGeom>
              <a:gdLst>
                <a:gd fmla="*/ 19 w 153" name="T0"/>
                <a:gd fmla="*/ 0 h 94" name="T1"/>
                <a:gd fmla="*/ 24 w 153" name="T2"/>
                <a:gd fmla="*/ 61 h 94" name="T3"/>
                <a:gd fmla="*/ 72 w 153" name="T4"/>
                <a:gd fmla="*/ 48 h 94" name="T5"/>
                <a:gd fmla="*/ 112 w 153" name="T6"/>
                <a:gd fmla="*/ 83 h 94" name="T7"/>
                <a:gd fmla="*/ 151 w 153" name="T8"/>
                <a:gd fmla="*/ 24 h 94" name="T9"/>
                <a:gd fmla="*/ 118 w 153" name="T10"/>
                <a:gd fmla="*/ 42 h 94" name="T11"/>
                <a:gd fmla="*/ 79 w 153" name="T12"/>
                <a:gd fmla="*/ 45 h 94" name="T13"/>
                <a:gd fmla="*/ 30 w 153" name="T14"/>
                <a:gd fmla="*/ 0 h 94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4" w="153">
                  <a:moveTo>
                    <a:pt x="19" y="0"/>
                  </a:moveTo>
                  <a:cubicBezTo>
                    <a:pt x="17" y="20"/>
                    <a:pt x="0" y="47"/>
                    <a:pt x="24" y="61"/>
                  </a:cubicBezTo>
                  <a:cubicBezTo>
                    <a:pt x="40" y="69"/>
                    <a:pt x="61" y="60"/>
                    <a:pt x="72" y="48"/>
                  </a:cubicBezTo>
                  <a:cubicBezTo>
                    <a:pt x="68" y="53"/>
                    <a:pt x="107" y="81"/>
                    <a:pt x="112" y="83"/>
                  </a:cubicBezTo>
                  <a:cubicBezTo>
                    <a:pt x="142" y="94"/>
                    <a:pt x="153" y="46"/>
                    <a:pt x="151" y="24"/>
                  </a:cubicBezTo>
                  <a:cubicBezTo>
                    <a:pt x="138" y="26"/>
                    <a:pt x="129" y="36"/>
                    <a:pt x="118" y="42"/>
                  </a:cubicBezTo>
                  <a:cubicBezTo>
                    <a:pt x="105" y="48"/>
                    <a:pt x="93" y="47"/>
                    <a:pt x="79" y="45"/>
                  </a:cubicBezTo>
                  <a:cubicBezTo>
                    <a:pt x="56" y="41"/>
                    <a:pt x="29" y="28"/>
                    <a:pt x="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A6D0D304-F00F-4D8B-A047-A76DDDEC7D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910" y="4068762"/>
              <a:ext cx="646113" cy="390525"/>
            </a:xfrm>
            <a:custGeom>
              <a:gdLst>
                <a:gd fmla="*/ 13 w 152" name="T0"/>
                <a:gd fmla="*/ 3 h 92" name="T1"/>
                <a:gd fmla="*/ 9 w 152" name="T2"/>
                <a:gd fmla="*/ 19 h 92" name="T3"/>
                <a:gd fmla="*/ 19 w 152" name="T4"/>
                <a:gd fmla="*/ 66 h 92" name="T5"/>
                <a:gd fmla="*/ 68 w 152" name="T6"/>
                <a:gd fmla="*/ 56 h 92" name="T7"/>
                <a:gd fmla="*/ 108 w 152" name="T8"/>
                <a:gd fmla="*/ 89 h 92" name="T9"/>
                <a:gd fmla="*/ 131 w 152" name="T10"/>
                <a:gd fmla="*/ 86 h 92" name="T11"/>
                <a:gd fmla="*/ 151 w 152" name="T12"/>
                <a:gd fmla="*/ 27 h 92" name="T13"/>
                <a:gd fmla="*/ 150 w 152" name="T14"/>
                <a:gd fmla="*/ 25 h 92" name="T15"/>
                <a:gd fmla="*/ 148 w 152" name="T16"/>
                <a:gd fmla="*/ 24 h 92" name="T17"/>
                <a:gd fmla="*/ 124 w 152" name="T18"/>
                <a:gd fmla="*/ 35 h 92" name="T19"/>
                <a:gd fmla="*/ 113 w 152" name="T20"/>
                <a:gd fmla="*/ 42 h 92" name="T21"/>
                <a:gd fmla="*/ 77 w 152" name="T22"/>
                <a:gd fmla="*/ 44 h 92" name="T23"/>
                <a:gd fmla="*/ 30 w 152" name="T24"/>
                <a:gd fmla="*/ 3 h 92" name="T25"/>
                <a:gd fmla="*/ 27 w 152" name="T26"/>
                <a:gd fmla="*/ 0 h 92" name="T27"/>
                <a:gd fmla="*/ 24 w 152" name="T28"/>
                <a:gd fmla="*/ 3 h 92" name="T29"/>
                <a:gd fmla="*/ 24 w 152" name="T30"/>
                <a:gd fmla="*/ 5 h 92" name="T31"/>
                <a:gd fmla="*/ 67 w 152" name="T32"/>
                <a:gd fmla="*/ 49 h 92" name="T33"/>
                <a:gd fmla="*/ 67 w 152" name="T34"/>
                <a:gd fmla="*/ 49 h 92" name="T35"/>
                <a:gd fmla="*/ 67 w 152" name="T36"/>
                <a:gd fmla="*/ 49 h 92" name="T37"/>
                <a:gd fmla="*/ 67 w 152" name="T38"/>
                <a:gd fmla="*/ 49 h 92" name="T39"/>
                <a:gd fmla="*/ 22 w 152" name="T40"/>
                <a:gd fmla="*/ 61 h 92" name="T41"/>
                <a:gd fmla="*/ 16 w 152" name="T42"/>
                <a:gd fmla="*/ 20 h 92" name="T43"/>
                <a:gd fmla="*/ 19 w 152" name="T44"/>
                <a:gd fmla="*/ 4 h 92" name="T45"/>
                <a:gd fmla="*/ 16 w 152" name="T46"/>
                <a:gd fmla="*/ 0 h 92" name="T47"/>
                <a:gd fmla="*/ 13 w 152" name="T48"/>
                <a:gd fmla="*/ 3 h 92" name="T49"/>
                <a:gd fmla="*/ 72 w 152" name="T50"/>
                <a:gd fmla="*/ 52 h 92" name="T51"/>
                <a:gd fmla="*/ 72 w 152" name="T52"/>
                <a:gd fmla="*/ 52 h 92" name="T53"/>
                <a:gd fmla="*/ 71 w 152" name="T54"/>
                <a:gd fmla="*/ 53 h 92" name="T55"/>
                <a:gd fmla="*/ 72 w 152" name="T56"/>
                <a:gd fmla="*/ 52 h 92" name="T57"/>
                <a:gd fmla="*/ 71 w 152" name="T58"/>
                <a:gd fmla="*/ 53 h 92" name="T59"/>
                <a:gd fmla="*/ 71 w 152" name="T60"/>
                <a:gd fmla="*/ 53 h 92" name="T61"/>
                <a:gd fmla="*/ 71 w 152" name="T62"/>
                <a:gd fmla="*/ 53 h 92" name="T63"/>
                <a:gd fmla="*/ 116 w 152" name="T64"/>
                <a:gd fmla="*/ 48 h 92" name="T65"/>
                <a:gd fmla="*/ 128 w 152" name="T66"/>
                <a:gd fmla="*/ 40 h 92" name="T67"/>
                <a:gd fmla="*/ 145 w 152" name="T68"/>
                <a:gd fmla="*/ 31 h 92" name="T69"/>
                <a:gd fmla="*/ 127 w 152" name="T70"/>
                <a:gd fmla="*/ 81 h 92" name="T71"/>
                <a:gd fmla="*/ 110 w 152" name="T72"/>
                <a:gd fmla="*/ 83 h 92" name="T73"/>
                <a:gd fmla="*/ 72 w 152" name="T74"/>
                <a:gd fmla="*/ 52 h 92" name="T75"/>
                <a:gd fmla="*/ 72 w 152" name="T76"/>
                <a:gd fmla="*/ 51 h 92" name="T77"/>
                <a:gd fmla="*/ 72 w 152" name="T78"/>
                <a:gd fmla="*/ 50 h 92" name="T79"/>
                <a:gd fmla="*/ 76 w 152" name="T80"/>
                <a:gd fmla="*/ 51 h 92" name="T81"/>
                <a:gd fmla="*/ 116 w 152" name="T82"/>
                <a:gd fmla="*/ 48 h 92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92" w="152">
                  <a:moveTo>
                    <a:pt x="13" y="3"/>
                  </a:moveTo>
                  <a:cubicBezTo>
                    <a:pt x="12" y="8"/>
                    <a:pt x="11" y="13"/>
                    <a:pt x="9" y="19"/>
                  </a:cubicBezTo>
                  <a:cubicBezTo>
                    <a:pt x="5" y="35"/>
                    <a:pt x="0" y="55"/>
                    <a:pt x="19" y="66"/>
                  </a:cubicBezTo>
                  <a:cubicBezTo>
                    <a:pt x="35" y="75"/>
                    <a:pt x="55" y="68"/>
                    <a:pt x="68" y="56"/>
                  </a:cubicBezTo>
                  <a:cubicBezTo>
                    <a:pt x="75" y="67"/>
                    <a:pt x="104" y="87"/>
                    <a:pt x="108" y="89"/>
                  </a:cubicBezTo>
                  <a:cubicBezTo>
                    <a:pt x="116" y="92"/>
                    <a:pt x="124" y="91"/>
                    <a:pt x="131" y="86"/>
                  </a:cubicBezTo>
                  <a:cubicBezTo>
                    <a:pt x="147" y="74"/>
                    <a:pt x="152" y="44"/>
                    <a:pt x="151" y="27"/>
                  </a:cubicBezTo>
                  <a:cubicBezTo>
                    <a:pt x="151" y="26"/>
                    <a:pt x="151" y="25"/>
                    <a:pt x="150" y="25"/>
                  </a:cubicBezTo>
                  <a:cubicBezTo>
                    <a:pt x="150" y="24"/>
                    <a:pt x="149" y="24"/>
                    <a:pt x="148" y="24"/>
                  </a:cubicBezTo>
                  <a:cubicBezTo>
                    <a:pt x="139" y="25"/>
                    <a:pt x="132" y="30"/>
                    <a:pt x="124" y="35"/>
                  </a:cubicBezTo>
                  <a:cubicBezTo>
                    <a:pt x="121" y="38"/>
                    <a:pt x="117" y="40"/>
                    <a:pt x="113" y="42"/>
                  </a:cubicBezTo>
                  <a:cubicBezTo>
                    <a:pt x="101" y="48"/>
                    <a:pt x="90" y="46"/>
                    <a:pt x="77" y="44"/>
                  </a:cubicBezTo>
                  <a:cubicBezTo>
                    <a:pt x="66" y="43"/>
                    <a:pt x="29" y="35"/>
                    <a:pt x="30" y="3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25" y="0"/>
                    <a:pt x="24" y="1"/>
                    <a:pt x="24" y="3"/>
                  </a:cubicBezTo>
                  <a:cubicBezTo>
                    <a:pt x="24" y="4"/>
                    <a:pt x="24" y="4"/>
                    <a:pt x="24" y="5"/>
                  </a:cubicBezTo>
                  <a:cubicBezTo>
                    <a:pt x="24" y="33"/>
                    <a:pt x="50" y="45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56" y="61"/>
                    <a:pt x="36" y="69"/>
                    <a:pt x="22" y="61"/>
                  </a:cubicBezTo>
                  <a:cubicBezTo>
                    <a:pt x="7" y="52"/>
                    <a:pt x="11" y="37"/>
                    <a:pt x="16" y="20"/>
                  </a:cubicBezTo>
                  <a:cubicBezTo>
                    <a:pt x="17" y="14"/>
                    <a:pt x="19" y="9"/>
                    <a:pt x="19" y="4"/>
                  </a:cubicBezTo>
                  <a:cubicBezTo>
                    <a:pt x="19" y="2"/>
                    <a:pt x="18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moveTo>
                    <a:pt x="72" y="52"/>
                  </a:moveTo>
                  <a:cubicBezTo>
                    <a:pt x="72" y="52"/>
                    <a:pt x="72" y="52"/>
                    <a:pt x="72" y="52"/>
                  </a:cubicBezTo>
                  <a:cubicBezTo>
                    <a:pt x="72" y="52"/>
                    <a:pt x="72" y="52"/>
                    <a:pt x="71" y="53"/>
                  </a:cubicBezTo>
                  <a:cubicBezTo>
                    <a:pt x="72" y="52"/>
                    <a:pt x="72" y="52"/>
                    <a:pt x="72" y="52"/>
                  </a:cubicBezTo>
                  <a:moveTo>
                    <a:pt x="71" y="53"/>
                  </a:moveTo>
                  <a:cubicBezTo>
                    <a:pt x="71" y="53"/>
                    <a:pt x="71" y="53"/>
                    <a:pt x="71" y="53"/>
                  </a:cubicBezTo>
                  <a:cubicBezTo>
                    <a:pt x="71" y="53"/>
                    <a:pt x="71" y="53"/>
                    <a:pt x="71" y="53"/>
                  </a:cubicBezTo>
                  <a:moveTo>
                    <a:pt x="116" y="48"/>
                  </a:moveTo>
                  <a:cubicBezTo>
                    <a:pt x="120" y="45"/>
                    <a:pt x="124" y="43"/>
                    <a:pt x="128" y="40"/>
                  </a:cubicBezTo>
                  <a:cubicBezTo>
                    <a:pt x="134" y="36"/>
                    <a:pt x="139" y="32"/>
                    <a:pt x="145" y="31"/>
                  </a:cubicBezTo>
                  <a:cubicBezTo>
                    <a:pt x="145" y="47"/>
                    <a:pt x="139" y="72"/>
                    <a:pt x="127" y="81"/>
                  </a:cubicBezTo>
                  <a:cubicBezTo>
                    <a:pt x="122" y="85"/>
                    <a:pt x="116" y="85"/>
                    <a:pt x="110" y="83"/>
                  </a:cubicBezTo>
                  <a:cubicBezTo>
                    <a:pt x="104" y="81"/>
                    <a:pt x="73" y="57"/>
                    <a:pt x="72" y="52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0"/>
                    <a:pt x="72" y="50"/>
                    <a:pt x="72" y="50"/>
                  </a:cubicBezTo>
                  <a:cubicBezTo>
                    <a:pt x="73" y="50"/>
                    <a:pt x="75" y="50"/>
                    <a:pt x="76" y="51"/>
                  </a:cubicBezTo>
                  <a:cubicBezTo>
                    <a:pt x="89" y="53"/>
                    <a:pt x="102" y="55"/>
                    <a:pt x="116" y="48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14BE49D-7692-4DFF-900C-931E3F4EAC52}"/>
                </a:ext>
              </a:extLst>
            </p:cNvPr>
            <p:cNvSpPr/>
            <p:nvPr/>
          </p:nvSpPr>
          <p:spPr bwMode="auto">
            <a:xfrm>
              <a:off x="4117022" y="3078162"/>
              <a:ext cx="174625" cy="179388"/>
            </a:xfrm>
            <a:custGeom>
              <a:gdLst>
                <a:gd fmla="*/ 36 w 41" name="T0"/>
                <a:gd fmla="*/ 16 h 42" name="T1"/>
                <a:gd fmla="*/ 8 w 41" name="T2"/>
                <a:gd fmla="*/ 13 h 42" name="T3"/>
                <a:gd fmla="*/ 22 w 41" name="T4"/>
                <a:gd fmla="*/ 42 h 42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2" w="41">
                  <a:moveTo>
                    <a:pt x="36" y="16"/>
                  </a:moveTo>
                  <a:cubicBezTo>
                    <a:pt x="41" y="6"/>
                    <a:pt x="16" y="0"/>
                    <a:pt x="8" y="13"/>
                  </a:cubicBezTo>
                  <a:cubicBezTo>
                    <a:pt x="0" y="26"/>
                    <a:pt x="14" y="35"/>
                    <a:pt x="22" y="42"/>
                  </a:cubicBezTo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C89302C-CA3B-4704-B1AE-A6958AA30D2B}"/>
                </a:ext>
              </a:extLst>
            </p:cNvPr>
            <p:cNvSpPr/>
            <p:nvPr/>
          </p:nvSpPr>
          <p:spPr bwMode="auto">
            <a:xfrm>
              <a:off x="4104322" y="3082925"/>
              <a:ext cx="187325" cy="190500"/>
            </a:xfrm>
            <a:custGeom>
              <a:gdLst>
                <a:gd fmla="*/ 8 w 44" name="T0"/>
                <a:gd fmla="*/ 10 h 45" name="T1"/>
                <a:gd fmla="*/ 20 w 44" name="T2"/>
                <a:gd fmla="*/ 40 h 45" name="T3"/>
                <a:gd fmla="*/ 23 w 44" name="T4"/>
                <a:gd fmla="*/ 44 h 45" name="T5"/>
                <a:gd fmla="*/ 28 w 44" name="T6"/>
                <a:gd fmla="*/ 43 h 45" name="T7"/>
                <a:gd fmla="*/ 27 w 44" name="T8"/>
                <a:gd fmla="*/ 39 h 45" name="T9"/>
                <a:gd fmla="*/ 24 w 44" name="T10"/>
                <a:gd fmla="*/ 36 h 45" name="T11"/>
                <a:gd fmla="*/ 14 w 44" name="T12"/>
                <a:gd fmla="*/ 13 h 45" name="T13"/>
                <a:gd fmla="*/ 34 w 44" name="T14"/>
                <a:gd fmla="*/ 10 h 45" name="T15"/>
                <a:gd fmla="*/ 37 w 44" name="T16"/>
                <a:gd fmla="*/ 14 h 45" name="T17"/>
                <a:gd fmla="*/ 38 w 44" name="T18"/>
                <a:gd fmla="*/ 18 h 45" name="T19"/>
                <a:gd fmla="*/ 42 w 44" name="T20"/>
                <a:gd fmla="*/ 16 h 45" name="T21"/>
                <a:gd fmla="*/ 37 w 44" name="T22"/>
                <a:gd fmla="*/ 4 h 45" name="T23"/>
                <a:gd fmla="*/ 8 w 44" name="T24"/>
                <a:gd fmla="*/ 10 h 45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5" w="44">
                  <a:moveTo>
                    <a:pt x="8" y="10"/>
                  </a:moveTo>
                  <a:cubicBezTo>
                    <a:pt x="0" y="24"/>
                    <a:pt x="12" y="34"/>
                    <a:pt x="20" y="40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5" y="45"/>
                    <a:pt x="27" y="45"/>
                    <a:pt x="28" y="43"/>
                  </a:cubicBezTo>
                  <a:cubicBezTo>
                    <a:pt x="29" y="42"/>
                    <a:pt x="29" y="40"/>
                    <a:pt x="27" y="39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14" y="28"/>
                    <a:pt x="8" y="22"/>
                    <a:pt x="14" y="13"/>
                  </a:cubicBezTo>
                  <a:cubicBezTo>
                    <a:pt x="18" y="7"/>
                    <a:pt x="29" y="7"/>
                    <a:pt x="34" y="10"/>
                  </a:cubicBezTo>
                  <a:cubicBezTo>
                    <a:pt x="38" y="12"/>
                    <a:pt x="37" y="13"/>
                    <a:pt x="37" y="14"/>
                  </a:cubicBezTo>
                  <a:cubicBezTo>
                    <a:pt x="36" y="15"/>
                    <a:pt x="36" y="17"/>
                    <a:pt x="38" y="18"/>
                  </a:cubicBezTo>
                  <a:cubicBezTo>
                    <a:pt x="40" y="19"/>
                    <a:pt x="41" y="18"/>
                    <a:pt x="42" y="16"/>
                  </a:cubicBezTo>
                  <a:cubicBezTo>
                    <a:pt x="44" y="12"/>
                    <a:pt x="43" y="7"/>
                    <a:pt x="37" y="4"/>
                  </a:cubicBezTo>
                  <a:cubicBezTo>
                    <a:pt x="29" y="0"/>
                    <a:pt x="15" y="0"/>
                    <a:pt x="8" y="10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4D02717-2F74-4F47-8354-E4E3FD1D3702}"/>
                </a:ext>
              </a:extLst>
            </p:cNvPr>
            <p:cNvSpPr/>
            <p:nvPr/>
          </p:nvSpPr>
          <p:spPr bwMode="auto">
            <a:xfrm>
              <a:off x="5572760" y="1925637"/>
              <a:ext cx="904875" cy="914400"/>
            </a:xfrm>
            <a:custGeom>
              <a:gdLst>
                <a:gd fmla="*/ 187 w 213" name="T0"/>
                <a:gd fmla="*/ 186 h 215" name="T1"/>
                <a:gd fmla="*/ 79 w 213" name="T2"/>
                <a:gd fmla="*/ 198 h 215" name="T3"/>
                <a:gd fmla="*/ 43 w 213" name="T4"/>
                <a:gd fmla="*/ 175 h 215" name="T5"/>
                <a:gd fmla="*/ 8 w 213" name="T6"/>
                <a:gd fmla="*/ 75 h 215" name="T7"/>
                <a:gd fmla="*/ 166 w 213" name="T8"/>
                <a:gd fmla="*/ 41 h 215" name="T9"/>
                <a:gd fmla="*/ 211 w 213" name="T10"/>
                <a:gd fmla="*/ 114 h 215" name="T11"/>
                <a:gd fmla="*/ 187 w 213" name="T12"/>
                <a:gd fmla="*/ 186 h 21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15" w="213">
                  <a:moveTo>
                    <a:pt x="187" y="186"/>
                  </a:moveTo>
                  <a:cubicBezTo>
                    <a:pt x="162" y="215"/>
                    <a:pt x="111" y="212"/>
                    <a:pt x="79" y="198"/>
                  </a:cubicBezTo>
                  <a:cubicBezTo>
                    <a:pt x="67" y="193"/>
                    <a:pt x="53" y="183"/>
                    <a:pt x="43" y="175"/>
                  </a:cubicBezTo>
                  <a:cubicBezTo>
                    <a:pt x="18" y="152"/>
                    <a:pt x="0" y="108"/>
                    <a:pt x="8" y="75"/>
                  </a:cubicBezTo>
                  <a:cubicBezTo>
                    <a:pt x="25" y="5"/>
                    <a:pt x="117" y="0"/>
                    <a:pt x="166" y="41"/>
                  </a:cubicBezTo>
                  <a:cubicBezTo>
                    <a:pt x="190" y="61"/>
                    <a:pt x="209" y="81"/>
                    <a:pt x="211" y="114"/>
                  </a:cubicBezTo>
                  <a:cubicBezTo>
                    <a:pt x="213" y="140"/>
                    <a:pt x="204" y="166"/>
                    <a:pt x="187" y="18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7AD3FA8-763B-468B-A8AD-33F656B5E6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0060" y="1947862"/>
              <a:ext cx="922338" cy="900113"/>
            </a:xfrm>
            <a:custGeom>
              <a:gdLst>
                <a:gd fmla="*/ 62 w 217" name="T0"/>
                <a:gd fmla="*/ 12 h 212" name="T1"/>
                <a:gd fmla="*/ 8 w 217" name="T2"/>
                <a:gd fmla="*/ 69 h 212" name="T3"/>
                <a:gd fmla="*/ 44 w 217" name="T4"/>
                <a:gd fmla="*/ 172 h 212" name="T5"/>
                <a:gd fmla="*/ 80 w 217" name="T6"/>
                <a:gd fmla="*/ 196 h 212" name="T7"/>
                <a:gd fmla="*/ 192 w 217" name="T8"/>
                <a:gd fmla="*/ 183 h 212" name="T9"/>
                <a:gd fmla="*/ 217 w 217" name="T10"/>
                <a:gd fmla="*/ 115 h 212" name="T11"/>
                <a:gd fmla="*/ 217 w 217" name="T12"/>
                <a:gd fmla="*/ 109 h 212" name="T13"/>
                <a:gd fmla="*/ 171 w 217" name="T14"/>
                <a:gd fmla="*/ 34 h 212" name="T15"/>
                <a:gd fmla="*/ 62 w 217" name="T16"/>
                <a:gd fmla="*/ 12 h 212" name="T17"/>
                <a:gd fmla="*/ 83 w 217" name="T18"/>
                <a:gd fmla="*/ 190 h 212" name="T19"/>
                <a:gd fmla="*/ 48 w 217" name="T20"/>
                <a:gd fmla="*/ 168 h 212" name="T21"/>
                <a:gd fmla="*/ 14 w 217" name="T22"/>
                <a:gd fmla="*/ 71 h 212" name="T23"/>
                <a:gd fmla="*/ 64 w 217" name="T24"/>
                <a:gd fmla="*/ 18 h 212" name="T25"/>
                <a:gd fmla="*/ 167 w 217" name="T26"/>
                <a:gd fmla="*/ 38 h 212" name="T27"/>
                <a:gd fmla="*/ 211 w 217" name="T28"/>
                <a:gd fmla="*/ 109 h 212" name="T29"/>
                <a:gd fmla="*/ 187 w 217" name="T30"/>
                <a:gd fmla="*/ 179 h 212" name="T31"/>
                <a:gd fmla="*/ 187 w 217" name="T32"/>
                <a:gd fmla="*/ 179 h 212" name="T33"/>
                <a:gd fmla="*/ 83 w 217" name="T34"/>
                <a:gd fmla="*/ 190 h 212" name="T35"/>
                <a:gd fmla="*/ 192 w 217" name="T36"/>
                <a:gd fmla="*/ 183 h 212" name="T37"/>
                <a:gd fmla="*/ 192 w 217" name="T38"/>
                <a:gd fmla="*/ 183 h 212" name="T39"/>
                <a:gd fmla="*/ 192 w 217" name="T40"/>
                <a:gd fmla="*/ 183 h 212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211" w="216">
                  <a:moveTo>
                    <a:pt x="62" y="12"/>
                  </a:moveTo>
                  <a:cubicBezTo>
                    <a:pt x="34" y="21"/>
                    <a:pt x="15" y="41"/>
                    <a:pt x="8" y="69"/>
                  </a:cubicBezTo>
                  <a:cubicBezTo>
                    <a:pt x="0" y="106"/>
                    <a:pt x="20" y="150"/>
                    <a:pt x="44" y="172"/>
                  </a:cubicBezTo>
                  <a:cubicBezTo>
                    <a:pt x="53" y="180"/>
                    <a:pt x="67" y="191"/>
                    <a:pt x="80" y="196"/>
                  </a:cubicBezTo>
                  <a:cubicBezTo>
                    <a:pt x="116" y="211"/>
                    <a:pt x="167" y="212"/>
                    <a:pt x="192" y="183"/>
                  </a:cubicBezTo>
                  <a:cubicBezTo>
                    <a:pt x="209" y="164"/>
                    <a:pt x="217" y="140"/>
                    <a:pt x="217" y="115"/>
                  </a:cubicBezTo>
                  <a:cubicBezTo>
                    <a:pt x="217" y="113"/>
                    <a:pt x="217" y="111"/>
                    <a:pt x="217" y="109"/>
                  </a:cubicBezTo>
                  <a:cubicBezTo>
                    <a:pt x="215" y="73"/>
                    <a:pt x="194" y="53"/>
                    <a:pt x="171" y="34"/>
                  </a:cubicBezTo>
                  <a:cubicBezTo>
                    <a:pt x="141" y="9"/>
                    <a:pt x="97" y="0"/>
                    <a:pt x="62" y="12"/>
                  </a:cubicBezTo>
                  <a:moveTo>
                    <a:pt x="83" y="190"/>
                  </a:moveTo>
                  <a:cubicBezTo>
                    <a:pt x="70" y="185"/>
                    <a:pt x="57" y="175"/>
                    <a:pt x="48" y="168"/>
                  </a:cubicBezTo>
                  <a:cubicBezTo>
                    <a:pt x="25" y="147"/>
                    <a:pt x="6" y="105"/>
                    <a:pt x="14" y="71"/>
                  </a:cubicBezTo>
                  <a:cubicBezTo>
                    <a:pt x="21" y="45"/>
                    <a:pt x="38" y="26"/>
                    <a:pt x="64" y="18"/>
                  </a:cubicBezTo>
                  <a:cubicBezTo>
                    <a:pt x="97" y="7"/>
                    <a:pt x="139" y="15"/>
                    <a:pt x="167" y="38"/>
                  </a:cubicBezTo>
                  <a:cubicBezTo>
                    <a:pt x="190" y="58"/>
                    <a:pt x="209" y="76"/>
                    <a:pt x="211" y="109"/>
                  </a:cubicBezTo>
                  <a:cubicBezTo>
                    <a:pt x="212" y="135"/>
                    <a:pt x="204" y="160"/>
                    <a:pt x="187" y="179"/>
                  </a:cubicBezTo>
                  <a:cubicBezTo>
                    <a:pt x="187" y="179"/>
                    <a:pt x="187" y="179"/>
                    <a:pt x="187" y="179"/>
                  </a:cubicBezTo>
                  <a:cubicBezTo>
                    <a:pt x="163" y="207"/>
                    <a:pt x="111" y="203"/>
                    <a:pt x="83" y="190"/>
                  </a:cubicBezTo>
                  <a:moveTo>
                    <a:pt x="192" y="183"/>
                  </a:moveTo>
                  <a:cubicBezTo>
                    <a:pt x="192" y="183"/>
                    <a:pt x="192" y="183"/>
                    <a:pt x="192" y="183"/>
                  </a:cubicBezTo>
                  <a:cubicBezTo>
                    <a:pt x="192" y="183"/>
                    <a:pt x="192" y="183"/>
                    <a:pt x="192" y="183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5ADD4229-6469-48B8-BA16-AB309AB22C3B}"/>
                </a:ext>
              </a:extLst>
            </p:cNvPr>
            <p:cNvSpPr/>
            <p:nvPr/>
          </p:nvSpPr>
          <p:spPr bwMode="auto">
            <a:xfrm>
              <a:off x="4213860" y="2239962"/>
              <a:ext cx="2025650" cy="1846263"/>
            </a:xfrm>
            <a:custGeom>
              <a:gdLst>
                <a:gd fmla="*/ 8 w 477" name="T0"/>
                <a:gd fmla="*/ 279 h 434" name="T1"/>
                <a:gd fmla="*/ 2 w 477" name="T2"/>
                <a:gd fmla="*/ 199 h 434" name="T3"/>
                <a:gd fmla="*/ 67 w 477" name="T4"/>
                <a:gd fmla="*/ 64 h 434" name="T5"/>
                <a:gd fmla="*/ 295 w 477" name="T6"/>
                <a:gd fmla="*/ 20 h 434" name="T7"/>
                <a:gd fmla="*/ 455 w 477" name="T8"/>
                <a:gd fmla="*/ 168 h 434" name="T9"/>
                <a:gd fmla="*/ 449 w 477" name="T10"/>
                <a:gd fmla="*/ 334 h 434" name="T11"/>
                <a:gd fmla="*/ 313 w 477" name="T12"/>
                <a:gd fmla="*/ 434 h 4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32" w="477">
                  <a:moveTo>
                    <a:pt x="8" y="279"/>
                  </a:moveTo>
                  <a:cubicBezTo>
                    <a:pt x="9" y="252"/>
                    <a:pt x="0" y="226"/>
                    <a:pt x="2" y="199"/>
                  </a:cubicBezTo>
                  <a:cubicBezTo>
                    <a:pt x="5" y="147"/>
                    <a:pt x="27" y="98"/>
                    <a:pt x="67" y="64"/>
                  </a:cubicBezTo>
                  <a:cubicBezTo>
                    <a:pt x="127" y="12"/>
                    <a:pt x="220" y="0"/>
                    <a:pt x="295" y="20"/>
                  </a:cubicBezTo>
                  <a:cubicBezTo>
                    <a:pt x="368" y="39"/>
                    <a:pt x="428" y="98"/>
                    <a:pt x="455" y="168"/>
                  </a:cubicBezTo>
                  <a:cubicBezTo>
                    <a:pt x="477" y="221"/>
                    <a:pt x="476" y="283"/>
                    <a:pt x="449" y="334"/>
                  </a:cubicBezTo>
                  <a:cubicBezTo>
                    <a:pt x="425" y="381"/>
                    <a:pt x="366" y="429"/>
                    <a:pt x="313" y="434"/>
                  </a:cubicBezTo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FD6C9C0-E3EA-4BD9-80C1-95FE6AAA1C24}"/>
                </a:ext>
              </a:extLst>
            </p:cNvPr>
            <p:cNvSpPr/>
            <p:nvPr/>
          </p:nvSpPr>
          <p:spPr bwMode="auto">
            <a:xfrm>
              <a:off x="4205922" y="2219325"/>
              <a:ext cx="2051050" cy="1882775"/>
            </a:xfrm>
            <a:custGeom>
              <a:gdLst>
                <a:gd fmla="*/ 67 w 483" name="T0"/>
                <a:gd fmla="*/ 66 h 443" name="T1"/>
                <a:gd fmla="*/ 1 w 483" name="T2"/>
                <a:gd fmla="*/ 204 h 443" name="T3"/>
                <a:gd fmla="*/ 4 w 483" name="T4"/>
                <a:gd fmla="*/ 245 h 443" name="T5"/>
                <a:gd fmla="*/ 7 w 483" name="T6"/>
                <a:gd fmla="*/ 284 h 443" name="T7"/>
                <a:gd fmla="*/ 10 w 483" name="T8"/>
                <a:gd fmla="*/ 288 h 443" name="T9"/>
                <a:gd fmla="*/ 13 w 483" name="T10"/>
                <a:gd fmla="*/ 285 h 443" name="T11"/>
                <a:gd fmla="*/ 10 w 483" name="T12"/>
                <a:gd fmla="*/ 244 h 443" name="T13"/>
                <a:gd fmla="*/ 7 w 483" name="T14"/>
                <a:gd fmla="*/ 205 h 443" name="T15"/>
                <a:gd fmla="*/ 71 w 483" name="T16"/>
                <a:gd fmla="*/ 71 h 443" name="T17"/>
                <a:gd fmla="*/ 296 w 483" name="T18"/>
                <a:gd fmla="*/ 28 h 443" name="T19"/>
                <a:gd fmla="*/ 454 w 483" name="T20"/>
                <a:gd fmla="*/ 174 h 443" name="T21"/>
                <a:gd fmla="*/ 449 w 483" name="T22"/>
                <a:gd fmla="*/ 338 h 443" name="T23"/>
                <a:gd fmla="*/ 314 w 483" name="T24"/>
                <a:gd fmla="*/ 436 h 443" name="T25"/>
                <a:gd fmla="*/ 312 w 483" name="T26"/>
                <a:gd fmla="*/ 440 h 443" name="T27"/>
                <a:gd fmla="*/ 315 w 483" name="T28"/>
                <a:gd fmla="*/ 443 h 443" name="T29"/>
                <a:gd fmla="*/ 454 w 483" name="T30"/>
                <a:gd fmla="*/ 341 h 443" name="T31"/>
                <a:gd fmla="*/ 460 w 483" name="T32"/>
                <a:gd fmla="*/ 171 h 443" name="T33"/>
                <a:gd fmla="*/ 298 w 483" name="T34"/>
                <a:gd fmla="*/ 22 h 443" name="T35"/>
                <a:gd fmla="*/ 67 w 483" name="T36"/>
                <a:gd fmla="*/ 66 h 44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442" w="482">
                  <a:moveTo>
                    <a:pt x="67" y="66"/>
                  </a:moveTo>
                  <a:cubicBezTo>
                    <a:pt x="27" y="100"/>
                    <a:pt x="4" y="149"/>
                    <a:pt x="1" y="204"/>
                  </a:cubicBezTo>
                  <a:cubicBezTo>
                    <a:pt x="0" y="218"/>
                    <a:pt x="2" y="232"/>
                    <a:pt x="4" y="245"/>
                  </a:cubicBezTo>
                  <a:cubicBezTo>
                    <a:pt x="6" y="258"/>
                    <a:pt x="8" y="271"/>
                    <a:pt x="7" y="284"/>
                  </a:cubicBezTo>
                  <a:cubicBezTo>
                    <a:pt x="7" y="286"/>
                    <a:pt x="8" y="288"/>
                    <a:pt x="10" y="288"/>
                  </a:cubicBezTo>
                  <a:cubicBezTo>
                    <a:pt x="12" y="288"/>
                    <a:pt x="13" y="286"/>
                    <a:pt x="13" y="285"/>
                  </a:cubicBezTo>
                  <a:cubicBezTo>
                    <a:pt x="14" y="271"/>
                    <a:pt x="12" y="257"/>
                    <a:pt x="10" y="244"/>
                  </a:cubicBezTo>
                  <a:cubicBezTo>
                    <a:pt x="8" y="231"/>
                    <a:pt x="6" y="218"/>
                    <a:pt x="7" y="205"/>
                  </a:cubicBezTo>
                  <a:cubicBezTo>
                    <a:pt x="10" y="151"/>
                    <a:pt x="33" y="104"/>
                    <a:pt x="71" y="71"/>
                  </a:cubicBezTo>
                  <a:cubicBezTo>
                    <a:pt x="127" y="23"/>
                    <a:pt x="215" y="7"/>
                    <a:pt x="296" y="28"/>
                  </a:cubicBezTo>
                  <a:cubicBezTo>
                    <a:pt x="365" y="46"/>
                    <a:pt x="426" y="102"/>
                    <a:pt x="454" y="174"/>
                  </a:cubicBezTo>
                  <a:cubicBezTo>
                    <a:pt x="476" y="228"/>
                    <a:pt x="474" y="289"/>
                    <a:pt x="449" y="338"/>
                  </a:cubicBezTo>
                  <a:cubicBezTo>
                    <a:pt x="426" y="382"/>
                    <a:pt x="369" y="430"/>
                    <a:pt x="314" y="436"/>
                  </a:cubicBezTo>
                  <a:cubicBezTo>
                    <a:pt x="313" y="436"/>
                    <a:pt x="311" y="438"/>
                    <a:pt x="312" y="440"/>
                  </a:cubicBezTo>
                  <a:cubicBezTo>
                    <a:pt x="312" y="441"/>
                    <a:pt x="313" y="443"/>
                    <a:pt x="315" y="443"/>
                  </a:cubicBezTo>
                  <a:cubicBezTo>
                    <a:pt x="372" y="436"/>
                    <a:pt x="431" y="386"/>
                    <a:pt x="454" y="341"/>
                  </a:cubicBezTo>
                  <a:cubicBezTo>
                    <a:pt x="480" y="291"/>
                    <a:pt x="483" y="227"/>
                    <a:pt x="460" y="171"/>
                  </a:cubicBezTo>
                  <a:cubicBezTo>
                    <a:pt x="431" y="98"/>
                    <a:pt x="368" y="41"/>
                    <a:pt x="298" y="22"/>
                  </a:cubicBezTo>
                  <a:cubicBezTo>
                    <a:pt x="214" y="0"/>
                    <a:pt x="124" y="17"/>
                    <a:pt x="67" y="66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E3B13381-2B62-4DD4-BA49-5BBACA27763C}"/>
                </a:ext>
              </a:extLst>
            </p:cNvPr>
            <p:cNvSpPr/>
            <p:nvPr/>
          </p:nvSpPr>
          <p:spPr bwMode="auto">
            <a:xfrm>
              <a:off x="4159885" y="2368550"/>
              <a:ext cx="1774825" cy="1839913"/>
            </a:xfrm>
            <a:custGeom>
              <a:gdLst>
                <a:gd fmla="*/ 407 w 418" name="T0"/>
                <a:gd fmla="*/ 251 h 433" name="T1"/>
                <a:gd fmla="*/ 413 w 418" name="T2"/>
                <a:gd fmla="*/ 177 h 433" name="T3"/>
                <a:gd fmla="*/ 376 w 418" name="T4"/>
                <a:gd fmla="*/ 58 h 433" name="T5"/>
                <a:gd fmla="*/ 239 w 418" name="T6"/>
                <a:gd fmla="*/ 4 h 433" name="T7"/>
                <a:gd fmla="*/ 110 w 418" name="T8"/>
                <a:gd fmla="*/ 55 h 433" name="T9"/>
                <a:gd fmla="*/ 66 w 418" name="T10"/>
                <a:gd fmla="*/ 109 h 433" name="T11"/>
                <a:gd fmla="*/ 23 w 418" name="T12"/>
                <a:gd fmla="*/ 194 h 433" name="T13"/>
                <a:gd fmla="*/ 11 w 418" name="T14"/>
                <a:gd fmla="*/ 303 h 433" name="T15"/>
                <a:gd fmla="*/ 85 w 418" name="T16"/>
                <a:gd fmla="*/ 385 h 433" name="T17"/>
                <a:gd fmla="*/ 256 w 418" name="T18"/>
                <a:gd fmla="*/ 431 h 433" name="T19"/>
                <a:gd fmla="*/ 348 w 418" name="T20"/>
                <a:gd fmla="*/ 397 h 433" name="T21"/>
                <a:gd fmla="*/ 390 w 418" name="T22"/>
                <a:gd fmla="*/ 315 h 433" name="T23"/>
                <a:gd fmla="*/ 400 w 418" name="T24"/>
                <a:gd fmla="*/ 278 h 433" name="T25"/>
                <a:gd fmla="*/ 407 w 418" name="T26"/>
                <a:gd fmla="*/ 251 h 433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432" w="418">
                  <a:moveTo>
                    <a:pt x="407" y="251"/>
                  </a:moveTo>
                  <a:cubicBezTo>
                    <a:pt x="412" y="227"/>
                    <a:pt x="415" y="202"/>
                    <a:pt x="413" y="177"/>
                  </a:cubicBezTo>
                  <a:cubicBezTo>
                    <a:pt x="411" y="126"/>
                    <a:pt x="418" y="94"/>
                    <a:pt x="376" y="58"/>
                  </a:cubicBezTo>
                  <a:cubicBezTo>
                    <a:pt x="338" y="26"/>
                    <a:pt x="288" y="9"/>
                    <a:pt x="239" y="4"/>
                  </a:cubicBezTo>
                  <a:cubicBezTo>
                    <a:pt x="189" y="0"/>
                    <a:pt x="145" y="23"/>
                    <a:pt x="110" y="55"/>
                  </a:cubicBezTo>
                  <a:cubicBezTo>
                    <a:pt x="92" y="71"/>
                    <a:pt x="77" y="88"/>
                    <a:pt x="66" y="109"/>
                  </a:cubicBezTo>
                  <a:cubicBezTo>
                    <a:pt x="52" y="137"/>
                    <a:pt x="39" y="167"/>
                    <a:pt x="23" y="194"/>
                  </a:cubicBezTo>
                  <a:cubicBezTo>
                    <a:pt x="5" y="226"/>
                    <a:pt x="0" y="267"/>
                    <a:pt x="11" y="303"/>
                  </a:cubicBezTo>
                  <a:cubicBezTo>
                    <a:pt x="23" y="343"/>
                    <a:pt x="49" y="365"/>
                    <a:pt x="85" y="385"/>
                  </a:cubicBezTo>
                  <a:cubicBezTo>
                    <a:pt x="140" y="414"/>
                    <a:pt x="195" y="427"/>
                    <a:pt x="256" y="431"/>
                  </a:cubicBezTo>
                  <a:cubicBezTo>
                    <a:pt x="290" y="433"/>
                    <a:pt x="323" y="419"/>
                    <a:pt x="348" y="397"/>
                  </a:cubicBezTo>
                  <a:cubicBezTo>
                    <a:pt x="375" y="374"/>
                    <a:pt x="382" y="349"/>
                    <a:pt x="390" y="315"/>
                  </a:cubicBezTo>
                  <a:cubicBezTo>
                    <a:pt x="393" y="302"/>
                    <a:pt x="396" y="290"/>
                    <a:pt x="400" y="278"/>
                  </a:cubicBezTo>
                  <a:cubicBezTo>
                    <a:pt x="402" y="269"/>
                    <a:pt x="405" y="260"/>
                    <a:pt x="407" y="25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E315DC6-8271-4788-B53A-DFF44B74E1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7185" y="2355850"/>
              <a:ext cx="1782763" cy="1865313"/>
            </a:xfrm>
            <a:custGeom>
              <a:gdLst>
                <a:gd fmla="*/ 110 w 420" name="T0"/>
                <a:gd fmla="*/ 56 h 439" name="T1"/>
                <a:gd fmla="*/ 67 w 420" name="T2"/>
                <a:gd fmla="*/ 110 h 439" name="T3"/>
                <a:gd fmla="*/ 53 w 420" name="T4"/>
                <a:gd fmla="*/ 138 h 439" name="T5"/>
                <a:gd fmla="*/ 23 w 420" name="T6"/>
                <a:gd fmla="*/ 195 h 439" name="T7"/>
                <a:gd fmla="*/ 11 w 420" name="T8"/>
                <a:gd fmla="*/ 307 h 439" name="T9"/>
                <a:gd fmla="*/ 87 w 420" name="T10"/>
                <a:gd fmla="*/ 390 h 439" name="T11"/>
                <a:gd fmla="*/ 259 w 420" name="T12"/>
                <a:gd fmla="*/ 437 h 439" name="T13"/>
                <a:gd fmla="*/ 353 w 420" name="T14"/>
                <a:gd fmla="*/ 403 h 439" name="T15"/>
                <a:gd fmla="*/ 396 w 420" name="T16"/>
                <a:gd fmla="*/ 319 h 439" name="T17"/>
                <a:gd fmla="*/ 406 w 420" name="T18"/>
                <a:gd fmla="*/ 282 h 439" name="T19"/>
                <a:gd fmla="*/ 413 w 420" name="T20"/>
                <a:gd fmla="*/ 255 h 439" name="T21"/>
                <a:gd fmla="*/ 420 w 420" name="T22"/>
                <a:gd fmla="*/ 193 h 439" name="T23"/>
                <a:gd fmla="*/ 419 w 420" name="T24"/>
                <a:gd fmla="*/ 180 h 439" name="T25"/>
                <a:gd fmla="*/ 419 w 420" name="T26"/>
                <a:gd fmla="*/ 157 h 439" name="T27"/>
                <a:gd fmla="*/ 381 w 420" name="T28"/>
                <a:gd fmla="*/ 59 h 439" name="T29"/>
                <a:gd fmla="*/ 242 w 420" name="T30"/>
                <a:gd fmla="*/ 4 h 439" name="T31"/>
                <a:gd fmla="*/ 110 w 420" name="T32"/>
                <a:gd fmla="*/ 56 h 439" name="T33"/>
                <a:gd fmla="*/ 260 w 420" name="T34"/>
                <a:gd fmla="*/ 431 h 439" name="T35"/>
                <a:gd fmla="*/ 90 w 420" name="T36"/>
                <a:gd fmla="*/ 385 h 439" name="T37"/>
                <a:gd fmla="*/ 17 w 420" name="T38"/>
                <a:gd fmla="*/ 305 h 439" name="T39"/>
                <a:gd fmla="*/ 29 w 420" name="T40"/>
                <a:gd fmla="*/ 199 h 439" name="T41"/>
                <a:gd fmla="*/ 58 w 420" name="T42"/>
                <a:gd fmla="*/ 141 h 439" name="T43"/>
                <a:gd fmla="*/ 72 w 420" name="T44"/>
                <a:gd fmla="*/ 113 h 439" name="T45"/>
                <a:gd fmla="*/ 115 w 420" name="T46"/>
                <a:gd fmla="*/ 61 h 439" name="T47"/>
                <a:gd fmla="*/ 241 w 420" name="T48"/>
                <a:gd fmla="*/ 10 h 439" name="T49"/>
                <a:gd fmla="*/ 377 w 420" name="T50"/>
                <a:gd fmla="*/ 64 h 439" name="T51"/>
                <a:gd fmla="*/ 412 w 420" name="T52"/>
                <a:gd fmla="*/ 157 h 439" name="T53"/>
                <a:gd fmla="*/ 413 w 420" name="T54"/>
                <a:gd fmla="*/ 181 h 439" name="T55"/>
                <a:gd fmla="*/ 407 w 420" name="T56"/>
                <a:gd fmla="*/ 254 h 439" name="T57"/>
                <a:gd fmla="*/ 407 w 420" name="T58"/>
                <a:gd fmla="*/ 254 h 439" name="T59"/>
                <a:gd fmla="*/ 400 w 420" name="T60"/>
                <a:gd fmla="*/ 280 h 439" name="T61"/>
                <a:gd fmla="*/ 390 w 420" name="T62"/>
                <a:gd fmla="*/ 317 h 439" name="T63"/>
                <a:gd fmla="*/ 348 w 420" name="T64"/>
                <a:gd fmla="*/ 398 h 439" name="T65"/>
                <a:gd fmla="*/ 260 w 420" name="T66"/>
                <a:gd fmla="*/ 431 h 439" name="T67"/>
                <a:gd fmla="*/ 413 w 420" name="T68"/>
                <a:gd fmla="*/ 255 h 439" name="T69"/>
                <a:gd fmla="*/ 413 w 420" name="T70"/>
                <a:gd fmla="*/ 255 h 439" name="T71"/>
                <a:gd fmla="*/ 413 w 420" name="T72"/>
                <a:gd fmla="*/ 255 h 439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39" w="420">
                  <a:moveTo>
                    <a:pt x="110" y="56"/>
                  </a:moveTo>
                  <a:cubicBezTo>
                    <a:pt x="95" y="70"/>
                    <a:pt x="78" y="87"/>
                    <a:pt x="67" y="11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3" y="157"/>
                    <a:pt x="34" y="177"/>
                    <a:pt x="23" y="195"/>
                  </a:cubicBezTo>
                  <a:cubicBezTo>
                    <a:pt x="5" y="228"/>
                    <a:pt x="0" y="271"/>
                    <a:pt x="11" y="307"/>
                  </a:cubicBezTo>
                  <a:cubicBezTo>
                    <a:pt x="24" y="349"/>
                    <a:pt x="51" y="371"/>
                    <a:pt x="87" y="390"/>
                  </a:cubicBezTo>
                  <a:cubicBezTo>
                    <a:pt x="138" y="418"/>
                    <a:pt x="191" y="432"/>
                    <a:pt x="259" y="437"/>
                  </a:cubicBezTo>
                  <a:cubicBezTo>
                    <a:pt x="291" y="439"/>
                    <a:pt x="325" y="426"/>
                    <a:pt x="353" y="403"/>
                  </a:cubicBezTo>
                  <a:cubicBezTo>
                    <a:pt x="380" y="379"/>
                    <a:pt x="388" y="354"/>
                    <a:pt x="396" y="319"/>
                  </a:cubicBezTo>
                  <a:cubicBezTo>
                    <a:pt x="399" y="305"/>
                    <a:pt x="402" y="293"/>
                    <a:pt x="406" y="282"/>
                  </a:cubicBezTo>
                  <a:cubicBezTo>
                    <a:pt x="409" y="273"/>
                    <a:pt x="411" y="264"/>
                    <a:pt x="413" y="255"/>
                  </a:cubicBezTo>
                  <a:cubicBezTo>
                    <a:pt x="417" y="234"/>
                    <a:pt x="420" y="213"/>
                    <a:pt x="420" y="193"/>
                  </a:cubicBezTo>
                  <a:cubicBezTo>
                    <a:pt x="420" y="189"/>
                    <a:pt x="420" y="185"/>
                    <a:pt x="419" y="180"/>
                  </a:cubicBezTo>
                  <a:cubicBezTo>
                    <a:pt x="419" y="157"/>
                    <a:pt x="419" y="157"/>
                    <a:pt x="419" y="157"/>
                  </a:cubicBezTo>
                  <a:cubicBezTo>
                    <a:pt x="418" y="118"/>
                    <a:pt x="417" y="90"/>
                    <a:pt x="381" y="59"/>
                  </a:cubicBezTo>
                  <a:cubicBezTo>
                    <a:pt x="345" y="28"/>
                    <a:pt x="296" y="9"/>
                    <a:pt x="242" y="4"/>
                  </a:cubicBezTo>
                  <a:cubicBezTo>
                    <a:pt x="197" y="0"/>
                    <a:pt x="152" y="18"/>
                    <a:pt x="110" y="56"/>
                  </a:cubicBezTo>
                  <a:moveTo>
                    <a:pt x="260" y="431"/>
                  </a:moveTo>
                  <a:cubicBezTo>
                    <a:pt x="193" y="426"/>
                    <a:pt x="140" y="412"/>
                    <a:pt x="90" y="385"/>
                  </a:cubicBezTo>
                  <a:cubicBezTo>
                    <a:pt x="54" y="365"/>
                    <a:pt x="29" y="345"/>
                    <a:pt x="17" y="305"/>
                  </a:cubicBezTo>
                  <a:cubicBezTo>
                    <a:pt x="6" y="270"/>
                    <a:pt x="11" y="230"/>
                    <a:pt x="29" y="199"/>
                  </a:cubicBezTo>
                  <a:cubicBezTo>
                    <a:pt x="40" y="180"/>
                    <a:pt x="49" y="160"/>
                    <a:pt x="58" y="141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83" y="91"/>
                    <a:pt x="100" y="74"/>
                    <a:pt x="115" y="61"/>
                  </a:cubicBezTo>
                  <a:cubicBezTo>
                    <a:pt x="155" y="24"/>
                    <a:pt x="198" y="6"/>
                    <a:pt x="241" y="10"/>
                  </a:cubicBezTo>
                  <a:cubicBezTo>
                    <a:pt x="294" y="15"/>
                    <a:pt x="342" y="34"/>
                    <a:pt x="377" y="64"/>
                  </a:cubicBezTo>
                  <a:cubicBezTo>
                    <a:pt x="411" y="93"/>
                    <a:pt x="412" y="118"/>
                    <a:pt x="412" y="157"/>
                  </a:cubicBezTo>
                  <a:cubicBezTo>
                    <a:pt x="413" y="181"/>
                    <a:pt x="413" y="181"/>
                    <a:pt x="413" y="181"/>
                  </a:cubicBezTo>
                  <a:cubicBezTo>
                    <a:pt x="414" y="204"/>
                    <a:pt x="412" y="228"/>
                    <a:pt x="407" y="254"/>
                  </a:cubicBezTo>
                  <a:cubicBezTo>
                    <a:pt x="407" y="254"/>
                    <a:pt x="407" y="254"/>
                    <a:pt x="407" y="254"/>
                  </a:cubicBezTo>
                  <a:cubicBezTo>
                    <a:pt x="405" y="262"/>
                    <a:pt x="403" y="271"/>
                    <a:pt x="400" y="280"/>
                  </a:cubicBezTo>
                  <a:cubicBezTo>
                    <a:pt x="396" y="291"/>
                    <a:pt x="393" y="304"/>
                    <a:pt x="390" y="317"/>
                  </a:cubicBezTo>
                  <a:cubicBezTo>
                    <a:pt x="381" y="352"/>
                    <a:pt x="375" y="375"/>
                    <a:pt x="348" y="398"/>
                  </a:cubicBezTo>
                  <a:cubicBezTo>
                    <a:pt x="322" y="421"/>
                    <a:pt x="290" y="433"/>
                    <a:pt x="260" y="431"/>
                  </a:cubicBezTo>
                  <a:moveTo>
                    <a:pt x="413" y="255"/>
                  </a:moveTo>
                  <a:cubicBezTo>
                    <a:pt x="413" y="255"/>
                    <a:pt x="413" y="255"/>
                    <a:pt x="413" y="255"/>
                  </a:cubicBezTo>
                  <a:cubicBezTo>
                    <a:pt x="413" y="255"/>
                    <a:pt x="413" y="255"/>
                    <a:pt x="413" y="255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329E909-9C76-41D4-9055-300A1A542087}"/>
                </a:ext>
              </a:extLst>
            </p:cNvPr>
            <p:cNvSpPr/>
            <p:nvPr/>
          </p:nvSpPr>
          <p:spPr bwMode="auto">
            <a:xfrm>
              <a:off x="4291647" y="2252662"/>
              <a:ext cx="1711325" cy="977900"/>
            </a:xfrm>
            <a:custGeom>
              <a:gdLst>
                <a:gd fmla="*/ 403 w 403" name="T0"/>
                <a:gd fmla="*/ 118 h 230" name="T1"/>
                <a:gd fmla="*/ 385 w 403" name="T2"/>
                <a:gd fmla="*/ 90 h 230" name="T3"/>
                <a:gd fmla="*/ 203 w 403" name="T4"/>
                <a:gd fmla="*/ 2 h 230" name="T5"/>
                <a:gd fmla="*/ 0 w 403" name="T6"/>
                <a:gd fmla="*/ 142 h 230" name="T7"/>
                <a:gd fmla="*/ 102 w 403" name="T8"/>
                <a:gd fmla="*/ 94 h 230" name="T9"/>
                <a:gd fmla="*/ 298 w 403" name="T10"/>
                <a:gd fmla="*/ 167 h 230" name="T11"/>
                <a:gd fmla="*/ 329 w 403" name="T12"/>
                <a:gd fmla="*/ 136 h 230" name="T13"/>
                <a:gd fmla="*/ 315 w 403" name="T14"/>
                <a:gd fmla="*/ 176 h 230" name="T15"/>
                <a:gd fmla="*/ 386 w 403" name="T16"/>
                <a:gd fmla="*/ 228 h 230" name="T17"/>
                <a:gd fmla="*/ 387 w 403" name="T18"/>
                <a:gd fmla="*/ 230 h 2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0" w="402">
                  <a:moveTo>
                    <a:pt x="403" y="118"/>
                  </a:moveTo>
                  <a:cubicBezTo>
                    <a:pt x="398" y="108"/>
                    <a:pt x="392" y="99"/>
                    <a:pt x="385" y="90"/>
                  </a:cubicBezTo>
                  <a:cubicBezTo>
                    <a:pt x="347" y="38"/>
                    <a:pt x="277" y="6"/>
                    <a:pt x="203" y="2"/>
                  </a:cubicBezTo>
                  <a:cubicBezTo>
                    <a:pt x="167" y="0"/>
                    <a:pt x="53" y="13"/>
                    <a:pt x="0" y="142"/>
                  </a:cubicBezTo>
                  <a:cubicBezTo>
                    <a:pt x="0" y="142"/>
                    <a:pt x="86" y="90"/>
                    <a:pt x="102" y="94"/>
                  </a:cubicBezTo>
                  <a:cubicBezTo>
                    <a:pt x="102" y="94"/>
                    <a:pt x="266" y="146"/>
                    <a:pt x="298" y="167"/>
                  </a:cubicBezTo>
                  <a:cubicBezTo>
                    <a:pt x="298" y="167"/>
                    <a:pt x="319" y="137"/>
                    <a:pt x="329" y="136"/>
                  </a:cubicBezTo>
                  <a:cubicBezTo>
                    <a:pt x="315" y="176"/>
                    <a:pt x="315" y="176"/>
                    <a:pt x="315" y="176"/>
                  </a:cubicBezTo>
                  <a:cubicBezTo>
                    <a:pt x="315" y="176"/>
                    <a:pt x="368" y="207"/>
                    <a:pt x="386" y="228"/>
                  </a:cubicBezTo>
                  <a:cubicBezTo>
                    <a:pt x="386" y="228"/>
                    <a:pt x="386" y="229"/>
                    <a:pt x="387" y="230"/>
                  </a:cubicBezTo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B32B14B6-A508-479F-B891-8AAFA612979D}"/>
                </a:ext>
              </a:extLst>
            </p:cNvPr>
            <p:cNvSpPr/>
            <p:nvPr/>
          </p:nvSpPr>
          <p:spPr bwMode="auto">
            <a:xfrm>
              <a:off x="4278947" y="2236787"/>
              <a:ext cx="1736725" cy="998538"/>
            </a:xfrm>
            <a:custGeom>
              <a:gdLst>
                <a:gd fmla="*/ 0 w 409" name="T0"/>
                <a:gd fmla="*/ 144 h 235" name="T1"/>
                <a:gd fmla="*/ 1 w 409" name="T2"/>
                <a:gd fmla="*/ 148 h 235" name="T3"/>
                <a:gd fmla="*/ 5 w 409" name="T4"/>
                <a:gd fmla="*/ 148 h 235" name="T5"/>
                <a:gd fmla="*/ 104 w 409" name="T6"/>
                <a:gd fmla="*/ 101 h 235" name="T7"/>
                <a:gd fmla="*/ 299 w 409" name="T8"/>
                <a:gd fmla="*/ 173 h 235" name="T9"/>
                <a:gd fmla="*/ 303 w 409" name="T10"/>
                <a:gd fmla="*/ 173 h 235" name="T11"/>
                <a:gd fmla="*/ 326 w 409" name="T12"/>
                <a:gd fmla="*/ 146 h 235" name="T13"/>
                <a:gd fmla="*/ 315 w 409" name="T14"/>
                <a:gd fmla="*/ 179 h 235" name="T15"/>
                <a:gd fmla="*/ 315 w 409" name="T16"/>
                <a:gd fmla="*/ 180 h 235" name="T17"/>
                <a:gd fmla="*/ 317 w 409" name="T18"/>
                <a:gd fmla="*/ 182 h 235" name="T19"/>
                <a:gd fmla="*/ 386 w 409" name="T20"/>
                <a:gd fmla="*/ 233 h 235" name="T21"/>
                <a:gd fmla="*/ 387 w 409" name="T22"/>
                <a:gd fmla="*/ 235 h 235" name="T23"/>
                <a:gd fmla="*/ 389 w 409" name="T24"/>
                <a:gd fmla="*/ 231 h 235" name="T25"/>
                <a:gd fmla="*/ 393 w 409" name="T26"/>
                <a:gd fmla="*/ 234 h 235" name="T27"/>
                <a:gd fmla="*/ 392 w 409" name="T28"/>
                <a:gd fmla="*/ 231 h 235" name="T29"/>
                <a:gd fmla="*/ 391 w 409" name="T30"/>
                <a:gd fmla="*/ 230 h 235" name="T31"/>
                <a:gd fmla="*/ 322 w 409" name="T32"/>
                <a:gd fmla="*/ 178 h 235" name="T33"/>
                <a:gd fmla="*/ 335 w 409" name="T34"/>
                <a:gd fmla="*/ 141 h 235" name="T35"/>
                <a:gd fmla="*/ 335 w 409" name="T36"/>
                <a:gd fmla="*/ 140 h 235" name="T37"/>
                <a:gd fmla="*/ 334 w 409" name="T38"/>
                <a:gd fmla="*/ 138 h 235" name="T39"/>
                <a:gd fmla="*/ 332 w 409" name="T40"/>
                <a:gd fmla="*/ 137 h 235" name="T41"/>
                <a:gd fmla="*/ 300 w 409" name="T42"/>
                <a:gd fmla="*/ 167 h 235" name="T43"/>
                <a:gd fmla="*/ 106 w 409" name="T44"/>
                <a:gd fmla="*/ 95 h 235" name="T45"/>
                <a:gd fmla="*/ 10 w 409" name="T46"/>
                <a:gd fmla="*/ 138 h 235" name="T47"/>
                <a:gd fmla="*/ 206 w 409" name="T48"/>
                <a:gd fmla="*/ 9 h 235" name="T49"/>
                <a:gd fmla="*/ 386 w 409" name="T50"/>
                <a:gd fmla="*/ 96 h 235" name="T51"/>
                <a:gd fmla="*/ 403 w 409" name="T52"/>
                <a:gd fmla="*/ 124 h 235" name="T53"/>
                <a:gd fmla="*/ 407 w 409" name="T54"/>
                <a:gd fmla="*/ 125 h 235" name="T55"/>
                <a:gd fmla="*/ 408 w 409" name="T56"/>
                <a:gd fmla="*/ 121 h 235" name="T57"/>
                <a:gd fmla="*/ 391 w 409" name="T58"/>
                <a:gd fmla="*/ 92 h 235" name="T59"/>
                <a:gd fmla="*/ 206 w 409" name="T60"/>
                <a:gd fmla="*/ 3 h 235" name="T61"/>
                <a:gd fmla="*/ 0 w 409" name="T62"/>
                <a:gd fmla="*/ 144 h 235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235" w="409">
                  <a:moveTo>
                    <a:pt x="0" y="144"/>
                  </a:moveTo>
                  <a:cubicBezTo>
                    <a:pt x="0" y="146"/>
                    <a:pt x="0" y="147"/>
                    <a:pt x="1" y="148"/>
                  </a:cubicBezTo>
                  <a:cubicBezTo>
                    <a:pt x="2" y="149"/>
                    <a:pt x="4" y="149"/>
                    <a:pt x="5" y="148"/>
                  </a:cubicBezTo>
                  <a:cubicBezTo>
                    <a:pt x="38" y="129"/>
                    <a:pt x="94" y="98"/>
                    <a:pt x="104" y="101"/>
                  </a:cubicBezTo>
                  <a:cubicBezTo>
                    <a:pt x="106" y="101"/>
                    <a:pt x="268" y="153"/>
                    <a:pt x="299" y="173"/>
                  </a:cubicBezTo>
                  <a:cubicBezTo>
                    <a:pt x="300" y="174"/>
                    <a:pt x="302" y="174"/>
                    <a:pt x="303" y="173"/>
                  </a:cubicBezTo>
                  <a:cubicBezTo>
                    <a:pt x="310" y="164"/>
                    <a:pt x="319" y="152"/>
                    <a:pt x="326" y="146"/>
                  </a:cubicBezTo>
                  <a:cubicBezTo>
                    <a:pt x="323" y="156"/>
                    <a:pt x="315" y="179"/>
                    <a:pt x="315" y="179"/>
                  </a:cubicBezTo>
                  <a:cubicBezTo>
                    <a:pt x="315" y="179"/>
                    <a:pt x="315" y="179"/>
                    <a:pt x="315" y="180"/>
                  </a:cubicBezTo>
                  <a:cubicBezTo>
                    <a:pt x="315" y="181"/>
                    <a:pt x="316" y="182"/>
                    <a:pt x="317" y="182"/>
                  </a:cubicBezTo>
                  <a:cubicBezTo>
                    <a:pt x="317" y="183"/>
                    <a:pt x="368" y="213"/>
                    <a:pt x="386" y="233"/>
                  </a:cubicBezTo>
                  <a:cubicBezTo>
                    <a:pt x="387" y="234"/>
                    <a:pt x="387" y="235"/>
                    <a:pt x="387" y="235"/>
                  </a:cubicBezTo>
                  <a:cubicBezTo>
                    <a:pt x="386" y="233"/>
                    <a:pt x="387" y="232"/>
                    <a:pt x="389" y="231"/>
                  </a:cubicBezTo>
                  <a:cubicBezTo>
                    <a:pt x="391" y="231"/>
                    <a:pt x="392" y="232"/>
                    <a:pt x="393" y="234"/>
                  </a:cubicBezTo>
                  <a:cubicBezTo>
                    <a:pt x="392" y="231"/>
                    <a:pt x="392" y="231"/>
                    <a:pt x="392" y="231"/>
                  </a:cubicBezTo>
                  <a:cubicBezTo>
                    <a:pt x="392" y="230"/>
                    <a:pt x="392" y="230"/>
                    <a:pt x="391" y="230"/>
                  </a:cubicBezTo>
                  <a:cubicBezTo>
                    <a:pt x="375" y="211"/>
                    <a:pt x="332" y="184"/>
                    <a:pt x="322" y="178"/>
                  </a:cubicBezTo>
                  <a:cubicBezTo>
                    <a:pt x="323" y="174"/>
                    <a:pt x="335" y="141"/>
                    <a:pt x="335" y="141"/>
                  </a:cubicBezTo>
                  <a:cubicBezTo>
                    <a:pt x="335" y="141"/>
                    <a:pt x="335" y="140"/>
                    <a:pt x="335" y="140"/>
                  </a:cubicBezTo>
                  <a:cubicBezTo>
                    <a:pt x="335" y="139"/>
                    <a:pt x="335" y="139"/>
                    <a:pt x="334" y="138"/>
                  </a:cubicBezTo>
                  <a:cubicBezTo>
                    <a:pt x="334" y="137"/>
                    <a:pt x="333" y="137"/>
                    <a:pt x="332" y="137"/>
                  </a:cubicBezTo>
                  <a:cubicBezTo>
                    <a:pt x="322" y="138"/>
                    <a:pt x="306" y="159"/>
                    <a:pt x="300" y="167"/>
                  </a:cubicBezTo>
                  <a:cubicBezTo>
                    <a:pt x="264" y="146"/>
                    <a:pt x="112" y="97"/>
                    <a:pt x="106" y="95"/>
                  </a:cubicBezTo>
                  <a:cubicBezTo>
                    <a:pt x="92" y="91"/>
                    <a:pt x="35" y="124"/>
                    <a:pt x="10" y="138"/>
                  </a:cubicBezTo>
                  <a:cubicBezTo>
                    <a:pt x="59" y="32"/>
                    <a:pt x="155" y="7"/>
                    <a:pt x="206" y="9"/>
                  </a:cubicBezTo>
                  <a:cubicBezTo>
                    <a:pt x="280" y="13"/>
                    <a:pt x="349" y="46"/>
                    <a:pt x="386" y="96"/>
                  </a:cubicBezTo>
                  <a:cubicBezTo>
                    <a:pt x="392" y="105"/>
                    <a:pt x="398" y="114"/>
                    <a:pt x="403" y="124"/>
                  </a:cubicBezTo>
                  <a:cubicBezTo>
                    <a:pt x="404" y="125"/>
                    <a:pt x="405" y="126"/>
                    <a:pt x="407" y="125"/>
                  </a:cubicBezTo>
                  <a:cubicBezTo>
                    <a:pt x="409" y="124"/>
                    <a:pt x="409" y="122"/>
                    <a:pt x="408" y="121"/>
                  </a:cubicBezTo>
                  <a:cubicBezTo>
                    <a:pt x="403" y="111"/>
                    <a:pt x="397" y="101"/>
                    <a:pt x="391" y="92"/>
                  </a:cubicBezTo>
                  <a:cubicBezTo>
                    <a:pt x="353" y="41"/>
                    <a:pt x="282" y="7"/>
                    <a:pt x="206" y="3"/>
                  </a:cubicBezTo>
                  <a:cubicBezTo>
                    <a:pt x="152" y="0"/>
                    <a:pt x="48" y="27"/>
                    <a:pt x="0" y="144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97863AD-98B9-4E4A-BF94-A46962BBA34F}"/>
                </a:ext>
              </a:extLst>
            </p:cNvPr>
            <p:cNvSpPr/>
            <p:nvPr/>
          </p:nvSpPr>
          <p:spPr bwMode="auto">
            <a:xfrm>
              <a:off x="5896610" y="2665412"/>
              <a:ext cx="101600" cy="574675"/>
            </a:xfrm>
            <a:custGeom>
              <a:gdLst>
                <a:gd fmla="*/ 3 w 24" name="T0"/>
                <a:gd fmla="*/ 0 h 135" name="T1"/>
                <a:gd fmla="*/ 1 w 24" name="T2"/>
                <a:gd fmla="*/ 4 h 135" name="T3"/>
                <a:gd fmla="*/ 1 w 24" name="T4"/>
                <a:gd fmla="*/ 131 h 135" name="T5"/>
                <a:gd fmla="*/ 2 w 24" name="T6"/>
                <a:gd fmla="*/ 135 h 135" name="T7"/>
                <a:gd fmla="*/ 6 w 24" name="T8"/>
                <a:gd fmla="*/ 133 h 135" name="T9"/>
                <a:gd fmla="*/ 7 w 24" name="T10"/>
                <a:gd fmla="*/ 2 h 135" name="T11"/>
                <a:gd fmla="*/ 3 w 24" name="T12"/>
                <a:gd fmla="*/ 0 h 1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35" w="24">
                  <a:moveTo>
                    <a:pt x="3" y="0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12" y="39"/>
                    <a:pt x="17" y="92"/>
                    <a:pt x="1" y="131"/>
                  </a:cubicBezTo>
                  <a:cubicBezTo>
                    <a:pt x="0" y="132"/>
                    <a:pt x="1" y="134"/>
                    <a:pt x="2" y="135"/>
                  </a:cubicBezTo>
                  <a:cubicBezTo>
                    <a:pt x="4" y="135"/>
                    <a:pt x="6" y="135"/>
                    <a:pt x="6" y="133"/>
                  </a:cubicBezTo>
                  <a:cubicBezTo>
                    <a:pt x="24" y="90"/>
                    <a:pt x="18" y="36"/>
                    <a:pt x="7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2DAA7B7-701D-48B0-AA82-6EB41B73C546}"/>
                </a:ext>
              </a:extLst>
            </p:cNvPr>
            <p:cNvSpPr/>
            <p:nvPr/>
          </p:nvSpPr>
          <p:spPr bwMode="auto">
            <a:xfrm>
              <a:off x="4201160" y="3362325"/>
              <a:ext cx="471488" cy="579438"/>
            </a:xfrm>
            <a:custGeom>
              <a:gdLst>
                <a:gd fmla="*/ 60 w 111" name="T0"/>
                <a:gd fmla="*/ 87 h 136" name="T1"/>
                <a:gd fmla="*/ 0 w 111" name="T2"/>
                <a:gd fmla="*/ 6 h 136" name="T3"/>
                <a:gd fmla="*/ 60 w 111" name="T4"/>
                <a:gd fmla="*/ 87 h 13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36" w="110">
                  <a:moveTo>
                    <a:pt x="60" y="87"/>
                  </a:moveTo>
                  <a:cubicBezTo>
                    <a:pt x="3" y="136"/>
                    <a:pt x="0" y="6"/>
                    <a:pt x="0" y="6"/>
                  </a:cubicBezTo>
                  <a:cubicBezTo>
                    <a:pt x="45" y="0"/>
                    <a:pt x="111" y="43"/>
                    <a:pt x="60" y="87"/>
                  </a:cubicBezTo>
                  <a:close/>
                </a:path>
              </a:pathLst>
            </a:custGeom>
            <a:solidFill>
              <a:srgbClr val="FFB8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33B5AB81-0C53-4D09-9D7D-56D10F0DEB27}"/>
                </a:ext>
              </a:extLst>
            </p:cNvPr>
            <p:cNvSpPr/>
            <p:nvPr/>
          </p:nvSpPr>
          <p:spPr bwMode="auto">
            <a:xfrm>
              <a:off x="5220335" y="3719512"/>
              <a:ext cx="471488" cy="485775"/>
            </a:xfrm>
            <a:custGeom>
              <a:gdLst>
                <a:gd fmla="*/ 14 w 111" name="T0"/>
                <a:gd fmla="*/ 69 h 114" name="T1"/>
                <a:gd fmla="*/ 109 w 111" name="T2"/>
                <a:gd fmla="*/ 48 h 114" name="T3"/>
                <a:gd fmla="*/ 14 w 111" name="T4"/>
                <a:gd fmla="*/ 69 h 11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114" w="110">
                  <a:moveTo>
                    <a:pt x="14" y="69"/>
                  </a:moveTo>
                  <a:cubicBezTo>
                    <a:pt x="24" y="114"/>
                    <a:pt x="107" y="80"/>
                    <a:pt x="109" y="48"/>
                  </a:cubicBezTo>
                  <a:cubicBezTo>
                    <a:pt x="111" y="5"/>
                    <a:pt x="0" y="0"/>
                    <a:pt x="14" y="69"/>
                  </a:cubicBezTo>
                  <a:close/>
                </a:path>
              </a:pathLst>
            </a:custGeom>
            <a:solidFill>
              <a:srgbClr val="FFB8A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C2402ABE-D0E0-488E-9DD4-43F2679C93E6}"/>
                </a:ext>
              </a:extLst>
            </p:cNvPr>
            <p:cNvSpPr/>
            <p:nvPr/>
          </p:nvSpPr>
          <p:spPr bwMode="auto">
            <a:xfrm>
              <a:off x="5572760" y="2265362"/>
              <a:ext cx="654050" cy="595313"/>
            </a:xfrm>
            <a:custGeom>
              <a:gdLst>
                <a:gd fmla="*/ 0 w 154" name="T0"/>
                <a:gd fmla="*/ 29 h 140" name="T1"/>
                <a:gd fmla="*/ 98 w 154" name="T2"/>
                <a:gd fmla="*/ 68 h 140" name="T3"/>
                <a:gd fmla="*/ 127 w 154" name="T4"/>
                <a:gd fmla="*/ 140 h 140" name="T5"/>
                <a:gd fmla="*/ 5 w 154" name="T6"/>
                <a:gd fmla="*/ 29 h 140" name="T7"/>
                <a:gd fmla="*/ 0 w 154" name="T8"/>
                <a:gd fmla="*/ 29 h 14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0" w="154">
                  <a:moveTo>
                    <a:pt x="0" y="29"/>
                  </a:moveTo>
                  <a:cubicBezTo>
                    <a:pt x="19" y="0"/>
                    <a:pt x="81" y="51"/>
                    <a:pt x="98" y="68"/>
                  </a:cubicBezTo>
                  <a:cubicBezTo>
                    <a:pt x="120" y="88"/>
                    <a:pt x="154" y="113"/>
                    <a:pt x="127" y="140"/>
                  </a:cubicBezTo>
                  <a:cubicBezTo>
                    <a:pt x="93" y="96"/>
                    <a:pt x="61" y="45"/>
                    <a:pt x="5" y="29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C23CA282-2C23-4C9D-A7BA-11A3FD46A9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0060" y="2325687"/>
              <a:ext cx="608013" cy="547688"/>
            </a:xfrm>
            <a:custGeom>
              <a:gdLst>
                <a:gd fmla="*/ 17 w 143" name="T0"/>
                <a:gd fmla="*/ 3 h 129" name="T1"/>
                <a:gd fmla="*/ 0 w 143" name="T2"/>
                <a:gd fmla="*/ 13 h 129" name="T3"/>
                <a:gd fmla="*/ 0 w 143" name="T4"/>
                <a:gd fmla="*/ 17 h 129" name="T5"/>
                <a:gd fmla="*/ 3 w 143" name="T6"/>
                <a:gd fmla="*/ 18 h 129" name="T7"/>
                <a:gd fmla="*/ 7 w 143" name="T8"/>
                <a:gd fmla="*/ 18 h 129" name="T9"/>
                <a:gd fmla="*/ 113 w 143" name="T10"/>
                <a:gd fmla="*/ 109 h 129" name="T11"/>
                <a:gd fmla="*/ 127 w 143" name="T12"/>
                <a:gd fmla="*/ 128 h 129" name="T13"/>
                <a:gd fmla="*/ 130 w 143" name="T14"/>
                <a:gd fmla="*/ 129 h 129" name="T15"/>
                <a:gd fmla="*/ 132 w 143" name="T16"/>
                <a:gd fmla="*/ 128 h 129" name="T17"/>
                <a:gd fmla="*/ 143 w 143" name="T18"/>
                <a:gd fmla="*/ 104 h 129" name="T19"/>
                <a:gd fmla="*/ 110 w 143" name="T20"/>
                <a:gd fmla="*/ 58 h 129" name="T21"/>
                <a:gd fmla="*/ 104 w 143" name="T22"/>
                <a:gd fmla="*/ 51 h 129" name="T23"/>
                <a:gd fmla="*/ 17 w 143" name="T24"/>
                <a:gd fmla="*/ 3 h 129" name="T25"/>
                <a:gd fmla="*/ 17 w 143" name="T26"/>
                <a:gd fmla="*/ 10 h 129" name="T27"/>
                <a:gd fmla="*/ 99 w 143" name="T28"/>
                <a:gd fmla="*/ 56 h 129" name="T29"/>
                <a:gd fmla="*/ 106 w 143" name="T30"/>
                <a:gd fmla="*/ 62 h 129" name="T31"/>
                <a:gd fmla="*/ 136 w 143" name="T32"/>
                <a:gd fmla="*/ 104 h 129" name="T33"/>
                <a:gd fmla="*/ 136 w 143" name="T34"/>
                <a:gd fmla="*/ 105 h 129" name="T35"/>
                <a:gd fmla="*/ 130 w 143" name="T36"/>
                <a:gd fmla="*/ 121 h 129" name="T37"/>
                <a:gd fmla="*/ 118 w 143" name="T38"/>
                <a:gd fmla="*/ 105 h 129" name="T39"/>
                <a:gd fmla="*/ 10 w 143" name="T40"/>
                <a:gd fmla="*/ 12 h 129" name="T41"/>
                <a:gd fmla="*/ 17 w 143" name="T42"/>
                <a:gd fmla="*/ 10 h 12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9" w="143">
                  <a:moveTo>
                    <a:pt x="17" y="3"/>
                  </a:moveTo>
                  <a:cubicBezTo>
                    <a:pt x="10" y="4"/>
                    <a:pt x="4" y="8"/>
                    <a:pt x="0" y="13"/>
                  </a:cubicBezTo>
                  <a:cubicBezTo>
                    <a:pt x="0" y="14"/>
                    <a:pt x="0" y="16"/>
                    <a:pt x="0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3" y="18"/>
                    <a:pt x="7" y="18"/>
                    <a:pt x="7" y="18"/>
                  </a:cubicBezTo>
                  <a:cubicBezTo>
                    <a:pt x="55" y="32"/>
                    <a:pt x="84" y="71"/>
                    <a:pt x="113" y="109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28" y="129"/>
                    <a:pt x="129" y="129"/>
                    <a:pt x="130" y="129"/>
                  </a:cubicBezTo>
                  <a:cubicBezTo>
                    <a:pt x="130" y="129"/>
                    <a:pt x="131" y="129"/>
                    <a:pt x="132" y="128"/>
                  </a:cubicBezTo>
                  <a:cubicBezTo>
                    <a:pt x="139" y="121"/>
                    <a:pt x="143" y="113"/>
                    <a:pt x="143" y="104"/>
                  </a:cubicBezTo>
                  <a:cubicBezTo>
                    <a:pt x="142" y="87"/>
                    <a:pt x="125" y="71"/>
                    <a:pt x="110" y="58"/>
                  </a:cubicBezTo>
                  <a:cubicBezTo>
                    <a:pt x="104" y="51"/>
                    <a:pt x="104" y="51"/>
                    <a:pt x="104" y="51"/>
                  </a:cubicBezTo>
                  <a:cubicBezTo>
                    <a:pt x="103" y="51"/>
                    <a:pt x="48" y="0"/>
                    <a:pt x="17" y="3"/>
                  </a:cubicBezTo>
                  <a:moveTo>
                    <a:pt x="17" y="10"/>
                  </a:moveTo>
                  <a:cubicBezTo>
                    <a:pt x="41" y="7"/>
                    <a:pt x="85" y="42"/>
                    <a:pt x="99" y="56"/>
                  </a:cubicBezTo>
                  <a:cubicBezTo>
                    <a:pt x="106" y="62"/>
                    <a:pt x="106" y="62"/>
                    <a:pt x="106" y="62"/>
                  </a:cubicBezTo>
                  <a:cubicBezTo>
                    <a:pt x="120" y="75"/>
                    <a:pt x="136" y="90"/>
                    <a:pt x="136" y="104"/>
                  </a:cubicBezTo>
                  <a:cubicBezTo>
                    <a:pt x="136" y="105"/>
                    <a:pt x="136" y="105"/>
                    <a:pt x="136" y="105"/>
                  </a:cubicBezTo>
                  <a:cubicBezTo>
                    <a:pt x="136" y="111"/>
                    <a:pt x="134" y="116"/>
                    <a:pt x="130" y="121"/>
                  </a:cubicBezTo>
                  <a:cubicBezTo>
                    <a:pt x="127" y="117"/>
                    <a:pt x="118" y="105"/>
                    <a:pt x="118" y="105"/>
                  </a:cubicBezTo>
                  <a:cubicBezTo>
                    <a:pt x="89" y="67"/>
                    <a:pt x="59" y="27"/>
                    <a:pt x="10" y="12"/>
                  </a:cubicBezTo>
                  <a:cubicBezTo>
                    <a:pt x="12" y="11"/>
                    <a:pt x="14" y="10"/>
                    <a:pt x="17" y="10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6005983-AB7B-4E2A-9D5D-EB9DC5DC759E}"/>
                </a:ext>
              </a:extLst>
            </p:cNvPr>
            <p:cNvSpPr/>
            <p:nvPr/>
          </p:nvSpPr>
          <p:spPr bwMode="auto">
            <a:xfrm>
              <a:off x="5891847" y="2105025"/>
              <a:ext cx="425450" cy="382588"/>
            </a:xfrm>
            <a:custGeom>
              <a:gdLst>
                <a:gd fmla="*/ 94 w 100" name="T0"/>
                <a:gd fmla="*/ 1 h 90" name="T1"/>
                <a:gd fmla="*/ 81 w 100" name="T2"/>
                <a:gd fmla="*/ 6 h 90" name="T3"/>
                <a:gd fmla="*/ 63 w 100" name="T4"/>
                <a:gd fmla="*/ 12 h 90" name="T5"/>
                <a:gd fmla="*/ 34 w 100" name="T6"/>
                <a:gd fmla="*/ 36 h 90" name="T7"/>
                <a:gd fmla="*/ 1 w 100" name="T8"/>
                <a:gd fmla="*/ 86 h 90" name="T9"/>
                <a:gd fmla="*/ 3 w 100" name="T10"/>
                <a:gd fmla="*/ 90 h 90" name="T11"/>
                <a:gd fmla="*/ 7 w 100" name="T12"/>
                <a:gd fmla="*/ 87 h 90" name="T13"/>
                <a:gd fmla="*/ 39 w 100" name="T14"/>
                <a:gd fmla="*/ 40 h 90" name="T15"/>
                <a:gd fmla="*/ 67 w 100" name="T16"/>
                <a:gd fmla="*/ 17 h 90" name="T17"/>
                <a:gd fmla="*/ 82 w 100" name="T18"/>
                <a:gd fmla="*/ 12 h 90" name="T19"/>
                <a:gd fmla="*/ 98 w 100" name="T20"/>
                <a:gd fmla="*/ 7 h 90" name="T21"/>
                <a:gd fmla="*/ 99 w 100" name="T22"/>
                <a:gd fmla="*/ 2 h 90" name="T23"/>
                <a:gd fmla="*/ 94 w 100" name="T24"/>
                <a:gd fmla="*/ 1 h 90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90" w="100">
                  <a:moveTo>
                    <a:pt x="94" y="1"/>
                  </a:moveTo>
                  <a:cubicBezTo>
                    <a:pt x="91" y="3"/>
                    <a:pt x="86" y="5"/>
                    <a:pt x="81" y="6"/>
                  </a:cubicBezTo>
                  <a:cubicBezTo>
                    <a:pt x="75" y="7"/>
                    <a:pt x="69" y="9"/>
                    <a:pt x="63" y="12"/>
                  </a:cubicBezTo>
                  <a:cubicBezTo>
                    <a:pt x="53" y="18"/>
                    <a:pt x="43" y="27"/>
                    <a:pt x="34" y="36"/>
                  </a:cubicBezTo>
                  <a:cubicBezTo>
                    <a:pt x="22" y="49"/>
                    <a:pt x="6" y="68"/>
                    <a:pt x="1" y="86"/>
                  </a:cubicBezTo>
                  <a:cubicBezTo>
                    <a:pt x="0" y="88"/>
                    <a:pt x="1" y="89"/>
                    <a:pt x="3" y="90"/>
                  </a:cubicBezTo>
                  <a:cubicBezTo>
                    <a:pt x="5" y="90"/>
                    <a:pt x="6" y="89"/>
                    <a:pt x="7" y="87"/>
                  </a:cubicBezTo>
                  <a:cubicBezTo>
                    <a:pt x="11" y="71"/>
                    <a:pt x="27" y="53"/>
                    <a:pt x="39" y="40"/>
                  </a:cubicBezTo>
                  <a:cubicBezTo>
                    <a:pt x="47" y="31"/>
                    <a:pt x="57" y="23"/>
                    <a:pt x="67" y="17"/>
                  </a:cubicBezTo>
                  <a:cubicBezTo>
                    <a:pt x="71" y="15"/>
                    <a:pt x="77" y="13"/>
                    <a:pt x="82" y="12"/>
                  </a:cubicBezTo>
                  <a:cubicBezTo>
                    <a:pt x="87" y="11"/>
                    <a:pt x="93" y="9"/>
                    <a:pt x="98" y="7"/>
                  </a:cubicBezTo>
                  <a:cubicBezTo>
                    <a:pt x="99" y="6"/>
                    <a:pt x="100" y="4"/>
                    <a:pt x="99" y="2"/>
                  </a:cubicBezTo>
                  <a:cubicBezTo>
                    <a:pt x="98" y="1"/>
                    <a:pt x="96" y="0"/>
                    <a:pt x="94" y="1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F01D357C-0F17-49A5-9AD1-64D761C785F9}"/>
                </a:ext>
              </a:extLst>
            </p:cNvPr>
            <p:cNvSpPr/>
            <p:nvPr/>
          </p:nvSpPr>
          <p:spPr bwMode="auto">
            <a:xfrm>
              <a:off x="6015672" y="2112962"/>
              <a:ext cx="317500" cy="468313"/>
            </a:xfrm>
            <a:custGeom>
              <a:gdLst>
                <a:gd fmla="*/ 65 w 75" name="T0"/>
                <a:gd fmla="*/ 1 h 110" name="T1"/>
                <a:gd fmla="*/ 64 w 75" name="T2"/>
                <a:gd fmla="*/ 5 h 110" name="T3"/>
                <a:gd fmla="*/ 42 w 75" name="T4"/>
                <a:gd fmla="*/ 65 h 110" name="T5"/>
                <a:gd fmla="*/ 2 w 75" name="T6"/>
                <a:gd fmla="*/ 103 h 110" name="T7"/>
                <a:gd fmla="*/ 1 w 75" name="T8"/>
                <a:gd fmla="*/ 107 h 110" name="T9"/>
                <a:gd fmla="*/ 4 w 75" name="T10"/>
                <a:gd fmla="*/ 109 h 110" name="T11"/>
                <a:gd fmla="*/ 47 w 75" name="T12"/>
                <a:gd fmla="*/ 69 h 110" name="T13"/>
                <a:gd fmla="*/ 69 w 75" name="T14"/>
                <a:gd fmla="*/ 2 h 110" name="T15"/>
                <a:gd fmla="*/ 65 w 75" name="T16"/>
                <a:gd fmla="*/ 1 h 11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0" w="75">
                  <a:moveTo>
                    <a:pt x="65" y="1"/>
                  </a:moveTo>
                  <a:cubicBezTo>
                    <a:pt x="64" y="1"/>
                    <a:pt x="63" y="3"/>
                    <a:pt x="64" y="5"/>
                  </a:cubicBezTo>
                  <a:cubicBezTo>
                    <a:pt x="68" y="16"/>
                    <a:pt x="61" y="37"/>
                    <a:pt x="42" y="65"/>
                  </a:cubicBezTo>
                  <a:cubicBezTo>
                    <a:pt x="28" y="86"/>
                    <a:pt x="15" y="99"/>
                    <a:pt x="2" y="103"/>
                  </a:cubicBezTo>
                  <a:cubicBezTo>
                    <a:pt x="1" y="104"/>
                    <a:pt x="0" y="106"/>
                    <a:pt x="1" y="107"/>
                  </a:cubicBezTo>
                  <a:cubicBezTo>
                    <a:pt x="1" y="109"/>
                    <a:pt x="3" y="110"/>
                    <a:pt x="4" y="109"/>
                  </a:cubicBezTo>
                  <a:cubicBezTo>
                    <a:pt x="19" y="104"/>
                    <a:pt x="33" y="91"/>
                    <a:pt x="47" y="69"/>
                  </a:cubicBezTo>
                  <a:cubicBezTo>
                    <a:pt x="68" y="38"/>
                    <a:pt x="75" y="16"/>
                    <a:pt x="69" y="2"/>
                  </a:cubicBezTo>
                  <a:cubicBezTo>
                    <a:pt x="69" y="1"/>
                    <a:pt x="67" y="0"/>
                    <a:pt x="65" y="1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397FF06-413A-43ED-99CA-A029F9902990}"/>
                </a:ext>
              </a:extLst>
            </p:cNvPr>
            <p:cNvSpPr/>
            <p:nvPr/>
          </p:nvSpPr>
          <p:spPr bwMode="auto">
            <a:xfrm>
              <a:off x="4707572" y="2257425"/>
              <a:ext cx="895350" cy="407988"/>
            </a:xfrm>
            <a:custGeom>
              <a:gdLst>
                <a:gd fmla="*/ 2 w 211" name="T0"/>
                <a:gd fmla="*/ 90 h 96" name="T1"/>
                <a:gd fmla="*/ 2 w 211" name="T2"/>
                <a:gd fmla="*/ 95 h 96" name="T3"/>
                <a:gd fmla="*/ 6 w 211" name="T4"/>
                <a:gd fmla="*/ 95 h 96" name="T5"/>
                <a:gd fmla="*/ 207 w 211" name="T6"/>
                <a:gd fmla="*/ 28 h 96" name="T7"/>
                <a:gd fmla="*/ 211 w 211" name="T8"/>
                <a:gd fmla="*/ 26 h 96" name="T9"/>
                <a:gd fmla="*/ 208 w 211" name="T10"/>
                <a:gd fmla="*/ 22 h 96" name="T11"/>
                <a:gd fmla="*/ 2 w 211" name="T12"/>
                <a:gd fmla="*/ 90 h 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" w="211">
                  <a:moveTo>
                    <a:pt x="2" y="90"/>
                  </a:moveTo>
                  <a:cubicBezTo>
                    <a:pt x="1" y="91"/>
                    <a:pt x="0" y="93"/>
                    <a:pt x="2" y="95"/>
                  </a:cubicBezTo>
                  <a:cubicBezTo>
                    <a:pt x="3" y="96"/>
                    <a:pt x="5" y="96"/>
                    <a:pt x="6" y="95"/>
                  </a:cubicBezTo>
                  <a:cubicBezTo>
                    <a:pt x="109" y="7"/>
                    <a:pt x="206" y="28"/>
                    <a:pt x="207" y="28"/>
                  </a:cubicBezTo>
                  <a:cubicBezTo>
                    <a:pt x="209" y="29"/>
                    <a:pt x="210" y="28"/>
                    <a:pt x="211" y="26"/>
                  </a:cubicBezTo>
                  <a:cubicBezTo>
                    <a:pt x="211" y="24"/>
                    <a:pt x="210" y="23"/>
                    <a:pt x="208" y="22"/>
                  </a:cubicBezTo>
                  <a:cubicBezTo>
                    <a:pt x="207" y="22"/>
                    <a:pt x="108" y="0"/>
                    <a:pt x="2" y="90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DECB1CC-FCE4-451E-942A-C7B6A14516CF}"/>
                </a:ext>
              </a:extLst>
            </p:cNvPr>
            <p:cNvSpPr/>
            <p:nvPr/>
          </p:nvSpPr>
          <p:spPr bwMode="auto">
            <a:xfrm>
              <a:off x="5572760" y="2338387"/>
              <a:ext cx="641350" cy="471488"/>
            </a:xfrm>
            <a:custGeom>
              <a:gdLst>
                <a:gd fmla="*/ 12 w 151" name="T0"/>
                <a:gd fmla="*/ 0 h 111" name="T1"/>
                <a:gd fmla="*/ 151 w 151" name="T2"/>
                <a:gd fmla="*/ 108 h 111" name="T3"/>
                <a:gd fmla="*/ 141 w 151" name="T4"/>
                <a:gd fmla="*/ 111 h 111" name="T5"/>
                <a:gd fmla="*/ 0 w 151" name="T6"/>
                <a:gd fmla="*/ 12 h 111" name="T7"/>
                <a:gd fmla="*/ 12 w 151" name="T8"/>
                <a:gd fmla="*/ 0 h 11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0" w="151">
                  <a:moveTo>
                    <a:pt x="12" y="0"/>
                  </a:moveTo>
                  <a:cubicBezTo>
                    <a:pt x="12" y="0"/>
                    <a:pt x="129" y="3"/>
                    <a:pt x="151" y="108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41" y="111"/>
                    <a:pt x="107" y="10"/>
                    <a:pt x="0" y="12"/>
                  </a:cubicBezTo>
                  <a:cubicBezTo>
                    <a:pt x="0" y="12"/>
                    <a:pt x="1" y="2"/>
                    <a:pt x="12" y="0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5758CAA-C3EF-4711-9C3C-3B48430E32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0060" y="2325687"/>
              <a:ext cx="671513" cy="501650"/>
            </a:xfrm>
            <a:custGeom>
              <a:gdLst>
                <a:gd fmla="*/ 14 w 158" name="T0"/>
                <a:gd fmla="*/ 0 h 118" name="T1"/>
                <a:gd fmla="*/ 0 w 158" name="T2"/>
                <a:gd fmla="*/ 15 h 118" name="T3"/>
                <a:gd fmla="*/ 1 w 158" name="T4"/>
                <a:gd fmla="*/ 17 h 118" name="T5"/>
                <a:gd fmla="*/ 3 w 158" name="T6"/>
                <a:gd fmla="*/ 18 h 118" name="T7"/>
                <a:gd fmla="*/ 141 w 158" name="T8"/>
                <a:gd fmla="*/ 115 h 118" name="T9"/>
                <a:gd fmla="*/ 144 w 158" name="T10"/>
                <a:gd fmla="*/ 117 h 118" name="T11"/>
                <a:gd fmla="*/ 155 w 158" name="T12"/>
                <a:gd fmla="*/ 114 h 118" name="T13"/>
                <a:gd fmla="*/ 158 w 158" name="T14"/>
                <a:gd fmla="*/ 110 h 118" name="T15"/>
                <a:gd fmla="*/ 15 w 158" name="T16"/>
                <a:gd fmla="*/ 0 h 118" name="T17"/>
                <a:gd fmla="*/ 14 w 158" name="T18"/>
                <a:gd fmla="*/ 0 h 118" name="T19"/>
                <a:gd fmla="*/ 15 w 158" name="T20"/>
                <a:gd fmla="*/ 7 h 118" name="T21"/>
                <a:gd fmla="*/ 151 w 158" name="T22"/>
                <a:gd fmla="*/ 108 h 118" name="T23"/>
                <a:gd fmla="*/ 145 w 158" name="T24"/>
                <a:gd fmla="*/ 110 h 118" name="T25"/>
                <a:gd fmla="*/ 7 w 158" name="T26"/>
                <a:gd fmla="*/ 12 h 118" name="T27"/>
                <a:gd fmla="*/ 15 w 158" name="T28"/>
                <a:gd fmla="*/ 7 h 118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18" w="158">
                  <a:moveTo>
                    <a:pt x="14" y="0"/>
                  </a:moveTo>
                  <a:cubicBezTo>
                    <a:pt x="4" y="2"/>
                    <a:pt x="0" y="11"/>
                    <a:pt x="0" y="15"/>
                  </a:cubicBezTo>
                  <a:cubicBezTo>
                    <a:pt x="0" y="16"/>
                    <a:pt x="0" y="16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106" y="16"/>
                    <a:pt x="140" y="114"/>
                    <a:pt x="141" y="115"/>
                  </a:cubicBezTo>
                  <a:cubicBezTo>
                    <a:pt x="141" y="117"/>
                    <a:pt x="143" y="118"/>
                    <a:pt x="144" y="117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157" y="113"/>
                    <a:pt x="158" y="111"/>
                    <a:pt x="158" y="110"/>
                  </a:cubicBezTo>
                  <a:cubicBezTo>
                    <a:pt x="135" y="4"/>
                    <a:pt x="16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moveTo>
                    <a:pt x="15" y="7"/>
                  </a:moveTo>
                  <a:cubicBezTo>
                    <a:pt x="20" y="7"/>
                    <a:pt x="128" y="12"/>
                    <a:pt x="151" y="108"/>
                  </a:cubicBezTo>
                  <a:cubicBezTo>
                    <a:pt x="149" y="109"/>
                    <a:pt x="147" y="110"/>
                    <a:pt x="145" y="110"/>
                  </a:cubicBezTo>
                  <a:cubicBezTo>
                    <a:pt x="139" y="94"/>
                    <a:pt x="102" y="13"/>
                    <a:pt x="7" y="12"/>
                  </a:cubicBezTo>
                  <a:cubicBezTo>
                    <a:pt x="9" y="10"/>
                    <a:pt x="11" y="7"/>
                    <a:pt x="15" y="7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lt"/>
                <a:sym typeface="+mn-lt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ABC2CA70-BC1F-4692-B288-B00F50EAFA0A}"/>
                </a:ext>
              </a:extLst>
            </p:cNvPr>
            <p:cNvSpPr/>
            <p:nvPr/>
          </p:nvSpPr>
          <p:spPr bwMode="auto">
            <a:xfrm>
              <a:off x="5194935" y="2424112"/>
              <a:ext cx="501650" cy="395288"/>
            </a:xfrm>
            <a:custGeom>
              <a:gdLst>
                <a:gd fmla="*/ 115 w 118" name="T0"/>
                <a:gd fmla="*/ 0 h 93" name="T1"/>
                <a:gd fmla="*/ 1 w 118" name="T2"/>
                <a:gd fmla="*/ 88 h 93" name="T3"/>
                <a:gd fmla="*/ 1 w 118" name="T4"/>
                <a:gd fmla="*/ 92 h 93" name="T5"/>
                <a:gd fmla="*/ 6 w 118" name="T6"/>
                <a:gd fmla="*/ 92 h 93" name="T7"/>
                <a:gd fmla="*/ 115 w 118" name="T8"/>
                <a:gd fmla="*/ 6 h 93" name="T9"/>
                <a:gd fmla="*/ 118 w 118" name="T10"/>
                <a:gd fmla="*/ 3 h 93" name="T11"/>
                <a:gd fmla="*/ 115 w 118" name="T12"/>
                <a:gd fmla="*/ 0 h 93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3" w="118">
                  <a:moveTo>
                    <a:pt x="115" y="0"/>
                  </a:moveTo>
                  <a:cubicBezTo>
                    <a:pt x="113" y="0"/>
                    <a:pt x="64" y="1"/>
                    <a:pt x="1" y="88"/>
                  </a:cubicBezTo>
                  <a:cubicBezTo>
                    <a:pt x="0" y="89"/>
                    <a:pt x="0" y="91"/>
                    <a:pt x="1" y="92"/>
                  </a:cubicBezTo>
                  <a:cubicBezTo>
                    <a:pt x="3" y="93"/>
                    <a:pt x="5" y="93"/>
                    <a:pt x="6" y="92"/>
                  </a:cubicBezTo>
                  <a:cubicBezTo>
                    <a:pt x="67" y="7"/>
                    <a:pt x="115" y="6"/>
                    <a:pt x="115" y="6"/>
                  </a:cubicBezTo>
                  <a:cubicBezTo>
                    <a:pt x="117" y="6"/>
                    <a:pt x="118" y="5"/>
                    <a:pt x="118" y="3"/>
                  </a:cubicBezTo>
                  <a:cubicBezTo>
                    <a:pt x="118" y="1"/>
                    <a:pt x="117" y="0"/>
                    <a:pt x="115" y="0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lt"/>
                <a:sym typeface="+mn-lt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05B714E9-657D-4F6B-9DA8-64712DE47D10}"/>
                </a:ext>
              </a:extLst>
            </p:cNvPr>
            <p:cNvSpPr/>
            <p:nvPr/>
          </p:nvSpPr>
          <p:spPr bwMode="auto">
            <a:xfrm>
              <a:off x="4291647" y="2317750"/>
              <a:ext cx="631825" cy="646113"/>
            </a:xfrm>
            <a:custGeom>
              <a:gdLst>
                <a:gd fmla="*/ 71 w 149" name="T0"/>
                <a:gd fmla="*/ 87 h 152" name="T1"/>
                <a:gd fmla="*/ 29 w 149" name="T2"/>
                <a:gd fmla="*/ 128 h 152" name="T3"/>
                <a:gd fmla="*/ 0 w 149" name="T4"/>
                <a:gd fmla="*/ 133 h 152" name="T5"/>
                <a:gd fmla="*/ 149 w 149" name="T6"/>
                <a:gd fmla="*/ 0 h 152" name="T7"/>
                <a:gd fmla="*/ 71 w 149" name="T8"/>
                <a:gd fmla="*/ 87 h 1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2" w="149">
                  <a:moveTo>
                    <a:pt x="71" y="87"/>
                  </a:moveTo>
                  <a:cubicBezTo>
                    <a:pt x="71" y="87"/>
                    <a:pt x="44" y="104"/>
                    <a:pt x="29" y="128"/>
                  </a:cubicBezTo>
                  <a:cubicBezTo>
                    <a:pt x="14" y="152"/>
                    <a:pt x="0" y="133"/>
                    <a:pt x="0" y="133"/>
                  </a:cubicBezTo>
                  <a:cubicBezTo>
                    <a:pt x="0" y="133"/>
                    <a:pt x="20" y="34"/>
                    <a:pt x="149" y="0"/>
                  </a:cubicBezTo>
                  <a:lnTo>
                    <a:pt x="71" y="87"/>
                  </a:ln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020863DA-1FA9-4795-B8E7-5F7A9C37B9B7}"/>
                </a:ext>
              </a:extLst>
            </p:cNvPr>
            <p:cNvSpPr/>
            <p:nvPr/>
          </p:nvSpPr>
          <p:spPr bwMode="auto">
            <a:xfrm>
              <a:off x="4367847" y="2117725"/>
              <a:ext cx="1047750" cy="769938"/>
            </a:xfrm>
            <a:custGeom>
              <a:gdLst>
                <a:gd fmla="*/ 0 w 247" name="T0"/>
                <a:gd fmla="*/ 176 h 181" name="T1"/>
                <a:gd fmla="*/ 2 w 247" name="T2"/>
                <a:gd fmla="*/ 180 h 181" name="T3"/>
                <a:gd fmla="*/ 6 w 247" name="T4"/>
                <a:gd fmla="*/ 178 h 181" name="T5"/>
                <a:gd fmla="*/ 243 w 247" name="T6"/>
                <a:gd fmla="*/ 48 h 181" name="T7"/>
                <a:gd fmla="*/ 246 w 247" name="T8"/>
                <a:gd fmla="*/ 46 h 181" name="T9"/>
                <a:gd fmla="*/ 244 w 247" name="T10"/>
                <a:gd fmla="*/ 42 h 181" name="T11"/>
                <a:gd fmla="*/ 0 w 247" name="T12"/>
                <a:gd fmla="*/ 176 h 1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81" w="246">
                  <a:moveTo>
                    <a:pt x="0" y="176"/>
                  </a:moveTo>
                  <a:cubicBezTo>
                    <a:pt x="0" y="178"/>
                    <a:pt x="1" y="180"/>
                    <a:pt x="2" y="180"/>
                  </a:cubicBezTo>
                  <a:cubicBezTo>
                    <a:pt x="4" y="181"/>
                    <a:pt x="6" y="180"/>
                    <a:pt x="6" y="178"/>
                  </a:cubicBezTo>
                  <a:cubicBezTo>
                    <a:pt x="71" y="7"/>
                    <a:pt x="241" y="47"/>
                    <a:pt x="243" y="48"/>
                  </a:cubicBezTo>
                  <a:cubicBezTo>
                    <a:pt x="244" y="48"/>
                    <a:pt x="246" y="47"/>
                    <a:pt x="246" y="46"/>
                  </a:cubicBezTo>
                  <a:cubicBezTo>
                    <a:pt x="247" y="44"/>
                    <a:pt x="246" y="42"/>
                    <a:pt x="244" y="42"/>
                  </a:cubicBezTo>
                  <a:cubicBezTo>
                    <a:pt x="242" y="41"/>
                    <a:pt x="68" y="0"/>
                    <a:pt x="0" y="176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7D1A3FE8-9B82-40DA-A67B-86A937A5E5C4}"/>
                </a:ext>
              </a:extLst>
            </p:cNvPr>
            <p:cNvSpPr/>
            <p:nvPr/>
          </p:nvSpPr>
          <p:spPr bwMode="auto">
            <a:xfrm>
              <a:off x="5671185" y="2520950"/>
              <a:ext cx="131763" cy="349250"/>
            </a:xfrm>
            <a:custGeom>
              <a:gdLst>
                <a:gd fmla="*/ 24 w 31" name="T0"/>
                <a:gd fmla="*/ 3 h 82" name="T1"/>
                <a:gd fmla="*/ 0 w 31" name="T2"/>
                <a:gd fmla="*/ 77 h 82" name="T3"/>
                <a:gd fmla="*/ 2 w 31" name="T4"/>
                <a:gd fmla="*/ 81 h 82" name="T5"/>
                <a:gd fmla="*/ 6 w 31" name="T6"/>
                <a:gd fmla="*/ 80 h 82" name="T7"/>
                <a:gd fmla="*/ 30 w 31" name="T8"/>
                <a:gd fmla="*/ 4 h 82" name="T9"/>
                <a:gd fmla="*/ 28 w 31" name="T10"/>
                <a:gd fmla="*/ 0 h 82" name="T11"/>
                <a:gd fmla="*/ 24 w 31" name="T12"/>
                <a:gd fmla="*/ 3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31">
                  <a:moveTo>
                    <a:pt x="24" y="3"/>
                  </a:moveTo>
                  <a:cubicBezTo>
                    <a:pt x="24" y="3"/>
                    <a:pt x="6" y="65"/>
                    <a:pt x="0" y="77"/>
                  </a:cubicBezTo>
                  <a:cubicBezTo>
                    <a:pt x="0" y="78"/>
                    <a:pt x="0" y="80"/>
                    <a:pt x="2" y="81"/>
                  </a:cubicBezTo>
                  <a:cubicBezTo>
                    <a:pt x="3" y="82"/>
                    <a:pt x="5" y="81"/>
                    <a:pt x="6" y="80"/>
                  </a:cubicBezTo>
                  <a:cubicBezTo>
                    <a:pt x="12" y="68"/>
                    <a:pt x="29" y="7"/>
                    <a:pt x="30" y="4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1"/>
                    <a:pt x="24" y="3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4D1CAA47-ED3F-4E5D-84D7-ACF4E63AC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5672" y="3478212"/>
              <a:ext cx="20638" cy="30163"/>
            </a:xfrm>
            <a:custGeom>
              <a:gdLst>
                <a:gd fmla="*/ 4 w 5" name="T0"/>
                <a:gd fmla="*/ 0 h 7" name="T1"/>
                <a:gd fmla="*/ 4 w 5" name="T2"/>
                <a:gd fmla="*/ 1 h 7" name="T3"/>
                <a:gd fmla="*/ 3 w 5" name="T4"/>
                <a:gd fmla="*/ 2 h 7" name="T5"/>
                <a:gd fmla="*/ 3 w 5" name="T6"/>
                <a:gd fmla="*/ 3 h 7" name="T7"/>
                <a:gd fmla="*/ 3 w 5" name="T8"/>
                <a:gd fmla="*/ 3 h 7" name="T9"/>
                <a:gd fmla="*/ 2 w 5" name="T10"/>
                <a:gd fmla="*/ 3 h 7" name="T11"/>
                <a:gd fmla="*/ 2 w 5" name="T12"/>
                <a:gd fmla="*/ 3 h 7" name="T13"/>
                <a:gd fmla="*/ 1 w 5" name="T14"/>
                <a:gd fmla="*/ 3 h 7" name="T15"/>
                <a:gd fmla="*/ 1 w 5" name="T16"/>
                <a:gd fmla="*/ 3 h 7" name="T17"/>
                <a:gd fmla="*/ 1 w 5" name="T18"/>
                <a:gd fmla="*/ 3 h 7" name="T19"/>
                <a:gd fmla="*/ 1 w 5" name="T20"/>
                <a:gd fmla="*/ 3 h 7" name="T21"/>
                <a:gd fmla="*/ 1 w 5" name="T22"/>
                <a:gd fmla="*/ 2 h 7" name="T23"/>
                <a:gd fmla="*/ 1 w 5" name="T24"/>
                <a:gd fmla="*/ 2 h 7" name="T25"/>
                <a:gd fmla="*/ 1 w 5" name="T26"/>
                <a:gd fmla="*/ 3 h 7" name="T27"/>
                <a:gd fmla="*/ 0 w 5" name="T28"/>
                <a:gd fmla="*/ 2 h 7" name="T29"/>
                <a:gd fmla="*/ 0 w 5" name="T30"/>
                <a:gd fmla="*/ 1 h 7" name="T31"/>
                <a:gd fmla="*/ 0 w 5" name="T32"/>
                <a:gd fmla="*/ 2 h 7" name="T33"/>
                <a:gd fmla="*/ 0 w 5" name="T34"/>
                <a:gd fmla="*/ 4 h 7" name="T35"/>
                <a:gd fmla="*/ 2 w 5" name="T36"/>
                <a:gd fmla="*/ 6 h 7" name="T37"/>
                <a:gd fmla="*/ 3 w 5" name="T38"/>
                <a:gd fmla="*/ 6 h 7" name="T39"/>
                <a:gd fmla="*/ 4 w 5" name="T40"/>
                <a:gd fmla="*/ 5 h 7" name="T41"/>
                <a:gd fmla="*/ 5 w 5" name="T42"/>
                <a:gd fmla="*/ 2 h 7" name="T43"/>
                <a:gd fmla="*/ 4 w 5" name="T44"/>
                <a:gd fmla="*/ 0 h 7" name="T45"/>
                <a:gd fmla="*/ 4 w 5" name="T46"/>
                <a:gd fmla="*/ 0 h 7" name="T47"/>
                <a:gd fmla="*/ 0 w 5" name="T48"/>
                <a:gd fmla="*/ 2 h 7" name="T49"/>
                <a:gd fmla="*/ 0 w 5" name="T50"/>
                <a:gd fmla="*/ 2 h 7" name="T51"/>
                <a:gd fmla="*/ 1 w 5" name="T52"/>
                <a:gd fmla="*/ 3 h 7" name="T53"/>
                <a:gd fmla="*/ 0 w 5" name="T54"/>
                <a:gd fmla="*/ 2 h 7" name="T55"/>
                <a:gd fmla="*/ 4 w 5" name="T56"/>
                <a:gd fmla="*/ 1 h 7" name="T57"/>
                <a:gd fmla="*/ 4 w 5" name="T58"/>
                <a:gd fmla="*/ 1 h 7" name="T59"/>
                <a:gd fmla="*/ 4 w 5" name="T60"/>
                <a:gd fmla="*/ 1 h 7" name="T61"/>
                <a:gd fmla="*/ 4 w 5" name="T62"/>
                <a:gd fmla="*/ 2 h 7" name="T63"/>
                <a:gd fmla="*/ 4 w 5" name="T64"/>
                <a:gd fmla="*/ 1 h 7" name="T65"/>
                <a:gd fmla="*/ 1 w 5" name="T66"/>
                <a:gd fmla="*/ 2 h 7" name="T67"/>
                <a:gd fmla="*/ 1 w 5" name="T68"/>
                <a:gd fmla="*/ 3 h 7" name="T69"/>
                <a:gd fmla="*/ 2 w 5" name="T70"/>
                <a:gd fmla="*/ 3 h 7" name="T71"/>
                <a:gd fmla="*/ 3 w 5" name="T72"/>
                <a:gd fmla="*/ 2 h 7" name="T73"/>
                <a:gd fmla="*/ 3 w 5" name="T74"/>
                <a:gd fmla="*/ 2 h 7" name="T75"/>
                <a:gd fmla="*/ 1 w 5" name="T76"/>
                <a:gd fmla="*/ 2 h 7" name="T77"/>
                <a:gd fmla="*/ 3 w 5" name="T78"/>
                <a:gd fmla="*/ 2 h 7" name="T79"/>
                <a:gd fmla="*/ 3 w 5" name="T80"/>
                <a:gd fmla="*/ 2 h 7" name="T81"/>
                <a:gd fmla="*/ 3 w 5" name="T82"/>
                <a:gd fmla="*/ 2 h 7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7" w="5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3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CA7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1F7E70C3-159D-45AA-A9BE-040D642B7D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1097" y="3516312"/>
              <a:ext cx="25400" cy="30163"/>
            </a:xfrm>
            <a:custGeom>
              <a:gdLst>
                <a:gd fmla="*/ 4 w 6" name="T0"/>
                <a:gd fmla="*/ 0 h 7" name="T1"/>
                <a:gd fmla="*/ 5 w 6" name="T2"/>
                <a:gd fmla="*/ 1 h 7" name="T3"/>
                <a:gd fmla="*/ 5 w 6" name="T4"/>
                <a:gd fmla="*/ 2 h 7" name="T5"/>
                <a:gd fmla="*/ 4 w 6" name="T6"/>
                <a:gd fmla="*/ 2 h 7" name="T7"/>
                <a:gd fmla="*/ 5 w 6" name="T8"/>
                <a:gd fmla="*/ 1 h 7" name="T9"/>
                <a:gd fmla="*/ 4 w 6" name="T10"/>
                <a:gd fmla="*/ 2 h 7" name="T11"/>
                <a:gd fmla="*/ 4 w 6" name="T12"/>
                <a:gd fmla="*/ 3 h 7" name="T13"/>
                <a:gd fmla="*/ 3 w 6" name="T14"/>
                <a:gd fmla="*/ 3 h 7" name="T15"/>
                <a:gd fmla="*/ 3 w 6" name="T16"/>
                <a:gd fmla="*/ 3 h 7" name="T17"/>
                <a:gd fmla="*/ 2 w 6" name="T18"/>
                <a:gd fmla="*/ 3 h 7" name="T19"/>
                <a:gd fmla="*/ 2 w 6" name="T20"/>
                <a:gd fmla="*/ 3 h 7" name="T21"/>
                <a:gd fmla="*/ 2 w 6" name="T22"/>
                <a:gd fmla="*/ 3 h 7" name="T23"/>
                <a:gd fmla="*/ 2 w 6" name="T24"/>
                <a:gd fmla="*/ 3 h 7" name="T25"/>
                <a:gd fmla="*/ 2 w 6" name="T26"/>
                <a:gd fmla="*/ 3 h 7" name="T27"/>
                <a:gd fmla="*/ 2 w 6" name="T28"/>
                <a:gd fmla="*/ 3 h 7" name="T29"/>
                <a:gd fmla="*/ 2 w 6" name="T30"/>
                <a:gd fmla="*/ 2 h 7" name="T31"/>
                <a:gd fmla="*/ 1 w 6" name="T32"/>
                <a:gd fmla="*/ 3 h 7" name="T33"/>
                <a:gd fmla="*/ 0 w 6" name="T34"/>
                <a:gd fmla="*/ 2 h 7" name="T35"/>
                <a:gd fmla="*/ 0 w 6" name="T36"/>
                <a:gd fmla="*/ 2 h 7" name="T37"/>
                <a:gd fmla="*/ 0 w 6" name="T38"/>
                <a:gd fmla="*/ 2 h 7" name="T39"/>
                <a:gd fmla="*/ 0 w 6" name="T40"/>
                <a:gd fmla="*/ 4 h 7" name="T41"/>
                <a:gd fmla="*/ 2 w 6" name="T42"/>
                <a:gd fmla="*/ 6 h 7" name="T43"/>
                <a:gd fmla="*/ 4 w 6" name="T44"/>
                <a:gd fmla="*/ 7 h 7" name="T45"/>
                <a:gd fmla="*/ 5 w 6" name="T46"/>
                <a:gd fmla="*/ 6 h 7" name="T47"/>
                <a:gd fmla="*/ 6 w 6" name="T48"/>
                <a:gd fmla="*/ 3 h 7" name="T49"/>
                <a:gd fmla="*/ 4 w 6" name="T50"/>
                <a:gd fmla="*/ 0 h 7" name="T51"/>
                <a:gd fmla="*/ 4 w 6" name="T52"/>
                <a:gd fmla="*/ 0 h 7" name="T53"/>
                <a:gd fmla="*/ 0 w 6" name="T54"/>
                <a:gd fmla="*/ 2 h 7" name="T55"/>
                <a:gd fmla="*/ 1 w 6" name="T56"/>
                <a:gd fmla="*/ 3 h 7" name="T57"/>
                <a:gd fmla="*/ 0 w 6" name="T58"/>
                <a:gd fmla="*/ 2 h 7" name="T59"/>
                <a:gd fmla="*/ 2 w 6" name="T60"/>
                <a:gd fmla="*/ 3 h 7" name="T61"/>
                <a:gd fmla="*/ 2 w 6" name="T62"/>
                <a:gd fmla="*/ 3 h 7" name="T63"/>
                <a:gd fmla="*/ 3 w 6" name="T64"/>
                <a:gd fmla="*/ 3 h 7" name="T65"/>
                <a:gd fmla="*/ 4 w 6" name="T66"/>
                <a:gd fmla="*/ 2 h 7" name="T67"/>
                <a:gd fmla="*/ 4 w 6" name="T68"/>
                <a:gd fmla="*/ 2 h 7" name="T69"/>
                <a:gd fmla="*/ 2 w 6" name="T70"/>
                <a:gd fmla="*/ 3 h 7" name="T71"/>
                <a:gd fmla="*/ 4 w 6" name="T72"/>
                <a:gd fmla="*/ 2 h 7" name="T73"/>
                <a:gd fmla="*/ 4 w 6" name="T74"/>
                <a:gd fmla="*/ 2 h 7" name="T75"/>
                <a:gd fmla="*/ 3 w 6" name="T76"/>
                <a:gd fmla="*/ 2 h 7" name="T77"/>
                <a:gd fmla="*/ 4 w 6" name="T78"/>
                <a:gd fmla="*/ 2 h 7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7" w="6">
                  <a:moveTo>
                    <a:pt x="4" y="0"/>
                  </a:move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2"/>
                  </a:move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CA7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FA37AF87-731A-4E0C-A84D-6C3B0F84B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4735" y="3609975"/>
              <a:ext cx="25400" cy="30163"/>
            </a:xfrm>
            <a:custGeom>
              <a:gdLst>
                <a:gd fmla="*/ 5 w 6" name="T0"/>
                <a:gd fmla="*/ 1 h 7" name="T1"/>
                <a:gd fmla="*/ 5 w 6" name="T2"/>
                <a:gd fmla="*/ 1 h 7" name="T3"/>
                <a:gd fmla="*/ 4 w 6" name="T4"/>
                <a:gd fmla="*/ 3 h 7" name="T5"/>
                <a:gd fmla="*/ 4 w 6" name="T6"/>
                <a:gd fmla="*/ 3 h 7" name="T7"/>
                <a:gd fmla="*/ 4 w 6" name="T8"/>
                <a:gd fmla="*/ 3 h 7" name="T9"/>
                <a:gd fmla="*/ 3 w 6" name="T10"/>
                <a:gd fmla="*/ 3 h 7" name="T11"/>
                <a:gd fmla="*/ 3 w 6" name="T12"/>
                <a:gd fmla="*/ 3 h 7" name="T13"/>
                <a:gd fmla="*/ 2 w 6" name="T14"/>
                <a:gd fmla="*/ 3 h 7" name="T15"/>
                <a:gd fmla="*/ 2 w 6" name="T16"/>
                <a:gd fmla="*/ 3 h 7" name="T17"/>
                <a:gd fmla="*/ 2 w 6" name="T18"/>
                <a:gd fmla="*/ 3 h 7" name="T19"/>
                <a:gd fmla="*/ 2 w 6" name="T20"/>
                <a:gd fmla="*/ 3 h 7" name="T21"/>
                <a:gd fmla="*/ 2 w 6" name="T22"/>
                <a:gd fmla="*/ 3 h 7" name="T23"/>
                <a:gd fmla="*/ 2 w 6" name="T24"/>
                <a:gd fmla="*/ 2 h 7" name="T25"/>
                <a:gd fmla="*/ 2 w 6" name="T26"/>
                <a:gd fmla="*/ 3 h 7" name="T27"/>
                <a:gd fmla="*/ 1 w 6" name="T28"/>
                <a:gd fmla="*/ 2 h 7" name="T29"/>
                <a:gd fmla="*/ 1 w 6" name="T30"/>
                <a:gd fmla="*/ 2 h 7" name="T31"/>
                <a:gd fmla="*/ 1 w 6" name="T32"/>
                <a:gd fmla="*/ 2 h 7" name="T33"/>
                <a:gd fmla="*/ 0 w 6" name="T34"/>
                <a:gd fmla="*/ 4 h 7" name="T35"/>
                <a:gd fmla="*/ 3 w 6" name="T36"/>
                <a:gd fmla="*/ 6 h 7" name="T37"/>
                <a:gd fmla="*/ 4 w 6" name="T38"/>
                <a:gd fmla="*/ 7 h 7" name="T39"/>
                <a:gd fmla="*/ 5 w 6" name="T40"/>
                <a:gd fmla="*/ 6 h 7" name="T41"/>
                <a:gd fmla="*/ 6 w 6" name="T42"/>
                <a:gd fmla="*/ 3 h 7" name="T43"/>
                <a:gd fmla="*/ 5 w 6" name="T44"/>
                <a:gd fmla="*/ 1 h 7" name="T45"/>
                <a:gd fmla="*/ 5 w 6" name="T46"/>
                <a:gd fmla="*/ 1 h 7" name="T47"/>
                <a:gd fmla="*/ 1 w 6" name="T48"/>
                <a:gd fmla="*/ 2 h 7" name="T49"/>
                <a:gd fmla="*/ 1 w 6" name="T50"/>
                <a:gd fmla="*/ 2 h 7" name="T51"/>
                <a:gd fmla="*/ 2 w 6" name="T52"/>
                <a:gd fmla="*/ 3 h 7" name="T53"/>
                <a:gd fmla="*/ 1 w 6" name="T54"/>
                <a:gd fmla="*/ 2 h 7" name="T55"/>
                <a:gd fmla="*/ 5 w 6" name="T56"/>
                <a:gd fmla="*/ 1 h 7" name="T57"/>
                <a:gd fmla="*/ 5 w 6" name="T58"/>
                <a:gd fmla="*/ 1 h 7" name="T59"/>
                <a:gd fmla="*/ 5 w 6" name="T60"/>
                <a:gd fmla="*/ 2 h 7" name="T61"/>
                <a:gd fmla="*/ 5 w 6" name="T62"/>
                <a:gd fmla="*/ 2 h 7" name="T63"/>
                <a:gd fmla="*/ 5 w 6" name="T64"/>
                <a:gd fmla="*/ 1 h 7" name="T65"/>
                <a:gd fmla="*/ 2 w 6" name="T66"/>
                <a:gd fmla="*/ 3 h 7" name="T67"/>
                <a:gd fmla="*/ 2 w 6" name="T68"/>
                <a:gd fmla="*/ 3 h 7" name="T69"/>
                <a:gd fmla="*/ 3 w 6" name="T70"/>
                <a:gd fmla="*/ 3 h 7" name="T71"/>
                <a:gd fmla="*/ 4 w 6" name="T72"/>
                <a:gd fmla="*/ 3 h 7" name="T73"/>
                <a:gd fmla="*/ 4 w 6" name="T74"/>
                <a:gd fmla="*/ 2 h 7" name="T75"/>
                <a:gd fmla="*/ 2 w 6" name="T76"/>
                <a:gd fmla="*/ 3 h 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" w="6"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1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CA7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04E30CDE-39D2-4509-9294-6FAEC5BDE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4135" y="3648075"/>
              <a:ext cx="22225" cy="25400"/>
            </a:xfrm>
            <a:custGeom>
              <a:gdLst>
                <a:gd fmla="*/ 4 w 5" name="T0"/>
                <a:gd fmla="*/ 0 h 6" name="T1"/>
                <a:gd fmla="*/ 4 w 5" name="T2"/>
                <a:gd fmla="*/ 1 h 6" name="T3"/>
                <a:gd fmla="*/ 4 w 5" name="T4"/>
                <a:gd fmla="*/ 1 h 6" name="T5"/>
                <a:gd fmla="*/ 4 w 5" name="T6"/>
                <a:gd fmla="*/ 2 h 6" name="T7"/>
                <a:gd fmla="*/ 4 w 5" name="T8"/>
                <a:gd fmla="*/ 1 h 6" name="T9"/>
                <a:gd fmla="*/ 3 w 5" name="T10"/>
                <a:gd fmla="*/ 2 h 6" name="T11"/>
                <a:gd fmla="*/ 3 w 5" name="T12"/>
                <a:gd fmla="*/ 2 h 6" name="T13"/>
                <a:gd fmla="*/ 3 w 5" name="T14"/>
                <a:gd fmla="*/ 3 h 6" name="T15"/>
                <a:gd fmla="*/ 2 w 5" name="T16"/>
                <a:gd fmla="*/ 3 h 6" name="T17"/>
                <a:gd fmla="*/ 2 w 5" name="T18"/>
                <a:gd fmla="*/ 3 h 6" name="T19"/>
                <a:gd fmla="*/ 1 w 5" name="T20"/>
                <a:gd fmla="*/ 3 h 6" name="T21"/>
                <a:gd fmla="*/ 1 w 5" name="T22"/>
                <a:gd fmla="*/ 2 h 6" name="T23"/>
                <a:gd fmla="*/ 1 w 5" name="T24"/>
                <a:gd fmla="*/ 2 h 6" name="T25"/>
                <a:gd fmla="*/ 1 w 5" name="T26"/>
                <a:gd fmla="*/ 2 h 6" name="T27"/>
                <a:gd fmla="*/ 1 w 5" name="T28"/>
                <a:gd fmla="*/ 2 h 6" name="T29"/>
                <a:gd fmla="*/ 1 w 5" name="T30"/>
                <a:gd fmla="*/ 2 h 6" name="T31"/>
                <a:gd fmla="*/ 1 w 5" name="T32"/>
                <a:gd fmla="*/ 2 h 6" name="T33"/>
                <a:gd fmla="*/ 0 w 5" name="T34"/>
                <a:gd fmla="*/ 1 h 6" name="T35"/>
                <a:gd fmla="*/ 0 w 5" name="T36"/>
                <a:gd fmla="*/ 1 h 6" name="T37"/>
                <a:gd fmla="*/ 0 w 5" name="T38"/>
                <a:gd fmla="*/ 1 h 6" name="T39"/>
                <a:gd fmla="*/ 0 w 5" name="T40"/>
                <a:gd fmla="*/ 2 h 6" name="T41"/>
                <a:gd fmla="*/ 0 w 5" name="T42"/>
                <a:gd fmla="*/ 4 h 6" name="T43"/>
                <a:gd fmla="*/ 2 w 5" name="T44"/>
                <a:gd fmla="*/ 6 h 6" name="T45"/>
                <a:gd fmla="*/ 3 w 5" name="T46"/>
                <a:gd fmla="*/ 6 h 6" name="T47"/>
                <a:gd fmla="*/ 4 w 5" name="T48"/>
                <a:gd fmla="*/ 5 h 6" name="T49"/>
                <a:gd fmla="*/ 5 w 5" name="T50"/>
                <a:gd fmla="*/ 2 h 6" name="T51"/>
                <a:gd fmla="*/ 4 w 5" name="T52"/>
                <a:gd fmla="*/ 0 h 6" name="T53"/>
                <a:gd fmla="*/ 4 w 5" name="T54"/>
                <a:gd fmla="*/ 0 h 6" name="T55"/>
                <a:gd fmla="*/ 0 w 5" name="T56"/>
                <a:gd fmla="*/ 1 h 6" name="T57"/>
                <a:gd fmla="*/ 1 w 5" name="T58"/>
                <a:gd fmla="*/ 3 h 6" name="T59"/>
                <a:gd fmla="*/ 0 w 5" name="T60"/>
                <a:gd fmla="*/ 1 h 6" name="T61"/>
                <a:gd fmla="*/ 1 w 5" name="T62"/>
                <a:gd fmla="*/ 2 h 6" name="T63"/>
                <a:gd fmla="*/ 1 w 5" name="T64"/>
                <a:gd fmla="*/ 2 h 6" name="T65"/>
                <a:gd fmla="*/ 2 w 5" name="T66"/>
                <a:gd fmla="*/ 3 h 6" name="T67"/>
                <a:gd fmla="*/ 3 w 5" name="T68"/>
                <a:gd fmla="*/ 2 h 6" name="T69"/>
                <a:gd fmla="*/ 3 w 5" name="T70"/>
                <a:gd fmla="*/ 2 h 6" name="T71"/>
                <a:gd fmla="*/ 1 w 5" name="T72"/>
                <a:gd fmla="*/ 2 h 6" name="T73"/>
                <a:gd fmla="*/ 3 w 5" name="T74"/>
                <a:gd fmla="*/ 2 h 6" name="T75"/>
                <a:gd fmla="*/ 3 w 5" name="T76"/>
                <a:gd fmla="*/ 2 h 6" name="T77"/>
                <a:gd fmla="*/ 3 w 5" name="T78"/>
                <a:gd fmla="*/ 2 h 6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6" w="5"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CA7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666F0610-DE8E-4CA4-BECB-D0CBA5E78F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5897" y="3694112"/>
              <a:ext cx="25400" cy="25400"/>
            </a:xfrm>
            <a:custGeom>
              <a:gdLst>
                <a:gd fmla="*/ 5 w 6" name="T0"/>
                <a:gd fmla="*/ 0 h 6" name="T1"/>
                <a:gd fmla="*/ 5 w 6" name="T2"/>
                <a:gd fmla="*/ 0 h 6" name="T3"/>
                <a:gd fmla="*/ 4 w 6" name="T4"/>
                <a:gd fmla="*/ 2 h 6" name="T5"/>
                <a:gd fmla="*/ 4 w 6" name="T6"/>
                <a:gd fmla="*/ 2 h 6" name="T7"/>
                <a:gd fmla="*/ 4 w 6" name="T8"/>
                <a:gd fmla="*/ 2 h 6" name="T9"/>
                <a:gd fmla="*/ 3 w 6" name="T10"/>
                <a:gd fmla="*/ 2 h 6" name="T11"/>
                <a:gd fmla="*/ 3 w 6" name="T12"/>
                <a:gd fmla="*/ 2 h 6" name="T13"/>
                <a:gd fmla="*/ 2 w 6" name="T14"/>
                <a:gd fmla="*/ 2 h 6" name="T15"/>
                <a:gd fmla="*/ 2 w 6" name="T16"/>
                <a:gd fmla="*/ 2 h 6" name="T17"/>
                <a:gd fmla="*/ 2 w 6" name="T18"/>
                <a:gd fmla="*/ 2 h 6" name="T19"/>
                <a:gd fmla="*/ 2 w 6" name="T20"/>
                <a:gd fmla="*/ 2 h 6" name="T21"/>
                <a:gd fmla="*/ 2 w 6" name="T22"/>
                <a:gd fmla="*/ 2 h 6" name="T23"/>
                <a:gd fmla="*/ 2 w 6" name="T24"/>
                <a:gd fmla="*/ 2 h 6" name="T25"/>
                <a:gd fmla="*/ 2 w 6" name="T26"/>
                <a:gd fmla="*/ 2 h 6" name="T27"/>
                <a:gd fmla="*/ 1 w 6" name="T28"/>
                <a:gd fmla="*/ 1 h 6" name="T29"/>
                <a:gd fmla="*/ 1 w 6" name="T30"/>
                <a:gd fmla="*/ 1 h 6" name="T31"/>
                <a:gd fmla="*/ 1 w 6" name="T32"/>
                <a:gd fmla="*/ 1 h 6" name="T33"/>
                <a:gd fmla="*/ 0 w 6" name="T34"/>
                <a:gd fmla="*/ 4 h 6" name="T35"/>
                <a:gd fmla="*/ 3 w 6" name="T36"/>
                <a:gd fmla="*/ 5 h 6" name="T37"/>
                <a:gd fmla="*/ 4 w 6" name="T38"/>
                <a:gd fmla="*/ 6 h 6" name="T39"/>
                <a:gd fmla="*/ 5 w 6" name="T40"/>
                <a:gd fmla="*/ 5 h 6" name="T41"/>
                <a:gd fmla="*/ 6 w 6" name="T42"/>
                <a:gd fmla="*/ 2 h 6" name="T43"/>
                <a:gd fmla="*/ 5 w 6" name="T44"/>
                <a:gd fmla="*/ 0 h 6" name="T45"/>
                <a:gd fmla="*/ 5 w 6" name="T46"/>
                <a:gd fmla="*/ 0 h 6" name="T47"/>
                <a:gd fmla="*/ 1 w 6" name="T48"/>
                <a:gd fmla="*/ 1 h 6" name="T49"/>
                <a:gd fmla="*/ 1 w 6" name="T50"/>
                <a:gd fmla="*/ 1 h 6" name="T51"/>
                <a:gd fmla="*/ 2 w 6" name="T52"/>
                <a:gd fmla="*/ 2 h 6" name="T53"/>
                <a:gd fmla="*/ 1 w 6" name="T54"/>
                <a:gd fmla="*/ 1 h 6" name="T55"/>
                <a:gd fmla="*/ 5 w 6" name="T56"/>
                <a:gd fmla="*/ 0 h 6" name="T57"/>
                <a:gd fmla="*/ 5 w 6" name="T58"/>
                <a:gd fmla="*/ 0 h 6" name="T59"/>
                <a:gd fmla="*/ 5 w 6" name="T60"/>
                <a:gd fmla="*/ 1 h 6" name="T61"/>
                <a:gd fmla="*/ 5 w 6" name="T62"/>
                <a:gd fmla="*/ 1 h 6" name="T63"/>
                <a:gd fmla="*/ 5 w 6" name="T64"/>
                <a:gd fmla="*/ 0 h 6" name="T65"/>
                <a:gd fmla="*/ 2 w 6" name="T66"/>
                <a:gd fmla="*/ 2 h 6" name="T67"/>
                <a:gd fmla="*/ 2 w 6" name="T68"/>
                <a:gd fmla="*/ 2 h 6" name="T69"/>
                <a:gd fmla="*/ 3 w 6" name="T70"/>
                <a:gd fmla="*/ 2 h 6" name="T71"/>
                <a:gd fmla="*/ 4 w 6" name="T72"/>
                <a:gd fmla="*/ 2 h 6" name="T73"/>
                <a:gd fmla="*/ 4 w 6" name="T74"/>
                <a:gd fmla="*/ 1 h 6" name="T75"/>
                <a:gd fmla="*/ 2 w 6" name="T76"/>
                <a:gd fmla="*/ 2 h 6" name="T77"/>
                <a:gd fmla="*/ 4 w 6" name="T78"/>
                <a:gd fmla="*/ 1 h 6" name="T79"/>
                <a:gd fmla="*/ 4 w 6" name="T80"/>
                <a:gd fmla="*/ 1 h 6" name="T81"/>
                <a:gd fmla="*/ 4 w 6" name="T82"/>
                <a:gd fmla="*/ 1 h 6" name="T83"/>
                <a:gd fmla="*/ 4 w 6" name="T84"/>
                <a:gd fmla="*/ 1 h 6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6" w="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0"/>
                    <a:pt x="5" y="0"/>
                  </a:cubicBezTo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1"/>
                    <a:pt x="2" y="1"/>
                    <a:pt x="2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CA7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B3EB97CF-F27F-4E10-85D8-A44E8100E7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0247" y="3490912"/>
              <a:ext cx="20638" cy="25400"/>
            </a:xfrm>
            <a:custGeom>
              <a:gdLst>
                <a:gd fmla="*/ 4 w 5" name="T0"/>
                <a:gd fmla="*/ 0 h 6" name="T1"/>
                <a:gd fmla="*/ 4 w 5" name="T2"/>
                <a:gd fmla="*/ 0 h 6" name="T3"/>
                <a:gd fmla="*/ 4 w 5" name="T4"/>
                <a:gd fmla="*/ 1 h 6" name="T5"/>
                <a:gd fmla="*/ 4 w 5" name="T6"/>
                <a:gd fmla="*/ 1 h 6" name="T7"/>
                <a:gd fmla="*/ 4 w 5" name="T8"/>
                <a:gd fmla="*/ 0 h 6" name="T9"/>
                <a:gd fmla="*/ 3 w 5" name="T10"/>
                <a:gd fmla="*/ 2 h 6" name="T11"/>
                <a:gd fmla="*/ 3 w 5" name="T12"/>
                <a:gd fmla="*/ 2 h 6" name="T13"/>
                <a:gd fmla="*/ 3 w 5" name="T14"/>
                <a:gd fmla="*/ 2 h 6" name="T15"/>
                <a:gd fmla="*/ 2 w 5" name="T16"/>
                <a:gd fmla="*/ 2 h 6" name="T17"/>
                <a:gd fmla="*/ 2 w 5" name="T18"/>
                <a:gd fmla="*/ 3 h 6" name="T19"/>
                <a:gd fmla="*/ 1 w 5" name="T20"/>
                <a:gd fmla="*/ 2 h 6" name="T21"/>
                <a:gd fmla="*/ 1 w 5" name="T22"/>
                <a:gd fmla="*/ 2 h 6" name="T23"/>
                <a:gd fmla="*/ 1 w 5" name="T24"/>
                <a:gd fmla="*/ 2 h 6" name="T25"/>
                <a:gd fmla="*/ 1 w 5" name="T26"/>
                <a:gd fmla="*/ 2 h 6" name="T27"/>
                <a:gd fmla="*/ 1 w 5" name="T28"/>
                <a:gd fmla="*/ 2 h 6" name="T29"/>
                <a:gd fmla="*/ 1 w 5" name="T30"/>
                <a:gd fmla="*/ 2 h 6" name="T31"/>
                <a:gd fmla="*/ 1 w 5" name="T32"/>
                <a:gd fmla="*/ 2 h 6" name="T33"/>
                <a:gd fmla="*/ 0 w 5" name="T34"/>
                <a:gd fmla="*/ 1 h 6" name="T35"/>
                <a:gd fmla="*/ 0 w 5" name="T36"/>
                <a:gd fmla="*/ 1 h 6" name="T37"/>
                <a:gd fmla="*/ 0 w 5" name="T38"/>
                <a:gd fmla="*/ 1 h 6" name="T39"/>
                <a:gd fmla="*/ 0 w 5" name="T40"/>
                <a:gd fmla="*/ 1 h 6" name="T41"/>
                <a:gd fmla="*/ 0 w 5" name="T42"/>
                <a:gd fmla="*/ 4 h 6" name="T43"/>
                <a:gd fmla="*/ 2 w 5" name="T44"/>
                <a:gd fmla="*/ 5 h 6" name="T45"/>
                <a:gd fmla="*/ 3 w 5" name="T46"/>
                <a:gd fmla="*/ 6 h 6" name="T47"/>
                <a:gd fmla="*/ 4 w 5" name="T48"/>
                <a:gd fmla="*/ 5 h 6" name="T49"/>
                <a:gd fmla="*/ 5 w 5" name="T50"/>
                <a:gd fmla="*/ 2 h 6" name="T51"/>
                <a:gd fmla="*/ 4 w 5" name="T52"/>
                <a:gd fmla="*/ 0 h 6" name="T53"/>
                <a:gd fmla="*/ 4 w 5" name="T54"/>
                <a:gd fmla="*/ 0 h 6" name="T55"/>
                <a:gd fmla="*/ 0 w 5" name="T56"/>
                <a:gd fmla="*/ 1 h 6" name="T57"/>
                <a:gd fmla="*/ 1 w 5" name="T58"/>
                <a:gd fmla="*/ 2 h 6" name="T59"/>
                <a:gd fmla="*/ 0 w 5" name="T60"/>
                <a:gd fmla="*/ 1 h 6" name="T61"/>
                <a:gd fmla="*/ 1 w 5" name="T62"/>
                <a:gd fmla="*/ 2 h 6" name="T63"/>
                <a:gd fmla="*/ 1 w 5" name="T64"/>
                <a:gd fmla="*/ 2 h 6" name="T65"/>
                <a:gd fmla="*/ 2 w 5" name="T66"/>
                <a:gd fmla="*/ 2 h 6" name="T67"/>
                <a:gd fmla="*/ 3 w 5" name="T68"/>
                <a:gd fmla="*/ 2 h 6" name="T69"/>
                <a:gd fmla="*/ 3 w 5" name="T70"/>
                <a:gd fmla="*/ 1 h 6" name="T71"/>
                <a:gd fmla="*/ 1 w 5" name="T72"/>
                <a:gd fmla="*/ 2 h 6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6" w="5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1" y="2"/>
                  </a:cubicBezTo>
                  <a:close/>
                </a:path>
              </a:pathLst>
            </a:custGeom>
            <a:solidFill>
              <a:srgbClr val="CA7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Freeform 49">
              <a:extLst>
                <a:ext uri="{FF2B5EF4-FFF2-40B4-BE49-F238E27FC236}">
                  <a16:creationId xmlns:a16="http://schemas.microsoft.com/office/drawing/2014/main" id="{8B30B2E4-FCDA-4FE4-95F2-16CFF915B2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9147" y="3549650"/>
              <a:ext cx="22225" cy="30163"/>
            </a:xfrm>
            <a:custGeom>
              <a:gdLst>
                <a:gd fmla="*/ 4 w 5" name="T0"/>
                <a:gd fmla="*/ 0 h 7" name="T1"/>
                <a:gd fmla="*/ 4 w 5" name="T2"/>
                <a:gd fmla="*/ 1 h 7" name="T3"/>
                <a:gd fmla="*/ 3 w 5" name="T4"/>
                <a:gd fmla="*/ 3 h 7" name="T5"/>
                <a:gd fmla="*/ 3 w 5" name="T6"/>
                <a:gd fmla="*/ 3 h 7" name="T7"/>
                <a:gd fmla="*/ 3 w 5" name="T8"/>
                <a:gd fmla="*/ 3 h 7" name="T9"/>
                <a:gd fmla="*/ 2 w 5" name="T10"/>
                <a:gd fmla="*/ 3 h 7" name="T11"/>
                <a:gd fmla="*/ 2 w 5" name="T12"/>
                <a:gd fmla="*/ 3 h 7" name="T13"/>
                <a:gd fmla="*/ 1 w 5" name="T14"/>
                <a:gd fmla="*/ 3 h 7" name="T15"/>
                <a:gd fmla="*/ 1 w 5" name="T16"/>
                <a:gd fmla="*/ 3 h 7" name="T17"/>
                <a:gd fmla="*/ 1 w 5" name="T18"/>
                <a:gd fmla="*/ 3 h 7" name="T19"/>
                <a:gd fmla="*/ 1 w 5" name="T20"/>
                <a:gd fmla="*/ 3 h 7" name="T21"/>
                <a:gd fmla="*/ 1 w 5" name="T22"/>
                <a:gd fmla="*/ 3 h 7" name="T23"/>
                <a:gd fmla="*/ 1 w 5" name="T24"/>
                <a:gd fmla="*/ 2 h 7" name="T25"/>
                <a:gd fmla="*/ 1 w 5" name="T26"/>
                <a:gd fmla="*/ 3 h 7" name="T27"/>
                <a:gd fmla="*/ 0 w 5" name="T28"/>
                <a:gd fmla="*/ 2 h 7" name="T29"/>
                <a:gd fmla="*/ 0 w 5" name="T30"/>
                <a:gd fmla="*/ 2 h 7" name="T31"/>
                <a:gd fmla="*/ 0 w 5" name="T32"/>
                <a:gd fmla="*/ 2 h 7" name="T33"/>
                <a:gd fmla="*/ 0 w 5" name="T34"/>
                <a:gd fmla="*/ 4 h 7" name="T35"/>
                <a:gd fmla="*/ 2 w 5" name="T36"/>
                <a:gd fmla="*/ 6 h 7" name="T37"/>
                <a:gd fmla="*/ 3 w 5" name="T38"/>
                <a:gd fmla="*/ 7 h 7" name="T39"/>
                <a:gd fmla="*/ 4 w 5" name="T40"/>
                <a:gd fmla="*/ 6 h 7" name="T41"/>
                <a:gd fmla="*/ 5 w 5" name="T42"/>
                <a:gd fmla="*/ 3 h 7" name="T43"/>
                <a:gd fmla="*/ 4 w 5" name="T44"/>
                <a:gd fmla="*/ 0 h 7" name="T45"/>
                <a:gd fmla="*/ 4 w 5" name="T46"/>
                <a:gd fmla="*/ 0 h 7" name="T47"/>
                <a:gd fmla="*/ 0 w 5" name="T48"/>
                <a:gd fmla="*/ 2 h 7" name="T49"/>
                <a:gd fmla="*/ 0 w 5" name="T50"/>
                <a:gd fmla="*/ 2 h 7" name="T51"/>
                <a:gd fmla="*/ 1 w 5" name="T52"/>
                <a:gd fmla="*/ 3 h 7" name="T53"/>
                <a:gd fmla="*/ 0 w 5" name="T54"/>
                <a:gd fmla="*/ 2 h 7" name="T55"/>
                <a:gd fmla="*/ 4 w 5" name="T56"/>
                <a:gd fmla="*/ 1 h 7" name="T57"/>
                <a:gd fmla="*/ 4 w 5" name="T58"/>
                <a:gd fmla="*/ 1 h 7" name="T59"/>
                <a:gd fmla="*/ 4 w 5" name="T60"/>
                <a:gd fmla="*/ 2 h 7" name="T61"/>
                <a:gd fmla="*/ 4 w 5" name="T62"/>
                <a:gd fmla="*/ 2 h 7" name="T63"/>
                <a:gd fmla="*/ 4 w 5" name="T64"/>
                <a:gd fmla="*/ 1 h 7" name="T65"/>
                <a:gd fmla="*/ 1 w 5" name="T66"/>
                <a:gd fmla="*/ 3 h 7" name="T67"/>
                <a:gd fmla="*/ 1 w 5" name="T68"/>
                <a:gd fmla="*/ 3 h 7" name="T69"/>
                <a:gd fmla="*/ 2 w 5" name="T70"/>
                <a:gd fmla="*/ 3 h 7" name="T71"/>
                <a:gd fmla="*/ 3 w 5" name="T72"/>
                <a:gd fmla="*/ 3 h 7" name="T73"/>
                <a:gd fmla="*/ 3 w 5" name="T74"/>
                <a:gd fmla="*/ 2 h 7" name="T75"/>
                <a:gd fmla="*/ 1 w 5" name="T76"/>
                <a:gd fmla="*/ 3 h 7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7" w="5">
                  <a:moveTo>
                    <a:pt x="4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4" y="7"/>
                    <a:pt x="4" y="6"/>
                    <a:pt x="4" y="6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lose/>
                </a:path>
              </a:pathLst>
            </a:custGeom>
            <a:solidFill>
              <a:srgbClr val="CA775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5996352-2D6F-4E64-984D-9515A66AA8E9}"/>
                </a:ext>
              </a:extLst>
            </p:cNvPr>
            <p:cNvSpPr/>
            <p:nvPr/>
          </p:nvSpPr>
          <p:spPr bwMode="auto">
            <a:xfrm>
              <a:off x="5653722" y="1930400"/>
              <a:ext cx="585788" cy="407988"/>
            </a:xfrm>
            <a:custGeom>
              <a:gdLst>
                <a:gd fmla="*/ 1 w 138" name="T0"/>
                <a:gd fmla="*/ 91 h 96" name="T1"/>
                <a:gd fmla="*/ 2 w 138" name="T2"/>
                <a:gd fmla="*/ 96 h 96" name="T3"/>
                <a:gd fmla="*/ 6 w 138" name="T4"/>
                <a:gd fmla="*/ 94 h 96" name="T5"/>
                <a:gd fmla="*/ 134 w 138" name="T6"/>
                <a:gd fmla="*/ 38 h 96" name="T7"/>
                <a:gd fmla="*/ 138 w 138" name="T8"/>
                <a:gd fmla="*/ 36 h 96" name="T9"/>
                <a:gd fmla="*/ 136 w 138" name="T10"/>
                <a:gd fmla="*/ 32 h 96" name="T11"/>
                <a:gd fmla="*/ 1 w 138" name="T12"/>
                <a:gd fmla="*/ 91 h 9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96" w="138">
                  <a:moveTo>
                    <a:pt x="1" y="91"/>
                  </a:moveTo>
                  <a:cubicBezTo>
                    <a:pt x="0" y="93"/>
                    <a:pt x="0" y="95"/>
                    <a:pt x="2" y="96"/>
                  </a:cubicBezTo>
                  <a:cubicBezTo>
                    <a:pt x="4" y="96"/>
                    <a:pt x="5" y="96"/>
                    <a:pt x="6" y="94"/>
                  </a:cubicBezTo>
                  <a:cubicBezTo>
                    <a:pt x="8" y="91"/>
                    <a:pt x="48" y="8"/>
                    <a:pt x="134" y="38"/>
                  </a:cubicBezTo>
                  <a:cubicBezTo>
                    <a:pt x="135" y="38"/>
                    <a:pt x="137" y="37"/>
                    <a:pt x="138" y="36"/>
                  </a:cubicBezTo>
                  <a:cubicBezTo>
                    <a:pt x="138" y="34"/>
                    <a:pt x="137" y="32"/>
                    <a:pt x="136" y="32"/>
                  </a:cubicBezTo>
                  <a:cubicBezTo>
                    <a:pt x="45" y="0"/>
                    <a:pt x="1" y="90"/>
                    <a:pt x="1" y="91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D40986CA-319F-466C-8612-18A70AF23E55}"/>
                </a:ext>
              </a:extLst>
            </p:cNvPr>
            <p:cNvSpPr/>
            <p:nvPr/>
          </p:nvSpPr>
          <p:spPr bwMode="auto">
            <a:xfrm>
              <a:off x="4469447" y="2794000"/>
              <a:ext cx="139700" cy="79375"/>
            </a:xfrm>
            <a:custGeom>
              <a:gdLst>
                <a:gd fmla="*/ 2 w 33" name="T0"/>
                <a:gd fmla="*/ 4 h 19" name="T1"/>
                <a:gd fmla="*/ 0 w 33" name="T2"/>
                <a:gd fmla="*/ 8 h 19" name="T3"/>
                <a:gd fmla="*/ 4 w 33" name="T4"/>
                <a:gd fmla="*/ 10 h 19" name="T5"/>
                <a:gd fmla="*/ 27 w 33" name="T6"/>
                <a:gd fmla="*/ 18 h 19" name="T7"/>
                <a:gd fmla="*/ 32 w 33" name="T8"/>
                <a:gd fmla="*/ 18 h 19" name="T9"/>
                <a:gd fmla="*/ 32 w 33" name="T10"/>
                <a:gd fmla="*/ 14 h 19" name="T11"/>
                <a:gd fmla="*/ 2 w 33" name="T12"/>
                <a:gd fmla="*/ 4 h 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9" w="33">
                  <a:moveTo>
                    <a:pt x="2" y="4"/>
                  </a:move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12" y="7"/>
                    <a:pt x="23" y="12"/>
                    <a:pt x="27" y="18"/>
                  </a:cubicBezTo>
                  <a:cubicBezTo>
                    <a:pt x="28" y="19"/>
                    <a:pt x="30" y="19"/>
                    <a:pt x="32" y="18"/>
                  </a:cubicBezTo>
                  <a:cubicBezTo>
                    <a:pt x="33" y="17"/>
                    <a:pt x="33" y="15"/>
                    <a:pt x="32" y="14"/>
                  </a:cubicBezTo>
                  <a:cubicBezTo>
                    <a:pt x="26" y="6"/>
                    <a:pt x="13" y="0"/>
                    <a:pt x="2" y="4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0293D69C-F8C0-4783-9A96-C46562894F4F}"/>
                </a:ext>
              </a:extLst>
            </p:cNvPr>
            <p:cNvSpPr/>
            <p:nvPr/>
          </p:nvSpPr>
          <p:spPr bwMode="auto">
            <a:xfrm>
              <a:off x="5475922" y="3176587"/>
              <a:ext cx="144463" cy="58738"/>
            </a:xfrm>
            <a:custGeom>
              <a:gdLst>
                <a:gd fmla="*/ 1 w 34" name="T0"/>
                <a:gd fmla="*/ 9 h 14" name="T1"/>
                <a:gd fmla="*/ 2 w 34" name="T2"/>
                <a:gd fmla="*/ 13 h 14" name="T3"/>
                <a:gd fmla="*/ 6 w 34" name="T4"/>
                <a:gd fmla="*/ 13 h 14" name="T5"/>
                <a:gd fmla="*/ 29 w 34" name="T6"/>
                <a:gd fmla="*/ 12 h 14" name="T7"/>
                <a:gd fmla="*/ 33 w 34" name="T8"/>
                <a:gd fmla="*/ 11 h 14" name="T9"/>
                <a:gd fmla="*/ 32 w 34" name="T10"/>
                <a:gd fmla="*/ 7 h 14" name="T11"/>
                <a:gd fmla="*/ 1 w 34" name="T12"/>
                <a:gd fmla="*/ 9 h 1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4" w="34">
                  <a:moveTo>
                    <a:pt x="1" y="9"/>
                  </a:moveTo>
                  <a:cubicBezTo>
                    <a:pt x="0" y="10"/>
                    <a:pt x="0" y="12"/>
                    <a:pt x="2" y="13"/>
                  </a:cubicBezTo>
                  <a:cubicBezTo>
                    <a:pt x="3" y="14"/>
                    <a:pt x="5" y="14"/>
                    <a:pt x="6" y="13"/>
                  </a:cubicBezTo>
                  <a:cubicBezTo>
                    <a:pt x="10" y="7"/>
                    <a:pt x="24" y="9"/>
                    <a:pt x="29" y="12"/>
                  </a:cubicBezTo>
                  <a:cubicBezTo>
                    <a:pt x="30" y="13"/>
                    <a:pt x="32" y="13"/>
                    <a:pt x="33" y="11"/>
                  </a:cubicBezTo>
                  <a:cubicBezTo>
                    <a:pt x="34" y="10"/>
                    <a:pt x="34" y="8"/>
                    <a:pt x="32" y="7"/>
                  </a:cubicBezTo>
                  <a:cubicBezTo>
                    <a:pt x="26" y="2"/>
                    <a:pt x="8" y="0"/>
                    <a:pt x="1" y="9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D0CE1313-2D0C-4F5E-95D0-0EE2B161915A}"/>
                </a:ext>
              </a:extLst>
            </p:cNvPr>
            <p:cNvSpPr/>
            <p:nvPr/>
          </p:nvSpPr>
          <p:spPr bwMode="auto">
            <a:xfrm>
              <a:off x="5866447" y="3617912"/>
              <a:ext cx="212725" cy="174625"/>
            </a:xfrm>
            <a:custGeom>
              <a:gdLst>
                <a:gd fmla="*/ 14 w 50" name="T0"/>
                <a:gd fmla="*/ 7 h 41" name="T1"/>
                <a:gd fmla="*/ 39 w 50" name="T2"/>
                <a:gd fmla="*/ 30 h 41" name="T3"/>
                <a:gd fmla="*/ 0 w 50" name="T4"/>
                <a:gd fmla="*/ 36 h 41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41" w="50">
                  <a:moveTo>
                    <a:pt x="14" y="7"/>
                  </a:moveTo>
                  <a:cubicBezTo>
                    <a:pt x="29" y="0"/>
                    <a:pt x="50" y="13"/>
                    <a:pt x="39" y="30"/>
                  </a:cubicBezTo>
                  <a:cubicBezTo>
                    <a:pt x="32" y="41"/>
                    <a:pt x="11" y="39"/>
                    <a:pt x="0" y="36"/>
                  </a:cubicBezTo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D8804E5B-D49F-4A65-B615-A2CC25BF83E1}"/>
                </a:ext>
              </a:extLst>
            </p:cNvPr>
            <p:cNvSpPr/>
            <p:nvPr/>
          </p:nvSpPr>
          <p:spPr bwMode="auto">
            <a:xfrm>
              <a:off x="5848985" y="3617912"/>
              <a:ext cx="212725" cy="192088"/>
            </a:xfrm>
            <a:custGeom>
              <a:gdLst>
                <a:gd fmla="*/ 17 w 50" name="T0"/>
                <a:gd fmla="*/ 5 h 45" name="T1"/>
                <a:gd fmla="*/ 15 w 50" name="T2"/>
                <a:gd fmla="*/ 9 h 45" name="T3"/>
                <a:gd fmla="*/ 20 w 50" name="T4"/>
                <a:gd fmla="*/ 10 h 45" name="T5"/>
                <a:gd fmla="*/ 40 w 50" name="T6"/>
                <a:gd fmla="*/ 13 h 45" name="T7"/>
                <a:gd fmla="*/ 40 w 50" name="T8"/>
                <a:gd fmla="*/ 28 h 45" name="T9"/>
                <a:gd fmla="*/ 4 w 50" name="T10"/>
                <a:gd fmla="*/ 33 h 45" name="T11"/>
                <a:gd fmla="*/ 1 w 50" name="T12"/>
                <a:gd fmla="*/ 35 h 45" name="T13"/>
                <a:gd fmla="*/ 3 w 50" name="T14"/>
                <a:gd fmla="*/ 39 h 45" name="T15"/>
                <a:gd fmla="*/ 45 w 50" name="T16"/>
                <a:gd fmla="*/ 32 h 45" name="T17"/>
                <a:gd fmla="*/ 44 w 50" name="T18"/>
                <a:gd fmla="*/ 9 h 45" name="T19"/>
                <a:gd fmla="*/ 17 w 50" name="T20"/>
                <a:gd fmla="*/ 5 h 4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" w="50">
                  <a:moveTo>
                    <a:pt x="17" y="5"/>
                  </a:moveTo>
                  <a:cubicBezTo>
                    <a:pt x="15" y="5"/>
                    <a:pt x="15" y="7"/>
                    <a:pt x="15" y="9"/>
                  </a:cubicBezTo>
                  <a:cubicBezTo>
                    <a:pt x="16" y="10"/>
                    <a:pt x="18" y="11"/>
                    <a:pt x="20" y="10"/>
                  </a:cubicBezTo>
                  <a:cubicBezTo>
                    <a:pt x="27" y="6"/>
                    <a:pt x="36" y="9"/>
                    <a:pt x="40" y="13"/>
                  </a:cubicBezTo>
                  <a:cubicBezTo>
                    <a:pt x="43" y="17"/>
                    <a:pt x="44" y="23"/>
                    <a:pt x="40" y="28"/>
                  </a:cubicBezTo>
                  <a:cubicBezTo>
                    <a:pt x="34" y="37"/>
                    <a:pt x="15" y="36"/>
                    <a:pt x="4" y="33"/>
                  </a:cubicBezTo>
                  <a:cubicBezTo>
                    <a:pt x="3" y="32"/>
                    <a:pt x="1" y="33"/>
                    <a:pt x="1" y="35"/>
                  </a:cubicBezTo>
                  <a:cubicBezTo>
                    <a:pt x="0" y="37"/>
                    <a:pt x="1" y="38"/>
                    <a:pt x="3" y="39"/>
                  </a:cubicBezTo>
                  <a:cubicBezTo>
                    <a:pt x="14" y="42"/>
                    <a:pt x="37" y="45"/>
                    <a:pt x="45" y="32"/>
                  </a:cubicBezTo>
                  <a:cubicBezTo>
                    <a:pt x="50" y="24"/>
                    <a:pt x="50" y="15"/>
                    <a:pt x="44" y="9"/>
                  </a:cubicBezTo>
                  <a:cubicBezTo>
                    <a:pt x="38" y="2"/>
                    <a:pt x="26" y="0"/>
                    <a:pt x="17" y="5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CF1C1E2B-F2F7-4D67-916A-335A8CFC6E59}"/>
                </a:ext>
              </a:extLst>
            </p:cNvPr>
            <p:cNvSpPr/>
            <p:nvPr/>
          </p:nvSpPr>
          <p:spPr bwMode="auto">
            <a:xfrm>
              <a:off x="5972810" y="2725737"/>
              <a:ext cx="101600" cy="942975"/>
            </a:xfrm>
            <a:custGeom>
              <a:gdLst>
                <a:gd fmla="*/ 3 w 24" name="T0"/>
                <a:gd fmla="*/ 1 h 222" name="T1"/>
                <a:gd fmla="*/ 1 w 24" name="T2"/>
                <a:gd fmla="*/ 5 h 222" name="T3"/>
                <a:gd fmla="*/ 17 w 24" name="T4"/>
                <a:gd fmla="*/ 107 h 222" name="T5"/>
                <a:gd fmla="*/ 17 w 24" name="T6"/>
                <a:gd fmla="*/ 117 h 222" name="T7"/>
                <a:gd fmla="*/ 2 w 24" name="T8"/>
                <a:gd fmla="*/ 217 h 222" name="T9"/>
                <a:gd fmla="*/ 3 w 24" name="T10"/>
                <a:gd fmla="*/ 221 h 222" name="T11"/>
                <a:gd fmla="*/ 7 w 24" name="T12"/>
                <a:gd fmla="*/ 220 h 222" name="T13"/>
                <a:gd fmla="*/ 23 w 24" name="T14"/>
                <a:gd fmla="*/ 117 h 222" name="T15"/>
                <a:gd fmla="*/ 23 w 24" name="T16"/>
                <a:gd fmla="*/ 107 h 222" name="T17"/>
                <a:gd fmla="*/ 7 w 24" name="T18"/>
                <a:gd fmla="*/ 2 h 222" name="T19"/>
                <a:gd fmla="*/ 3 w 24" name="T20"/>
                <a:gd fmla="*/ 1 h 222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21" w="24">
                  <a:moveTo>
                    <a:pt x="3" y="1"/>
                  </a:moveTo>
                  <a:cubicBezTo>
                    <a:pt x="1" y="2"/>
                    <a:pt x="0" y="4"/>
                    <a:pt x="1" y="5"/>
                  </a:cubicBezTo>
                  <a:cubicBezTo>
                    <a:pt x="15" y="36"/>
                    <a:pt x="16" y="74"/>
                    <a:pt x="17" y="10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8" y="134"/>
                    <a:pt x="18" y="190"/>
                    <a:pt x="2" y="217"/>
                  </a:cubicBezTo>
                  <a:cubicBezTo>
                    <a:pt x="1" y="218"/>
                    <a:pt x="1" y="220"/>
                    <a:pt x="3" y="221"/>
                  </a:cubicBezTo>
                  <a:cubicBezTo>
                    <a:pt x="4" y="222"/>
                    <a:pt x="6" y="221"/>
                    <a:pt x="7" y="220"/>
                  </a:cubicBezTo>
                  <a:cubicBezTo>
                    <a:pt x="24" y="193"/>
                    <a:pt x="24" y="139"/>
                    <a:pt x="23" y="11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73"/>
                    <a:pt x="21" y="34"/>
                    <a:pt x="7" y="2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6" name="Freeform 56">
              <a:extLst>
                <a:ext uri="{FF2B5EF4-FFF2-40B4-BE49-F238E27FC236}">
                  <a16:creationId xmlns:a16="http://schemas.microsoft.com/office/drawing/2014/main" id="{852C92F6-D717-4415-A99B-52D8F696E60B}"/>
                </a:ext>
              </a:extLst>
            </p:cNvPr>
            <p:cNvSpPr/>
            <p:nvPr/>
          </p:nvSpPr>
          <p:spPr bwMode="auto">
            <a:xfrm>
              <a:off x="5833110" y="3792537"/>
              <a:ext cx="96838" cy="131763"/>
            </a:xfrm>
            <a:custGeom>
              <a:gdLst>
                <a:gd fmla="*/ 16 w 23" name="T0"/>
                <a:gd fmla="*/ 3 h 31" name="T1"/>
                <a:gd fmla="*/ 6 w 23" name="T2"/>
                <a:gd fmla="*/ 19 h 31" name="T3"/>
                <a:gd fmla="*/ 1 w 23" name="T4"/>
                <a:gd fmla="*/ 26 h 31" name="T5"/>
                <a:gd fmla="*/ 2 w 23" name="T6"/>
                <a:gd fmla="*/ 30 h 31" name="T7"/>
                <a:gd fmla="*/ 6 w 23" name="T8"/>
                <a:gd fmla="*/ 29 h 31" name="T9"/>
                <a:gd fmla="*/ 11 w 23" name="T10"/>
                <a:gd fmla="*/ 23 h 31" name="T11"/>
                <a:gd fmla="*/ 22 w 23" name="T12"/>
                <a:gd fmla="*/ 4 h 31" name="T13"/>
                <a:gd fmla="*/ 20 w 23" name="T14"/>
                <a:gd fmla="*/ 1 h 31" name="T15"/>
                <a:gd fmla="*/ 16 w 23" name="T16"/>
                <a:gd fmla="*/ 3 h 3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" w="23">
                  <a:moveTo>
                    <a:pt x="16" y="3"/>
                  </a:moveTo>
                  <a:cubicBezTo>
                    <a:pt x="15" y="10"/>
                    <a:pt x="11" y="14"/>
                    <a:pt x="6" y="19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9"/>
                    <a:pt x="2" y="30"/>
                  </a:cubicBezTo>
                  <a:cubicBezTo>
                    <a:pt x="3" y="31"/>
                    <a:pt x="5" y="31"/>
                    <a:pt x="6" y="29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6" y="18"/>
                    <a:pt x="20" y="13"/>
                    <a:pt x="22" y="4"/>
                  </a:cubicBezTo>
                  <a:cubicBezTo>
                    <a:pt x="23" y="3"/>
                    <a:pt x="22" y="1"/>
                    <a:pt x="20" y="1"/>
                  </a:cubicBezTo>
                  <a:cubicBezTo>
                    <a:pt x="18" y="0"/>
                    <a:pt x="17" y="1"/>
                    <a:pt x="16" y="3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23A91E17-73EF-4EE4-858C-F91358244E49}"/>
                </a:ext>
              </a:extLst>
            </p:cNvPr>
            <p:cNvSpPr/>
            <p:nvPr/>
          </p:nvSpPr>
          <p:spPr bwMode="auto">
            <a:xfrm>
              <a:off x="6109335" y="2189162"/>
              <a:ext cx="339725" cy="501650"/>
            </a:xfrm>
            <a:custGeom>
              <a:gdLst>
                <a:gd fmla="*/ 59 w 80" name="T0"/>
                <a:gd fmla="*/ 1 h 118" name="T1"/>
                <a:gd fmla="*/ 58 w 80" name="T2"/>
                <a:gd fmla="*/ 5 h 118" name="T3"/>
                <a:gd fmla="*/ 42 w 80" name="T4"/>
                <a:gd fmla="*/ 74 h 118" name="T5"/>
                <a:gd fmla="*/ 4 w 80" name="T6"/>
                <a:gd fmla="*/ 112 h 118" name="T7"/>
                <a:gd fmla="*/ 1 w 80" name="T8"/>
                <a:gd fmla="*/ 115 h 118" name="T9"/>
                <a:gd fmla="*/ 4 w 80" name="T10"/>
                <a:gd fmla="*/ 118 h 118" name="T11"/>
                <a:gd fmla="*/ 48 w 80" name="T12"/>
                <a:gd fmla="*/ 77 h 118" name="T13"/>
                <a:gd fmla="*/ 64 w 80" name="T14"/>
                <a:gd fmla="*/ 2 h 118" name="T15"/>
                <a:gd fmla="*/ 59 w 80" name="T16"/>
                <a:gd fmla="*/ 1 h 1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8" w="80">
                  <a:moveTo>
                    <a:pt x="59" y="1"/>
                  </a:moveTo>
                  <a:cubicBezTo>
                    <a:pt x="58" y="2"/>
                    <a:pt x="57" y="4"/>
                    <a:pt x="58" y="5"/>
                  </a:cubicBezTo>
                  <a:cubicBezTo>
                    <a:pt x="70" y="22"/>
                    <a:pt x="54" y="56"/>
                    <a:pt x="42" y="74"/>
                  </a:cubicBezTo>
                  <a:cubicBezTo>
                    <a:pt x="36" y="83"/>
                    <a:pt x="18" y="111"/>
                    <a:pt x="4" y="112"/>
                  </a:cubicBezTo>
                  <a:cubicBezTo>
                    <a:pt x="2" y="112"/>
                    <a:pt x="0" y="113"/>
                    <a:pt x="1" y="115"/>
                  </a:cubicBezTo>
                  <a:cubicBezTo>
                    <a:pt x="1" y="117"/>
                    <a:pt x="2" y="118"/>
                    <a:pt x="4" y="118"/>
                  </a:cubicBezTo>
                  <a:cubicBezTo>
                    <a:pt x="20" y="117"/>
                    <a:pt x="36" y="95"/>
                    <a:pt x="48" y="77"/>
                  </a:cubicBezTo>
                  <a:cubicBezTo>
                    <a:pt x="51" y="72"/>
                    <a:pt x="80" y="26"/>
                    <a:pt x="64" y="2"/>
                  </a:cubicBezTo>
                  <a:cubicBezTo>
                    <a:pt x="63" y="0"/>
                    <a:pt x="61" y="0"/>
                    <a:pt x="59" y="1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8" name="Freeform 58">
              <a:extLst>
                <a:ext uri="{FF2B5EF4-FFF2-40B4-BE49-F238E27FC236}">
                  <a16:creationId xmlns:a16="http://schemas.microsoft.com/office/drawing/2014/main" id="{6176BA3D-4A35-4740-AFC4-E975FC87B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722" y="3197225"/>
              <a:ext cx="136525" cy="149225"/>
            </a:xfrm>
            <a:custGeom>
              <a:gdLst>
                <a:gd fmla="*/ 5 w 32" name="T0"/>
                <a:gd fmla="*/ 8 h 35" name="T1"/>
                <a:gd fmla="*/ 5 w 32" name="T2"/>
                <a:gd fmla="*/ 29 h 35" name="T3"/>
                <a:gd fmla="*/ 16 w 32" name="T4"/>
                <a:gd fmla="*/ 34 h 35" name="T5"/>
                <a:gd fmla="*/ 22 w 32" name="T6"/>
                <a:gd fmla="*/ 35 h 35" name="T7"/>
                <a:gd fmla="*/ 24 w 32" name="T8"/>
                <a:gd fmla="*/ 33 h 35" name="T9"/>
                <a:gd fmla="*/ 26 w 32" name="T10"/>
                <a:gd fmla="*/ 30 h 35" name="T11"/>
                <a:gd fmla="*/ 32 w 32" name="T12"/>
                <a:gd fmla="*/ 20 h 35" name="T13"/>
                <a:gd fmla="*/ 31 w 32" name="T14"/>
                <a:gd fmla="*/ 17 h 35" name="T15"/>
                <a:gd fmla="*/ 29 w 32" name="T16"/>
                <a:gd fmla="*/ 13 h 35" name="T17"/>
                <a:gd fmla="*/ 29 w 32" name="T18"/>
                <a:gd fmla="*/ 12 h 35" name="T19"/>
                <a:gd fmla="*/ 29 w 32" name="T20"/>
                <a:gd fmla="*/ 11 h 35" name="T21"/>
                <a:gd fmla="*/ 28 w 32" name="T22"/>
                <a:gd fmla="*/ 8 h 35" name="T23"/>
                <a:gd fmla="*/ 5 w 32" name="T24"/>
                <a:gd fmla="*/ 8 h 35" name="T25"/>
                <a:gd fmla="*/ 16 w 32" name="T26"/>
                <a:gd fmla="*/ 12 h 35" name="T27"/>
                <a:gd fmla="*/ 23 w 32" name="T28"/>
                <a:gd fmla="*/ 15 h 35" name="T29"/>
                <a:gd fmla="*/ 21 w 32" name="T30"/>
                <a:gd fmla="*/ 26 h 35" name="T31"/>
                <a:gd fmla="*/ 16 w 32" name="T32"/>
                <a:gd fmla="*/ 28 h 35" name="T33"/>
                <a:gd fmla="*/ 14 w 32" name="T34"/>
                <a:gd fmla="*/ 27 h 35" name="T35"/>
                <a:gd fmla="*/ 17 w 32" name="T36"/>
                <a:gd fmla="*/ 27 h 35" name="T37"/>
                <a:gd fmla="*/ 19 w 32" name="T38"/>
                <a:gd fmla="*/ 26 h 35" name="T39"/>
                <a:gd fmla="*/ 21 w 32" name="T40"/>
                <a:gd fmla="*/ 21 h 35" name="T41"/>
                <a:gd fmla="*/ 21 w 32" name="T42"/>
                <a:gd fmla="*/ 21 h 35" name="T43"/>
                <a:gd fmla="*/ 18 w 32" name="T44"/>
                <a:gd fmla="*/ 17 h 35" name="T45"/>
                <a:gd fmla="*/ 18 w 32" name="T46"/>
                <a:gd fmla="*/ 16 h 35" name="T47"/>
                <a:gd fmla="*/ 16 w 32" name="T48"/>
                <a:gd fmla="*/ 15 h 35" name="T49"/>
                <a:gd fmla="*/ 13 w 32" name="T50"/>
                <a:gd fmla="*/ 17 h 35" name="T51"/>
                <a:gd fmla="*/ 10 w 32" name="T52"/>
                <a:gd fmla="*/ 18 h 35" name="T53"/>
                <a:gd fmla="*/ 16 w 32" name="T54"/>
                <a:gd fmla="*/ 12 h 35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5" w="32">
                  <a:moveTo>
                    <a:pt x="5" y="8"/>
                  </a:moveTo>
                  <a:cubicBezTo>
                    <a:pt x="0" y="14"/>
                    <a:pt x="1" y="23"/>
                    <a:pt x="5" y="29"/>
                  </a:cubicBezTo>
                  <a:cubicBezTo>
                    <a:pt x="8" y="33"/>
                    <a:pt x="12" y="34"/>
                    <a:pt x="16" y="34"/>
                  </a:cubicBezTo>
                  <a:cubicBezTo>
                    <a:pt x="18" y="34"/>
                    <a:pt x="19" y="35"/>
                    <a:pt x="22" y="35"/>
                  </a:cubicBezTo>
                  <a:cubicBezTo>
                    <a:pt x="23" y="35"/>
                    <a:pt x="24" y="34"/>
                    <a:pt x="24" y="33"/>
                  </a:cubicBezTo>
                  <a:cubicBezTo>
                    <a:pt x="25" y="32"/>
                    <a:pt x="25" y="31"/>
                    <a:pt x="26" y="30"/>
                  </a:cubicBezTo>
                  <a:cubicBezTo>
                    <a:pt x="30" y="27"/>
                    <a:pt x="32" y="24"/>
                    <a:pt x="32" y="20"/>
                  </a:cubicBezTo>
                  <a:cubicBezTo>
                    <a:pt x="32" y="19"/>
                    <a:pt x="32" y="18"/>
                    <a:pt x="31" y="17"/>
                  </a:cubicBezTo>
                  <a:cubicBezTo>
                    <a:pt x="31" y="15"/>
                    <a:pt x="30" y="14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9" y="10"/>
                    <a:pt x="29" y="9"/>
                    <a:pt x="28" y="8"/>
                  </a:cubicBezTo>
                  <a:cubicBezTo>
                    <a:pt x="14" y="0"/>
                    <a:pt x="7" y="5"/>
                    <a:pt x="5" y="8"/>
                  </a:cubicBezTo>
                  <a:moveTo>
                    <a:pt x="16" y="12"/>
                  </a:moveTo>
                  <a:cubicBezTo>
                    <a:pt x="18" y="12"/>
                    <a:pt x="21" y="13"/>
                    <a:pt x="23" y="15"/>
                  </a:cubicBezTo>
                  <a:cubicBezTo>
                    <a:pt x="23" y="19"/>
                    <a:pt x="22" y="23"/>
                    <a:pt x="21" y="26"/>
                  </a:cubicBezTo>
                  <a:cubicBezTo>
                    <a:pt x="19" y="27"/>
                    <a:pt x="18" y="27"/>
                    <a:pt x="16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5" y="27"/>
                    <a:pt x="16" y="27"/>
                    <a:pt x="17" y="27"/>
                  </a:cubicBezTo>
                  <a:cubicBezTo>
                    <a:pt x="18" y="27"/>
                    <a:pt x="19" y="27"/>
                    <a:pt x="19" y="26"/>
                  </a:cubicBezTo>
                  <a:cubicBezTo>
                    <a:pt x="21" y="24"/>
                    <a:pt x="21" y="23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8"/>
                    <a:pt x="19" y="17"/>
                    <a:pt x="18" y="17"/>
                  </a:cubicBezTo>
                  <a:cubicBezTo>
                    <a:pt x="18" y="17"/>
                    <a:pt x="18" y="17"/>
                    <a:pt x="18" y="16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2" y="17"/>
                    <a:pt x="10" y="18"/>
                    <a:pt x="10" y="18"/>
                  </a:cubicBezTo>
                  <a:cubicBezTo>
                    <a:pt x="11" y="16"/>
                    <a:pt x="12" y="13"/>
                    <a:pt x="16" y="12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0E3DAE1C-A9AA-4704-83FB-65F0B6FF5E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3035" y="3516312"/>
              <a:ext cx="131763" cy="144463"/>
            </a:xfrm>
            <a:custGeom>
              <a:gdLst>
                <a:gd fmla="*/ 4 w 31" name="T0"/>
                <a:gd fmla="*/ 8 h 34" name="T1"/>
                <a:gd fmla="*/ 5 w 31" name="T2"/>
                <a:gd fmla="*/ 29 h 34" name="T3"/>
                <a:gd fmla="*/ 15 w 31" name="T4"/>
                <a:gd fmla="*/ 33 h 34" name="T5"/>
                <a:gd fmla="*/ 21 w 31" name="T6"/>
                <a:gd fmla="*/ 34 h 34" name="T7"/>
                <a:gd fmla="*/ 24 w 31" name="T8"/>
                <a:gd fmla="*/ 32 h 34" name="T9"/>
                <a:gd fmla="*/ 25 w 31" name="T10"/>
                <a:gd fmla="*/ 30 h 34" name="T11"/>
                <a:gd fmla="*/ 31 w 31" name="T12"/>
                <a:gd fmla="*/ 20 h 34" name="T13"/>
                <a:gd fmla="*/ 30 w 31" name="T14"/>
                <a:gd fmla="*/ 16 h 34" name="T15"/>
                <a:gd fmla="*/ 29 w 31" name="T16"/>
                <a:gd fmla="*/ 13 h 34" name="T17"/>
                <a:gd fmla="*/ 29 w 31" name="T18"/>
                <a:gd fmla="*/ 12 h 34" name="T19"/>
                <a:gd fmla="*/ 29 w 31" name="T20"/>
                <a:gd fmla="*/ 10 h 34" name="T21"/>
                <a:gd fmla="*/ 27 w 31" name="T22"/>
                <a:gd fmla="*/ 8 h 34" name="T23"/>
                <a:gd fmla="*/ 4 w 31" name="T24"/>
                <a:gd fmla="*/ 8 h 34" name="T25"/>
                <a:gd fmla="*/ 15 w 31" name="T26"/>
                <a:gd fmla="*/ 12 h 34" name="T27"/>
                <a:gd fmla="*/ 22 w 31" name="T28"/>
                <a:gd fmla="*/ 15 h 34" name="T29"/>
                <a:gd fmla="*/ 20 w 31" name="T30"/>
                <a:gd fmla="*/ 26 h 34" name="T31"/>
                <a:gd fmla="*/ 15 w 31" name="T32"/>
                <a:gd fmla="*/ 27 h 34" name="T33"/>
                <a:gd fmla="*/ 13 w 31" name="T34"/>
                <a:gd fmla="*/ 26 h 34" name="T35"/>
                <a:gd fmla="*/ 16 w 31" name="T36"/>
                <a:gd fmla="*/ 27 h 34" name="T37"/>
                <a:gd fmla="*/ 19 w 31" name="T38"/>
                <a:gd fmla="*/ 25 h 34" name="T39"/>
                <a:gd fmla="*/ 21 w 31" name="T40"/>
                <a:gd fmla="*/ 21 h 34" name="T41"/>
                <a:gd fmla="*/ 21 w 31" name="T42"/>
                <a:gd fmla="*/ 20 h 34" name="T43"/>
                <a:gd fmla="*/ 18 w 31" name="T44"/>
                <a:gd fmla="*/ 16 h 34" name="T45"/>
                <a:gd fmla="*/ 17 w 31" name="T46"/>
                <a:gd fmla="*/ 16 h 34" name="T47"/>
                <a:gd fmla="*/ 15 w 31" name="T48"/>
                <a:gd fmla="*/ 14 h 34" name="T49"/>
                <a:gd fmla="*/ 12 w 31" name="T50"/>
                <a:gd fmla="*/ 17 h 34" name="T51"/>
                <a:gd fmla="*/ 9 w 31" name="T52"/>
                <a:gd fmla="*/ 18 h 34" name="T53"/>
                <a:gd fmla="*/ 15 w 31" name="T54"/>
                <a:gd fmla="*/ 12 h 34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4" w="31">
                  <a:moveTo>
                    <a:pt x="4" y="8"/>
                  </a:moveTo>
                  <a:cubicBezTo>
                    <a:pt x="0" y="13"/>
                    <a:pt x="0" y="23"/>
                    <a:pt x="5" y="29"/>
                  </a:cubicBezTo>
                  <a:cubicBezTo>
                    <a:pt x="7" y="32"/>
                    <a:pt x="11" y="34"/>
                    <a:pt x="15" y="33"/>
                  </a:cubicBezTo>
                  <a:cubicBezTo>
                    <a:pt x="17" y="34"/>
                    <a:pt x="19" y="34"/>
                    <a:pt x="21" y="34"/>
                  </a:cubicBezTo>
                  <a:cubicBezTo>
                    <a:pt x="22" y="34"/>
                    <a:pt x="23" y="33"/>
                    <a:pt x="24" y="32"/>
                  </a:cubicBezTo>
                  <a:cubicBezTo>
                    <a:pt x="24" y="32"/>
                    <a:pt x="24" y="31"/>
                    <a:pt x="25" y="30"/>
                  </a:cubicBezTo>
                  <a:cubicBezTo>
                    <a:pt x="29" y="27"/>
                    <a:pt x="31" y="23"/>
                    <a:pt x="31" y="20"/>
                  </a:cubicBezTo>
                  <a:cubicBezTo>
                    <a:pt x="31" y="19"/>
                    <a:pt x="31" y="17"/>
                    <a:pt x="30" y="16"/>
                  </a:cubicBezTo>
                  <a:cubicBezTo>
                    <a:pt x="30" y="15"/>
                    <a:pt x="29" y="14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1"/>
                    <a:pt x="29" y="11"/>
                    <a:pt x="29" y="10"/>
                  </a:cubicBezTo>
                  <a:cubicBezTo>
                    <a:pt x="28" y="9"/>
                    <a:pt x="28" y="8"/>
                    <a:pt x="27" y="8"/>
                  </a:cubicBezTo>
                  <a:cubicBezTo>
                    <a:pt x="13" y="0"/>
                    <a:pt x="6" y="5"/>
                    <a:pt x="4" y="8"/>
                  </a:cubicBezTo>
                  <a:moveTo>
                    <a:pt x="15" y="12"/>
                  </a:moveTo>
                  <a:cubicBezTo>
                    <a:pt x="18" y="12"/>
                    <a:pt x="20" y="13"/>
                    <a:pt x="22" y="15"/>
                  </a:cubicBezTo>
                  <a:cubicBezTo>
                    <a:pt x="22" y="18"/>
                    <a:pt x="21" y="22"/>
                    <a:pt x="20" y="26"/>
                  </a:cubicBezTo>
                  <a:cubicBezTo>
                    <a:pt x="19" y="26"/>
                    <a:pt x="17" y="27"/>
                    <a:pt x="15" y="27"/>
                  </a:cubicBezTo>
                  <a:cubicBezTo>
                    <a:pt x="15" y="27"/>
                    <a:pt x="14" y="27"/>
                    <a:pt x="13" y="26"/>
                  </a:cubicBezTo>
                  <a:cubicBezTo>
                    <a:pt x="14" y="26"/>
                    <a:pt x="15" y="27"/>
                    <a:pt x="16" y="27"/>
                  </a:cubicBezTo>
                  <a:cubicBezTo>
                    <a:pt x="17" y="27"/>
                    <a:pt x="18" y="26"/>
                    <a:pt x="19" y="25"/>
                  </a:cubicBezTo>
                  <a:cubicBezTo>
                    <a:pt x="20" y="24"/>
                    <a:pt x="21" y="22"/>
                    <a:pt x="21" y="21"/>
                  </a:cubicBezTo>
                  <a:cubicBezTo>
                    <a:pt x="21" y="21"/>
                    <a:pt x="21" y="20"/>
                    <a:pt x="21" y="20"/>
                  </a:cubicBezTo>
                  <a:cubicBezTo>
                    <a:pt x="20" y="18"/>
                    <a:pt x="19" y="17"/>
                    <a:pt x="18" y="16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7" y="15"/>
                    <a:pt x="16" y="14"/>
                    <a:pt x="15" y="14"/>
                  </a:cubicBezTo>
                  <a:cubicBezTo>
                    <a:pt x="14" y="14"/>
                    <a:pt x="12" y="15"/>
                    <a:pt x="12" y="17"/>
                  </a:cubicBezTo>
                  <a:cubicBezTo>
                    <a:pt x="11" y="17"/>
                    <a:pt x="10" y="17"/>
                    <a:pt x="9" y="18"/>
                  </a:cubicBezTo>
                  <a:cubicBezTo>
                    <a:pt x="10" y="15"/>
                    <a:pt x="12" y="12"/>
                    <a:pt x="15" y="12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24BF2266-02A5-4FFF-9E84-415B73C54D7B}"/>
                </a:ext>
              </a:extLst>
            </p:cNvPr>
            <p:cNvSpPr/>
            <p:nvPr/>
          </p:nvSpPr>
          <p:spPr bwMode="auto">
            <a:xfrm>
              <a:off x="4694872" y="3787775"/>
              <a:ext cx="241300" cy="123825"/>
            </a:xfrm>
            <a:custGeom>
              <a:gdLst>
                <a:gd fmla="*/ 1 w 57" name="T0"/>
                <a:gd fmla="*/ 1 h 29" name="T1"/>
                <a:gd fmla="*/ 1 w 57" name="T2"/>
                <a:gd fmla="*/ 6 h 29" name="T3"/>
                <a:gd fmla="*/ 54 w 57" name="T4"/>
                <a:gd fmla="*/ 22 h 29" name="T5"/>
                <a:gd fmla="*/ 56 w 57" name="T6"/>
                <a:gd fmla="*/ 18 h 29" name="T7"/>
                <a:gd fmla="*/ 52 w 57" name="T8"/>
                <a:gd fmla="*/ 16 h 29" name="T9"/>
                <a:gd fmla="*/ 6 w 57" name="T10"/>
                <a:gd fmla="*/ 2 h 29" name="T11"/>
                <a:gd fmla="*/ 1 w 57" name="T12"/>
                <a:gd fmla="*/ 1 h 2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" w="57">
                  <a:moveTo>
                    <a:pt x="1" y="1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16" y="24"/>
                    <a:pt x="31" y="29"/>
                    <a:pt x="54" y="22"/>
                  </a:cubicBezTo>
                  <a:cubicBezTo>
                    <a:pt x="56" y="22"/>
                    <a:pt x="57" y="20"/>
                    <a:pt x="56" y="18"/>
                  </a:cubicBezTo>
                  <a:cubicBezTo>
                    <a:pt x="56" y="17"/>
                    <a:pt x="54" y="16"/>
                    <a:pt x="52" y="16"/>
                  </a:cubicBezTo>
                  <a:cubicBezTo>
                    <a:pt x="32" y="22"/>
                    <a:pt x="19" y="18"/>
                    <a:pt x="6" y="2"/>
                  </a:cubicBezTo>
                  <a:cubicBezTo>
                    <a:pt x="5" y="0"/>
                    <a:pt x="3" y="0"/>
                    <a:pt x="1" y="1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95C9DB13-D8DE-431F-B659-C5DD78F77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6860" y="2954337"/>
              <a:ext cx="633413" cy="638175"/>
            </a:xfrm>
            <a:custGeom>
              <a:gdLst>
                <a:gd fmla="*/ 0 w 149" name="T0"/>
                <a:gd fmla="*/ 75 h 150" name="T1"/>
                <a:gd fmla="*/ 74 w 149" name="T2"/>
                <a:gd fmla="*/ 150 h 150" name="T3"/>
                <a:gd fmla="*/ 149 w 149" name="T4"/>
                <a:gd fmla="*/ 75 h 150" name="T5"/>
                <a:gd fmla="*/ 74 w 149" name="T6"/>
                <a:gd fmla="*/ 0 h 150" name="T7"/>
                <a:gd fmla="*/ 0 w 149" name="T8"/>
                <a:gd fmla="*/ 75 h 150" name="T9"/>
                <a:gd fmla="*/ 6 w 149" name="T10"/>
                <a:gd fmla="*/ 75 h 150" name="T11"/>
                <a:gd fmla="*/ 74 w 149" name="T12"/>
                <a:gd fmla="*/ 6 h 150" name="T13"/>
                <a:gd fmla="*/ 143 w 149" name="T14"/>
                <a:gd fmla="*/ 75 h 150" name="T15"/>
                <a:gd fmla="*/ 74 w 149" name="T16"/>
                <a:gd fmla="*/ 144 h 150" name="T17"/>
                <a:gd fmla="*/ 6 w 149" name="T18"/>
                <a:gd fmla="*/ 75 h 15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50" w="149">
                  <a:moveTo>
                    <a:pt x="0" y="75"/>
                  </a:moveTo>
                  <a:cubicBezTo>
                    <a:pt x="0" y="116"/>
                    <a:pt x="33" y="150"/>
                    <a:pt x="74" y="150"/>
                  </a:cubicBezTo>
                  <a:cubicBezTo>
                    <a:pt x="116" y="150"/>
                    <a:pt x="149" y="116"/>
                    <a:pt x="149" y="75"/>
                  </a:cubicBezTo>
                  <a:cubicBezTo>
                    <a:pt x="149" y="34"/>
                    <a:pt x="116" y="0"/>
                    <a:pt x="74" y="0"/>
                  </a:cubicBezTo>
                  <a:cubicBezTo>
                    <a:pt x="33" y="0"/>
                    <a:pt x="0" y="34"/>
                    <a:pt x="0" y="75"/>
                  </a:cubicBezTo>
                  <a:moveTo>
                    <a:pt x="6" y="75"/>
                  </a:moveTo>
                  <a:cubicBezTo>
                    <a:pt x="6" y="37"/>
                    <a:pt x="37" y="6"/>
                    <a:pt x="74" y="6"/>
                  </a:cubicBezTo>
                  <a:cubicBezTo>
                    <a:pt x="112" y="6"/>
                    <a:pt x="143" y="37"/>
                    <a:pt x="143" y="75"/>
                  </a:cubicBezTo>
                  <a:cubicBezTo>
                    <a:pt x="143" y="113"/>
                    <a:pt x="112" y="144"/>
                    <a:pt x="74" y="144"/>
                  </a:cubicBezTo>
                  <a:cubicBezTo>
                    <a:pt x="37" y="144"/>
                    <a:pt x="6" y="113"/>
                    <a:pt x="6" y="75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2107C495-3D43-4AF3-8903-7953D36CE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672" y="3222625"/>
              <a:ext cx="742950" cy="739775"/>
            </a:xfrm>
            <a:custGeom>
              <a:gdLst>
                <a:gd fmla="*/ 0 w 175" name="T0"/>
                <a:gd fmla="*/ 87 h 174" name="T1"/>
                <a:gd fmla="*/ 87 w 175" name="T2"/>
                <a:gd fmla="*/ 174 h 174" name="T3"/>
                <a:gd fmla="*/ 175 w 175" name="T4"/>
                <a:gd fmla="*/ 87 h 174" name="T5"/>
                <a:gd fmla="*/ 87 w 175" name="T6"/>
                <a:gd fmla="*/ 0 h 174" name="T7"/>
                <a:gd fmla="*/ 0 w 175" name="T8"/>
                <a:gd fmla="*/ 87 h 174" name="T9"/>
                <a:gd fmla="*/ 6 w 175" name="T10"/>
                <a:gd fmla="*/ 87 h 174" name="T11"/>
                <a:gd fmla="*/ 87 w 175" name="T12"/>
                <a:gd fmla="*/ 6 h 174" name="T13"/>
                <a:gd fmla="*/ 168 w 175" name="T14"/>
                <a:gd fmla="*/ 87 h 174" name="T15"/>
                <a:gd fmla="*/ 87 w 175" name="T16"/>
                <a:gd fmla="*/ 168 h 174" name="T17"/>
                <a:gd fmla="*/ 6 w 175" name="T18"/>
                <a:gd fmla="*/ 87 h 1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74" w="175">
                  <a:moveTo>
                    <a:pt x="0" y="87"/>
                  </a:moveTo>
                  <a:cubicBezTo>
                    <a:pt x="0" y="135"/>
                    <a:pt x="39" y="174"/>
                    <a:pt x="87" y="174"/>
                  </a:cubicBezTo>
                  <a:cubicBezTo>
                    <a:pt x="135" y="174"/>
                    <a:pt x="175" y="135"/>
                    <a:pt x="175" y="87"/>
                  </a:cubicBezTo>
                  <a:cubicBezTo>
                    <a:pt x="175" y="39"/>
                    <a:pt x="135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moveTo>
                    <a:pt x="6" y="87"/>
                  </a:moveTo>
                  <a:cubicBezTo>
                    <a:pt x="6" y="42"/>
                    <a:pt x="43" y="6"/>
                    <a:pt x="87" y="6"/>
                  </a:cubicBezTo>
                  <a:cubicBezTo>
                    <a:pt x="132" y="6"/>
                    <a:pt x="168" y="42"/>
                    <a:pt x="168" y="87"/>
                  </a:cubicBezTo>
                  <a:cubicBezTo>
                    <a:pt x="168" y="132"/>
                    <a:pt x="132" y="168"/>
                    <a:pt x="87" y="168"/>
                  </a:cubicBezTo>
                  <a:cubicBezTo>
                    <a:pt x="43" y="168"/>
                    <a:pt x="6" y="132"/>
                    <a:pt x="6" y="87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09F4B2F-4B6F-4CFE-80CC-7D35896AB10D}"/>
                </a:ext>
              </a:extLst>
            </p:cNvPr>
            <p:cNvSpPr/>
            <p:nvPr/>
          </p:nvSpPr>
          <p:spPr bwMode="auto">
            <a:xfrm>
              <a:off x="4694872" y="3379787"/>
              <a:ext cx="304800" cy="187325"/>
            </a:xfrm>
            <a:custGeom>
              <a:gdLst>
                <a:gd fmla="*/ 3 w 72" name="T0"/>
                <a:gd fmla="*/ 3 h 44" name="T1"/>
                <a:gd fmla="*/ 0 w 72" name="T2"/>
                <a:gd fmla="*/ 7 h 44" name="T3"/>
                <a:gd fmla="*/ 4 w 72" name="T4"/>
                <a:gd fmla="*/ 9 h 44" name="T5"/>
                <a:gd fmla="*/ 66 w 72" name="T6"/>
                <a:gd fmla="*/ 42 h 44" name="T7"/>
                <a:gd fmla="*/ 70 w 72" name="T8"/>
                <a:gd fmla="*/ 43 h 44" name="T9"/>
                <a:gd fmla="*/ 72 w 72" name="T10"/>
                <a:gd fmla="*/ 39 h 44" name="T11"/>
                <a:gd fmla="*/ 3 w 72" name="T12"/>
                <a:gd fmla="*/ 3 h 4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4" w="72">
                  <a:moveTo>
                    <a:pt x="3" y="3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27" y="6"/>
                    <a:pt x="57" y="18"/>
                    <a:pt x="66" y="42"/>
                  </a:cubicBezTo>
                  <a:cubicBezTo>
                    <a:pt x="66" y="43"/>
                    <a:pt x="68" y="44"/>
                    <a:pt x="70" y="43"/>
                  </a:cubicBezTo>
                  <a:cubicBezTo>
                    <a:pt x="71" y="43"/>
                    <a:pt x="72" y="41"/>
                    <a:pt x="72" y="39"/>
                  </a:cubicBezTo>
                  <a:cubicBezTo>
                    <a:pt x="61" y="12"/>
                    <a:pt x="29" y="0"/>
                    <a:pt x="3" y="3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E8AB59BC-0580-4CB7-9099-90D777F8BCE9}"/>
                </a:ext>
              </a:extLst>
            </p:cNvPr>
            <p:cNvSpPr/>
            <p:nvPr/>
          </p:nvSpPr>
          <p:spPr bwMode="auto">
            <a:xfrm>
              <a:off x="5701347" y="3617912"/>
              <a:ext cx="279400" cy="47625"/>
            </a:xfrm>
            <a:custGeom>
              <a:gdLst>
                <a:gd fmla="*/ 0 w 66" name="T0"/>
                <a:gd fmla="*/ 2 h 11" name="T1"/>
                <a:gd fmla="*/ 2 w 66" name="T2"/>
                <a:gd fmla="*/ 6 h 11" name="T3"/>
                <a:gd fmla="*/ 48 w 66" name="T4"/>
                <a:gd fmla="*/ 10 h 11" name="T5"/>
                <a:gd fmla="*/ 63 w 66" name="T6"/>
                <a:gd fmla="*/ 9 h 11" name="T7"/>
                <a:gd fmla="*/ 66 w 66" name="T8"/>
                <a:gd fmla="*/ 6 h 11" name="T9"/>
                <a:gd fmla="*/ 63 w 66" name="T10"/>
                <a:gd fmla="*/ 3 h 11" name="T11"/>
                <a:gd fmla="*/ 48 w 66" name="T12"/>
                <a:gd fmla="*/ 4 h 11" name="T13"/>
                <a:gd fmla="*/ 4 w 66" name="T14"/>
                <a:gd fmla="*/ 0 h 11" name="T15"/>
                <a:gd fmla="*/ 0 w 66" name="T16"/>
                <a:gd fmla="*/ 2 h 1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1" w="66">
                  <a:moveTo>
                    <a:pt x="0" y="2"/>
                  </a:moveTo>
                  <a:cubicBezTo>
                    <a:pt x="0" y="4"/>
                    <a:pt x="1" y="6"/>
                    <a:pt x="2" y="6"/>
                  </a:cubicBezTo>
                  <a:cubicBezTo>
                    <a:pt x="16" y="11"/>
                    <a:pt x="32" y="11"/>
                    <a:pt x="48" y="10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4" y="9"/>
                    <a:pt x="66" y="8"/>
                    <a:pt x="66" y="6"/>
                  </a:cubicBezTo>
                  <a:cubicBezTo>
                    <a:pt x="66" y="5"/>
                    <a:pt x="64" y="3"/>
                    <a:pt x="63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33" y="4"/>
                    <a:pt x="17" y="5"/>
                    <a:pt x="4" y="0"/>
                  </a:cubicBezTo>
                  <a:cubicBezTo>
                    <a:pt x="3" y="0"/>
                    <a:pt x="1" y="0"/>
                    <a:pt x="0" y="2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CF9DAC7E-105D-4E02-A386-B244BD9EDB51}"/>
                </a:ext>
              </a:extLst>
            </p:cNvPr>
            <p:cNvSpPr/>
            <p:nvPr/>
          </p:nvSpPr>
          <p:spPr bwMode="auto">
            <a:xfrm>
              <a:off x="4809172" y="4413250"/>
              <a:ext cx="165100" cy="149225"/>
            </a:xfrm>
            <a:custGeom>
              <a:gdLst>
                <a:gd fmla="*/ 29 w 39" name="T0"/>
                <a:gd fmla="*/ 31 h 35" name="T1"/>
                <a:gd fmla="*/ 19 w 39" name="T2"/>
                <a:gd fmla="*/ 35 h 35" name="T3"/>
                <a:gd fmla="*/ 16 w 39" name="T4"/>
                <a:gd fmla="*/ 6 h 35" name="T5"/>
                <a:gd fmla="*/ 29 w 39" name="T6"/>
                <a:gd fmla="*/ 31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39">
                  <a:moveTo>
                    <a:pt x="29" y="31"/>
                  </a:moveTo>
                  <a:cubicBezTo>
                    <a:pt x="26" y="33"/>
                    <a:pt x="23" y="35"/>
                    <a:pt x="19" y="35"/>
                  </a:cubicBezTo>
                  <a:cubicBezTo>
                    <a:pt x="0" y="35"/>
                    <a:pt x="1" y="10"/>
                    <a:pt x="16" y="6"/>
                  </a:cubicBezTo>
                  <a:cubicBezTo>
                    <a:pt x="34" y="0"/>
                    <a:pt x="39" y="22"/>
                    <a:pt x="29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3740FBC3-C106-4126-9104-C95265B3D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9172" y="4413250"/>
              <a:ext cx="157163" cy="161925"/>
            </a:xfrm>
            <a:custGeom>
              <a:gdLst>
                <a:gd fmla="*/ 15 w 37" name="T0"/>
                <a:gd fmla="*/ 3 h 38" name="T1"/>
                <a:gd fmla="*/ 2 w 37" name="T2"/>
                <a:gd fmla="*/ 24 h 38" name="T3"/>
                <a:gd fmla="*/ 19 w 37" name="T4"/>
                <a:gd fmla="*/ 38 h 38" name="T5"/>
                <a:gd fmla="*/ 31 w 37" name="T6"/>
                <a:gd fmla="*/ 34 h 38" name="T7"/>
                <a:gd fmla="*/ 37 w 37" name="T8"/>
                <a:gd fmla="*/ 19 h 38" name="T9"/>
                <a:gd fmla="*/ 35 w 37" name="T10"/>
                <a:gd fmla="*/ 10 h 38" name="T11"/>
                <a:gd fmla="*/ 15 w 37" name="T12"/>
                <a:gd fmla="*/ 3 h 38" name="T13"/>
                <a:gd fmla="*/ 8 w 37" name="T14"/>
                <a:gd fmla="*/ 23 h 38" name="T15"/>
                <a:gd fmla="*/ 17 w 37" name="T16"/>
                <a:gd fmla="*/ 9 h 38" name="T17"/>
                <a:gd fmla="*/ 29 w 37" name="T18"/>
                <a:gd fmla="*/ 13 h 38" name="T19"/>
                <a:gd fmla="*/ 27 w 37" name="T20"/>
                <a:gd fmla="*/ 29 h 38" name="T21"/>
                <a:gd fmla="*/ 27 w 37" name="T22"/>
                <a:gd fmla="*/ 29 h 38" name="T23"/>
                <a:gd fmla="*/ 19 w 37" name="T24"/>
                <a:gd fmla="*/ 32 h 38" name="T25"/>
                <a:gd fmla="*/ 8 w 37" name="T26"/>
                <a:gd fmla="*/ 23 h 38" name="T27"/>
                <a:gd fmla="*/ 31 w 37" name="T28"/>
                <a:gd fmla="*/ 34 h 38" name="T29"/>
                <a:gd fmla="*/ 31 w 37" name="T30"/>
                <a:gd fmla="*/ 34 h 38" name="T31"/>
                <a:gd fmla="*/ 31 w 37" name="T32"/>
                <a:gd fmla="*/ 34 h 3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8" w="37">
                  <a:moveTo>
                    <a:pt x="15" y="3"/>
                  </a:moveTo>
                  <a:cubicBezTo>
                    <a:pt x="5" y="6"/>
                    <a:pt x="0" y="16"/>
                    <a:pt x="2" y="24"/>
                  </a:cubicBezTo>
                  <a:cubicBezTo>
                    <a:pt x="3" y="33"/>
                    <a:pt x="10" y="38"/>
                    <a:pt x="19" y="38"/>
                  </a:cubicBezTo>
                  <a:cubicBezTo>
                    <a:pt x="24" y="38"/>
                    <a:pt x="28" y="36"/>
                    <a:pt x="31" y="34"/>
                  </a:cubicBezTo>
                  <a:cubicBezTo>
                    <a:pt x="35" y="30"/>
                    <a:pt x="37" y="25"/>
                    <a:pt x="37" y="19"/>
                  </a:cubicBezTo>
                  <a:cubicBezTo>
                    <a:pt x="37" y="16"/>
                    <a:pt x="36" y="13"/>
                    <a:pt x="35" y="10"/>
                  </a:cubicBezTo>
                  <a:cubicBezTo>
                    <a:pt x="31" y="3"/>
                    <a:pt x="23" y="0"/>
                    <a:pt x="15" y="3"/>
                  </a:cubicBezTo>
                  <a:moveTo>
                    <a:pt x="8" y="23"/>
                  </a:moveTo>
                  <a:cubicBezTo>
                    <a:pt x="7" y="18"/>
                    <a:pt x="10" y="11"/>
                    <a:pt x="17" y="9"/>
                  </a:cubicBezTo>
                  <a:cubicBezTo>
                    <a:pt x="24" y="6"/>
                    <a:pt x="28" y="10"/>
                    <a:pt x="29" y="13"/>
                  </a:cubicBezTo>
                  <a:cubicBezTo>
                    <a:pt x="32" y="17"/>
                    <a:pt x="32" y="25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31"/>
                    <a:pt x="22" y="32"/>
                    <a:pt x="19" y="32"/>
                  </a:cubicBezTo>
                  <a:cubicBezTo>
                    <a:pt x="10" y="32"/>
                    <a:pt x="8" y="26"/>
                    <a:pt x="8" y="23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21C868F7-6949-4598-908D-7D298A21954D}"/>
                </a:ext>
              </a:extLst>
            </p:cNvPr>
            <p:cNvSpPr/>
            <p:nvPr/>
          </p:nvSpPr>
          <p:spPr bwMode="auto">
            <a:xfrm>
              <a:off x="4796472" y="4664075"/>
              <a:ext cx="165100" cy="149225"/>
            </a:xfrm>
            <a:custGeom>
              <a:gdLst>
                <a:gd fmla="*/ 29 w 39" name="T0"/>
                <a:gd fmla="*/ 31 h 35" name="T1"/>
                <a:gd fmla="*/ 19 w 39" name="T2"/>
                <a:gd fmla="*/ 35 h 35" name="T3"/>
                <a:gd fmla="*/ 16 w 39" name="T4"/>
                <a:gd fmla="*/ 6 h 35" name="T5"/>
                <a:gd fmla="*/ 29 w 39" name="T6"/>
                <a:gd fmla="*/ 31 h 35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5" w="39">
                  <a:moveTo>
                    <a:pt x="29" y="31"/>
                  </a:moveTo>
                  <a:cubicBezTo>
                    <a:pt x="26" y="34"/>
                    <a:pt x="23" y="35"/>
                    <a:pt x="19" y="35"/>
                  </a:cubicBezTo>
                  <a:cubicBezTo>
                    <a:pt x="0" y="35"/>
                    <a:pt x="0" y="11"/>
                    <a:pt x="16" y="6"/>
                  </a:cubicBezTo>
                  <a:cubicBezTo>
                    <a:pt x="33" y="0"/>
                    <a:pt x="39" y="23"/>
                    <a:pt x="29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8" name="Freeform 68">
              <a:extLst>
                <a:ext uri="{FF2B5EF4-FFF2-40B4-BE49-F238E27FC236}">
                  <a16:creationId xmlns:a16="http://schemas.microsoft.com/office/drawing/2014/main" id="{D7C3E828-0313-4BAD-B897-93C412D4C6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472" y="4664075"/>
              <a:ext cx="157163" cy="161925"/>
            </a:xfrm>
            <a:custGeom>
              <a:gdLst>
                <a:gd fmla="*/ 15 w 37" name="T0"/>
                <a:gd fmla="*/ 3 h 38" name="T1"/>
                <a:gd fmla="*/ 2 w 37" name="T2"/>
                <a:gd fmla="*/ 24 h 38" name="T3"/>
                <a:gd fmla="*/ 19 w 37" name="T4"/>
                <a:gd fmla="*/ 38 h 38" name="T5"/>
                <a:gd fmla="*/ 31 w 37" name="T6"/>
                <a:gd fmla="*/ 34 h 38" name="T7"/>
                <a:gd fmla="*/ 37 w 37" name="T8"/>
                <a:gd fmla="*/ 19 h 38" name="T9"/>
                <a:gd fmla="*/ 35 w 37" name="T10"/>
                <a:gd fmla="*/ 10 h 38" name="T11"/>
                <a:gd fmla="*/ 15 w 37" name="T12"/>
                <a:gd fmla="*/ 3 h 38" name="T13"/>
                <a:gd fmla="*/ 8 w 37" name="T14"/>
                <a:gd fmla="*/ 24 h 38" name="T15"/>
                <a:gd fmla="*/ 17 w 37" name="T16"/>
                <a:gd fmla="*/ 9 h 38" name="T17"/>
                <a:gd fmla="*/ 29 w 37" name="T18"/>
                <a:gd fmla="*/ 13 h 38" name="T19"/>
                <a:gd fmla="*/ 27 w 37" name="T20"/>
                <a:gd fmla="*/ 29 h 38" name="T21"/>
                <a:gd fmla="*/ 27 w 37" name="T22"/>
                <a:gd fmla="*/ 29 h 38" name="T23"/>
                <a:gd fmla="*/ 19 w 37" name="T24"/>
                <a:gd fmla="*/ 32 h 38" name="T25"/>
                <a:gd fmla="*/ 8 w 37" name="T26"/>
                <a:gd fmla="*/ 24 h 38" name="T27"/>
                <a:gd fmla="*/ 31 w 37" name="T28"/>
                <a:gd fmla="*/ 34 h 38" name="T29"/>
                <a:gd fmla="*/ 31 w 37" name="T30"/>
                <a:gd fmla="*/ 34 h 38" name="T31"/>
                <a:gd fmla="*/ 31 w 37" name="T32"/>
                <a:gd fmla="*/ 34 h 38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8" w="37">
                  <a:moveTo>
                    <a:pt x="15" y="3"/>
                  </a:moveTo>
                  <a:cubicBezTo>
                    <a:pt x="5" y="6"/>
                    <a:pt x="0" y="16"/>
                    <a:pt x="2" y="24"/>
                  </a:cubicBezTo>
                  <a:cubicBezTo>
                    <a:pt x="3" y="33"/>
                    <a:pt x="10" y="38"/>
                    <a:pt x="19" y="38"/>
                  </a:cubicBezTo>
                  <a:cubicBezTo>
                    <a:pt x="23" y="38"/>
                    <a:pt x="28" y="37"/>
                    <a:pt x="31" y="34"/>
                  </a:cubicBezTo>
                  <a:cubicBezTo>
                    <a:pt x="35" y="30"/>
                    <a:pt x="37" y="25"/>
                    <a:pt x="37" y="19"/>
                  </a:cubicBezTo>
                  <a:cubicBezTo>
                    <a:pt x="37" y="16"/>
                    <a:pt x="36" y="13"/>
                    <a:pt x="35" y="10"/>
                  </a:cubicBezTo>
                  <a:cubicBezTo>
                    <a:pt x="31" y="3"/>
                    <a:pt x="23" y="0"/>
                    <a:pt x="15" y="3"/>
                  </a:cubicBezTo>
                  <a:moveTo>
                    <a:pt x="8" y="24"/>
                  </a:moveTo>
                  <a:cubicBezTo>
                    <a:pt x="7" y="18"/>
                    <a:pt x="10" y="11"/>
                    <a:pt x="17" y="9"/>
                  </a:cubicBezTo>
                  <a:cubicBezTo>
                    <a:pt x="24" y="7"/>
                    <a:pt x="28" y="10"/>
                    <a:pt x="29" y="13"/>
                  </a:cubicBezTo>
                  <a:cubicBezTo>
                    <a:pt x="32" y="17"/>
                    <a:pt x="31" y="25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31"/>
                    <a:pt x="22" y="32"/>
                    <a:pt x="19" y="32"/>
                  </a:cubicBezTo>
                  <a:cubicBezTo>
                    <a:pt x="10" y="32"/>
                    <a:pt x="8" y="26"/>
                    <a:pt x="8" y="24"/>
                  </a:cubicBezTo>
                  <a:moveTo>
                    <a:pt x="31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714C2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B840D243-FD94-4A7C-B732-01801FF59275}"/>
              </a:ext>
            </a:extLst>
          </p:cNvPr>
          <p:cNvGrpSpPr/>
          <p:nvPr/>
        </p:nvGrpSpPr>
        <p:grpSpPr>
          <a:xfrm>
            <a:off x="3021808" y="1831687"/>
            <a:ext cx="2266949" cy="1622426"/>
            <a:chOff x="4271962" y="2090738"/>
            <a:chExt cx="2266949" cy="1622426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B81EA2C3-8AEB-42D1-90DC-EF7D5A9B0A9B}"/>
                </a:ext>
              </a:extLst>
            </p:cNvPr>
            <p:cNvGrpSpPr/>
            <p:nvPr/>
          </p:nvGrpSpPr>
          <p:grpSpPr>
            <a:xfrm>
              <a:off x="4335462" y="2116138"/>
              <a:ext cx="2135186" cy="1562101"/>
              <a:chOff x="4335462" y="2116138"/>
              <a:chExt cx="2135186" cy="1562101"/>
            </a:xfrm>
          </p:grpSpPr>
          <p:sp>
            <p:nvSpPr>
              <p:cNvPr id="79" name="Freeform 11">
                <a:extLst>
                  <a:ext uri="{FF2B5EF4-FFF2-40B4-BE49-F238E27FC236}">
                    <a16:creationId xmlns:a16="http://schemas.microsoft.com/office/drawing/2014/main" id="{5C22F52E-2245-41D4-8186-01E6F60210F0}"/>
                  </a:ext>
                </a:extLst>
              </p:cNvPr>
              <p:cNvSpPr/>
              <p:nvPr/>
            </p:nvSpPr>
            <p:spPr bwMode="auto">
              <a:xfrm>
                <a:off x="4335462" y="2273301"/>
                <a:ext cx="498475" cy="1311275"/>
              </a:xfrm>
              <a:custGeom>
                <a:gdLst>
                  <a:gd fmla="*/ 95 w 117" name="T0"/>
                  <a:gd fmla="*/ 5 h 307" name="T1"/>
                  <a:gd fmla="*/ 13 w 117" name="T2"/>
                  <a:gd fmla="*/ 118 h 307" name="T3"/>
                  <a:gd fmla="*/ 10 w 117" name="T4"/>
                  <a:gd fmla="*/ 288 h 307" name="T5"/>
                  <a:gd fmla="*/ 35 w 117" name="T6"/>
                  <a:gd fmla="*/ 291 h 307" name="T7"/>
                  <a:gd fmla="*/ 35 w 117" name="T8"/>
                  <a:gd fmla="*/ 288 h 307" name="T9"/>
                  <a:gd fmla="*/ 35 w 117" name="T10"/>
                  <a:gd fmla="*/ 288 h 307" name="T11"/>
                  <a:gd fmla="*/ 35 w 117" name="T12"/>
                  <a:gd fmla="*/ 288 h 307" name="T13"/>
                  <a:gd fmla="*/ 35 w 117" name="T14"/>
                  <a:gd fmla="*/ 133 h 307" name="T15"/>
                  <a:gd fmla="*/ 95 w 117" name="T16"/>
                  <a:gd fmla="*/ 37 h 307" name="T17"/>
                  <a:gd fmla="*/ 101 w 117" name="T18"/>
                  <a:gd fmla="*/ 29 h 307" name="T19"/>
                  <a:gd fmla="*/ 102 w 117" name="T20"/>
                  <a:gd fmla="*/ 29 h 307" name="T21"/>
                  <a:gd fmla="*/ 95 w 117" name="T22"/>
                  <a:gd fmla="*/ 5 h 307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07" w="117">
                    <a:moveTo>
                      <a:pt x="95" y="5"/>
                    </a:moveTo>
                    <a:cubicBezTo>
                      <a:pt x="36" y="23"/>
                      <a:pt x="18" y="67"/>
                      <a:pt x="13" y="118"/>
                    </a:cubicBezTo>
                    <a:cubicBezTo>
                      <a:pt x="0" y="174"/>
                      <a:pt x="4" y="240"/>
                      <a:pt x="10" y="288"/>
                    </a:cubicBezTo>
                    <a:cubicBezTo>
                      <a:pt x="12" y="301"/>
                      <a:pt x="33" y="307"/>
                      <a:pt x="35" y="291"/>
                    </a:cubicBezTo>
                    <a:cubicBezTo>
                      <a:pt x="35" y="290"/>
                      <a:pt x="35" y="289"/>
                      <a:pt x="35" y="288"/>
                    </a:cubicBezTo>
                    <a:cubicBezTo>
                      <a:pt x="35" y="288"/>
                      <a:pt x="35" y="288"/>
                      <a:pt x="35" y="288"/>
                    </a:cubicBezTo>
                    <a:cubicBezTo>
                      <a:pt x="35" y="288"/>
                      <a:pt x="35" y="288"/>
                      <a:pt x="35" y="288"/>
                    </a:cubicBezTo>
                    <a:cubicBezTo>
                      <a:pt x="41" y="246"/>
                      <a:pt x="31" y="186"/>
                      <a:pt x="35" y="133"/>
                    </a:cubicBezTo>
                    <a:cubicBezTo>
                      <a:pt x="43" y="92"/>
                      <a:pt x="60" y="56"/>
                      <a:pt x="95" y="37"/>
                    </a:cubicBezTo>
                    <a:cubicBezTo>
                      <a:pt x="99" y="35"/>
                      <a:pt x="101" y="32"/>
                      <a:pt x="101" y="29"/>
                    </a:cubicBezTo>
                    <a:cubicBezTo>
                      <a:pt x="101" y="29"/>
                      <a:pt x="102" y="29"/>
                      <a:pt x="102" y="29"/>
                    </a:cubicBezTo>
                    <a:cubicBezTo>
                      <a:pt x="117" y="24"/>
                      <a:pt x="111" y="0"/>
                      <a:pt x="95" y="5"/>
                    </a:cubicBezTo>
                    <a:close/>
                  </a:path>
                </a:pathLst>
              </a:custGeom>
              <a:solidFill>
                <a:srgbClr val="F7F5B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0" name="Freeform 12">
                <a:extLst>
                  <a:ext uri="{FF2B5EF4-FFF2-40B4-BE49-F238E27FC236}">
                    <a16:creationId xmlns:a16="http://schemas.microsoft.com/office/drawing/2014/main" id="{D127F046-22D6-47F2-8059-F455697E3CF3}"/>
                  </a:ext>
                </a:extLst>
              </p:cNvPr>
              <p:cNvSpPr/>
              <p:nvPr/>
            </p:nvSpPr>
            <p:spPr bwMode="auto">
              <a:xfrm>
                <a:off x="4978399" y="2457451"/>
                <a:ext cx="1012825" cy="1220788"/>
              </a:xfrm>
              <a:custGeom>
                <a:gdLst>
                  <a:gd fmla="*/ 212 w 238" name="T0"/>
                  <a:gd fmla="*/ 169 h 286" name="T1"/>
                  <a:gd fmla="*/ 91 w 238" name="T2"/>
                  <a:gd fmla="*/ 247 h 286" name="T3"/>
                  <a:gd fmla="*/ 80 w 238" name="T4"/>
                  <a:gd fmla="*/ 162 h 286" name="T5"/>
                  <a:gd fmla="*/ 76 w 238" name="T6"/>
                  <a:gd fmla="*/ 30 h 286" name="T7"/>
                  <a:gd fmla="*/ 58 w 238" name="T8"/>
                  <a:gd fmla="*/ 12 h 286" name="T9"/>
                  <a:gd fmla="*/ 64 w 238" name="T10"/>
                  <a:gd fmla="*/ 254 h 286" name="T11"/>
                  <a:gd fmla="*/ 73 w 238" name="T12"/>
                  <a:gd fmla="*/ 270 h 286" name="T13"/>
                  <a:gd fmla="*/ 237 w 238" name="T14"/>
                  <a:gd fmla="*/ 169 h 286" name="T15"/>
                  <a:gd fmla="*/ 212 w 238" name="T16"/>
                  <a:gd fmla="*/ 169 h 28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86" w="238">
                    <a:moveTo>
                      <a:pt x="212" y="169"/>
                    </a:moveTo>
                    <a:cubicBezTo>
                      <a:pt x="211" y="235"/>
                      <a:pt x="146" y="255"/>
                      <a:pt x="91" y="247"/>
                    </a:cubicBezTo>
                    <a:cubicBezTo>
                      <a:pt x="93" y="219"/>
                      <a:pt x="86" y="190"/>
                      <a:pt x="80" y="162"/>
                    </a:cubicBezTo>
                    <a:cubicBezTo>
                      <a:pt x="73" y="127"/>
                      <a:pt x="48" y="60"/>
                      <a:pt x="76" y="30"/>
                    </a:cubicBezTo>
                    <a:cubicBezTo>
                      <a:pt x="87" y="18"/>
                      <a:pt x="69" y="0"/>
                      <a:pt x="58" y="12"/>
                    </a:cubicBezTo>
                    <a:cubicBezTo>
                      <a:pt x="0" y="73"/>
                      <a:pt x="79" y="183"/>
                      <a:pt x="64" y="254"/>
                    </a:cubicBezTo>
                    <a:cubicBezTo>
                      <a:pt x="63" y="261"/>
                      <a:pt x="66" y="268"/>
                      <a:pt x="73" y="270"/>
                    </a:cubicBezTo>
                    <a:cubicBezTo>
                      <a:pt x="148" y="286"/>
                      <a:pt x="236" y="256"/>
                      <a:pt x="237" y="169"/>
                    </a:cubicBezTo>
                    <a:cubicBezTo>
                      <a:pt x="238" y="153"/>
                      <a:pt x="212" y="153"/>
                      <a:pt x="212" y="169"/>
                    </a:cubicBezTo>
                    <a:close/>
                  </a:path>
                </a:pathLst>
              </a:custGeom>
              <a:solidFill>
                <a:srgbClr val="F7F5B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1" name="Freeform 13">
                <a:extLst>
                  <a:ext uri="{FF2B5EF4-FFF2-40B4-BE49-F238E27FC236}">
                    <a16:creationId xmlns:a16="http://schemas.microsoft.com/office/drawing/2014/main" id="{3C1F3B4B-6D72-497D-AF2A-9FFB392E1BED}"/>
                  </a:ext>
                </a:extLst>
              </p:cNvPr>
              <p:cNvSpPr/>
              <p:nvPr/>
            </p:nvSpPr>
            <p:spPr bwMode="auto">
              <a:xfrm>
                <a:off x="5675311" y="2116138"/>
                <a:ext cx="795337" cy="785813"/>
              </a:xfrm>
              <a:custGeom>
                <a:gdLst>
                  <a:gd fmla="*/ 165 w 187" name="T0"/>
                  <a:gd fmla="*/ 149 h 184" name="T1"/>
                  <a:gd fmla="*/ 45 w 187" name="T2"/>
                  <a:gd fmla="*/ 108 h 184" name="T3"/>
                  <a:gd fmla="*/ 81 w 187" name="T4"/>
                  <a:gd fmla="*/ 43 h 184" name="T5"/>
                  <a:gd fmla="*/ 162 w 187" name="T6"/>
                  <a:gd fmla="*/ 29 h 184" name="T7"/>
                  <a:gd fmla="*/ 162 w 187" name="T8"/>
                  <a:gd fmla="*/ 3 h 184" name="T9"/>
                  <a:gd fmla="*/ 18 w 187" name="T10"/>
                  <a:gd fmla="*/ 108 h 184" name="T11"/>
                  <a:gd fmla="*/ 171 w 187" name="T12"/>
                  <a:gd fmla="*/ 173 h 184" name="T13"/>
                  <a:gd fmla="*/ 165 w 187" name="T14"/>
                  <a:gd fmla="*/ 149 h 184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84" w="187">
                    <a:moveTo>
                      <a:pt x="165" y="149"/>
                    </a:moveTo>
                    <a:cubicBezTo>
                      <a:pt x="126" y="158"/>
                      <a:pt x="67" y="144"/>
                      <a:pt x="45" y="108"/>
                    </a:cubicBezTo>
                    <a:cubicBezTo>
                      <a:pt x="29" y="80"/>
                      <a:pt x="59" y="54"/>
                      <a:pt x="81" y="43"/>
                    </a:cubicBezTo>
                    <a:cubicBezTo>
                      <a:pt x="105" y="31"/>
                      <a:pt x="135" y="27"/>
                      <a:pt x="162" y="29"/>
                    </a:cubicBezTo>
                    <a:cubicBezTo>
                      <a:pt x="178" y="29"/>
                      <a:pt x="178" y="4"/>
                      <a:pt x="162" y="3"/>
                    </a:cubicBezTo>
                    <a:cubicBezTo>
                      <a:pt x="102" y="0"/>
                      <a:pt x="0" y="30"/>
                      <a:pt x="18" y="108"/>
                    </a:cubicBezTo>
                    <a:cubicBezTo>
                      <a:pt x="32" y="166"/>
                      <a:pt x="123" y="184"/>
                      <a:pt x="171" y="173"/>
                    </a:cubicBezTo>
                    <a:cubicBezTo>
                      <a:pt x="187" y="170"/>
                      <a:pt x="180" y="145"/>
                      <a:pt x="165" y="149"/>
                    </a:cubicBezTo>
                    <a:close/>
                  </a:path>
                </a:pathLst>
              </a:custGeom>
              <a:solidFill>
                <a:srgbClr val="F7F5B4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73" name="Freeform 14">
              <a:extLst>
                <a:ext uri="{FF2B5EF4-FFF2-40B4-BE49-F238E27FC236}">
                  <a16:creationId xmlns:a16="http://schemas.microsoft.com/office/drawing/2014/main" id="{BC3A40A2-D7D7-4B5E-9C42-E872148E66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1962" y="2219326"/>
              <a:ext cx="838200" cy="1428750"/>
            </a:xfrm>
            <a:custGeom>
              <a:gdLst>
                <a:gd fmla="*/ 181 w 197" name="T0"/>
                <a:gd fmla="*/ 180 h 335" name="T1"/>
                <a:gd fmla="*/ 151 w 197" name="T2"/>
                <a:gd fmla="*/ 16 h 335" name="T3"/>
                <a:gd fmla="*/ 89 w 197" name="T4"/>
                <a:gd fmla="*/ 14 h 335" name="T5"/>
                <a:gd fmla="*/ 29 w 197" name="T6"/>
                <a:gd fmla="*/ 84 h 335" name="T7"/>
                <a:gd fmla="*/ 15 w 197" name="T8"/>
                <a:gd fmla="*/ 319 h 335" name="T9"/>
                <a:gd fmla="*/ 25 w 197" name="T10"/>
                <a:gd fmla="*/ 324 h 335" name="T11"/>
                <a:gd fmla="*/ 28 w 197" name="T12"/>
                <a:gd fmla="*/ 325 h 335" name="T13"/>
                <a:gd fmla="*/ 81 w 197" name="T14"/>
                <a:gd fmla="*/ 245 h 335" name="T15"/>
                <a:gd fmla="*/ 78 w 197" name="T16"/>
                <a:gd fmla="*/ 202 h 335" name="T17"/>
                <a:gd fmla="*/ 77 w 197" name="T18"/>
                <a:gd fmla="*/ 185 h 335" name="T19"/>
                <a:gd fmla="*/ 93 w 197" name="T20"/>
                <a:gd fmla="*/ 174 h 335" name="T21"/>
                <a:gd fmla="*/ 115 w 197" name="T22"/>
                <a:gd fmla="*/ 182 h 335" name="T23"/>
                <a:gd fmla="*/ 116 w 197" name="T24"/>
                <a:gd fmla="*/ 226 h 335" name="T25"/>
                <a:gd fmla="*/ 124 w 197" name="T26"/>
                <a:gd fmla="*/ 305 h 335" name="T27"/>
                <a:gd fmla="*/ 129 w 197" name="T28"/>
                <a:gd fmla="*/ 309 h 335" name="T29"/>
                <a:gd fmla="*/ 181 w 197" name="T30"/>
                <a:gd fmla="*/ 180 h 335" name="T31"/>
                <a:gd fmla="*/ 159 w 197" name="T32"/>
                <a:gd fmla="*/ 287 h 335" name="T33"/>
                <a:gd fmla="*/ 136 w 197" name="T34"/>
                <a:gd fmla="*/ 297 h 335" name="T35"/>
                <a:gd fmla="*/ 129 w 197" name="T36"/>
                <a:gd fmla="*/ 248 h 335" name="T37"/>
                <a:gd fmla="*/ 127 w 197" name="T38"/>
                <a:gd fmla="*/ 171 h 335" name="T39"/>
                <a:gd fmla="*/ 123 w 197" name="T40"/>
                <a:gd fmla="*/ 165 h 335" name="T41"/>
                <a:gd fmla="*/ 68 w 197" name="T42"/>
                <a:gd fmla="*/ 165 h 335" name="T43"/>
                <a:gd fmla="*/ 63 w 197" name="T44"/>
                <a:gd fmla="*/ 171 h 335" name="T45"/>
                <a:gd fmla="*/ 31 w 197" name="T46"/>
                <a:gd fmla="*/ 313 h 335" name="T47"/>
                <a:gd fmla="*/ 27 w 197" name="T48"/>
                <a:gd fmla="*/ 314 h 335" name="T49"/>
                <a:gd fmla="*/ 30 w 197" name="T50"/>
                <a:gd fmla="*/ 128 h 335" name="T51"/>
                <a:gd fmla="*/ 69 w 197" name="T52"/>
                <a:gd fmla="*/ 42 h 335" name="T53"/>
                <a:gd fmla="*/ 157 w 197" name="T54"/>
                <a:gd fmla="*/ 45 h 335" name="T55"/>
                <a:gd fmla="*/ 170 w 197" name="T56"/>
                <a:gd fmla="*/ 204 h 335" name="T57"/>
                <a:gd fmla="*/ 159 w 197" name="T58"/>
                <a:gd fmla="*/ 287 h 335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335" w="197">
                  <a:moveTo>
                    <a:pt x="181" y="180"/>
                  </a:moveTo>
                  <a:cubicBezTo>
                    <a:pt x="177" y="129"/>
                    <a:pt x="192" y="55"/>
                    <a:pt x="151" y="16"/>
                  </a:cubicBezTo>
                  <a:cubicBezTo>
                    <a:pt x="135" y="0"/>
                    <a:pt x="108" y="5"/>
                    <a:pt x="89" y="14"/>
                  </a:cubicBezTo>
                  <a:cubicBezTo>
                    <a:pt x="59" y="28"/>
                    <a:pt x="41" y="53"/>
                    <a:pt x="29" y="84"/>
                  </a:cubicBezTo>
                  <a:cubicBezTo>
                    <a:pt x="0" y="157"/>
                    <a:pt x="15" y="243"/>
                    <a:pt x="15" y="319"/>
                  </a:cubicBezTo>
                  <a:cubicBezTo>
                    <a:pt x="15" y="325"/>
                    <a:pt x="22" y="326"/>
                    <a:pt x="25" y="324"/>
                  </a:cubicBezTo>
                  <a:cubicBezTo>
                    <a:pt x="26" y="324"/>
                    <a:pt x="26" y="325"/>
                    <a:pt x="28" y="325"/>
                  </a:cubicBezTo>
                  <a:cubicBezTo>
                    <a:pt x="77" y="335"/>
                    <a:pt x="82" y="281"/>
                    <a:pt x="81" y="245"/>
                  </a:cubicBezTo>
                  <a:cubicBezTo>
                    <a:pt x="81" y="230"/>
                    <a:pt x="80" y="216"/>
                    <a:pt x="78" y="202"/>
                  </a:cubicBezTo>
                  <a:cubicBezTo>
                    <a:pt x="78" y="196"/>
                    <a:pt x="77" y="190"/>
                    <a:pt x="77" y="185"/>
                  </a:cubicBezTo>
                  <a:cubicBezTo>
                    <a:pt x="75" y="172"/>
                    <a:pt x="80" y="175"/>
                    <a:pt x="93" y="174"/>
                  </a:cubicBezTo>
                  <a:cubicBezTo>
                    <a:pt x="101" y="173"/>
                    <a:pt x="115" y="170"/>
                    <a:pt x="115" y="182"/>
                  </a:cubicBezTo>
                  <a:cubicBezTo>
                    <a:pt x="115" y="196"/>
                    <a:pt x="116" y="211"/>
                    <a:pt x="116" y="226"/>
                  </a:cubicBezTo>
                  <a:cubicBezTo>
                    <a:pt x="117" y="252"/>
                    <a:pt x="119" y="279"/>
                    <a:pt x="124" y="305"/>
                  </a:cubicBezTo>
                  <a:cubicBezTo>
                    <a:pt x="124" y="307"/>
                    <a:pt x="127" y="309"/>
                    <a:pt x="129" y="309"/>
                  </a:cubicBezTo>
                  <a:cubicBezTo>
                    <a:pt x="197" y="310"/>
                    <a:pt x="184" y="225"/>
                    <a:pt x="181" y="180"/>
                  </a:cubicBezTo>
                  <a:close/>
                  <a:moveTo>
                    <a:pt x="159" y="287"/>
                  </a:moveTo>
                  <a:cubicBezTo>
                    <a:pt x="153" y="294"/>
                    <a:pt x="144" y="296"/>
                    <a:pt x="136" y="297"/>
                  </a:cubicBezTo>
                  <a:cubicBezTo>
                    <a:pt x="132" y="298"/>
                    <a:pt x="130" y="255"/>
                    <a:pt x="129" y="248"/>
                  </a:cubicBezTo>
                  <a:cubicBezTo>
                    <a:pt x="127" y="222"/>
                    <a:pt x="127" y="196"/>
                    <a:pt x="127" y="171"/>
                  </a:cubicBezTo>
                  <a:cubicBezTo>
                    <a:pt x="127" y="168"/>
                    <a:pt x="126" y="166"/>
                    <a:pt x="123" y="165"/>
                  </a:cubicBezTo>
                  <a:cubicBezTo>
                    <a:pt x="105" y="160"/>
                    <a:pt x="86" y="161"/>
                    <a:pt x="68" y="165"/>
                  </a:cubicBezTo>
                  <a:cubicBezTo>
                    <a:pt x="65" y="165"/>
                    <a:pt x="63" y="168"/>
                    <a:pt x="63" y="171"/>
                  </a:cubicBezTo>
                  <a:cubicBezTo>
                    <a:pt x="66" y="202"/>
                    <a:pt x="90" y="325"/>
                    <a:pt x="31" y="313"/>
                  </a:cubicBezTo>
                  <a:cubicBezTo>
                    <a:pt x="29" y="313"/>
                    <a:pt x="28" y="313"/>
                    <a:pt x="27" y="314"/>
                  </a:cubicBezTo>
                  <a:cubicBezTo>
                    <a:pt x="26" y="252"/>
                    <a:pt x="20" y="190"/>
                    <a:pt x="30" y="128"/>
                  </a:cubicBezTo>
                  <a:cubicBezTo>
                    <a:pt x="35" y="96"/>
                    <a:pt x="46" y="65"/>
                    <a:pt x="69" y="42"/>
                  </a:cubicBezTo>
                  <a:cubicBezTo>
                    <a:pt x="95" y="15"/>
                    <a:pt x="140" y="5"/>
                    <a:pt x="157" y="45"/>
                  </a:cubicBezTo>
                  <a:cubicBezTo>
                    <a:pt x="176" y="92"/>
                    <a:pt x="167" y="153"/>
                    <a:pt x="170" y="204"/>
                  </a:cubicBezTo>
                  <a:cubicBezTo>
                    <a:pt x="172" y="230"/>
                    <a:pt x="177" y="265"/>
                    <a:pt x="159" y="2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charset="0" panose="020b0604020202020204" pitchFamily="34" typeface="Arial"/>
                <a:sym typeface="+mn-lt"/>
              </a:endParaRPr>
            </a:p>
          </p:txBody>
        </p:sp>
        <p:sp>
          <p:nvSpPr>
            <p:cNvPr id="74" name="Freeform 15">
              <a:extLst>
                <a:ext uri="{FF2B5EF4-FFF2-40B4-BE49-F238E27FC236}">
                  <a16:creationId xmlns:a16="http://schemas.microsoft.com/office/drawing/2014/main" id="{A124FD2F-B92B-43A3-94AB-202DC6CB3B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2949" y="2449513"/>
              <a:ext cx="254000" cy="358775"/>
            </a:xfrm>
            <a:custGeom>
              <a:gdLst>
                <a:gd fmla="*/ 58 w 60" name="T0"/>
                <a:gd fmla="*/ 45 h 84" name="T1"/>
                <a:gd fmla="*/ 14 w 60" name="T2"/>
                <a:gd fmla="*/ 16 h 84" name="T3"/>
                <a:gd fmla="*/ 1 w 60" name="T4"/>
                <a:gd fmla="*/ 69 h 84" name="T5"/>
                <a:gd fmla="*/ 2 w 60" name="T6"/>
                <a:gd fmla="*/ 71 h 84" name="T7"/>
                <a:gd fmla="*/ 6 w 60" name="T8"/>
                <a:gd fmla="*/ 78 h 84" name="T9"/>
                <a:gd fmla="*/ 51 w 60" name="T10"/>
                <a:gd fmla="*/ 74 h 84" name="T11"/>
                <a:gd fmla="*/ 58 w 60" name="T12"/>
                <a:gd fmla="*/ 45 h 84" name="T13"/>
                <a:gd fmla="*/ 43 w 60" name="T14"/>
                <a:gd fmla="*/ 65 h 84" name="T15"/>
                <a:gd fmla="*/ 38 w 60" name="T16"/>
                <a:gd fmla="*/ 67 h 84" name="T17"/>
                <a:gd fmla="*/ 29 w 60" name="T18"/>
                <a:gd fmla="*/ 69 h 84" name="T19"/>
                <a:gd fmla="*/ 13 w 60" name="T20"/>
                <a:gd fmla="*/ 68 h 84" name="T21"/>
                <a:gd fmla="*/ 15 w 60" name="T22"/>
                <a:gd fmla="*/ 38 h 84" name="T23"/>
                <a:gd fmla="*/ 22 w 60" name="T24"/>
                <a:gd fmla="*/ 25 h 84" name="T25"/>
                <a:gd fmla="*/ 24 w 60" name="T26"/>
                <a:gd fmla="*/ 24 h 84" name="T27"/>
                <a:gd fmla="*/ 24 w 60" name="T28"/>
                <a:gd fmla="*/ 23 h 84" name="T29"/>
                <a:gd fmla="*/ 28 w 60" name="T30"/>
                <a:gd fmla="*/ 24 h 84" name="T31"/>
                <a:gd fmla="*/ 28 w 60" name="T32"/>
                <a:gd fmla="*/ 24 h 84" name="T33"/>
                <a:gd fmla="*/ 29 w 60" name="T34"/>
                <a:gd fmla="*/ 24 h 84" name="T35"/>
                <a:gd fmla="*/ 30 w 60" name="T36"/>
                <a:gd fmla="*/ 25 h 84" name="T37"/>
                <a:gd fmla="*/ 32 w 60" name="T38"/>
                <a:gd fmla="*/ 27 h 84" name="T39"/>
                <a:gd fmla="*/ 34 w 60" name="T40"/>
                <a:gd fmla="*/ 28 h 84" name="T41"/>
                <a:gd fmla="*/ 37 w 60" name="T42"/>
                <a:gd fmla="*/ 31 h 84" name="T43"/>
                <a:gd fmla="*/ 47 w 60" name="T44"/>
                <a:gd fmla="*/ 56 h 84" name="T45"/>
                <a:gd fmla="*/ 43 w 60" name="T46"/>
                <a:gd fmla="*/ 65 h 8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84" w="60">
                  <a:moveTo>
                    <a:pt x="58" y="45"/>
                  </a:moveTo>
                  <a:cubicBezTo>
                    <a:pt x="54" y="28"/>
                    <a:pt x="33" y="0"/>
                    <a:pt x="14" y="16"/>
                  </a:cubicBezTo>
                  <a:cubicBezTo>
                    <a:pt x="0" y="27"/>
                    <a:pt x="1" y="53"/>
                    <a:pt x="1" y="69"/>
                  </a:cubicBezTo>
                  <a:cubicBezTo>
                    <a:pt x="1" y="69"/>
                    <a:pt x="2" y="70"/>
                    <a:pt x="2" y="71"/>
                  </a:cubicBezTo>
                  <a:cubicBezTo>
                    <a:pt x="1" y="74"/>
                    <a:pt x="2" y="78"/>
                    <a:pt x="6" y="78"/>
                  </a:cubicBezTo>
                  <a:cubicBezTo>
                    <a:pt x="20" y="82"/>
                    <a:pt x="38" y="84"/>
                    <a:pt x="51" y="74"/>
                  </a:cubicBezTo>
                  <a:cubicBezTo>
                    <a:pt x="59" y="67"/>
                    <a:pt x="60" y="55"/>
                    <a:pt x="58" y="45"/>
                  </a:cubicBezTo>
                  <a:close/>
                  <a:moveTo>
                    <a:pt x="43" y="65"/>
                  </a:moveTo>
                  <a:cubicBezTo>
                    <a:pt x="42" y="65"/>
                    <a:pt x="40" y="67"/>
                    <a:pt x="38" y="67"/>
                  </a:cubicBezTo>
                  <a:cubicBezTo>
                    <a:pt x="35" y="69"/>
                    <a:pt x="32" y="69"/>
                    <a:pt x="29" y="69"/>
                  </a:cubicBezTo>
                  <a:cubicBezTo>
                    <a:pt x="24" y="69"/>
                    <a:pt x="19" y="69"/>
                    <a:pt x="13" y="68"/>
                  </a:cubicBezTo>
                  <a:cubicBezTo>
                    <a:pt x="13" y="58"/>
                    <a:pt x="13" y="47"/>
                    <a:pt x="15" y="38"/>
                  </a:cubicBezTo>
                  <a:cubicBezTo>
                    <a:pt x="17" y="32"/>
                    <a:pt x="18" y="28"/>
                    <a:pt x="22" y="25"/>
                  </a:cubicBezTo>
                  <a:cubicBezTo>
                    <a:pt x="22" y="24"/>
                    <a:pt x="23" y="24"/>
                    <a:pt x="24" y="24"/>
                  </a:cubicBezTo>
                  <a:cubicBezTo>
                    <a:pt x="22" y="24"/>
                    <a:pt x="26" y="23"/>
                    <a:pt x="24" y="23"/>
                  </a:cubicBezTo>
                  <a:cubicBezTo>
                    <a:pt x="27" y="23"/>
                    <a:pt x="26" y="23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9" y="24"/>
                    <a:pt x="28" y="24"/>
                    <a:pt x="29" y="24"/>
                  </a:cubicBezTo>
                  <a:cubicBezTo>
                    <a:pt x="29" y="24"/>
                    <a:pt x="29" y="25"/>
                    <a:pt x="30" y="25"/>
                  </a:cubicBezTo>
                  <a:cubicBezTo>
                    <a:pt x="31" y="25"/>
                    <a:pt x="32" y="26"/>
                    <a:pt x="32" y="27"/>
                  </a:cubicBezTo>
                  <a:cubicBezTo>
                    <a:pt x="32" y="26"/>
                    <a:pt x="34" y="28"/>
                    <a:pt x="34" y="28"/>
                  </a:cubicBezTo>
                  <a:cubicBezTo>
                    <a:pt x="35" y="29"/>
                    <a:pt x="36" y="30"/>
                    <a:pt x="37" y="31"/>
                  </a:cubicBezTo>
                  <a:cubicBezTo>
                    <a:pt x="43" y="37"/>
                    <a:pt x="47" y="47"/>
                    <a:pt x="47" y="56"/>
                  </a:cubicBezTo>
                  <a:cubicBezTo>
                    <a:pt x="47" y="59"/>
                    <a:pt x="45" y="62"/>
                    <a:pt x="43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5" name="Freeform 16">
              <a:extLst>
                <a:ext uri="{FF2B5EF4-FFF2-40B4-BE49-F238E27FC236}">
                  <a16:creationId xmlns:a16="http://schemas.microsoft.com/office/drawing/2014/main" id="{0354595F-211B-44D8-9AE2-D22BC63FDE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3337" y="2419351"/>
              <a:ext cx="996950" cy="1293813"/>
            </a:xfrm>
            <a:custGeom>
              <a:gdLst>
                <a:gd fmla="*/ 101 w 234" name="T0"/>
                <a:gd fmla="*/ 113 h 303" name="T1"/>
                <a:gd fmla="*/ 125 w 234" name="T2"/>
                <a:gd fmla="*/ 42 h 303" name="T3"/>
                <a:gd fmla="*/ 34 w 234" name="T4"/>
                <a:gd fmla="*/ 7 h 303" name="T5"/>
                <a:gd fmla="*/ 9 w 234" name="T6"/>
                <a:gd fmla="*/ 86 h 303" name="T7"/>
                <a:gd fmla="*/ 18 w 234" name="T8"/>
                <a:gd fmla="*/ 271 h 303" name="T9"/>
                <a:gd fmla="*/ 26 w 234" name="T10"/>
                <a:gd fmla="*/ 278 h 303" name="T11"/>
                <a:gd fmla="*/ 26 w 234" name="T12"/>
                <a:gd fmla="*/ 278 h 303" name="T13"/>
                <a:gd fmla="*/ 209 w 234" name="T14"/>
                <a:gd fmla="*/ 215 h 303" name="T15"/>
                <a:gd fmla="*/ 101 w 234" name="T16"/>
                <a:gd fmla="*/ 113 h 303" name="T17"/>
                <a:gd fmla="*/ 187 w 234" name="T18"/>
                <a:gd fmla="*/ 231 h 303" name="T19"/>
                <a:gd fmla="*/ 31 w 234" name="T20"/>
                <a:gd fmla="*/ 267 h 303" name="T21"/>
                <a:gd fmla="*/ 19 w 234" name="T22"/>
                <a:gd fmla="*/ 61 h 303" name="T23"/>
                <a:gd fmla="*/ 28 w 234" name="T24"/>
                <a:gd fmla="*/ 24 h 303" name="T25"/>
                <a:gd fmla="*/ 96 w 234" name="T26"/>
                <a:gd fmla="*/ 24 h 303" name="T27"/>
                <a:gd fmla="*/ 77 w 234" name="T28"/>
                <a:gd fmla="*/ 119 h 303" name="T29"/>
                <a:gd fmla="*/ 82 w 234" name="T30"/>
                <a:gd fmla="*/ 130 h 303" name="T31"/>
                <a:gd fmla="*/ 187 w 234" name="T32"/>
                <a:gd fmla="*/ 231 h 30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03" w="234">
                  <a:moveTo>
                    <a:pt x="101" y="113"/>
                  </a:moveTo>
                  <a:cubicBezTo>
                    <a:pt x="120" y="94"/>
                    <a:pt x="131" y="69"/>
                    <a:pt x="125" y="42"/>
                  </a:cubicBezTo>
                  <a:cubicBezTo>
                    <a:pt x="116" y="5"/>
                    <a:pt x="64" y="0"/>
                    <a:pt x="34" y="7"/>
                  </a:cubicBezTo>
                  <a:cubicBezTo>
                    <a:pt x="0" y="16"/>
                    <a:pt x="6" y="60"/>
                    <a:pt x="9" y="86"/>
                  </a:cubicBezTo>
                  <a:cubicBezTo>
                    <a:pt x="14" y="145"/>
                    <a:pt x="36" y="213"/>
                    <a:pt x="18" y="271"/>
                  </a:cubicBezTo>
                  <a:cubicBezTo>
                    <a:pt x="16" y="276"/>
                    <a:pt x="22" y="279"/>
                    <a:pt x="26" y="278"/>
                  </a:cubicBezTo>
                  <a:cubicBezTo>
                    <a:pt x="26" y="278"/>
                    <a:pt x="26" y="278"/>
                    <a:pt x="26" y="278"/>
                  </a:cubicBezTo>
                  <a:cubicBezTo>
                    <a:pt x="91" y="303"/>
                    <a:pt x="182" y="285"/>
                    <a:pt x="209" y="215"/>
                  </a:cubicBezTo>
                  <a:cubicBezTo>
                    <a:pt x="234" y="148"/>
                    <a:pt x="159" y="108"/>
                    <a:pt x="101" y="113"/>
                  </a:cubicBezTo>
                  <a:close/>
                  <a:moveTo>
                    <a:pt x="187" y="231"/>
                  </a:moveTo>
                  <a:cubicBezTo>
                    <a:pt x="157" y="279"/>
                    <a:pt x="80" y="285"/>
                    <a:pt x="31" y="267"/>
                  </a:cubicBezTo>
                  <a:cubicBezTo>
                    <a:pt x="48" y="202"/>
                    <a:pt x="22" y="127"/>
                    <a:pt x="19" y="61"/>
                  </a:cubicBezTo>
                  <a:cubicBezTo>
                    <a:pt x="18" y="48"/>
                    <a:pt x="18" y="34"/>
                    <a:pt x="28" y="24"/>
                  </a:cubicBezTo>
                  <a:cubicBezTo>
                    <a:pt x="42" y="8"/>
                    <a:pt x="80" y="17"/>
                    <a:pt x="96" y="24"/>
                  </a:cubicBezTo>
                  <a:cubicBezTo>
                    <a:pt x="140" y="45"/>
                    <a:pt x="101" y="101"/>
                    <a:pt x="77" y="119"/>
                  </a:cubicBezTo>
                  <a:cubicBezTo>
                    <a:pt x="72" y="122"/>
                    <a:pt x="75" y="132"/>
                    <a:pt x="82" y="130"/>
                  </a:cubicBezTo>
                  <a:cubicBezTo>
                    <a:pt x="145" y="106"/>
                    <a:pt x="232" y="160"/>
                    <a:pt x="187" y="2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6" name="Freeform 17">
              <a:extLst>
                <a:ext uri="{FF2B5EF4-FFF2-40B4-BE49-F238E27FC236}">
                  <a16:creationId xmlns:a16="http://schemas.microsoft.com/office/drawing/2014/main" id="{6DDD7E32-9C92-46E2-B5F9-DE3FCC42E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72087" y="2555876"/>
              <a:ext cx="250825" cy="280988"/>
            </a:xfrm>
            <a:custGeom>
              <a:gdLst>
                <a:gd fmla="*/ 50 w 59" name="T0"/>
                <a:gd fmla="*/ 21 h 66" name="T1"/>
                <a:gd fmla="*/ 2 w 59" name="T2"/>
                <a:gd fmla="*/ 16 h 66" name="T3"/>
                <a:gd fmla="*/ 1 w 59" name="T4"/>
                <a:gd fmla="*/ 22 h 66" name="T5"/>
                <a:gd fmla="*/ 1 w 59" name="T6"/>
                <a:gd fmla="*/ 24 h 66" name="T7"/>
                <a:gd fmla="*/ 6 w 59" name="T8"/>
                <a:gd fmla="*/ 38 h 66" name="T9"/>
                <a:gd fmla="*/ 17 w 59" name="T10"/>
                <a:gd fmla="*/ 61 h 66" name="T11"/>
                <a:gd fmla="*/ 24 w 59" name="T12"/>
                <a:gd fmla="*/ 65 h 66" name="T13"/>
                <a:gd fmla="*/ 55 w 59" name="T14"/>
                <a:gd fmla="*/ 46 h 66" name="T15"/>
                <a:gd fmla="*/ 50 w 59" name="T16"/>
                <a:gd fmla="*/ 21 h 66" name="T17"/>
                <a:gd fmla="*/ 26 w 59" name="T18"/>
                <a:gd fmla="*/ 52 h 66" name="T19"/>
                <a:gd fmla="*/ 21 w 59" name="T20"/>
                <a:gd fmla="*/ 39 h 66" name="T21"/>
                <a:gd fmla="*/ 13 w 59" name="T22"/>
                <a:gd fmla="*/ 24 h 66" name="T23"/>
                <a:gd fmla="*/ 12 w 59" name="T24"/>
                <a:gd fmla="*/ 22 h 66" name="T25"/>
                <a:gd fmla="*/ 40 w 59" name="T26"/>
                <a:gd fmla="*/ 28 h 66" name="T27"/>
                <a:gd fmla="*/ 26 w 59" name="T28"/>
                <a:gd fmla="*/ 52 h 66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6" w="59">
                  <a:moveTo>
                    <a:pt x="50" y="21"/>
                  </a:moveTo>
                  <a:cubicBezTo>
                    <a:pt x="39" y="7"/>
                    <a:pt x="14" y="0"/>
                    <a:pt x="2" y="16"/>
                  </a:cubicBezTo>
                  <a:cubicBezTo>
                    <a:pt x="0" y="18"/>
                    <a:pt x="0" y="20"/>
                    <a:pt x="1" y="22"/>
                  </a:cubicBezTo>
                  <a:cubicBezTo>
                    <a:pt x="1" y="22"/>
                    <a:pt x="1" y="23"/>
                    <a:pt x="1" y="24"/>
                  </a:cubicBezTo>
                  <a:cubicBezTo>
                    <a:pt x="1" y="29"/>
                    <a:pt x="4" y="33"/>
                    <a:pt x="6" y="38"/>
                  </a:cubicBezTo>
                  <a:cubicBezTo>
                    <a:pt x="10" y="46"/>
                    <a:pt x="14" y="53"/>
                    <a:pt x="17" y="61"/>
                  </a:cubicBezTo>
                  <a:cubicBezTo>
                    <a:pt x="18" y="64"/>
                    <a:pt x="21" y="66"/>
                    <a:pt x="24" y="65"/>
                  </a:cubicBezTo>
                  <a:cubicBezTo>
                    <a:pt x="36" y="62"/>
                    <a:pt x="49" y="58"/>
                    <a:pt x="55" y="46"/>
                  </a:cubicBezTo>
                  <a:cubicBezTo>
                    <a:pt x="59" y="37"/>
                    <a:pt x="56" y="28"/>
                    <a:pt x="50" y="21"/>
                  </a:cubicBezTo>
                  <a:close/>
                  <a:moveTo>
                    <a:pt x="26" y="52"/>
                  </a:moveTo>
                  <a:cubicBezTo>
                    <a:pt x="25" y="48"/>
                    <a:pt x="23" y="44"/>
                    <a:pt x="21" y="39"/>
                  </a:cubicBezTo>
                  <a:cubicBezTo>
                    <a:pt x="18" y="35"/>
                    <a:pt x="13" y="28"/>
                    <a:pt x="13" y="24"/>
                  </a:cubicBezTo>
                  <a:cubicBezTo>
                    <a:pt x="13" y="23"/>
                    <a:pt x="13" y="23"/>
                    <a:pt x="12" y="22"/>
                  </a:cubicBezTo>
                  <a:cubicBezTo>
                    <a:pt x="19" y="14"/>
                    <a:pt x="34" y="22"/>
                    <a:pt x="40" y="28"/>
                  </a:cubicBezTo>
                  <a:cubicBezTo>
                    <a:pt x="52" y="40"/>
                    <a:pt x="38" y="48"/>
                    <a:pt x="2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7" name="Freeform 18">
              <a:extLst>
                <a:ext uri="{FF2B5EF4-FFF2-40B4-BE49-F238E27FC236}">
                  <a16:creationId xmlns:a16="http://schemas.microsoft.com/office/drawing/2014/main" id="{B5AB7825-E87F-4D57-99F0-CC37872A6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6224" y="2909888"/>
              <a:ext cx="501650" cy="563563"/>
            </a:xfrm>
            <a:custGeom>
              <a:gdLst>
                <a:gd fmla="*/ 113 w 118" name="T0"/>
                <a:gd fmla="*/ 95 h 132" name="T1"/>
                <a:gd fmla="*/ 1 w 118" name="T2"/>
                <a:gd fmla="*/ 55 h 132" name="T3"/>
                <a:gd fmla="*/ 7 w 118" name="T4"/>
                <a:gd fmla="*/ 63 h 132" name="T5"/>
                <a:gd fmla="*/ 5 w 118" name="T6"/>
                <a:gd fmla="*/ 110 h 132" name="T7"/>
                <a:gd fmla="*/ 47 w 118" name="T8"/>
                <a:gd fmla="*/ 131 h 132" name="T9"/>
                <a:gd fmla="*/ 113 w 118" name="T10"/>
                <a:gd fmla="*/ 95 h 132" name="T11"/>
                <a:gd fmla="*/ 51 w 118" name="T12"/>
                <a:gd fmla="*/ 119 h 132" name="T13"/>
                <a:gd fmla="*/ 16 w 118" name="T14"/>
                <a:gd fmla="*/ 99 h 132" name="T15"/>
                <a:gd fmla="*/ 21 w 118" name="T16"/>
                <a:gd fmla="*/ 49 h 132" name="T17"/>
                <a:gd fmla="*/ 21 w 118" name="T18"/>
                <a:gd fmla="*/ 47 h 132" name="T19"/>
                <a:gd fmla="*/ 100 w 118" name="T20"/>
                <a:gd fmla="*/ 92 h 132" name="T21"/>
                <a:gd fmla="*/ 51 w 118" name="T22"/>
                <a:gd fmla="*/ 119 h 13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32" w="118">
                  <a:moveTo>
                    <a:pt x="113" y="95"/>
                  </a:moveTo>
                  <a:cubicBezTo>
                    <a:pt x="108" y="59"/>
                    <a:pt x="13" y="0"/>
                    <a:pt x="1" y="55"/>
                  </a:cubicBezTo>
                  <a:cubicBezTo>
                    <a:pt x="0" y="60"/>
                    <a:pt x="4" y="63"/>
                    <a:pt x="7" y="63"/>
                  </a:cubicBezTo>
                  <a:cubicBezTo>
                    <a:pt x="5" y="78"/>
                    <a:pt x="1" y="95"/>
                    <a:pt x="5" y="110"/>
                  </a:cubicBezTo>
                  <a:cubicBezTo>
                    <a:pt x="10" y="128"/>
                    <a:pt x="31" y="130"/>
                    <a:pt x="47" y="131"/>
                  </a:cubicBezTo>
                  <a:cubicBezTo>
                    <a:pt x="70" y="132"/>
                    <a:pt x="118" y="129"/>
                    <a:pt x="113" y="95"/>
                  </a:cubicBezTo>
                  <a:close/>
                  <a:moveTo>
                    <a:pt x="51" y="119"/>
                  </a:moveTo>
                  <a:cubicBezTo>
                    <a:pt x="36" y="119"/>
                    <a:pt x="17" y="118"/>
                    <a:pt x="16" y="99"/>
                  </a:cubicBezTo>
                  <a:cubicBezTo>
                    <a:pt x="15" y="83"/>
                    <a:pt x="19" y="65"/>
                    <a:pt x="21" y="49"/>
                  </a:cubicBezTo>
                  <a:cubicBezTo>
                    <a:pt x="21" y="48"/>
                    <a:pt x="21" y="47"/>
                    <a:pt x="21" y="47"/>
                  </a:cubicBezTo>
                  <a:cubicBezTo>
                    <a:pt x="42" y="35"/>
                    <a:pt x="93" y="76"/>
                    <a:pt x="100" y="92"/>
                  </a:cubicBezTo>
                  <a:cubicBezTo>
                    <a:pt x="111" y="118"/>
                    <a:pt x="65" y="119"/>
                    <a:pt x="51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8" name="Freeform 19">
              <a:extLst>
                <a:ext uri="{FF2B5EF4-FFF2-40B4-BE49-F238E27FC236}">
                  <a16:creationId xmlns:a16="http://schemas.microsoft.com/office/drawing/2014/main" id="{4767FF84-6EE3-4B87-AD85-567B24C912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0074" y="2090738"/>
              <a:ext cx="858837" cy="950913"/>
            </a:xfrm>
            <a:custGeom>
              <a:gdLst>
                <a:gd fmla="*/ 194 w 202" name="T0"/>
                <a:gd fmla="*/ 133 h 223" name="T1"/>
                <a:gd fmla="*/ 186 w 202" name="T2"/>
                <a:gd fmla="*/ 127 h 223" name="T3"/>
                <a:gd fmla="*/ 75 w 202" name="T4"/>
                <a:gd fmla="*/ 114 h 223" name="T5"/>
                <a:gd fmla="*/ 112 w 202" name="T6"/>
                <a:gd fmla="*/ 71 h 223" name="T7"/>
                <a:gd fmla="*/ 173 w 202" name="T8"/>
                <a:gd fmla="*/ 74 h 223" name="T9"/>
                <a:gd fmla="*/ 181 w 202" name="T10"/>
                <a:gd fmla="*/ 67 h 223" name="T11"/>
                <a:gd fmla="*/ 181 w 202" name="T12"/>
                <a:gd fmla="*/ 10 h 223" name="T13"/>
                <a:gd fmla="*/ 174 w 202" name="T14"/>
                <a:gd fmla="*/ 3 h 223" name="T15"/>
                <a:gd fmla="*/ 172 w 202" name="T16"/>
                <a:gd fmla="*/ 2 h 223" name="T17"/>
                <a:gd fmla="*/ 32 w 202" name="T18"/>
                <a:gd fmla="*/ 35 h 223" name="T19"/>
                <a:gd fmla="*/ 30 w 202" name="T20"/>
                <a:gd fmla="*/ 152 h 223" name="T21"/>
                <a:gd fmla="*/ 194 w 202" name="T22"/>
                <a:gd fmla="*/ 133 h 223" name="T23"/>
                <a:gd fmla="*/ 38 w 202" name="T24"/>
                <a:gd fmla="*/ 143 h 223" name="T25"/>
                <a:gd fmla="*/ 53 w 202" name="T26"/>
                <a:gd fmla="*/ 34 h 223" name="T27"/>
                <a:gd fmla="*/ 168 w 202" name="T28"/>
                <a:gd fmla="*/ 14 h 223" name="T29"/>
                <a:gd fmla="*/ 168 w 202" name="T30"/>
                <a:gd fmla="*/ 59 h 223" name="T31"/>
                <a:gd fmla="*/ 60 w 202" name="T32"/>
                <a:gd fmla="*/ 100 h 223" name="T33"/>
                <a:gd fmla="*/ 182 w 202" name="T34"/>
                <a:gd fmla="*/ 139 h 223" name="T35"/>
                <a:gd fmla="*/ 38 w 202" name="T36"/>
                <a:gd fmla="*/ 143 h 223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23" w="201">
                  <a:moveTo>
                    <a:pt x="194" y="133"/>
                  </a:moveTo>
                  <a:cubicBezTo>
                    <a:pt x="193" y="128"/>
                    <a:pt x="190" y="126"/>
                    <a:pt x="186" y="127"/>
                  </a:cubicBezTo>
                  <a:cubicBezTo>
                    <a:pt x="156" y="131"/>
                    <a:pt x="95" y="144"/>
                    <a:pt x="75" y="114"/>
                  </a:cubicBezTo>
                  <a:cubicBezTo>
                    <a:pt x="58" y="90"/>
                    <a:pt x="97" y="75"/>
                    <a:pt x="112" y="71"/>
                  </a:cubicBezTo>
                  <a:cubicBezTo>
                    <a:pt x="131" y="66"/>
                    <a:pt x="155" y="66"/>
                    <a:pt x="173" y="74"/>
                  </a:cubicBezTo>
                  <a:cubicBezTo>
                    <a:pt x="177" y="76"/>
                    <a:pt x="183" y="72"/>
                    <a:pt x="181" y="67"/>
                  </a:cubicBezTo>
                  <a:cubicBezTo>
                    <a:pt x="176" y="47"/>
                    <a:pt x="177" y="30"/>
                    <a:pt x="181" y="10"/>
                  </a:cubicBezTo>
                  <a:cubicBezTo>
                    <a:pt x="183" y="5"/>
                    <a:pt x="177" y="1"/>
                    <a:pt x="174" y="3"/>
                  </a:cubicBezTo>
                  <a:cubicBezTo>
                    <a:pt x="173" y="2"/>
                    <a:pt x="172" y="2"/>
                    <a:pt x="172" y="2"/>
                  </a:cubicBezTo>
                  <a:cubicBezTo>
                    <a:pt x="125" y="2"/>
                    <a:pt x="69" y="0"/>
                    <a:pt x="32" y="35"/>
                  </a:cubicBezTo>
                  <a:cubicBezTo>
                    <a:pt x="0" y="66"/>
                    <a:pt x="3" y="120"/>
                    <a:pt x="30" y="152"/>
                  </a:cubicBezTo>
                  <a:cubicBezTo>
                    <a:pt x="67" y="196"/>
                    <a:pt x="202" y="223"/>
                    <a:pt x="194" y="133"/>
                  </a:cubicBezTo>
                  <a:close/>
                  <a:moveTo>
                    <a:pt x="38" y="143"/>
                  </a:moveTo>
                  <a:cubicBezTo>
                    <a:pt x="9" y="112"/>
                    <a:pt x="19" y="57"/>
                    <a:pt x="53" y="34"/>
                  </a:cubicBezTo>
                  <a:cubicBezTo>
                    <a:pt x="85" y="12"/>
                    <a:pt x="131" y="14"/>
                    <a:pt x="168" y="14"/>
                  </a:cubicBezTo>
                  <a:cubicBezTo>
                    <a:pt x="166" y="30"/>
                    <a:pt x="165" y="44"/>
                    <a:pt x="168" y="59"/>
                  </a:cubicBezTo>
                  <a:cubicBezTo>
                    <a:pt x="130" y="49"/>
                    <a:pt x="67" y="57"/>
                    <a:pt x="60" y="100"/>
                  </a:cubicBezTo>
                  <a:cubicBezTo>
                    <a:pt x="53" y="155"/>
                    <a:pt x="145" y="145"/>
                    <a:pt x="182" y="139"/>
                  </a:cubicBezTo>
                  <a:cubicBezTo>
                    <a:pt x="182" y="211"/>
                    <a:pt x="68" y="176"/>
                    <a:pt x="38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3B56181-CABF-4A55-942D-FD17D7F422A5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83" name="Freeform 45">
              <a:extLst>
                <a:ext uri="{FF2B5EF4-FFF2-40B4-BE49-F238E27FC236}">
                  <a16:creationId xmlns:a16="http://schemas.microsoft.com/office/drawing/2014/main" id="{80386BDD-CA52-45E5-91A5-C99E33827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EDF0C6E9-DDA0-48F5-9972-A17EF63DC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1B04E5DE-E3FF-4653-9E22-287539D7D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6" name="Freeform 48">
              <a:extLst>
                <a:ext uri="{FF2B5EF4-FFF2-40B4-BE49-F238E27FC236}">
                  <a16:creationId xmlns:a16="http://schemas.microsoft.com/office/drawing/2014/main" id="{9CF4E9B7-53A4-409F-821D-0F999D7766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7" name="Freeform 49">
              <a:extLst>
                <a:ext uri="{FF2B5EF4-FFF2-40B4-BE49-F238E27FC236}">
                  <a16:creationId xmlns:a16="http://schemas.microsoft.com/office/drawing/2014/main" id="{3ED1FFB3-FA69-43FD-89B8-09192C2481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7481B029-A84F-474E-9DC0-A59A90487D8B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07BBAEB8-9541-4B3F-B187-7D515AB4E0B6}"/>
              </a:ext>
            </a:extLst>
          </p:cNvPr>
          <p:cNvGrpSpPr/>
          <p:nvPr/>
        </p:nvGrpSpPr>
        <p:grpSpPr>
          <a:xfrm>
            <a:off x="5687147" y="2765088"/>
            <a:ext cx="4750664" cy="1143684"/>
            <a:chOff x="8386922" y="2192795"/>
            <a:chExt cx="6835834" cy="1143684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9E70D14C-F8E9-4604-A863-30FC050C8A51}"/>
                </a:ext>
              </a:extLst>
            </p:cNvPr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课题现状一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A91833A0-32D0-43F2-AF5B-B9990D368843}"/>
                </a:ext>
              </a:extLst>
            </p:cNvPr>
            <p:cNvSpPr txBox="1"/>
            <p:nvPr/>
          </p:nvSpPr>
          <p:spPr>
            <a:xfrm>
              <a:off x="8386922" y="2542351"/>
              <a:ext cx="6835834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9054D590-A1CC-4D9E-AD9F-60CC0FCC1C9F}"/>
              </a:ext>
            </a:extLst>
          </p:cNvPr>
          <p:cNvGrpSpPr/>
          <p:nvPr/>
        </p:nvGrpSpPr>
        <p:grpSpPr>
          <a:xfrm>
            <a:off x="5687147" y="4334357"/>
            <a:ext cx="4750664" cy="1143684"/>
            <a:chOff x="8386922" y="2192795"/>
            <a:chExt cx="6835834" cy="1143684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28F34139-3E75-4471-BFB5-B0CF0AC1B033}"/>
                </a:ext>
              </a:extLst>
            </p:cNvPr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课题现状二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80D5B451-97E0-404D-B30C-C009E58658A0}"/>
                </a:ext>
              </a:extLst>
            </p:cNvPr>
            <p:cNvSpPr txBox="1"/>
            <p:nvPr/>
          </p:nvSpPr>
          <p:spPr>
            <a:xfrm>
              <a:off x="8386922" y="2542351"/>
              <a:ext cx="6835834" cy="786384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3013587325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DB2B0E1-8C8D-4945-B44E-7A85185D9B20}"/>
              </a:ext>
            </a:extLst>
          </p:cNvPr>
          <p:cNvGrpSpPr/>
          <p:nvPr/>
        </p:nvGrpSpPr>
        <p:grpSpPr>
          <a:xfrm>
            <a:off x="4341091" y="2024369"/>
            <a:ext cx="3509820" cy="3376002"/>
            <a:chOff x="2522538" y="1735138"/>
            <a:chExt cx="1998663" cy="192246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E0D389E-E969-4149-BA25-968695F97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2538" y="1735138"/>
              <a:ext cx="1998663" cy="1922463"/>
            </a:xfrm>
            <a:custGeom>
              <a:gdLst>
                <a:gd fmla="*/ 379 w 469" name="T0"/>
                <a:gd fmla="*/ 174 h 451" name="T1"/>
                <a:gd fmla="*/ 349 w 469" name="T2"/>
                <a:gd fmla="*/ 71 h 451" name="T3"/>
                <a:gd fmla="*/ 304 w 469" name="T4"/>
                <a:gd fmla="*/ 110 h 451" name="T5"/>
                <a:gd fmla="*/ 232 w 469" name="T6"/>
                <a:gd fmla="*/ 131 h 451" name="T7"/>
                <a:gd fmla="*/ 101 w 469" name="T8"/>
                <a:gd fmla="*/ 78 h 451" name="T9"/>
                <a:gd fmla="*/ 15 w 469" name="T10"/>
                <a:gd fmla="*/ 240 h 451" name="T11"/>
                <a:gd fmla="*/ 63 w 469" name="T12"/>
                <a:gd fmla="*/ 286 h 451" name="T13"/>
                <a:gd fmla="*/ 83 w 469" name="T14"/>
                <a:gd fmla="*/ 387 h 451" name="T15"/>
                <a:gd fmla="*/ 234 w 469" name="T16"/>
                <a:gd fmla="*/ 343 h 451" name="T17"/>
                <a:gd fmla="*/ 385 w 469" name="T18"/>
                <a:gd fmla="*/ 427 h 451" name="T19"/>
                <a:gd fmla="*/ 380 w 469" name="T20"/>
                <a:gd fmla="*/ 395 h 451" name="T21"/>
                <a:gd fmla="*/ 468 w 469" name="T22"/>
                <a:gd fmla="*/ 253 h 451" name="T23"/>
                <a:gd fmla="*/ 290 w 469" name="T24"/>
                <a:gd fmla="*/ 140 h 451" name="T25"/>
                <a:gd fmla="*/ 337 w 469" name="T26"/>
                <a:gd fmla="*/ 118 h 451" name="T27"/>
                <a:gd fmla="*/ 364 w 469" name="T28"/>
                <a:gd fmla="*/ 175 h 451" name="T29"/>
                <a:gd fmla="*/ 279 w 469" name="T30"/>
                <a:gd fmla="*/ 203 h 451" name="T31"/>
                <a:gd fmla="*/ 201 w 469" name="T32"/>
                <a:gd fmla="*/ 294 h 451" name="T33"/>
                <a:gd fmla="*/ 201 w 469" name="T34"/>
                <a:gd fmla="*/ 294 h 451" name="T35"/>
                <a:gd fmla="*/ 179 w 469" name="T36"/>
                <a:gd fmla="*/ 233 h 451" name="T37"/>
                <a:gd fmla="*/ 213 w 469" name="T38"/>
                <a:gd fmla="*/ 214 h 451" name="T39"/>
                <a:gd fmla="*/ 283 w 469" name="T40"/>
                <a:gd fmla="*/ 233 h 451" name="T41"/>
                <a:gd fmla="*/ 216 w 469" name="T42"/>
                <a:gd fmla="*/ 296 h 451" name="T43"/>
                <a:gd fmla="*/ 286 w 469" name="T44"/>
                <a:gd fmla="*/ 288 h 451" name="T45"/>
                <a:gd fmla="*/ 274 w 469" name="T46"/>
                <a:gd fmla="*/ 301 h 451" name="T47"/>
                <a:gd fmla="*/ 330 w 469" name="T48"/>
                <a:gd fmla="*/ 218 h 451" name="T49"/>
                <a:gd fmla="*/ 264 w 469" name="T50"/>
                <a:gd fmla="*/ 203 h 451" name="T51"/>
                <a:gd fmla="*/ 264 w 469" name="T52"/>
                <a:gd fmla="*/ 203 h 451" name="T53"/>
                <a:gd fmla="*/ 121 w 469" name="T54"/>
                <a:gd fmla="*/ 22 h 451" name="T55"/>
                <a:gd fmla="*/ 208 w 469" name="T56"/>
                <a:gd fmla="*/ 201 h 451" name="T57"/>
                <a:gd fmla="*/ 65 w 469" name="T58"/>
                <a:gd fmla="*/ 269 h 451" name="T59"/>
                <a:gd fmla="*/ 35 w 469" name="T60"/>
                <a:gd fmla="*/ 236 h 451" name="T61"/>
                <a:gd fmla="*/ 171 w 469" name="T62"/>
                <a:gd fmla="*/ 242 h 451" name="T63"/>
                <a:gd fmla="*/ 65 w 469" name="T64"/>
                <a:gd fmla="*/ 269 h 451" name="T65"/>
                <a:gd fmla="*/ 139 w 469" name="T66"/>
                <a:gd fmla="*/ 301 h 451" name="T67"/>
                <a:gd fmla="*/ 202 w 469" name="T68"/>
                <a:gd fmla="*/ 358 h 451" name="T69"/>
                <a:gd fmla="*/ 248 w 469" name="T70"/>
                <a:gd fmla="*/ 312 h 451" name="T71"/>
                <a:gd fmla="*/ 370 w 469" name="T72"/>
                <a:gd fmla="*/ 399 h 451" name="T73"/>
                <a:gd fmla="*/ 353 w 469" name="T74"/>
                <a:gd fmla="*/ 425 h 451" name="T75"/>
                <a:gd fmla="*/ 263 w 469" name="T76"/>
                <a:gd fmla="*/ 312 h 451" name="T77"/>
                <a:gd fmla="*/ 370 w 469" name="T78"/>
                <a:gd fmla="*/ 399 h 451" name="T79"/>
                <a:gd fmla="*/ 338 w 469" name="T80"/>
                <a:gd fmla="*/ 301 h 451" name="T81"/>
                <a:gd fmla="*/ 344 w 469" name="T82"/>
                <a:gd fmla="*/ 220 h 451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451" w="469">
                  <a:moveTo>
                    <a:pt x="466" y="246"/>
                  </a:moveTo>
                  <a:cubicBezTo>
                    <a:pt x="433" y="220"/>
                    <a:pt x="393" y="211"/>
                    <a:pt x="354" y="208"/>
                  </a:cubicBezTo>
                  <a:cubicBezTo>
                    <a:pt x="362" y="197"/>
                    <a:pt x="371" y="186"/>
                    <a:pt x="379" y="174"/>
                  </a:cubicBezTo>
                  <a:cubicBezTo>
                    <a:pt x="396" y="150"/>
                    <a:pt x="429" y="112"/>
                    <a:pt x="427" y="77"/>
                  </a:cubicBezTo>
                  <a:cubicBezTo>
                    <a:pt x="426" y="44"/>
                    <a:pt x="386" y="51"/>
                    <a:pt x="370" y="59"/>
                  </a:cubicBezTo>
                  <a:cubicBezTo>
                    <a:pt x="363" y="62"/>
                    <a:pt x="356" y="66"/>
                    <a:pt x="349" y="71"/>
                  </a:cubicBezTo>
                  <a:cubicBezTo>
                    <a:pt x="346" y="68"/>
                    <a:pt x="342" y="67"/>
                    <a:pt x="337" y="67"/>
                  </a:cubicBezTo>
                  <a:cubicBezTo>
                    <a:pt x="321" y="67"/>
                    <a:pt x="314" y="83"/>
                    <a:pt x="316" y="98"/>
                  </a:cubicBezTo>
                  <a:cubicBezTo>
                    <a:pt x="312" y="102"/>
                    <a:pt x="308" y="106"/>
                    <a:pt x="304" y="110"/>
                  </a:cubicBezTo>
                  <a:cubicBezTo>
                    <a:pt x="286" y="124"/>
                    <a:pt x="270" y="140"/>
                    <a:pt x="254" y="155"/>
                  </a:cubicBezTo>
                  <a:cubicBezTo>
                    <a:pt x="252" y="156"/>
                    <a:pt x="251" y="158"/>
                    <a:pt x="250" y="159"/>
                  </a:cubicBezTo>
                  <a:cubicBezTo>
                    <a:pt x="244" y="149"/>
                    <a:pt x="238" y="140"/>
                    <a:pt x="232" y="131"/>
                  </a:cubicBezTo>
                  <a:cubicBezTo>
                    <a:pt x="210" y="99"/>
                    <a:pt x="187" y="67"/>
                    <a:pt x="162" y="39"/>
                  </a:cubicBezTo>
                  <a:cubicBezTo>
                    <a:pt x="149" y="24"/>
                    <a:pt x="131" y="9"/>
                    <a:pt x="113" y="6"/>
                  </a:cubicBezTo>
                  <a:cubicBezTo>
                    <a:pt x="73" y="0"/>
                    <a:pt x="90" y="55"/>
                    <a:pt x="101" y="78"/>
                  </a:cubicBezTo>
                  <a:cubicBezTo>
                    <a:pt x="101" y="79"/>
                    <a:pt x="102" y="79"/>
                    <a:pt x="102" y="79"/>
                  </a:cubicBezTo>
                  <a:cubicBezTo>
                    <a:pt x="115" y="119"/>
                    <a:pt x="131" y="160"/>
                    <a:pt x="149" y="198"/>
                  </a:cubicBezTo>
                  <a:cubicBezTo>
                    <a:pt x="105" y="195"/>
                    <a:pt x="46" y="197"/>
                    <a:pt x="15" y="240"/>
                  </a:cubicBezTo>
                  <a:cubicBezTo>
                    <a:pt x="0" y="260"/>
                    <a:pt x="10" y="273"/>
                    <a:pt x="24" y="280"/>
                  </a:cubicBezTo>
                  <a:cubicBezTo>
                    <a:pt x="27" y="290"/>
                    <a:pt x="33" y="298"/>
                    <a:pt x="45" y="298"/>
                  </a:cubicBezTo>
                  <a:cubicBezTo>
                    <a:pt x="54" y="298"/>
                    <a:pt x="60" y="293"/>
                    <a:pt x="63" y="286"/>
                  </a:cubicBezTo>
                  <a:cubicBezTo>
                    <a:pt x="63" y="285"/>
                    <a:pt x="64" y="284"/>
                    <a:pt x="64" y="283"/>
                  </a:cubicBezTo>
                  <a:cubicBezTo>
                    <a:pt x="84" y="290"/>
                    <a:pt x="105" y="295"/>
                    <a:pt x="126" y="299"/>
                  </a:cubicBezTo>
                  <a:cubicBezTo>
                    <a:pt x="107" y="325"/>
                    <a:pt x="90" y="354"/>
                    <a:pt x="83" y="387"/>
                  </a:cubicBezTo>
                  <a:cubicBezTo>
                    <a:pt x="78" y="413"/>
                    <a:pt x="91" y="438"/>
                    <a:pt x="115" y="433"/>
                  </a:cubicBezTo>
                  <a:cubicBezTo>
                    <a:pt x="153" y="425"/>
                    <a:pt x="186" y="390"/>
                    <a:pt x="214" y="363"/>
                  </a:cubicBezTo>
                  <a:cubicBezTo>
                    <a:pt x="221" y="356"/>
                    <a:pt x="228" y="349"/>
                    <a:pt x="234" y="343"/>
                  </a:cubicBezTo>
                  <a:cubicBezTo>
                    <a:pt x="241" y="351"/>
                    <a:pt x="247" y="360"/>
                    <a:pt x="254" y="368"/>
                  </a:cubicBezTo>
                  <a:cubicBezTo>
                    <a:pt x="281" y="400"/>
                    <a:pt x="318" y="433"/>
                    <a:pt x="357" y="439"/>
                  </a:cubicBezTo>
                  <a:cubicBezTo>
                    <a:pt x="365" y="451"/>
                    <a:pt x="385" y="447"/>
                    <a:pt x="385" y="427"/>
                  </a:cubicBezTo>
                  <a:cubicBezTo>
                    <a:pt x="385" y="423"/>
                    <a:pt x="385" y="423"/>
                    <a:pt x="385" y="423"/>
                  </a:cubicBezTo>
                  <a:cubicBezTo>
                    <a:pt x="385" y="418"/>
                    <a:pt x="384" y="415"/>
                    <a:pt x="383" y="412"/>
                  </a:cubicBezTo>
                  <a:cubicBezTo>
                    <a:pt x="383" y="406"/>
                    <a:pt x="382" y="400"/>
                    <a:pt x="380" y="395"/>
                  </a:cubicBezTo>
                  <a:cubicBezTo>
                    <a:pt x="373" y="366"/>
                    <a:pt x="359" y="338"/>
                    <a:pt x="344" y="312"/>
                  </a:cubicBezTo>
                  <a:cubicBezTo>
                    <a:pt x="365" y="310"/>
                    <a:pt x="386" y="307"/>
                    <a:pt x="406" y="301"/>
                  </a:cubicBezTo>
                  <a:cubicBezTo>
                    <a:pt x="431" y="295"/>
                    <a:pt x="458" y="282"/>
                    <a:pt x="468" y="253"/>
                  </a:cubicBezTo>
                  <a:cubicBezTo>
                    <a:pt x="469" y="250"/>
                    <a:pt x="468" y="247"/>
                    <a:pt x="466" y="246"/>
                  </a:cubicBezTo>
                  <a:close/>
                  <a:moveTo>
                    <a:pt x="285" y="141"/>
                  </a:moveTo>
                  <a:cubicBezTo>
                    <a:pt x="287" y="141"/>
                    <a:pt x="289" y="141"/>
                    <a:pt x="290" y="140"/>
                  </a:cubicBezTo>
                  <a:cubicBezTo>
                    <a:pt x="296" y="134"/>
                    <a:pt x="302" y="128"/>
                    <a:pt x="309" y="121"/>
                  </a:cubicBezTo>
                  <a:cubicBezTo>
                    <a:pt x="313" y="118"/>
                    <a:pt x="318" y="114"/>
                    <a:pt x="322" y="111"/>
                  </a:cubicBezTo>
                  <a:cubicBezTo>
                    <a:pt x="326" y="115"/>
                    <a:pt x="330" y="118"/>
                    <a:pt x="337" y="118"/>
                  </a:cubicBezTo>
                  <a:cubicBezTo>
                    <a:pt x="355" y="118"/>
                    <a:pt x="361" y="95"/>
                    <a:pt x="355" y="80"/>
                  </a:cubicBezTo>
                  <a:cubicBezTo>
                    <a:pt x="369" y="71"/>
                    <a:pt x="384" y="64"/>
                    <a:pt x="399" y="64"/>
                  </a:cubicBezTo>
                  <a:cubicBezTo>
                    <a:pt x="447" y="64"/>
                    <a:pt x="372" y="164"/>
                    <a:pt x="364" y="175"/>
                  </a:cubicBezTo>
                  <a:cubicBezTo>
                    <a:pt x="356" y="186"/>
                    <a:pt x="348" y="196"/>
                    <a:pt x="340" y="206"/>
                  </a:cubicBezTo>
                  <a:cubicBezTo>
                    <a:pt x="334" y="206"/>
                    <a:pt x="329" y="205"/>
                    <a:pt x="324" y="205"/>
                  </a:cubicBezTo>
                  <a:cubicBezTo>
                    <a:pt x="309" y="204"/>
                    <a:pt x="294" y="203"/>
                    <a:pt x="279" y="203"/>
                  </a:cubicBezTo>
                  <a:cubicBezTo>
                    <a:pt x="271" y="191"/>
                    <a:pt x="264" y="180"/>
                    <a:pt x="257" y="169"/>
                  </a:cubicBezTo>
                  <a:cubicBezTo>
                    <a:pt x="266" y="160"/>
                    <a:pt x="276" y="150"/>
                    <a:pt x="285" y="141"/>
                  </a:cubicBezTo>
                  <a:close/>
                  <a:moveTo>
                    <a:pt x="201" y="294"/>
                  </a:moveTo>
                  <a:cubicBezTo>
                    <a:pt x="184" y="293"/>
                    <a:pt x="166" y="291"/>
                    <a:pt x="149" y="288"/>
                  </a:cubicBezTo>
                  <a:cubicBezTo>
                    <a:pt x="158" y="276"/>
                    <a:pt x="167" y="265"/>
                    <a:pt x="177" y="253"/>
                  </a:cubicBezTo>
                  <a:cubicBezTo>
                    <a:pt x="184" y="267"/>
                    <a:pt x="192" y="281"/>
                    <a:pt x="201" y="294"/>
                  </a:cubicBezTo>
                  <a:close/>
                  <a:moveTo>
                    <a:pt x="168" y="211"/>
                  </a:moveTo>
                  <a:cubicBezTo>
                    <a:pt x="178" y="211"/>
                    <a:pt x="188" y="212"/>
                    <a:pt x="198" y="213"/>
                  </a:cubicBezTo>
                  <a:cubicBezTo>
                    <a:pt x="191" y="219"/>
                    <a:pt x="185" y="226"/>
                    <a:pt x="179" y="233"/>
                  </a:cubicBezTo>
                  <a:cubicBezTo>
                    <a:pt x="175" y="226"/>
                    <a:pt x="172" y="218"/>
                    <a:pt x="168" y="211"/>
                  </a:cubicBezTo>
                  <a:close/>
                  <a:moveTo>
                    <a:pt x="185" y="244"/>
                  </a:moveTo>
                  <a:cubicBezTo>
                    <a:pt x="194" y="234"/>
                    <a:pt x="203" y="224"/>
                    <a:pt x="213" y="214"/>
                  </a:cubicBezTo>
                  <a:cubicBezTo>
                    <a:pt x="229" y="215"/>
                    <a:pt x="246" y="216"/>
                    <a:pt x="262" y="216"/>
                  </a:cubicBezTo>
                  <a:cubicBezTo>
                    <a:pt x="266" y="216"/>
                    <a:pt x="269" y="216"/>
                    <a:pt x="273" y="216"/>
                  </a:cubicBezTo>
                  <a:cubicBezTo>
                    <a:pt x="276" y="222"/>
                    <a:pt x="280" y="227"/>
                    <a:pt x="283" y="233"/>
                  </a:cubicBezTo>
                  <a:cubicBezTo>
                    <a:pt x="288" y="241"/>
                    <a:pt x="293" y="249"/>
                    <a:pt x="298" y="257"/>
                  </a:cubicBezTo>
                  <a:cubicBezTo>
                    <a:pt x="285" y="271"/>
                    <a:pt x="272" y="286"/>
                    <a:pt x="259" y="300"/>
                  </a:cubicBezTo>
                  <a:cubicBezTo>
                    <a:pt x="244" y="299"/>
                    <a:pt x="230" y="297"/>
                    <a:pt x="216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05" y="279"/>
                    <a:pt x="195" y="262"/>
                    <a:pt x="185" y="244"/>
                  </a:cubicBezTo>
                  <a:close/>
                  <a:moveTo>
                    <a:pt x="286" y="288"/>
                  </a:moveTo>
                  <a:cubicBezTo>
                    <a:pt x="293" y="281"/>
                    <a:pt x="299" y="274"/>
                    <a:pt x="305" y="267"/>
                  </a:cubicBezTo>
                  <a:cubicBezTo>
                    <a:pt x="312" y="278"/>
                    <a:pt x="319" y="290"/>
                    <a:pt x="326" y="302"/>
                  </a:cubicBezTo>
                  <a:cubicBezTo>
                    <a:pt x="309" y="302"/>
                    <a:pt x="291" y="302"/>
                    <a:pt x="274" y="301"/>
                  </a:cubicBezTo>
                  <a:cubicBezTo>
                    <a:pt x="278" y="296"/>
                    <a:pt x="282" y="292"/>
                    <a:pt x="286" y="288"/>
                  </a:cubicBezTo>
                  <a:close/>
                  <a:moveTo>
                    <a:pt x="287" y="216"/>
                  </a:moveTo>
                  <a:cubicBezTo>
                    <a:pt x="301" y="217"/>
                    <a:pt x="316" y="217"/>
                    <a:pt x="330" y="218"/>
                  </a:cubicBezTo>
                  <a:cubicBezTo>
                    <a:pt x="322" y="228"/>
                    <a:pt x="314" y="238"/>
                    <a:pt x="306" y="247"/>
                  </a:cubicBezTo>
                  <a:cubicBezTo>
                    <a:pt x="300" y="237"/>
                    <a:pt x="293" y="227"/>
                    <a:pt x="287" y="216"/>
                  </a:cubicBezTo>
                  <a:close/>
                  <a:moveTo>
                    <a:pt x="264" y="203"/>
                  </a:moveTo>
                  <a:cubicBezTo>
                    <a:pt x="251" y="202"/>
                    <a:pt x="238" y="202"/>
                    <a:pt x="224" y="201"/>
                  </a:cubicBezTo>
                  <a:cubicBezTo>
                    <a:pt x="232" y="193"/>
                    <a:pt x="240" y="185"/>
                    <a:pt x="248" y="177"/>
                  </a:cubicBezTo>
                  <a:cubicBezTo>
                    <a:pt x="254" y="185"/>
                    <a:pt x="259" y="194"/>
                    <a:pt x="264" y="203"/>
                  </a:cubicBezTo>
                  <a:close/>
                  <a:moveTo>
                    <a:pt x="100" y="39"/>
                  </a:moveTo>
                  <a:cubicBezTo>
                    <a:pt x="100" y="39"/>
                    <a:pt x="100" y="38"/>
                    <a:pt x="100" y="38"/>
                  </a:cubicBezTo>
                  <a:cubicBezTo>
                    <a:pt x="98" y="24"/>
                    <a:pt x="102" y="15"/>
                    <a:pt x="121" y="22"/>
                  </a:cubicBezTo>
                  <a:cubicBezTo>
                    <a:pt x="142" y="30"/>
                    <a:pt x="158" y="52"/>
                    <a:pt x="173" y="70"/>
                  </a:cubicBezTo>
                  <a:cubicBezTo>
                    <a:pt x="198" y="101"/>
                    <a:pt x="220" y="133"/>
                    <a:pt x="242" y="167"/>
                  </a:cubicBezTo>
                  <a:cubicBezTo>
                    <a:pt x="230" y="178"/>
                    <a:pt x="219" y="189"/>
                    <a:pt x="208" y="201"/>
                  </a:cubicBezTo>
                  <a:cubicBezTo>
                    <a:pt x="193" y="201"/>
                    <a:pt x="177" y="200"/>
                    <a:pt x="162" y="199"/>
                  </a:cubicBezTo>
                  <a:cubicBezTo>
                    <a:pt x="138" y="148"/>
                    <a:pt x="117" y="93"/>
                    <a:pt x="100" y="39"/>
                  </a:cubicBezTo>
                  <a:close/>
                  <a:moveTo>
                    <a:pt x="65" y="269"/>
                  </a:moveTo>
                  <a:cubicBezTo>
                    <a:pt x="64" y="258"/>
                    <a:pt x="57" y="247"/>
                    <a:pt x="45" y="247"/>
                  </a:cubicBezTo>
                  <a:cubicBezTo>
                    <a:pt x="32" y="247"/>
                    <a:pt x="26" y="257"/>
                    <a:pt x="24" y="268"/>
                  </a:cubicBezTo>
                  <a:cubicBezTo>
                    <a:pt x="10" y="259"/>
                    <a:pt x="29" y="241"/>
                    <a:pt x="35" y="236"/>
                  </a:cubicBezTo>
                  <a:cubicBezTo>
                    <a:pt x="57" y="217"/>
                    <a:pt x="87" y="213"/>
                    <a:pt x="113" y="211"/>
                  </a:cubicBezTo>
                  <a:cubicBezTo>
                    <a:pt x="127" y="210"/>
                    <a:pt x="141" y="210"/>
                    <a:pt x="155" y="210"/>
                  </a:cubicBezTo>
                  <a:cubicBezTo>
                    <a:pt x="160" y="221"/>
                    <a:pt x="165" y="232"/>
                    <a:pt x="171" y="242"/>
                  </a:cubicBezTo>
                  <a:cubicBezTo>
                    <a:pt x="161" y="254"/>
                    <a:pt x="152" y="265"/>
                    <a:pt x="142" y="277"/>
                  </a:cubicBezTo>
                  <a:cubicBezTo>
                    <a:pt x="140" y="280"/>
                    <a:pt x="138" y="283"/>
                    <a:pt x="136" y="286"/>
                  </a:cubicBezTo>
                  <a:cubicBezTo>
                    <a:pt x="112" y="282"/>
                    <a:pt x="88" y="277"/>
                    <a:pt x="65" y="269"/>
                  </a:cubicBezTo>
                  <a:close/>
                  <a:moveTo>
                    <a:pt x="202" y="358"/>
                  </a:moveTo>
                  <a:cubicBezTo>
                    <a:pt x="187" y="372"/>
                    <a:pt x="116" y="446"/>
                    <a:pt x="96" y="413"/>
                  </a:cubicBezTo>
                  <a:cubicBezTo>
                    <a:pt x="78" y="384"/>
                    <a:pt x="119" y="328"/>
                    <a:pt x="139" y="301"/>
                  </a:cubicBezTo>
                  <a:cubicBezTo>
                    <a:pt x="163" y="305"/>
                    <a:pt x="187" y="308"/>
                    <a:pt x="211" y="309"/>
                  </a:cubicBezTo>
                  <a:cubicBezTo>
                    <a:pt x="216" y="317"/>
                    <a:pt x="221" y="326"/>
                    <a:pt x="227" y="333"/>
                  </a:cubicBezTo>
                  <a:cubicBezTo>
                    <a:pt x="219" y="341"/>
                    <a:pt x="211" y="350"/>
                    <a:pt x="202" y="358"/>
                  </a:cubicBezTo>
                  <a:close/>
                  <a:moveTo>
                    <a:pt x="227" y="313"/>
                  </a:moveTo>
                  <a:cubicBezTo>
                    <a:pt x="226" y="312"/>
                    <a:pt x="226" y="311"/>
                    <a:pt x="225" y="310"/>
                  </a:cubicBezTo>
                  <a:cubicBezTo>
                    <a:pt x="233" y="311"/>
                    <a:pt x="240" y="311"/>
                    <a:pt x="248" y="312"/>
                  </a:cubicBezTo>
                  <a:cubicBezTo>
                    <a:pt x="244" y="316"/>
                    <a:pt x="239" y="321"/>
                    <a:pt x="235" y="325"/>
                  </a:cubicBezTo>
                  <a:cubicBezTo>
                    <a:pt x="233" y="321"/>
                    <a:pt x="230" y="317"/>
                    <a:pt x="227" y="313"/>
                  </a:cubicBezTo>
                  <a:close/>
                  <a:moveTo>
                    <a:pt x="370" y="399"/>
                  </a:moveTo>
                  <a:cubicBezTo>
                    <a:pt x="371" y="401"/>
                    <a:pt x="371" y="403"/>
                    <a:pt x="371" y="404"/>
                  </a:cubicBezTo>
                  <a:cubicBezTo>
                    <a:pt x="362" y="403"/>
                    <a:pt x="353" y="409"/>
                    <a:pt x="353" y="423"/>
                  </a:cubicBezTo>
                  <a:cubicBezTo>
                    <a:pt x="353" y="425"/>
                    <a:pt x="353" y="425"/>
                    <a:pt x="353" y="425"/>
                  </a:cubicBezTo>
                  <a:cubicBezTo>
                    <a:pt x="342" y="422"/>
                    <a:pt x="328" y="415"/>
                    <a:pt x="320" y="410"/>
                  </a:cubicBezTo>
                  <a:cubicBezTo>
                    <a:pt x="290" y="392"/>
                    <a:pt x="264" y="364"/>
                    <a:pt x="242" y="334"/>
                  </a:cubicBezTo>
                  <a:cubicBezTo>
                    <a:pt x="249" y="327"/>
                    <a:pt x="256" y="320"/>
                    <a:pt x="263" y="312"/>
                  </a:cubicBezTo>
                  <a:cubicBezTo>
                    <a:pt x="268" y="312"/>
                    <a:pt x="272" y="313"/>
                    <a:pt x="277" y="313"/>
                  </a:cubicBezTo>
                  <a:cubicBezTo>
                    <a:pt x="295" y="313"/>
                    <a:pt x="314" y="313"/>
                    <a:pt x="332" y="312"/>
                  </a:cubicBezTo>
                  <a:cubicBezTo>
                    <a:pt x="348" y="340"/>
                    <a:pt x="361" y="368"/>
                    <a:pt x="370" y="399"/>
                  </a:cubicBezTo>
                  <a:close/>
                  <a:moveTo>
                    <a:pt x="455" y="257"/>
                  </a:moveTo>
                  <a:cubicBezTo>
                    <a:pt x="448" y="269"/>
                    <a:pt x="435" y="276"/>
                    <a:pt x="424" y="282"/>
                  </a:cubicBezTo>
                  <a:cubicBezTo>
                    <a:pt x="397" y="294"/>
                    <a:pt x="368" y="299"/>
                    <a:pt x="338" y="301"/>
                  </a:cubicBezTo>
                  <a:cubicBezTo>
                    <a:pt x="336" y="298"/>
                    <a:pt x="334" y="294"/>
                    <a:pt x="332" y="290"/>
                  </a:cubicBezTo>
                  <a:cubicBezTo>
                    <a:pt x="325" y="279"/>
                    <a:pt x="319" y="269"/>
                    <a:pt x="312" y="258"/>
                  </a:cubicBezTo>
                  <a:cubicBezTo>
                    <a:pt x="323" y="245"/>
                    <a:pt x="334" y="233"/>
                    <a:pt x="344" y="220"/>
                  </a:cubicBezTo>
                  <a:cubicBezTo>
                    <a:pt x="366" y="222"/>
                    <a:pt x="389" y="225"/>
                    <a:pt x="410" y="231"/>
                  </a:cubicBezTo>
                  <a:cubicBezTo>
                    <a:pt x="418" y="234"/>
                    <a:pt x="459" y="247"/>
                    <a:pt x="455" y="2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663D02B-1A0D-482E-A982-F852279F6EC5}"/>
                </a:ext>
              </a:extLst>
            </p:cNvPr>
            <p:cNvSpPr/>
            <p:nvPr/>
          </p:nvSpPr>
          <p:spPr bwMode="auto">
            <a:xfrm>
              <a:off x="3378201" y="2686051"/>
              <a:ext cx="298450" cy="276225"/>
            </a:xfrm>
            <a:custGeom>
              <a:gdLst>
                <a:gd fmla="*/ 35 w 70" name="T0"/>
                <a:gd fmla="*/ 0 h 65" name="T1"/>
                <a:gd fmla="*/ 35 w 70" name="T2"/>
                <a:gd fmla="*/ 65 h 65" name="T3"/>
                <a:gd fmla="*/ 35 w 70" name="T4"/>
                <a:gd fmla="*/ 0 h 65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65" w="70">
                  <a:moveTo>
                    <a:pt x="35" y="0"/>
                  </a:moveTo>
                  <a:cubicBezTo>
                    <a:pt x="0" y="0"/>
                    <a:pt x="0" y="65"/>
                    <a:pt x="35" y="65"/>
                  </a:cubicBezTo>
                  <a:cubicBezTo>
                    <a:pt x="70" y="65"/>
                    <a:pt x="70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D7C46C4-59C9-4E14-9569-4038B3590168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DC7144F3-212E-4731-A911-35136FFE0E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6D5FEE3B-B91A-4D90-B78A-F20E2A175A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D2D492FE-4235-41DA-A6E7-74264FCA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48">
              <a:extLst>
                <a:ext uri="{FF2B5EF4-FFF2-40B4-BE49-F238E27FC236}">
                  <a16:creationId xmlns:a16="http://schemas.microsoft.com/office/drawing/2014/main" id="{F80946AD-D9A7-459C-9CD6-6FDEE7B94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49">
              <a:extLst>
                <a:ext uri="{FF2B5EF4-FFF2-40B4-BE49-F238E27FC236}">
                  <a16:creationId xmlns:a16="http://schemas.microsoft.com/office/drawing/2014/main" id="{BDB6F350-A0C6-4FA9-B8BD-45F78FD90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07466F0D-A3C1-4A1A-964B-3795AE90FDB9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9626A845-F101-434C-90E1-DDF6069F4FBE}"/>
              </a:ext>
            </a:extLst>
          </p:cNvPr>
          <p:cNvGrpSpPr/>
          <p:nvPr/>
        </p:nvGrpSpPr>
        <p:grpSpPr>
          <a:xfrm>
            <a:off x="1507805" y="3192588"/>
            <a:ext cx="2501951" cy="1003325"/>
            <a:chOff x="8386922" y="2192795"/>
            <a:chExt cx="2501951" cy="1003325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00E51C4-C997-4328-8DE7-6FB45F0E937D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课题现状一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26A740F-6186-46ED-A7D0-1B55B3AD5787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69E0146-6735-41FC-BF06-B6E3F6EC96BC}"/>
              </a:ext>
            </a:extLst>
          </p:cNvPr>
          <p:cNvGrpSpPr/>
          <p:nvPr/>
        </p:nvGrpSpPr>
        <p:grpSpPr>
          <a:xfrm>
            <a:off x="7394254" y="4947512"/>
            <a:ext cx="2501951" cy="1003325"/>
            <a:chOff x="8386922" y="2192795"/>
            <a:chExt cx="2501951" cy="100332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81D8EE3-326D-4D90-985C-204CC73C6303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课题现状三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A73B036F-C23E-42B4-B443-30E78A02862E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3C636D7-CEFE-496D-8ACA-CDEF507301F2}"/>
              </a:ext>
            </a:extLst>
          </p:cNvPr>
          <p:cNvGrpSpPr/>
          <p:nvPr/>
        </p:nvGrpSpPr>
        <p:grpSpPr>
          <a:xfrm>
            <a:off x="7850911" y="1861412"/>
            <a:ext cx="2501951" cy="1003325"/>
            <a:chOff x="8386922" y="2192795"/>
            <a:chExt cx="2501951" cy="1003325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E5443402-FA87-48A1-97C0-A31E1DAF186B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课题现状二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16C83881-2F8E-4C27-BDD6-25B1ABDA814B}"/>
                </a:ext>
              </a:extLst>
            </p:cNvPr>
            <p:cNvSpPr txBox="1"/>
            <p:nvPr/>
          </p:nvSpPr>
          <p:spPr>
            <a:xfrm>
              <a:off x="8504907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2237232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5A3901EA-2A80-469E-87C1-94E357F380A2}"/>
              </a:ext>
            </a:extLst>
          </p:cNvPr>
          <p:cNvGrpSpPr>
            <a:grpSpLocks noChangeAspect="1"/>
          </p:cNvGrpSpPr>
          <p:nvPr/>
        </p:nvGrpSpPr>
        <p:grpSpPr>
          <a:xfrm>
            <a:off x="8544788" y="1634404"/>
            <a:ext cx="2563243" cy="1628343"/>
            <a:chOff x="2968" y="1607"/>
            <a:chExt cx="1741" cy="1106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2524CDF-705A-4F2B-8F95-FCBE1F8FCF02}"/>
                </a:ext>
              </a:extLst>
            </p:cNvPr>
            <p:cNvSpPr/>
            <p:nvPr/>
          </p:nvSpPr>
          <p:spPr bwMode="auto">
            <a:xfrm>
              <a:off x="3627" y="1765"/>
              <a:ext cx="956" cy="908"/>
            </a:xfrm>
            <a:custGeom>
              <a:gdLst>
                <a:gd fmla="*/ 327 w 357" name="T0"/>
                <a:gd fmla="*/ 10 h 338" name="T1"/>
                <a:gd fmla="*/ 207 w 357" name="T2"/>
                <a:gd fmla="*/ 124 h 338" name="T3"/>
                <a:gd fmla="*/ 65 w 357" name="T4"/>
                <a:gd fmla="*/ 259 h 338" name="T5"/>
                <a:gd fmla="*/ 61 w 357" name="T6"/>
                <a:gd fmla="*/ 272 h 338" name="T7"/>
                <a:gd fmla="*/ 21 w 357" name="T8"/>
                <a:gd fmla="*/ 298 h 338" name="T9"/>
                <a:gd fmla="*/ 39 w 357" name="T10"/>
                <a:gd fmla="*/ 328 h 338" name="T11"/>
                <a:gd fmla="*/ 80 w 357" name="T12"/>
                <a:gd fmla="*/ 303 h 338" name="T13"/>
                <a:gd fmla="*/ 186 w 357" name="T14"/>
                <a:gd fmla="*/ 212 h 338" name="T15"/>
                <a:gd fmla="*/ 353 w 357" name="T16"/>
                <a:gd fmla="*/ 30 h 338" name="T17"/>
                <a:gd fmla="*/ 327 w 357" name="T18"/>
                <a:gd fmla="*/ 10 h 338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38" w="357">
                  <a:moveTo>
                    <a:pt x="327" y="10"/>
                  </a:moveTo>
                  <a:cubicBezTo>
                    <a:pt x="283" y="43"/>
                    <a:pt x="245" y="84"/>
                    <a:pt x="207" y="124"/>
                  </a:cubicBezTo>
                  <a:cubicBezTo>
                    <a:pt x="161" y="171"/>
                    <a:pt x="106" y="207"/>
                    <a:pt x="65" y="259"/>
                  </a:cubicBezTo>
                  <a:cubicBezTo>
                    <a:pt x="62" y="263"/>
                    <a:pt x="61" y="268"/>
                    <a:pt x="61" y="272"/>
                  </a:cubicBezTo>
                  <a:cubicBezTo>
                    <a:pt x="50" y="284"/>
                    <a:pt x="37" y="293"/>
                    <a:pt x="21" y="298"/>
                  </a:cubicBezTo>
                  <a:cubicBezTo>
                    <a:pt x="0" y="307"/>
                    <a:pt x="19" y="338"/>
                    <a:pt x="39" y="328"/>
                  </a:cubicBezTo>
                  <a:cubicBezTo>
                    <a:pt x="56" y="321"/>
                    <a:pt x="68" y="313"/>
                    <a:pt x="80" y="303"/>
                  </a:cubicBezTo>
                  <a:cubicBezTo>
                    <a:pt x="116" y="309"/>
                    <a:pt x="169" y="229"/>
                    <a:pt x="186" y="212"/>
                  </a:cubicBezTo>
                  <a:cubicBezTo>
                    <a:pt x="242" y="157"/>
                    <a:pt x="331" y="109"/>
                    <a:pt x="353" y="30"/>
                  </a:cubicBezTo>
                  <a:cubicBezTo>
                    <a:pt x="357" y="16"/>
                    <a:pt x="340" y="0"/>
                    <a:pt x="327" y="10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DA99A4-6583-4F53-BB68-340E46A655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4" y="1607"/>
              <a:ext cx="1125" cy="1106"/>
            </a:xfrm>
            <a:custGeom>
              <a:gdLst>
                <a:gd fmla="*/ 416 w 420" name="T0"/>
                <a:gd fmla="*/ 27 h 412" name="T1"/>
                <a:gd fmla="*/ 384 w 420" name="T2"/>
                <a:gd fmla="*/ 2 h 412" name="T3"/>
                <a:gd fmla="*/ 377 w 420" name="T4"/>
                <a:gd fmla="*/ 2 h 412" name="T5"/>
                <a:gd fmla="*/ 339 w 420" name="T6"/>
                <a:gd fmla="*/ 36 h 412" name="T7"/>
                <a:gd fmla="*/ 337 w 420" name="T8"/>
                <a:gd fmla="*/ 38 h 412" name="T9"/>
                <a:gd fmla="*/ 328 w 420" name="T10"/>
                <a:gd fmla="*/ 28 h 412" name="T11"/>
                <a:gd fmla="*/ 323 w 420" name="T12"/>
                <a:gd fmla="*/ 27 h 412" name="T13"/>
                <a:gd fmla="*/ 318 w 420" name="T14"/>
                <a:gd fmla="*/ 28 h 412" name="T15"/>
                <a:gd fmla="*/ 53 w 420" name="T16"/>
                <a:gd fmla="*/ 276 h 412" name="T17"/>
                <a:gd fmla="*/ 52 w 420" name="T18"/>
                <a:gd fmla="*/ 282 h 412" name="T19"/>
                <a:gd fmla="*/ 49 w 420" name="T20"/>
                <a:gd fmla="*/ 288 h 412" name="T21"/>
                <a:gd fmla="*/ 37 w 420" name="T22"/>
                <a:gd fmla="*/ 333 h 412" name="T23"/>
                <a:gd fmla="*/ 22 w 420" name="T24"/>
                <a:gd fmla="*/ 375 h 412" name="T25"/>
                <a:gd fmla="*/ 21 w 420" name="T26"/>
                <a:gd fmla="*/ 377 h 412" name="T27"/>
                <a:gd fmla="*/ 19 w 420" name="T28"/>
                <a:gd fmla="*/ 384 h 412" name="T29"/>
                <a:gd fmla="*/ 20 w 420" name="T30"/>
                <a:gd fmla="*/ 386 h 412" name="T31"/>
                <a:gd fmla="*/ 19 w 420" name="T32"/>
                <a:gd fmla="*/ 386 h 412" name="T33"/>
                <a:gd fmla="*/ 8 w 420" name="T34"/>
                <a:gd fmla="*/ 395 h 412" name="T35"/>
                <a:gd fmla="*/ 5 w 420" name="T36"/>
                <a:gd fmla="*/ 399 h 412" name="T37"/>
                <a:gd fmla="*/ 3 w 420" name="T38"/>
                <a:gd fmla="*/ 402 h 412" name="T39"/>
                <a:gd fmla="*/ 11 w 420" name="T40"/>
                <a:gd fmla="*/ 408 h 412" name="T41"/>
                <a:gd fmla="*/ 17 w 420" name="T42"/>
                <a:gd fmla="*/ 403 h 412" name="T43"/>
                <a:gd fmla="*/ 20 w 420" name="T44"/>
                <a:gd fmla="*/ 400 h 412" name="T45"/>
                <a:gd fmla="*/ 26 w 420" name="T46"/>
                <a:gd fmla="*/ 396 h 412" name="T47"/>
                <a:gd fmla="*/ 28 w 420" name="T48"/>
                <a:gd fmla="*/ 394 h 412" name="T49"/>
                <a:gd fmla="*/ 121 w 420" name="T50"/>
                <a:gd fmla="*/ 366 h 412" name="T51"/>
                <a:gd fmla="*/ 124 w 420" name="T52"/>
                <a:gd fmla="*/ 364 h 412" name="T53"/>
                <a:gd fmla="*/ 129 w 420" name="T54"/>
                <a:gd fmla="*/ 362 h 412" name="T55"/>
                <a:gd fmla="*/ 377 w 420" name="T56"/>
                <a:gd fmla="*/ 111 h 412" name="T57"/>
                <a:gd fmla="*/ 377 w 420" name="T58"/>
                <a:gd fmla="*/ 112 h 412" name="T59"/>
                <a:gd fmla="*/ 253 w 420" name="T60"/>
                <a:gd fmla="*/ 263 h 412" name="T61"/>
                <a:gd fmla="*/ 316 w 420" name="T62"/>
                <a:gd fmla="*/ 244 h 412" name="T63"/>
                <a:gd fmla="*/ 309 w 420" name="T64"/>
                <a:gd fmla="*/ 242 h 412" name="T65"/>
                <a:gd fmla="*/ 297 w 420" name="T66"/>
                <a:gd fmla="*/ 252 h 412" name="T67"/>
                <a:gd fmla="*/ 306 w 420" name="T68"/>
                <a:gd fmla="*/ 257 h 412" name="T69"/>
                <a:gd fmla="*/ 309 w 420" name="T70"/>
                <a:gd fmla="*/ 255 h 412" name="T71"/>
                <a:gd fmla="*/ 273 w 420" name="T72"/>
                <a:gd fmla="*/ 247 h 412" name="T73"/>
                <a:gd fmla="*/ 333 w 420" name="T74"/>
                <a:gd fmla="*/ 196 h 412" name="T75"/>
                <a:gd fmla="*/ 384 w 420" name="T76"/>
                <a:gd fmla="*/ 105 h 412" name="T77"/>
                <a:gd fmla="*/ 383 w 420" name="T78"/>
                <a:gd fmla="*/ 104 h 412" name="T79"/>
                <a:gd fmla="*/ 392 w 420" name="T80"/>
                <a:gd fmla="*/ 94 h 412" name="T81"/>
                <a:gd fmla="*/ 392 w 420" name="T82"/>
                <a:gd fmla="*/ 88 h 412" name="T83"/>
                <a:gd fmla="*/ 391 w 420" name="T84"/>
                <a:gd fmla="*/ 81 h 412" name="T85"/>
                <a:gd fmla="*/ 376 w 420" name="T86"/>
                <a:gd fmla="*/ 72 h 412" name="T87"/>
                <a:gd fmla="*/ 417 w 420" name="T88"/>
                <a:gd fmla="*/ 35 h 412" name="T89"/>
                <a:gd fmla="*/ 416 w 420" name="T90"/>
                <a:gd fmla="*/ 27 h 412" name="T91"/>
                <a:gd fmla="*/ 30 w 420" name="T92"/>
                <a:gd fmla="*/ 382 h 412" name="T93"/>
                <a:gd fmla="*/ 43 w 420" name="T94"/>
                <a:gd fmla="*/ 349 h 412" name="T95"/>
                <a:gd fmla="*/ 57 w 420" name="T96"/>
                <a:gd fmla="*/ 295 h 412" name="T97"/>
                <a:gd fmla="*/ 118 w 420" name="T98"/>
                <a:gd fmla="*/ 357 h 412" name="T99"/>
                <a:gd fmla="*/ 30 w 420" name="T100"/>
                <a:gd fmla="*/ 382 h 412" name="T101"/>
                <a:gd fmla="*/ 383 w 420" name="T102"/>
                <a:gd fmla="*/ 88 h 412" name="T103"/>
                <a:gd fmla="*/ 126 w 420" name="T104"/>
                <a:gd fmla="*/ 351 h 412" name="T105"/>
                <a:gd fmla="*/ 59 w 420" name="T106"/>
                <a:gd fmla="*/ 284 h 412" name="T107"/>
                <a:gd fmla="*/ 60 w 420" name="T108"/>
                <a:gd fmla="*/ 283 h 412" name="T109"/>
                <a:gd fmla="*/ 323 w 420" name="T110"/>
                <a:gd fmla="*/ 38 h 412" name="T111"/>
                <a:gd fmla="*/ 383 w 420" name="T112"/>
                <a:gd fmla="*/ 88 h 412" name="T113"/>
                <a:gd fmla="*/ 367 w 420" name="T114"/>
                <a:gd fmla="*/ 66 h 412" name="T115"/>
                <a:gd fmla="*/ 344 w 420" name="T116"/>
                <a:gd fmla="*/ 44 h 412" name="T117"/>
                <a:gd fmla="*/ 346 w 420" name="T118"/>
                <a:gd fmla="*/ 43 h 412" name="T119"/>
                <a:gd fmla="*/ 380 w 420" name="T120"/>
                <a:gd fmla="*/ 13 h 412" name="T121"/>
                <a:gd fmla="*/ 405 w 420" name="T122"/>
                <a:gd fmla="*/ 33 h 412" name="T123"/>
                <a:gd fmla="*/ 367 w 420" name="T124"/>
                <a:gd fmla="*/ 66 h 412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412" w="420">
                  <a:moveTo>
                    <a:pt x="416" y="27"/>
                  </a:moveTo>
                  <a:cubicBezTo>
                    <a:pt x="404" y="22"/>
                    <a:pt x="393" y="13"/>
                    <a:pt x="384" y="2"/>
                  </a:cubicBezTo>
                  <a:cubicBezTo>
                    <a:pt x="382" y="0"/>
                    <a:pt x="379" y="1"/>
                    <a:pt x="377" y="2"/>
                  </a:cubicBezTo>
                  <a:cubicBezTo>
                    <a:pt x="364" y="13"/>
                    <a:pt x="351" y="24"/>
                    <a:pt x="339" y="36"/>
                  </a:cubicBezTo>
                  <a:cubicBezTo>
                    <a:pt x="338" y="36"/>
                    <a:pt x="338" y="37"/>
                    <a:pt x="337" y="38"/>
                  </a:cubicBezTo>
                  <a:cubicBezTo>
                    <a:pt x="334" y="34"/>
                    <a:pt x="331" y="31"/>
                    <a:pt x="328" y="28"/>
                  </a:cubicBezTo>
                  <a:cubicBezTo>
                    <a:pt x="327" y="27"/>
                    <a:pt x="325" y="26"/>
                    <a:pt x="323" y="27"/>
                  </a:cubicBezTo>
                  <a:cubicBezTo>
                    <a:pt x="322" y="26"/>
                    <a:pt x="320" y="26"/>
                    <a:pt x="318" y="28"/>
                  </a:cubicBezTo>
                  <a:cubicBezTo>
                    <a:pt x="235" y="116"/>
                    <a:pt x="135" y="187"/>
                    <a:pt x="53" y="276"/>
                  </a:cubicBezTo>
                  <a:cubicBezTo>
                    <a:pt x="51" y="278"/>
                    <a:pt x="51" y="280"/>
                    <a:pt x="52" y="282"/>
                  </a:cubicBezTo>
                  <a:cubicBezTo>
                    <a:pt x="50" y="283"/>
                    <a:pt x="48" y="286"/>
                    <a:pt x="49" y="288"/>
                  </a:cubicBezTo>
                  <a:cubicBezTo>
                    <a:pt x="44" y="303"/>
                    <a:pt x="41" y="318"/>
                    <a:pt x="37" y="333"/>
                  </a:cubicBezTo>
                  <a:cubicBezTo>
                    <a:pt x="33" y="346"/>
                    <a:pt x="31" y="365"/>
                    <a:pt x="22" y="375"/>
                  </a:cubicBezTo>
                  <a:cubicBezTo>
                    <a:pt x="22" y="376"/>
                    <a:pt x="21" y="377"/>
                    <a:pt x="21" y="377"/>
                  </a:cubicBezTo>
                  <a:cubicBezTo>
                    <a:pt x="19" y="378"/>
                    <a:pt x="17" y="381"/>
                    <a:pt x="19" y="384"/>
                  </a:cubicBezTo>
                  <a:cubicBezTo>
                    <a:pt x="19" y="385"/>
                    <a:pt x="19" y="385"/>
                    <a:pt x="20" y="386"/>
                  </a:cubicBezTo>
                  <a:cubicBezTo>
                    <a:pt x="20" y="386"/>
                    <a:pt x="19" y="386"/>
                    <a:pt x="19" y="386"/>
                  </a:cubicBezTo>
                  <a:cubicBezTo>
                    <a:pt x="16" y="389"/>
                    <a:pt x="12" y="393"/>
                    <a:pt x="8" y="395"/>
                  </a:cubicBezTo>
                  <a:cubicBezTo>
                    <a:pt x="6" y="396"/>
                    <a:pt x="5" y="398"/>
                    <a:pt x="5" y="399"/>
                  </a:cubicBezTo>
                  <a:cubicBezTo>
                    <a:pt x="5" y="400"/>
                    <a:pt x="4" y="401"/>
                    <a:pt x="3" y="402"/>
                  </a:cubicBezTo>
                  <a:cubicBezTo>
                    <a:pt x="0" y="407"/>
                    <a:pt x="7" y="412"/>
                    <a:pt x="11" y="408"/>
                  </a:cubicBezTo>
                  <a:cubicBezTo>
                    <a:pt x="13" y="406"/>
                    <a:pt x="15" y="405"/>
                    <a:pt x="17" y="403"/>
                  </a:cubicBezTo>
                  <a:cubicBezTo>
                    <a:pt x="18" y="402"/>
                    <a:pt x="19" y="401"/>
                    <a:pt x="20" y="400"/>
                  </a:cubicBezTo>
                  <a:cubicBezTo>
                    <a:pt x="22" y="399"/>
                    <a:pt x="24" y="397"/>
                    <a:pt x="26" y="396"/>
                  </a:cubicBezTo>
                  <a:cubicBezTo>
                    <a:pt x="27" y="396"/>
                    <a:pt x="27" y="395"/>
                    <a:pt x="28" y="394"/>
                  </a:cubicBezTo>
                  <a:cubicBezTo>
                    <a:pt x="53" y="407"/>
                    <a:pt x="101" y="372"/>
                    <a:pt x="121" y="366"/>
                  </a:cubicBezTo>
                  <a:cubicBezTo>
                    <a:pt x="123" y="366"/>
                    <a:pt x="124" y="365"/>
                    <a:pt x="124" y="364"/>
                  </a:cubicBezTo>
                  <a:cubicBezTo>
                    <a:pt x="126" y="364"/>
                    <a:pt x="128" y="363"/>
                    <a:pt x="129" y="362"/>
                  </a:cubicBezTo>
                  <a:cubicBezTo>
                    <a:pt x="213" y="280"/>
                    <a:pt x="297" y="198"/>
                    <a:pt x="377" y="111"/>
                  </a:cubicBezTo>
                  <a:cubicBezTo>
                    <a:pt x="377" y="111"/>
                    <a:pt x="377" y="112"/>
                    <a:pt x="377" y="112"/>
                  </a:cubicBezTo>
                  <a:cubicBezTo>
                    <a:pt x="407" y="149"/>
                    <a:pt x="257" y="226"/>
                    <a:pt x="253" y="263"/>
                  </a:cubicBezTo>
                  <a:cubicBezTo>
                    <a:pt x="248" y="315"/>
                    <a:pt x="338" y="287"/>
                    <a:pt x="316" y="244"/>
                  </a:cubicBezTo>
                  <a:cubicBezTo>
                    <a:pt x="315" y="241"/>
                    <a:pt x="311" y="240"/>
                    <a:pt x="309" y="242"/>
                  </a:cubicBezTo>
                  <a:cubicBezTo>
                    <a:pt x="305" y="245"/>
                    <a:pt x="300" y="247"/>
                    <a:pt x="297" y="252"/>
                  </a:cubicBezTo>
                  <a:cubicBezTo>
                    <a:pt x="294" y="258"/>
                    <a:pt x="302" y="262"/>
                    <a:pt x="306" y="257"/>
                  </a:cubicBezTo>
                  <a:cubicBezTo>
                    <a:pt x="307" y="256"/>
                    <a:pt x="308" y="255"/>
                    <a:pt x="309" y="255"/>
                  </a:cubicBezTo>
                  <a:cubicBezTo>
                    <a:pt x="315" y="285"/>
                    <a:pt x="236" y="294"/>
                    <a:pt x="273" y="247"/>
                  </a:cubicBezTo>
                  <a:cubicBezTo>
                    <a:pt x="290" y="227"/>
                    <a:pt x="313" y="212"/>
                    <a:pt x="333" y="196"/>
                  </a:cubicBezTo>
                  <a:cubicBezTo>
                    <a:pt x="355" y="178"/>
                    <a:pt x="410" y="136"/>
                    <a:pt x="384" y="105"/>
                  </a:cubicBezTo>
                  <a:cubicBezTo>
                    <a:pt x="384" y="104"/>
                    <a:pt x="384" y="104"/>
                    <a:pt x="383" y="104"/>
                  </a:cubicBezTo>
                  <a:cubicBezTo>
                    <a:pt x="386" y="100"/>
                    <a:pt x="389" y="97"/>
                    <a:pt x="392" y="94"/>
                  </a:cubicBezTo>
                  <a:cubicBezTo>
                    <a:pt x="394" y="92"/>
                    <a:pt x="394" y="90"/>
                    <a:pt x="392" y="88"/>
                  </a:cubicBezTo>
                  <a:cubicBezTo>
                    <a:pt x="394" y="86"/>
                    <a:pt x="394" y="82"/>
                    <a:pt x="391" y="81"/>
                  </a:cubicBezTo>
                  <a:cubicBezTo>
                    <a:pt x="386" y="78"/>
                    <a:pt x="381" y="75"/>
                    <a:pt x="376" y="72"/>
                  </a:cubicBezTo>
                  <a:cubicBezTo>
                    <a:pt x="390" y="60"/>
                    <a:pt x="403" y="47"/>
                    <a:pt x="417" y="35"/>
                  </a:cubicBezTo>
                  <a:cubicBezTo>
                    <a:pt x="420" y="33"/>
                    <a:pt x="419" y="29"/>
                    <a:pt x="416" y="27"/>
                  </a:cubicBezTo>
                  <a:close/>
                  <a:moveTo>
                    <a:pt x="30" y="382"/>
                  </a:moveTo>
                  <a:cubicBezTo>
                    <a:pt x="37" y="373"/>
                    <a:pt x="40" y="360"/>
                    <a:pt x="43" y="349"/>
                  </a:cubicBezTo>
                  <a:cubicBezTo>
                    <a:pt x="48" y="331"/>
                    <a:pt x="52" y="313"/>
                    <a:pt x="57" y="295"/>
                  </a:cubicBezTo>
                  <a:cubicBezTo>
                    <a:pt x="83" y="311"/>
                    <a:pt x="101" y="332"/>
                    <a:pt x="118" y="357"/>
                  </a:cubicBezTo>
                  <a:cubicBezTo>
                    <a:pt x="99" y="363"/>
                    <a:pt x="46" y="398"/>
                    <a:pt x="30" y="382"/>
                  </a:cubicBezTo>
                  <a:close/>
                  <a:moveTo>
                    <a:pt x="383" y="88"/>
                  </a:moveTo>
                  <a:cubicBezTo>
                    <a:pt x="302" y="180"/>
                    <a:pt x="214" y="265"/>
                    <a:pt x="126" y="351"/>
                  </a:cubicBezTo>
                  <a:cubicBezTo>
                    <a:pt x="107" y="324"/>
                    <a:pt x="87" y="300"/>
                    <a:pt x="59" y="284"/>
                  </a:cubicBezTo>
                  <a:cubicBezTo>
                    <a:pt x="59" y="284"/>
                    <a:pt x="59" y="283"/>
                    <a:pt x="60" y="283"/>
                  </a:cubicBezTo>
                  <a:cubicBezTo>
                    <a:pt x="142" y="195"/>
                    <a:pt x="240" y="124"/>
                    <a:pt x="323" y="38"/>
                  </a:cubicBezTo>
                  <a:cubicBezTo>
                    <a:pt x="341" y="56"/>
                    <a:pt x="360" y="77"/>
                    <a:pt x="383" y="88"/>
                  </a:cubicBezTo>
                  <a:close/>
                  <a:moveTo>
                    <a:pt x="367" y="66"/>
                  </a:moveTo>
                  <a:cubicBezTo>
                    <a:pt x="359" y="59"/>
                    <a:pt x="351" y="52"/>
                    <a:pt x="344" y="44"/>
                  </a:cubicBezTo>
                  <a:cubicBezTo>
                    <a:pt x="345" y="44"/>
                    <a:pt x="345" y="44"/>
                    <a:pt x="346" y="43"/>
                  </a:cubicBezTo>
                  <a:cubicBezTo>
                    <a:pt x="357" y="32"/>
                    <a:pt x="368" y="23"/>
                    <a:pt x="380" y="13"/>
                  </a:cubicBezTo>
                  <a:cubicBezTo>
                    <a:pt x="387" y="21"/>
                    <a:pt x="395" y="28"/>
                    <a:pt x="405" y="33"/>
                  </a:cubicBezTo>
                  <a:cubicBezTo>
                    <a:pt x="392" y="44"/>
                    <a:pt x="380" y="55"/>
                    <a:pt x="367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0FB9BF0-FB3C-45B8-8DD6-8A26A6D30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8" y="1848"/>
              <a:ext cx="238" cy="640"/>
            </a:xfrm>
            <a:custGeom>
              <a:gdLst>
                <a:gd fmla="*/ 84 w 89" name="T0"/>
                <a:gd fmla="*/ 77 h 238" name="T1"/>
                <a:gd fmla="*/ 42 w 89" name="T2"/>
                <a:gd fmla="*/ 0 h 238" name="T3"/>
                <a:gd fmla="*/ 19 w 89" name="T4"/>
                <a:gd fmla="*/ 44 h 238" name="T5"/>
                <a:gd fmla="*/ 11 w 89" name="T6"/>
                <a:gd fmla="*/ 37 h 238" name="T7"/>
                <a:gd fmla="*/ 8 w 89" name="T8"/>
                <a:gd fmla="*/ 48 h 238" name="T9"/>
                <a:gd fmla="*/ 16 w 89" name="T10"/>
                <a:gd fmla="*/ 168 h 238" name="T11"/>
                <a:gd fmla="*/ 79 w 89" name="T12"/>
                <a:gd fmla="*/ 226 h 238" name="T13"/>
                <a:gd fmla="*/ 83 w 89" name="T14"/>
                <a:gd fmla="*/ 220 h 238" name="T15"/>
                <a:gd fmla="*/ 84 w 89" name="T16"/>
                <a:gd fmla="*/ 77 h 238" name="T17"/>
                <a:gd fmla="*/ 74 w 89" name="T18"/>
                <a:gd fmla="*/ 189 h 238" name="T19"/>
                <a:gd fmla="*/ 67 w 89" name="T20"/>
                <a:gd fmla="*/ 217 h 238" name="T21"/>
                <a:gd fmla="*/ 38 w 89" name="T22"/>
                <a:gd fmla="*/ 202 h 238" name="T23"/>
                <a:gd fmla="*/ 24 w 89" name="T24"/>
                <a:gd fmla="*/ 128 h 238" name="T25"/>
                <a:gd fmla="*/ 25 w 89" name="T26"/>
                <a:gd fmla="*/ 98 h 238" name="T27"/>
                <a:gd fmla="*/ 46 w 89" name="T28"/>
                <a:gd fmla="*/ 163 h 238" name="T29"/>
                <a:gd fmla="*/ 56 w 89" name="T30"/>
                <a:gd fmla="*/ 163 h 238" name="T31"/>
                <a:gd fmla="*/ 60 w 89" name="T32"/>
                <a:gd fmla="*/ 52 h 238" name="T33"/>
                <a:gd fmla="*/ 49 w 89" name="T34"/>
                <a:gd fmla="*/ 55 h 238" name="T35"/>
                <a:gd fmla="*/ 50 w 89" name="T36"/>
                <a:gd fmla="*/ 147 h 238" name="T37"/>
                <a:gd fmla="*/ 36 w 89" name="T38"/>
                <a:gd fmla="*/ 91 h 238" name="T39"/>
                <a:gd fmla="*/ 37 w 89" name="T40"/>
                <a:gd fmla="*/ 15 h 238" name="T41"/>
                <a:gd fmla="*/ 64 w 89" name="T42"/>
                <a:gd fmla="*/ 35 h 238" name="T43"/>
                <a:gd fmla="*/ 74 w 89" name="T44"/>
                <a:gd fmla="*/ 83 h 238" name="T45"/>
                <a:gd fmla="*/ 74 w 89" name="T46"/>
                <a:gd fmla="*/ 189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89">
                  <a:moveTo>
                    <a:pt x="84" y="77"/>
                  </a:moveTo>
                  <a:cubicBezTo>
                    <a:pt x="82" y="55"/>
                    <a:pt x="75" y="1"/>
                    <a:pt x="42" y="0"/>
                  </a:cubicBezTo>
                  <a:cubicBezTo>
                    <a:pt x="25" y="0"/>
                    <a:pt x="19" y="19"/>
                    <a:pt x="19" y="44"/>
                  </a:cubicBezTo>
                  <a:cubicBezTo>
                    <a:pt x="17" y="40"/>
                    <a:pt x="14" y="38"/>
                    <a:pt x="11" y="37"/>
                  </a:cubicBezTo>
                  <a:cubicBezTo>
                    <a:pt x="3" y="36"/>
                    <a:pt x="0" y="47"/>
                    <a:pt x="8" y="48"/>
                  </a:cubicBezTo>
                  <a:cubicBezTo>
                    <a:pt x="15" y="49"/>
                    <a:pt x="14" y="157"/>
                    <a:pt x="16" y="168"/>
                  </a:cubicBezTo>
                  <a:cubicBezTo>
                    <a:pt x="21" y="203"/>
                    <a:pt x="38" y="238"/>
                    <a:pt x="79" y="226"/>
                  </a:cubicBezTo>
                  <a:cubicBezTo>
                    <a:pt x="81" y="225"/>
                    <a:pt x="83" y="223"/>
                    <a:pt x="83" y="220"/>
                  </a:cubicBezTo>
                  <a:cubicBezTo>
                    <a:pt x="87" y="173"/>
                    <a:pt x="89" y="124"/>
                    <a:pt x="84" y="77"/>
                  </a:cubicBezTo>
                  <a:close/>
                  <a:moveTo>
                    <a:pt x="74" y="189"/>
                  </a:moveTo>
                  <a:cubicBezTo>
                    <a:pt x="73" y="199"/>
                    <a:pt x="76" y="215"/>
                    <a:pt x="67" y="217"/>
                  </a:cubicBezTo>
                  <a:cubicBezTo>
                    <a:pt x="54" y="220"/>
                    <a:pt x="44" y="213"/>
                    <a:pt x="38" y="202"/>
                  </a:cubicBezTo>
                  <a:cubicBezTo>
                    <a:pt x="25" y="181"/>
                    <a:pt x="25" y="152"/>
                    <a:pt x="24" y="128"/>
                  </a:cubicBezTo>
                  <a:cubicBezTo>
                    <a:pt x="24" y="124"/>
                    <a:pt x="25" y="112"/>
                    <a:pt x="25" y="98"/>
                  </a:cubicBezTo>
                  <a:cubicBezTo>
                    <a:pt x="31" y="127"/>
                    <a:pt x="40" y="154"/>
                    <a:pt x="46" y="163"/>
                  </a:cubicBezTo>
                  <a:cubicBezTo>
                    <a:pt x="48" y="166"/>
                    <a:pt x="54" y="167"/>
                    <a:pt x="56" y="163"/>
                  </a:cubicBezTo>
                  <a:cubicBezTo>
                    <a:pt x="72" y="128"/>
                    <a:pt x="67" y="89"/>
                    <a:pt x="60" y="52"/>
                  </a:cubicBezTo>
                  <a:cubicBezTo>
                    <a:pt x="58" y="45"/>
                    <a:pt x="48" y="48"/>
                    <a:pt x="49" y="55"/>
                  </a:cubicBezTo>
                  <a:cubicBezTo>
                    <a:pt x="55" y="85"/>
                    <a:pt x="60" y="118"/>
                    <a:pt x="50" y="147"/>
                  </a:cubicBezTo>
                  <a:cubicBezTo>
                    <a:pt x="42" y="130"/>
                    <a:pt x="39" y="109"/>
                    <a:pt x="36" y="91"/>
                  </a:cubicBezTo>
                  <a:cubicBezTo>
                    <a:pt x="32" y="69"/>
                    <a:pt x="27" y="36"/>
                    <a:pt x="37" y="15"/>
                  </a:cubicBezTo>
                  <a:cubicBezTo>
                    <a:pt x="44" y="2"/>
                    <a:pt x="62" y="30"/>
                    <a:pt x="64" y="35"/>
                  </a:cubicBezTo>
                  <a:cubicBezTo>
                    <a:pt x="70" y="50"/>
                    <a:pt x="72" y="67"/>
                    <a:pt x="74" y="83"/>
                  </a:cubicBezTo>
                  <a:cubicBezTo>
                    <a:pt x="77" y="118"/>
                    <a:pt x="76" y="154"/>
                    <a:pt x="74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7C901B6-96E9-4A9A-AB82-A32C969FB63A}"/>
              </a:ext>
            </a:extLst>
          </p:cNvPr>
          <p:cNvSpPr/>
          <p:nvPr/>
        </p:nvSpPr>
        <p:spPr>
          <a:xfrm>
            <a:off x="3038762" y="3269671"/>
            <a:ext cx="6345383" cy="2152072"/>
          </a:xfrm>
          <a:custGeom>
            <a:gdLst>
              <a:gd fmla="*/ 0 w 6345382" name="connsiteX0"/>
              <a:gd fmla="*/ 2152072 h 2152072" name="connsiteY0"/>
              <a:gd fmla="*/ 960582 w 6345382" name="connsiteX1"/>
              <a:gd fmla="*/ 1071418 h 2152072" name="connsiteY1"/>
              <a:gd fmla="*/ 2715491 w 6345382" name="connsiteX2"/>
              <a:gd fmla="*/ 2004291 h 2152072" name="connsiteY2"/>
              <a:gd fmla="*/ 3980872 w 6345382" name="connsiteX3"/>
              <a:gd fmla="*/ 212437 h 2152072" name="connsiteY3"/>
              <a:gd fmla="*/ 5541818 w 6345382" name="connsiteX4"/>
              <a:gd fmla="*/ 831273 h 2152072" name="connsiteY4"/>
              <a:gd fmla="*/ 6345382 w 6345382" name="connsiteX5"/>
              <a:gd fmla="*/ 0 h 2152072" name="connsiteY5"/>
              <a:gd fmla="*/ 7536873 w 7536873" name="connsiteX6"/>
              <a:gd fmla="*/ 0 h 2377018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152072" w="6345382">
                <a:moveTo>
                  <a:pt x="0" y="2152072"/>
                </a:moveTo>
                <a:cubicBezTo>
                  <a:pt x="358679" y="2061248"/>
                  <a:pt x="508000" y="1096048"/>
                  <a:pt x="960582" y="1071418"/>
                </a:cubicBezTo>
                <a:cubicBezTo>
                  <a:pt x="1413164" y="1046788"/>
                  <a:pt x="2212109" y="2147455"/>
                  <a:pt x="2715491" y="2004291"/>
                </a:cubicBezTo>
                <a:cubicBezTo>
                  <a:pt x="3218873" y="1861128"/>
                  <a:pt x="3509818" y="407940"/>
                  <a:pt x="3980872" y="212437"/>
                </a:cubicBezTo>
                <a:cubicBezTo>
                  <a:pt x="4451927" y="16934"/>
                  <a:pt x="5147733" y="866679"/>
                  <a:pt x="5541818" y="831273"/>
                </a:cubicBezTo>
                <a:cubicBezTo>
                  <a:pt x="5935903" y="795867"/>
                  <a:pt x="6140642" y="397933"/>
                  <a:pt x="6345382" y="0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EFFFCEF-CC9D-4726-9257-0FDF14246D81}"/>
              </a:ext>
            </a:extLst>
          </p:cNvPr>
          <p:cNvGrpSpPr/>
          <p:nvPr/>
        </p:nvGrpSpPr>
        <p:grpSpPr>
          <a:xfrm>
            <a:off x="1052036" y="4775200"/>
            <a:ext cx="2245361" cy="1609726"/>
            <a:chOff x="4203701" y="2074863"/>
            <a:chExt cx="3886200" cy="2786063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F0549E23-A3F6-4912-B532-4EE22C5A3B16}"/>
                </a:ext>
              </a:extLst>
            </p:cNvPr>
            <p:cNvSpPr/>
            <p:nvPr/>
          </p:nvSpPr>
          <p:spPr bwMode="auto">
            <a:xfrm flipH="1">
              <a:off x="7191376" y="4222751"/>
              <a:ext cx="0" cy="0"/>
            </a:xfrm>
            <a:custGeom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b="b" l="0" r="r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8B9318BE-524C-40FE-BCA7-648148365608}"/>
                </a:ext>
              </a:extLst>
            </p:cNvPr>
            <p:cNvGrpSpPr/>
            <p:nvPr/>
          </p:nvGrpSpPr>
          <p:grpSpPr>
            <a:xfrm>
              <a:off x="4881564" y="2619376"/>
              <a:ext cx="2427288" cy="1816100"/>
              <a:chOff x="4881564" y="2619376"/>
              <a:chExt cx="2427288" cy="1816100"/>
            </a:xfrm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1A3B756F-2C81-4C2E-B74A-41C5E07F9979}"/>
                  </a:ext>
                </a:extLst>
              </p:cNvPr>
              <p:cNvSpPr/>
              <p:nvPr/>
            </p:nvSpPr>
            <p:spPr bwMode="auto">
              <a:xfrm>
                <a:off x="4881564" y="3984626"/>
                <a:ext cx="207963" cy="220663"/>
              </a:xfrm>
              <a:custGeom>
                <a:gdLst>
                  <a:gd fmla="*/ 46 w 49" name="T0"/>
                  <a:gd fmla="*/ 11 h 52" name="T1"/>
                  <a:gd fmla="*/ 43 w 49" name="T2"/>
                  <a:gd fmla="*/ 5 h 52" name="T3"/>
                  <a:gd fmla="*/ 31 w 49" name="T4"/>
                  <a:gd fmla="*/ 2 h 52" name="T5"/>
                  <a:gd fmla="*/ 16 w 49" name="T6"/>
                  <a:gd fmla="*/ 5 h 52" name="T7"/>
                  <a:gd fmla="*/ 11 w 49" name="T8"/>
                  <a:gd fmla="*/ 44 h 52" name="T9"/>
                  <a:gd fmla="*/ 12 w 49" name="T10"/>
                  <a:gd fmla="*/ 45 h 52" name="T11"/>
                  <a:gd fmla="*/ 34 w 49" name="T12"/>
                  <a:gd fmla="*/ 48 h 52" name="T13"/>
                  <a:gd fmla="*/ 49 w 49" name="T14"/>
                  <a:gd fmla="*/ 21 h 52" name="T15"/>
                  <a:gd fmla="*/ 46 w 49" name="T16"/>
                  <a:gd fmla="*/ 11 h 5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2" w="49">
                    <a:moveTo>
                      <a:pt x="46" y="11"/>
                    </a:moveTo>
                    <a:cubicBezTo>
                      <a:pt x="45" y="9"/>
                      <a:pt x="44" y="7"/>
                      <a:pt x="43" y="5"/>
                    </a:cubicBezTo>
                    <a:cubicBezTo>
                      <a:pt x="40" y="1"/>
                      <a:pt x="35" y="0"/>
                      <a:pt x="31" y="2"/>
                    </a:cubicBezTo>
                    <a:cubicBezTo>
                      <a:pt x="26" y="2"/>
                      <a:pt x="21" y="2"/>
                      <a:pt x="16" y="5"/>
                    </a:cubicBezTo>
                    <a:cubicBezTo>
                      <a:pt x="3" y="12"/>
                      <a:pt x="0" y="34"/>
                      <a:pt x="11" y="44"/>
                    </a:cubicBezTo>
                    <a:cubicBezTo>
                      <a:pt x="11" y="45"/>
                      <a:pt x="12" y="45"/>
                      <a:pt x="12" y="45"/>
                    </a:cubicBezTo>
                    <a:cubicBezTo>
                      <a:pt x="17" y="52"/>
                      <a:pt x="27" y="52"/>
                      <a:pt x="34" y="48"/>
                    </a:cubicBezTo>
                    <a:cubicBezTo>
                      <a:pt x="43" y="42"/>
                      <a:pt x="48" y="31"/>
                      <a:pt x="49" y="21"/>
                    </a:cubicBezTo>
                    <a:cubicBezTo>
                      <a:pt x="49" y="17"/>
                      <a:pt x="48" y="14"/>
                      <a:pt x="46" y="11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2DBC275-BCF8-460C-A123-5D73C50FF190}"/>
                  </a:ext>
                </a:extLst>
              </p:cNvPr>
              <p:cNvSpPr/>
              <p:nvPr/>
            </p:nvSpPr>
            <p:spPr bwMode="auto">
              <a:xfrm>
                <a:off x="5807076" y="4149726"/>
                <a:ext cx="306388" cy="285750"/>
              </a:xfrm>
              <a:custGeom>
                <a:gdLst>
                  <a:gd fmla="*/ 66 w 72" name="T0"/>
                  <a:gd fmla="*/ 13 h 67" name="T1"/>
                  <a:gd fmla="*/ 37 w 72" name="T2"/>
                  <a:gd fmla="*/ 5 h 67" name="T3"/>
                  <a:gd fmla="*/ 35 w 72" name="T4"/>
                  <a:gd fmla="*/ 7 h 67" name="T5"/>
                  <a:gd fmla="*/ 28 w 72" name="T6"/>
                  <a:gd fmla="*/ 8 h 67" name="T7"/>
                  <a:gd fmla="*/ 26 w 72" name="T8"/>
                  <a:gd fmla="*/ 8 h 67" name="T9"/>
                  <a:gd fmla="*/ 23 w 72" name="T10"/>
                  <a:gd fmla="*/ 10 h 67" name="T11"/>
                  <a:gd fmla="*/ 10 w 72" name="T12"/>
                  <a:gd fmla="*/ 20 h 67" name="T13"/>
                  <a:gd fmla="*/ 9 w 72" name="T14"/>
                  <a:gd fmla="*/ 21 h 67" name="T15"/>
                  <a:gd fmla="*/ 0 w 72" name="T16"/>
                  <a:gd fmla="*/ 43 h 67" name="T17"/>
                  <a:gd fmla="*/ 27 w 72" name="T18"/>
                  <a:gd fmla="*/ 64 h 67" name="T19"/>
                  <a:gd fmla="*/ 48 w 72" name="T20"/>
                  <a:gd fmla="*/ 54 h 67" name="T21"/>
                  <a:gd fmla="*/ 49 w 72" name="T22"/>
                  <a:gd fmla="*/ 52 h 67" name="T23"/>
                  <a:gd fmla="*/ 52 w 72" name="T24"/>
                  <a:gd fmla="*/ 51 h 67" name="T25"/>
                  <a:gd fmla="*/ 69 w 72" name="T26"/>
                  <a:gd fmla="*/ 34 h 67" name="T27"/>
                  <a:gd fmla="*/ 66 w 72" name="T28"/>
                  <a:gd fmla="*/ 13 h 67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67" w="72">
                    <a:moveTo>
                      <a:pt x="66" y="13"/>
                    </a:moveTo>
                    <a:cubicBezTo>
                      <a:pt x="61" y="2"/>
                      <a:pt x="46" y="0"/>
                      <a:pt x="37" y="5"/>
                    </a:cubicBezTo>
                    <a:cubicBezTo>
                      <a:pt x="36" y="6"/>
                      <a:pt x="35" y="6"/>
                      <a:pt x="35" y="7"/>
                    </a:cubicBezTo>
                    <a:cubicBezTo>
                      <a:pt x="33" y="7"/>
                      <a:pt x="31" y="7"/>
                      <a:pt x="28" y="8"/>
                    </a:cubicBezTo>
                    <a:cubicBezTo>
                      <a:pt x="28" y="8"/>
                      <a:pt x="27" y="8"/>
                      <a:pt x="26" y="8"/>
                    </a:cubicBezTo>
                    <a:cubicBezTo>
                      <a:pt x="28" y="8"/>
                      <a:pt x="24" y="9"/>
                      <a:pt x="23" y="10"/>
                    </a:cubicBezTo>
                    <a:cubicBezTo>
                      <a:pt x="17" y="11"/>
                      <a:pt x="12" y="15"/>
                      <a:pt x="10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3" y="27"/>
                      <a:pt x="1" y="35"/>
                      <a:pt x="0" y="43"/>
                    </a:cubicBezTo>
                    <a:cubicBezTo>
                      <a:pt x="0" y="58"/>
                      <a:pt x="14" y="67"/>
                      <a:pt x="27" y="64"/>
                    </a:cubicBezTo>
                    <a:cubicBezTo>
                      <a:pt x="35" y="62"/>
                      <a:pt x="42" y="59"/>
                      <a:pt x="48" y="54"/>
                    </a:cubicBezTo>
                    <a:cubicBezTo>
                      <a:pt x="48" y="53"/>
                      <a:pt x="49" y="53"/>
                      <a:pt x="49" y="52"/>
                    </a:cubicBezTo>
                    <a:cubicBezTo>
                      <a:pt x="50" y="52"/>
                      <a:pt x="51" y="52"/>
                      <a:pt x="52" y="51"/>
                    </a:cubicBezTo>
                    <a:cubicBezTo>
                      <a:pt x="61" y="48"/>
                      <a:pt x="66" y="43"/>
                      <a:pt x="69" y="34"/>
                    </a:cubicBezTo>
                    <a:cubicBezTo>
                      <a:pt x="72" y="27"/>
                      <a:pt x="69" y="20"/>
                      <a:pt x="66" y="13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70A0E6CA-4ADC-4EC2-89F6-D4F7C1D5A13B}"/>
                  </a:ext>
                </a:extLst>
              </p:cNvPr>
              <p:cNvSpPr/>
              <p:nvPr/>
            </p:nvSpPr>
            <p:spPr bwMode="auto">
              <a:xfrm>
                <a:off x="7075489" y="3975101"/>
                <a:ext cx="233363" cy="250825"/>
              </a:xfrm>
              <a:custGeom>
                <a:gdLst>
                  <a:gd fmla="*/ 54 w 55" name="T0"/>
                  <a:gd fmla="*/ 34 h 59" name="T1"/>
                  <a:gd fmla="*/ 50 w 55" name="T2"/>
                  <a:gd fmla="*/ 19 h 59" name="T3"/>
                  <a:gd fmla="*/ 49 w 55" name="T4"/>
                  <a:gd fmla="*/ 17 h 59" name="T5"/>
                  <a:gd fmla="*/ 49 w 55" name="T6"/>
                  <a:gd fmla="*/ 16 h 59" name="T7"/>
                  <a:gd fmla="*/ 28 w 55" name="T8"/>
                  <a:gd fmla="*/ 0 h 59" name="T9"/>
                  <a:gd fmla="*/ 6 w 55" name="T10"/>
                  <a:gd fmla="*/ 13 h 59" name="T11"/>
                  <a:gd fmla="*/ 4 w 55" name="T12"/>
                  <a:gd fmla="*/ 17 h 59" name="T13"/>
                  <a:gd fmla="*/ 1 w 55" name="T14"/>
                  <a:gd fmla="*/ 29 h 59" name="T15"/>
                  <a:gd fmla="*/ 0 w 55" name="T16"/>
                  <a:gd fmla="*/ 35 h 59" name="T17"/>
                  <a:gd fmla="*/ 16 w 55" name="T18"/>
                  <a:gd fmla="*/ 56 h 59" name="T19"/>
                  <a:gd fmla="*/ 21 w 55" name="T20"/>
                  <a:gd fmla="*/ 56 h 59" name="T21"/>
                  <a:gd fmla="*/ 25 w 55" name="T22"/>
                  <a:gd fmla="*/ 57 h 59" name="T23"/>
                  <a:gd fmla="*/ 27 w 55" name="T24"/>
                  <a:gd fmla="*/ 58 h 59" name="T25"/>
                  <a:gd fmla="*/ 26 w 55" name="T26"/>
                  <a:gd fmla="*/ 57 h 59" name="T27"/>
                  <a:gd fmla="*/ 27 w 55" name="T28"/>
                  <a:gd fmla="*/ 58 h 59" name="T29"/>
                  <a:gd fmla="*/ 33 w 55" name="T30"/>
                  <a:gd fmla="*/ 58 h 59" name="T31"/>
                  <a:gd fmla="*/ 48 w 55" name="T32"/>
                  <a:gd fmla="*/ 52 h 59" name="T33"/>
                  <a:gd fmla="*/ 54 w 55" name="T34"/>
                  <a:gd fmla="*/ 34 h 59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59" w="55">
                    <a:moveTo>
                      <a:pt x="54" y="34"/>
                    </a:moveTo>
                    <a:cubicBezTo>
                      <a:pt x="54" y="28"/>
                      <a:pt x="53" y="23"/>
                      <a:pt x="50" y="19"/>
                    </a:cubicBezTo>
                    <a:cubicBezTo>
                      <a:pt x="50" y="18"/>
                      <a:pt x="50" y="17"/>
                      <a:pt x="49" y="17"/>
                    </a:cubicBezTo>
                    <a:cubicBezTo>
                      <a:pt x="49" y="17"/>
                      <a:pt x="49" y="16"/>
                      <a:pt x="49" y="16"/>
                    </a:cubicBezTo>
                    <a:cubicBezTo>
                      <a:pt x="47" y="7"/>
                      <a:pt x="38" y="0"/>
                      <a:pt x="28" y="0"/>
                    </a:cubicBezTo>
                    <a:cubicBezTo>
                      <a:pt x="19" y="1"/>
                      <a:pt x="12" y="5"/>
                      <a:pt x="6" y="13"/>
                    </a:cubicBezTo>
                    <a:cubicBezTo>
                      <a:pt x="5" y="14"/>
                      <a:pt x="4" y="16"/>
                      <a:pt x="4" y="17"/>
                    </a:cubicBezTo>
                    <a:cubicBezTo>
                      <a:pt x="2" y="21"/>
                      <a:pt x="0" y="25"/>
                      <a:pt x="1" y="29"/>
                    </a:cubicBezTo>
                    <a:cubicBezTo>
                      <a:pt x="0" y="31"/>
                      <a:pt x="0" y="33"/>
                      <a:pt x="0" y="35"/>
                    </a:cubicBezTo>
                    <a:cubicBezTo>
                      <a:pt x="0" y="44"/>
                      <a:pt x="7" y="54"/>
                      <a:pt x="16" y="56"/>
                    </a:cubicBezTo>
                    <a:cubicBezTo>
                      <a:pt x="18" y="56"/>
                      <a:pt x="20" y="56"/>
                      <a:pt x="21" y="56"/>
                    </a:cubicBezTo>
                    <a:cubicBezTo>
                      <a:pt x="22" y="57"/>
                      <a:pt x="23" y="57"/>
                      <a:pt x="25" y="57"/>
                    </a:cubicBezTo>
                    <a:cubicBezTo>
                      <a:pt x="25" y="57"/>
                      <a:pt x="26" y="57"/>
                      <a:pt x="27" y="58"/>
                    </a:cubicBezTo>
                    <a:cubicBezTo>
                      <a:pt x="26" y="58"/>
                      <a:pt x="26" y="57"/>
                      <a:pt x="26" y="57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9" y="58"/>
                      <a:pt x="31" y="59"/>
                      <a:pt x="33" y="58"/>
                    </a:cubicBezTo>
                    <a:cubicBezTo>
                      <a:pt x="39" y="58"/>
                      <a:pt x="43" y="56"/>
                      <a:pt x="48" y="52"/>
                    </a:cubicBezTo>
                    <a:cubicBezTo>
                      <a:pt x="54" y="48"/>
                      <a:pt x="55" y="40"/>
                      <a:pt x="54" y="34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A5920C78-FA4C-4A96-ABBF-8BC9D7A4D0E0}"/>
                  </a:ext>
                </a:extLst>
              </p:cNvPr>
              <p:cNvSpPr/>
              <p:nvPr/>
            </p:nvSpPr>
            <p:spPr bwMode="auto">
              <a:xfrm>
                <a:off x="5170489" y="2619376"/>
                <a:ext cx="649288" cy="225425"/>
              </a:xfrm>
              <a:custGeom>
                <a:gdLst>
                  <a:gd fmla="*/ 136 w 153" name="T0"/>
                  <a:gd fmla="*/ 14 h 53" name="T1"/>
                  <a:gd fmla="*/ 75 w 153" name="T2"/>
                  <a:gd fmla="*/ 15 h 53" name="T3"/>
                  <a:gd fmla="*/ 17 w 153" name="T4"/>
                  <a:gd fmla="*/ 1 h 53" name="T5"/>
                  <a:gd fmla="*/ 17 w 153" name="T6"/>
                  <a:gd fmla="*/ 27 h 53" name="T7"/>
                  <a:gd fmla="*/ 67 w 153" name="T8"/>
                  <a:gd fmla="*/ 40 h 53" name="T9"/>
                  <a:gd fmla="*/ 69 w 153" name="T10"/>
                  <a:gd fmla="*/ 40 h 53" name="T11"/>
                  <a:gd fmla="*/ 78 w 153" name="T12"/>
                  <a:gd fmla="*/ 50 h 53" name="T13"/>
                  <a:gd fmla="*/ 106 w 153" name="T14"/>
                  <a:gd fmla="*/ 50 h 53" name="T15"/>
                  <a:gd fmla="*/ 116 w 153" name="T16"/>
                  <a:gd fmla="*/ 38 h 53" name="T17"/>
                  <a:gd fmla="*/ 130 w 153" name="T18"/>
                  <a:gd fmla="*/ 39 h 53" name="T19"/>
                  <a:gd fmla="*/ 136 w 153" name="T20"/>
                  <a:gd fmla="*/ 14 h 5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52" w="153">
                    <a:moveTo>
                      <a:pt x="136" y="14"/>
                    </a:moveTo>
                    <a:cubicBezTo>
                      <a:pt x="116" y="11"/>
                      <a:pt x="95" y="15"/>
                      <a:pt x="75" y="15"/>
                    </a:cubicBezTo>
                    <a:cubicBezTo>
                      <a:pt x="54" y="15"/>
                      <a:pt x="37" y="2"/>
                      <a:pt x="17" y="1"/>
                    </a:cubicBezTo>
                    <a:cubicBezTo>
                      <a:pt x="0" y="0"/>
                      <a:pt x="0" y="25"/>
                      <a:pt x="17" y="27"/>
                    </a:cubicBezTo>
                    <a:cubicBezTo>
                      <a:pt x="34" y="28"/>
                      <a:pt x="49" y="39"/>
                      <a:pt x="67" y="40"/>
                    </a:cubicBezTo>
                    <a:cubicBezTo>
                      <a:pt x="68" y="40"/>
                      <a:pt x="68" y="40"/>
                      <a:pt x="69" y="40"/>
                    </a:cubicBezTo>
                    <a:cubicBezTo>
                      <a:pt x="70" y="45"/>
                      <a:pt x="73" y="48"/>
                      <a:pt x="78" y="50"/>
                    </a:cubicBezTo>
                    <a:cubicBezTo>
                      <a:pt x="87" y="53"/>
                      <a:pt x="97" y="53"/>
                      <a:pt x="106" y="50"/>
                    </a:cubicBezTo>
                    <a:cubicBezTo>
                      <a:pt x="112" y="48"/>
                      <a:pt x="115" y="44"/>
                      <a:pt x="116" y="38"/>
                    </a:cubicBezTo>
                    <a:cubicBezTo>
                      <a:pt x="120" y="38"/>
                      <a:pt x="125" y="38"/>
                      <a:pt x="130" y="39"/>
                    </a:cubicBezTo>
                    <a:cubicBezTo>
                      <a:pt x="146" y="41"/>
                      <a:pt x="153" y="16"/>
                      <a:pt x="136" y="14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8C00A14-9BA2-45ED-AB25-DC4BF51E54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701" y="2074863"/>
              <a:ext cx="3886200" cy="2786063"/>
            </a:xfrm>
            <a:custGeom>
              <a:gdLst>
                <a:gd fmla="*/ 721 w 916" name="T0"/>
                <a:gd fmla="*/ 181 h 655" name="T1"/>
                <a:gd fmla="*/ 767 w 916" name="T2"/>
                <a:gd fmla="*/ 178 h 655" name="T3"/>
                <a:gd fmla="*/ 490 w 916" name="T4"/>
                <a:gd fmla="*/ 19 h 655" name="T5"/>
                <a:gd fmla="*/ 592 w 916" name="T6"/>
                <a:gd fmla="*/ 43 h 655" name="T7"/>
                <a:gd fmla="*/ 325 w 916" name="T8"/>
                <a:gd fmla="*/ 185 h 655" name="T9"/>
                <a:gd fmla="*/ 263 w 916" name="T10"/>
                <a:gd fmla="*/ 167 h 655" name="T11"/>
                <a:gd fmla="*/ 226 w 916" name="T12"/>
                <a:gd fmla="*/ 289 h 655" name="T13"/>
                <a:gd fmla="*/ 349 w 916" name="T14"/>
                <a:gd fmla="*/ 555 h 655" name="T15"/>
                <a:gd fmla="*/ 502 w 916" name="T16"/>
                <a:gd fmla="*/ 583 h 655" name="T17"/>
                <a:gd fmla="*/ 425 w 916" name="T18"/>
                <a:gd fmla="*/ 485 h 655" name="T19"/>
                <a:gd fmla="*/ 562 w 916" name="T20"/>
                <a:gd fmla="*/ 332 h 655" name="T21"/>
                <a:gd fmla="*/ 873 w 916" name="T22"/>
                <a:gd fmla="*/ 390 h 655" name="T23"/>
                <a:gd fmla="*/ 465 w 916" name="T24"/>
                <a:gd fmla="*/ 583 h 655" name="T25"/>
                <a:gd fmla="*/ 216 w 916" name="T26"/>
                <a:gd fmla="*/ 447 h 655" name="T27"/>
                <a:gd fmla="*/ 192 w 916" name="T28"/>
                <a:gd fmla="*/ 446 h 655" name="T29"/>
                <a:gd fmla="*/ 102 w 916" name="T30"/>
                <a:gd fmla="*/ 358 h 655" name="T31"/>
                <a:gd fmla="*/ 165 w 916" name="T32"/>
                <a:gd fmla="*/ 469 h 655" name="T33"/>
                <a:gd fmla="*/ 203 w 916" name="T34"/>
                <a:gd fmla="*/ 475 h 655" name="T35"/>
                <a:gd fmla="*/ 47 w 916" name="T36"/>
                <a:gd fmla="*/ 472 h 655" name="T37"/>
                <a:gd fmla="*/ 57 w 916" name="T38"/>
                <a:gd fmla="*/ 537 h 655" name="T39"/>
                <a:gd fmla="*/ 60 w 916" name="T40"/>
                <a:gd fmla="*/ 542 h 655" name="T41"/>
                <a:gd fmla="*/ 184 w 916" name="T42"/>
                <a:gd fmla="*/ 506 h 655" name="T43"/>
                <a:gd fmla="*/ 284 w 916" name="T44"/>
                <a:gd fmla="*/ 594 h 655" name="T45"/>
                <a:gd fmla="*/ 226 w 916" name="T46"/>
                <a:gd fmla="*/ 520 h 655" name="T47"/>
                <a:gd fmla="*/ 347 w 916" name="T48"/>
                <a:gd fmla="*/ 489 h 655" name="T49"/>
                <a:gd fmla="*/ 352 w 916" name="T50"/>
                <a:gd fmla="*/ 549 h 655" name="T51"/>
                <a:gd fmla="*/ 407 w 916" name="T52"/>
                <a:gd fmla="*/ 487 h 655" name="T53"/>
                <a:gd fmla="*/ 434 w 916" name="T54"/>
                <a:gd fmla="*/ 537 h 655" name="T55"/>
                <a:gd fmla="*/ 391 w 916" name="T56"/>
                <a:gd fmla="*/ 543 h 655" name="T57"/>
                <a:gd fmla="*/ 413 w 916" name="T58"/>
                <a:gd fmla="*/ 480 h 655" name="T59"/>
                <a:gd fmla="*/ 448 w 916" name="T60"/>
                <a:gd fmla="*/ 384 h 655" name="T61"/>
                <a:gd fmla="*/ 677 w 916" name="T62"/>
                <a:gd fmla="*/ 470 h 655" name="T63"/>
                <a:gd fmla="*/ 715 w 916" name="T64"/>
                <a:gd fmla="*/ 455 h 655" name="T65"/>
                <a:gd fmla="*/ 696 w 916" name="T66"/>
                <a:gd fmla="*/ 305 h 655" name="T67"/>
                <a:gd fmla="*/ 658 w 916" name="T68"/>
                <a:gd fmla="*/ 316 h 655" name="T69"/>
                <a:gd fmla="*/ 676 w 916" name="T70"/>
                <a:gd fmla="*/ 169 h 655" name="T71"/>
                <a:gd fmla="*/ 671 w 916" name="T72"/>
                <a:gd fmla="*/ 170 h 655" name="T73"/>
                <a:gd fmla="*/ 629 w 916" name="T74"/>
                <a:gd fmla="*/ 163 h 655" name="T75"/>
                <a:gd fmla="*/ 653 w 916" name="T76"/>
                <a:gd fmla="*/ 168 h 655" name="T77"/>
                <a:gd fmla="*/ 712 w 916" name="T78"/>
                <a:gd fmla="*/ 150 h 655" name="T79"/>
                <a:gd fmla="*/ 634 w 916" name="T80"/>
                <a:gd fmla="*/ 180 h 655" name="T81"/>
                <a:gd fmla="*/ 746 w 916" name="T82"/>
                <a:gd fmla="*/ 166 h 655" name="T83"/>
                <a:gd fmla="*/ 744 w 916" name="T84"/>
                <a:gd fmla="*/ 149 h 655" name="T85"/>
                <a:gd fmla="*/ 710 w 916" name="T86"/>
                <a:gd fmla="*/ 131 h 655" name="T87"/>
                <a:gd fmla="*/ 641 w 916" name="T88"/>
                <a:gd fmla="*/ 142 h 655" name="T89"/>
                <a:gd fmla="*/ 616 w 916" name="T90"/>
                <a:gd fmla="*/ 147 h 655" name="T91"/>
                <a:gd fmla="*/ 620 w 916" name="T92"/>
                <a:gd fmla="*/ 185 h 655" name="T93"/>
                <a:gd fmla="*/ 659 w 916" name="T94"/>
                <a:gd fmla="*/ 196 h 655" name="T95"/>
                <a:gd fmla="*/ 628 w 916" name="T96"/>
                <a:gd fmla="*/ 208 h 655" name="T97"/>
                <a:gd fmla="*/ 628 w 916" name="T98"/>
                <a:gd fmla="*/ 345 h 655" name="T99"/>
                <a:gd fmla="*/ 672 w 916" name="T100"/>
                <a:gd fmla="*/ 466 h 655" name="T101"/>
                <a:gd fmla="*/ 578 w 916" name="T102"/>
                <a:gd fmla="*/ 539 h 655" name="T103"/>
                <a:gd fmla="*/ 636 w 916" name="T104"/>
                <a:gd fmla="*/ 595 h 655" name="T105"/>
                <a:gd fmla="*/ 762 w 916" name="T106"/>
                <a:gd fmla="*/ 605 h 655" name="T107"/>
                <a:gd fmla="*/ 732 w 916" name="T108"/>
                <a:gd fmla="*/ 492 h 655" name="T109"/>
                <a:gd fmla="*/ 719 w 916" name="T110"/>
                <a:gd fmla="*/ 451 h 655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655" w="916">
                  <a:moveTo>
                    <a:pt x="873" y="390"/>
                  </a:moveTo>
                  <a:cubicBezTo>
                    <a:pt x="841" y="326"/>
                    <a:pt x="773" y="297"/>
                    <a:pt x="707" y="304"/>
                  </a:cubicBezTo>
                  <a:cubicBezTo>
                    <a:pt x="707" y="303"/>
                    <a:pt x="707" y="303"/>
                    <a:pt x="707" y="302"/>
                  </a:cubicBezTo>
                  <a:cubicBezTo>
                    <a:pt x="701" y="264"/>
                    <a:pt x="710" y="222"/>
                    <a:pt x="699" y="185"/>
                  </a:cubicBezTo>
                  <a:cubicBezTo>
                    <a:pt x="704" y="184"/>
                    <a:pt x="710" y="183"/>
                    <a:pt x="715" y="182"/>
                  </a:cubicBezTo>
                  <a:cubicBezTo>
                    <a:pt x="715" y="183"/>
                    <a:pt x="716" y="184"/>
                    <a:pt x="716" y="185"/>
                  </a:cubicBezTo>
                  <a:cubicBezTo>
                    <a:pt x="717" y="188"/>
                    <a:pt x="722" y="185"/>
                    <a:pt x="721" y="182"/>
                  </a:cubicBezTo>
                  <a:cubicBezTo>
                    <a:pt x="721" y="182"/>
                    <a:pt x="721" y="182"/>
                    <a:pt x="721" y="181"/>
                  </a:cubicBezTo>
                  <a:cubicBezTo>
                    <a:pt x="728" y="180"/>
                    <a:pt x="736" y="180"/>
                    <a:pt x="744" y="179"/>
                  </a:cubicBezTo>
                  <a:cubicBezTo>
                    <a:pt x="744" y="180"/>
                    <a:pt x="744" y="181"/>
                    <a:pt x="744" y="181"/>
                  </a:cubicBezTo>
                  <a:cubicBezTo>
                    <a:pt x="745" y="185"/>
                    <a:pt x="751" y="183"/>
                    <a:pt x="750" y="180"/>
                  </a:cubicBezTo>
                  <a:cubicBezTo>
                    <a:pt x="750" y="180"/>
                    <a:pt x="749" y="179"/>
                    <a:pt x="749" y="179"/>
                  </a:cubicBezTo>
                  <a:cubicBezTo>
                    <a:pt x="753" y="178"/>
                    <a:pt x="757" y="178"/>
                    <a:pt x="761" y="178"/>
                  </a:cubicBezTo>
                  <a:cubicBezTo>
                    <a:pt x="761" y="179"/>
                    <a:pt x="761" y="180"/>
                    <a:pt x="761" y="181"/>
                  </a:cubicBezTo>
                  <a:cubicBezTo>
                    <a:pt x="761" y="184"/>
                    <a:pt x="767" y="184"/>
                    <a:pt x="767" y="181"/>
                  </a:cubicBezTo>
                  <a:cubicBezTo>
                    <a:pt x="767" y="180"/>
                    <a:pt x="767" y="179"/>
                    <a:pt x="767" y="178"/>
                  </a:cubicBezTo>
                  <a:cubicBezTo>
                    <a:pt x="771" y="178"/>
                    <a:pt x="771" y="172"/>
                    <a:pt x="767" y="172"/>
                  </a:cubicBezTo>
                  <a:cubicBezTo>
                    <a:pt x="767" y="158"/>
                    <a:pt x="767" y="144"/>
                    <a:pt x="770" y="130"/>
                  </a:cubicBezTo>
                  <a:cubicBezTo>
                    <a:pt x="770" y="129"/>
                    <a:pt x="769" y="127"/>
                    <a:pt x="768" y="127"/>
                  </a:cubicBezTo>
                  <a:cubicBezTo>
                    <a:pt x="715" y="115"/>
                    <a:pt x="654" y="126"/>
                    <a:pt x="604" y="145"/>
                  </a:cubicBezTo>
                  <a:cubicBezTo>
                    <a:pt x="596" y="126"/>
                    <a:pt x="587" y="107"/>
                    <a:pt x="577" y="89"/>
                  </a:cubicBezTo>
                  <a:cubicBezTo>
                    <a:pt x="575" y="84"/>
                    <a:pt x="574" y="80"/>
                    <a:pt x="573" y="75"/>
                  </a:cubicBezTo>
                  <a:cubicBezTo>
                    <a:pt x="591" y="59"/>
                    <a:pt x="632" y="27"/>
                    <a:pt x="594" y="13"/>
                  </a:cubicBezTo>
                  <a:cubicBezTo>
                    <a:pt x="566" y="3"/>
                    <a:pt x="515" y="0"/>
                    <a:pt x="490" y="19"/>
                  </a:cubicBezTo>
                  <a:cubicBezTo>
                    <a:pt x="486" y="22"/>
                    <a:pt x="487" y="27"/>
                    <a:pt x="491" y="29"/>
                  </a:cubicBezTo>
                  <a:cubicBezTo>
                    <a:pt x="509" y="36"/>
                    <a:pt x="525" y="35"/>
                    <a:pt x="541" y="27"/>
                  </a:cubicBezTo>
                  <a:cubicBezTo>
                    <a:pt x="542" y="26"/>
                    <a:pt x="542" y="26"/>
                    <a:pt x="543" y="26"/>
                  </a:cubicBezTo>
                  <a:cubicBezTo>
                    <a:pt x="545" y="26"/>
                    <a:pt x="546" y="25"/>
                    <a:pt x="547" y="23"/>
                  </a:cubicBezTo>
                  <a:cubicBezTo>
                    <a:pt x="547" y="23"/>
                    <a:pt x="547" y="23"/>
                    <a:pt x="547" y="23"/>
                  </a:cubicBezTo>
                  <a:cubicBezTo>
                    <a:pt x="549" y="22"/>
                    <a:pt x="550" y="20"/>
                    <a:pt x="550" y="18"/>
                  </a:cubicBezTo>
                  <a:cubicBezTo>
                    <a:pt x="557" y="18"/>
                    <a:pt x="563" y="19"/>
                    <a:pt x="569" y="19"/>
                  </a:cubicBezTo>
                  <a:cubicBezTo>
                    <a:pt x="583" y="20"/>
                    <a:pt x="607" y="25"/>
                    <a:pt x="592" y="43"/>
                  </a:cubicBezTo>
                  <a:cubicBezTo>
                    <a:pt x="583" y="54"/>
                    <a:pt x="570" y="61"/>
                    <a:pt x="560" y="71"/>
                  </a:cubicBezTo>
                  <a:cubicBezTo>
                    <a:pt x="557" y="74"/>
                    <a:pt x="559" y="79"/>
                    <a:pt x="562" y="80"/>
                  </a:cubicBezTo>
                  <a:cubicBezTo>
                    <a:pt x="571" y="112"/>
                    <a:pt x="584" y="141"/>
                    <a:pt x="597" y="171"/>
                  </a:cubicBezTo>
                  <a:cubicBezTo>
                    <a:pt x="603" y="185"/>
                    <a:pt x="608" y="198"/>
                    <a:pt x="613" y="212"/>
                  </a:cubicBezTo>
                  <a:cubicBezTo>
                    <a:pt x="613" y="212"/>
                    <a:pt x="612" y="212"/>
                    <a:pt x="612" y="212"/>
                  </a:cubicBezTo>
                  <a:cubicBezTo>
                    <a:pt x="532" y="245"/>
                    <a:pt x="445" y="272"/>
                    <a:pt x="358" y="267"/>
                  </a:cubicBezTo>
                  <a:cubicBezTo>
                    <a:pt x="357" y="264"/>
                    <a:pt x="354" y="262"/>
                    <a:pt x="350" y="264"/>
                  </a:cubicBezTo>
                  <a:cubicBezTo>
                    <a:pt x="340" y="238"/>
                    <a:pt x="331" y="212"/>
                    <a:pt x="325" y="185"/>
                  </a:cubicBezTo>
                  <a:cubicBezTo>
                    <a:pt x="328" y="185"/>
                    <a:pt x="331" y="184"/>
                    <a:pt x="334" y="183"/>
                  </a:cubicBezTo>
                  <a:cubicBezTo>
                    <a:pt x="337" y="183"/>
                    <a:pt x="338" y="181"/>
                    <a:pt x="338" y="180"/>
                  </a:cubicBezTo>
                  <a:cubicBezTo>
                    <a:pt x="359" y="174"/>
                    <a:pt x="375" y="164"/>
                    <a:pt x="384" y="142"/>
                  </a:cubicBezTo>
                  <a:cubicBezTo>
                    <a:pt x="385" y="139"/>
                    <a:pt x="383" y="136"/>
                    <a:pt x="380" y="135"/>
                  </a:cubicBezTo>
                  <a:cubicBezTo>
                    <a:pt x="360" y="129"/>
                    <a:pt x="345" y="139"/>
                    <a:pt x="324" y="141"/>
                  </a:cubicBezTo>
                  <a:cubicBezTo>
                    <a:pt x="303" y="143"/>
                    <a:pt x="282" y="127"/>
                    <a:pt x="263" y="120"/>
                  </a:cubicBezTo>
                  <a:cubicBezTo>
                    <a:pt x="251" y="116"/>
                    <a:pt x="226" y="114"/>
                    <a:pt x="224" y="132"/>
                  </a:cubicBezTo>
                  <a:cubicBezTo>
                    <a:pt x="223" y="147"/>
                    <a:pt x="252" y="162"/>
                    <a:pt x="263" y="167"/>
                  </a:cubicBezTo>
                  <a:cubicBezTo>
                    <a:pt x="278" y="175"/>
                    <a:pt x="296" y="183"/>
                    <a:pt x="313" y="185"/>
                  </a:cubicBezTo>
                  <a:cubicBezTo>
                    <a:pt x="319" y="215"/>
                    <a:pt x="330" y="243"/>
                    <a:pt x="341" y="271"/>
                  </a:cubicBezTo>
                  <a:cubicBezTo>
                    <a:pt x="328" y="283"/>
                    <a:pt x="316" y="298"/>
                    <a:pt x="301" y="307"/>
                  </a:cubicBezTo>
                  <a:cubicBezTo>
                    <a:pt x="301" y="307"/>
                    <a:pt x="301" y="307"/>
                    <a:pt x="301" y="307"/>
                  </a:cubicBezTo>
                  <a:cubicBezTo>
                    <a:pt x="278" y="291"/>
                    <a:pt x="251" y="280"/>
                    <a:pt x="220" y="277"/>
                  </a:cubicBezTo>
                  <a:cubicBezTo>
                    <a:pt x="104" y="265"/>
                    <a:pt x="15" y="351"/>
                    <a:pt x="1" y="463"/>
                  </a:cubicBezTo>
                  <a:cubicBezTo>
                    <a:pt x="1" y="471"/>
                    <a:pt x="12" y="471"/>
                    <a:pt x="13" y="463"/>
                  </a:cubicBezTo>
                  <a:cubicBezTo>
                    <a:pt x="26" y="356"/>
                    <a:pt x="114" y="273"/>
                    <a:pt x="226" y="289"/>
                  </a:cubicBezTo>
                  <a:cubicBezTo>
                    <a:pt x="315" y="302"/>
                    <a:pt x="367" y="385"/>
                    <a:pt x="379" y="468"/>
                  </a:cubicBezTo>
                  <a:cubicBezTo>
                    <a:pt x="377" y="468"/>
                    <a:pt x="374" y="467"/>
                    <a:pt x="372" y="466"/>
                  </a:cubicBezTo>
                  <a:cubicBezTo>
                    <a:pt x="372" y="446"/>
                    <a:pt x="368" y="425"/>
                    <a:pt x="361" y="407"/>
                  </a:cubicBezTo>
                  <a:cubicBezTo>
                    <a:pt x="326" y="321"/>
                    <a:pt x="224" y="281"/>
                    <a:pt x="140" y="315"/>
                  </a:cubicBezTo>
                  <a:cubicBezTo>
                    <a:pt x="51" y="350"/>
                    <a:pt x="0" y="451"/>
                    <a:pt x="40" y="541"/>
                  </a:cubicBezTo>
                  <a:cubicBezTo>
                    <a:pt x="78" y="624"/>
                    <a:pt x="178" y="651"/>
                    <a:pt x="258" y="620"/>
                  </a:cubicBezTo>
                  <a:cubicBezTo>
                    <a:pt x="259" y="620"/>
                    <a:pt x="259" y="620"/>
                    <a:pt x="260" y="620"/>
                  </a:cubicBezTo>
                  <a:cubicBezTo>
                    <a:pt x="300" y="613"/>
                    <a:pt x="330" y="588"/>
                    <a:pt x="349" y="555"/>
                  </a:cubicBezTo>
                  <a:cubicBezTo>
                    <a:pt x="366" y="556"/>
                    <a:pt x="383" y="556"/>
                    <a:pt x="400" y="553"/>
                  </a:cubicBezTo>
                  <a:cubicBezTo>
                    <a:pt x="410" y="554"/>
                    <a:pt x="421" y="551"/>
                    <a:pt x="429" y="547"/>
                  </a:cubicBezTo>
                  <a:cubicBezTo>
                    <a:pt x="438" y="558"/>
                    <a:pt x="447" y="568"/>
                    <a:pt x="456" y="579"/>
                  </a:cubicBezTo>
                  <a:cubicBezTo>
                    <a:pt x="455" y="580"/>
                    <a:pt x="453" y="580"/>
                    <a:pt x="452" y="581"/>
                  </a:cubicBezTo>
                  <a:cubicBezTo>
                    <a:pt x="450" y="582"/>
                    <a:pt x="449" y="585"/>
                    <a:pt x="451" y="586"/>
                  </a:cubicBezTo>
                  <a:cubicBezTo>
                    <a:pt x="469" y="597"/>
                    <a:pt x="488" y="601"/>
                    <a:pt x="508" y="595"/>
                  </a:cubicBezTo>
                  <a:cubicBezTo>
                    <a:pt x="510" y="594"/>
                    <a:pt x="510" y="592"/>
                    <a:pt x="509" y="590"/>
                  </a:cubicBezTo>
                  <a:cubicBezTo>
                    <a:pt x="507" y="587"/>
                    <a:pt x="504" y="585"/>
                    <a:pt x="502" y="583"/>
                  </a:cubicBezTo>
                  <a:cubicBezTo>
                    <a:pt x="504" y="583"/>
                    <a:pt x="505" y="579"/>
                    <a:pt x="502" y="578"/>
                  </a:cubicBezTo>
                  <a:cubicBezTo>
                    <a:pt x="495" y="576"/>
                    <a:pt x="487" y="575"/>
                    <a:pt x="480" y="575"/>
                  </a:cubicBezTo>
                  <a:cubicBezTo>
                    <a:pt x="477" y="575"/>
                    <a:pt x="473" y="575"/>
                    <a:pt x="469" y="576"/>
                  </a:cubicBezTo>
                  <a:cubicBezTo>
                    <a:pt x="458" y="578"/>
                    <a:pt x="451" y="563"/>
                    <a:pt x="444" y="555"/>
                  </a:cubicBezTo>
                  <a:cubicBezTo>
                    <a:pt x="441" y="552"/>
                    <a:pt x="437" y="548"/>
                    <a:pt x="434" y="544"/>
                  </a:cubicBezTo>
                  <a:cubicBezTo>
                    <a:pt x="435" y="543"/>
                    <a:pt x="436" y="543"/>
                    <a:pt x="437" y="542"/>
                  </a:cubicBezTo>
                  <a:cubicBezTo>
                    <a:pt x="455" y="530"/>
                    <a:pt x="458" y="509"/>
                    <a:pt x="442" y="494"/>
                  </a:cubicBezTo>
                  <a:cubicBezTo>
                    <a:pt x="438" y="489"/>
                    <a:pt x="431" y="486"/>
                    <a:pt x="425" y="485"/>
                  </a:cubicBezTo>
                  <a:cubicBezTo>
                    <a:pt x="425" y="485"/>
                    <a:pt x="424" y="485"/>
                    <a:pt x="424" y="485"/>
                  </a:cubicBezTo>
                  <a:cubicBezTo>
                    <a:pt x="424" y="484"/>
                    <a:pt x="424" y="484"/>
                    <a:pt x="424" y="483"/>
                  </a:cubicBezTo>
                  <a:cubicBezTo>
                    <a:pt x="423" y="452"/>
                    <a:pt x="415" y="422"/>
                    <a:pt x="405" y="393"/>
                  </a:cubicBezTo>
                  <a:cubicBezTo>
                    <a:pt x="420" y="396"/>
                    <a:pt x="436" y="397"/>
                    <a:pt x="451" y="392"/>
                  </a:cubicBezTo>
                  <a:cubicBezTo>
                    <a:pt x="453" y="391"/>
                    <a:pt x="453" y="389"/>
                    <a:pt x="452" y="388"/>
                  </a:cubicBezTo>
                  <a:cubicBezTo>
                    <a:pt x="510" y="335"/>
                    <a:pt x="558" y="273"/>
                    <a:pt x="615" y="219"/>
                  </a:cubicBezTo>
                  <a:cubicBezTo>
                    <a:pt x="622" y="239"/>
                    <a:pt x="627" y="259"/>
                    <a:pt x="633" y="280"/>
                  </a:cubicBezTo>
                  <a:cubicBezTo>
                    <a:pt x="606" y="292"/>
                    <a:pt x="581" y="313"/>
                    <a:pt x="562" y="332"/>
                  </a:cubicBezTo>
                  <a:cubicBezTo>
                    <a:pt x="532" y="361"/>
                    <a:pt x="492" y="411"/>
                    <a:pt x="514" y="455"/>
                  </a:cubicBezTo>
                  <a:cubicBezTo>
                    <a:pt x="517" y="462"/>
                    <a:pt x="527" y="456"/>
                    <a:pt x="523" y="449"/>
                  </a:cubicBezTo>
                  <a:cubicBezTo>
                    <a:pt x="504" y="409"/>
                    <a:pt x="549" y="361"/>
                    <a:pt x="575" y="335"/>
                  </a:cubicBezTo>
                  <a:cubicBezTo>
                    <a:pt x="591" y="320"/>
                    <a:pt x="613" y="302"/>
                    <a:pt x="637" y="291"/>
                  </a:cubicBezTo>
                  <a:cubicBezTo>
                    <a:pt x="640" y="300"/>
                    <a:pt x="643" y="310"/>
                    <a:pt x="646" y="319"/>
                  </a:cubicBezTo>
                  <a:cubicBezTo>
                    <a:pt x="557" y="342"/>
                    <a:pt x="522" y="456"/>
                    <a:pt x="557" y="534"/>
                  </a:cubicBezTo>
                  <a:cubicBezTo>
                    <a:pt x="595" y="619"/>
                    <a:pt x="697" y="655"/>
                    <a:pt x="781" y="619"/>
                  </a:cubicBezTo>
                  <a:cubicBezTo>
                    <a:pt x="868" y="581"/>
                    <a:pt x="916" y="478"/>
                    <a:pt x="873" y="390"/>
                  </a:cubicBezTo>
                  <a:close/>
                  <a:moveTo>
                    <a:pt x="315" y="173"/>
                  </a:moveTo>
                  <a:cubicBezTo>
                    <a:pt x="286" y="171"/>
                    <a:pt x="249" y="153"/>
                    <a:pt x="236" y="133"/>
                  </a:cubicBezTo>
                  <a:cubicBezTo>
                    <a:pt x="231" y="126"/>
                    <a:pt x="270" y="135"/>
                    <a:pt x="271" y="136"/>
                  </a:cubicBezTo>
                  <a:cubicBezTo>
                    <a:pt x="281" y="140"/>
                    <a:pt x="290" y="144"/>
                    <a:pt x="299" y="148"/>
                  </a:cubicBezTo>
                  <a:cubicBezTo>
                    <a:pt x="324" y="157"/>
                    <a:pt x="347" y="142"/>
                    <a:pt x="370" y="145"/>
                  </a:cubicBezTo>
                  <a:cubicBezTo>
                    <a:pt x="360" y="164"/>
                    <a:pt x="338" y="169"/>
                    <a:pt x="317" y="172"/>
                  </a:cubicBezTo>
                  <a:cubicBezTo>
                    <a:pt x="316" y="172"/>
                    <a:pt x="315" y="173"/>
                    <a:pt x="315" y="173"/>
                  </a:cubicBezTo>
                  <a:close/>
                  <a:moveTo>
                    <a:pt x="465" y="583"/>
                  </a:moveTo>
                  <a:cubicBezTo>
                    <a:pt x="465" y="583"/>
                    <a:pt x="466" y="583"/>
                    <a:pt x="466" y="582"/>
                  </a:cubicBezTo>
                  <a:cubicBezTo>
                    <a:pt x="467" y="582"/>
                    <a:pt x="468" y="582"/>
                    <a:pt x="469" y="582"/>
                  </a:cubicBezTo>
                  <a:cubicBezTo>
                    <a:pt x="481" y="580"/>
                    <a:pt x="492" y="582"/>
                    <a:pt x="501" y="590"/>
                  </a:cubicBezTo>
                  <a:cubicBezTo>
                    <a:pt x="487" y="593"/>
                    <a:pt x="473" y="591"/>
                    <a:pt x="460" y="584"/>
                  </a:cubicBezTo>
                  <a:cubicBezTo>
                    <a:pt x="461" y="584"/>
                    <a:pt x="463" y="583"/>
                    <a:pt x="465" y="583"/>
                  </a:cubicBezTo>
                  <a:close/>
                  <a:moveTo>
                    <a:pt x="339" y="402"/>
                  </a:moveTo>
                  <a:cubicBezTo>
                    <a:pt x="349" y="420"/>
                    <a:pt x="354" y="441"/>
                    <a:pt x="355" y="462"/>
                  </a:cubicBezTo>
                  <a:cubicBezTo>
                    <a:pt x="310" y="452"/>
                    <a:pt x="262" y="449"/>
                    <a:pt x="216" y="447"/>
                  </a:cubicBezTo>
                  <a:cubicBezTo>
                    <a:pt x="246" y="418"/>
                    <a:pt x="273" y="387"/>
                    <a:pt x="299" y="354"/>
                  </a:cubicBezTo>
                  <a:cubicBezTo>
                    <a:pt x="315" y="367"/>
                    <a:pt x="329" y="383"/>
                    <a:pt x="339" y="402"/>
                  </a:cubicBezTo>
                  <a:close/>
                  <a:moveTo>
                    <a:pt x="142" y="332"/>
                  </a:moveTo>
                  <a:cubicBezTo>
                    <a:pt x="194" y="309"/>
                    <a:pt x="251" y="319"/>
                    <a:pt x="294" y="350"/>
                  </a:cubicBezTo>
                  <a:cubicBezTo>
                    <a:pt x="268" y="384"/>
                    <a:pt x="240" y="417"/>
                    <a:pt x="209" y="447"/>
                  </a:cubicBezTo>
                  <a:cubicBezTo>
                    <a:pt x="204" y="447"/>
                    <a:pt x="200" y="447"/>
                    <a:pt x="196" y="446"/>
                  </a:cubicBezTo>
                  <a:cubicBezTo>
                    <a:pt x="195" y="446"/>
                    <a:pt x="195" y="446"/>
                    <a:pt x="195" y="446"/>
                  </a:cubicBezTo>
                  <a:cubicBezTo>
                    <a:pt x="194" y="446"/>
                    <a:pt x="193" y="446"/>
                    <a:pt x="192" y="446"/>
                  </a:cubicBezTo>
                  <a:cubicBezTo>
                    <a:pt x="202" y="406"/>
                    <a:pt x="199" y="364"/>
                    <a:pt x="199" y="324"/>
                  </a:cubicBezTo>
                  <a:cubicBezTo>
                    <a:pt x="199" y="320"/>
                    <a:pt x="193" y="320"/>
                    <a:pt x="193" y="324"/>
                  </a:cubicBezTo>
                  <a:cubicBezTo>
                    <a:pt x="193" y="364"/>
                    <a:pt x="196" y="407"/>
                    <a:pt x="186" y="446"/>
                  </a:cubicBezTo>
                  <a:cubicBezTo>
                    <a:pt x="182" y="447"/>
                    <a:pt x="178" y="448"/>
                    <a:pt x="175" y="449"/>
                  </a:cubicBezTo>
                  <a:cubicBezTo>
                    <a:pt x="174" y="450"/>
                    <a:pt x="173" y="451"/>
                    <a:pt x="173" y="452"/>
                  </a:cubicBezTo>
                  <a:cubicBezTo>
                    <a:pt x="172" y="452"/>
                    <a:pt x="172" y="453"/>
                    <a:pt x="171" y="453"/>
                  </a:cubicBezTo>
                  <a:cubicBezTo>
                    <a:pt x="152" y="420"/>
                    <a:pt x="129" y="388"/>
                    <a:pt x="103" y="359"/>
                  </a:cubicBezTo>
                  <a:cubicBezTo>
                    <a:pt x="103" y="358"/>
                    <a:pt x="102" y="358"/>
                    <a:pt x="102" y="358"/>
                  </a:cubicBezTo>
                  <a:cubicBezTo>
                    <a:pt x="114" y="347"/>
                    <a:pt x="127" y="339"/>
                    <a:pt x="142" y="332"/>
                  </a:cubicBezTo>
                  <a:close/>
                  <a:moveTo>
                    <a:pt x="202" y="480"/>
                  </a:moveTo>
                  <a:cubicBezTo>
                    <a:pt x="201" y="481"/>
                    <a:pt x="201" y="483"/>
                    <a:pt x="200" y="485"/>
                  </a:cubicBezTo>
                  <a:cubicBezTo>
                    <a:pt x="196" y="493"/>
                    <a:pt x="189" y="499"/>
                    <a:pt x="180" y="497"/>
                  </a:cubicBezTo>
                  <a:cubicBezTo>
                    <a:pt x="179" y="496"/>
                    <a:pt x="178" y="496"/>
                    <a:pt x="177" y="495"/>
                  </a:cubicBezTo>
                  <a:cubicBezTo>
                    <a:pt x="176" y="495"/>
                    <a:pt x="176" y="495"/>
                    <a:pt x="175" y="495"/>
                  </a:cubicBezTo>
                  <a:cubicBezTo>
                    <a:pt x="170" y="492"/>
                    <a:pt x="166" y="487"/>
                    <a:pt x="164" y="482"/>
                  </a:cubicBezTo>
                  <a:cubicBezTo>
                    <a:pt x="163" y="477"/>
                    <a:pt x="163" y="473"/>
                    <a:pt x="165" y="469"/>
                  </a:cubicBezTo>
                  <a:cubicBezTo>
                    <a:pt x="167" y="469"/>
                    <a:pt x="167" y="467"/>
                    <a:pt x="167" y="466"/>
                  </a:cubicBezTo>
                  <a:cubicBezTo>
                    <a:pt x="170" y="461"/>
                    <a:pt x="175" y="457"/>
                    <a:pt x="180" y="455"/>
                  </a:cubicBezTo>
                  <a:cubicBezTo>
                    <a:pt x="181" y="454"/>
                    <a:pt x="181" y="454"/>
                    <a:pt x="181" y="453"/>
                  </a:cubicBezTo>
                  <a:cubicBezTo>
                    <a:pt x="182" y="453"/>
                    <a:pt x="183" y="453"/>
                    <a:pt x="184" y="452"/>
                  </a:cubicBezTo>
                  <a:cubicBezTo>
                    <a:pt x="185" y="455"/>
                    <a:pt x="189" y="456"/>
                    <a:pt x="190" y="453"/>
                  </a:cubicBezTo>
                  <a:cubicBezTo>
                    <a:pt x="190" y="452"/>
                    <a:pt x="190" y="452"/>
                    <a:pt x="190" y="452"/>
                  </a:cubicBezTo>
                  <a:cubicBezTo>
                    <a:pt x="195" y="452"/>
                    <a:pt x="200" y="454"/>
                    <a:pt x="202" y="459"/>
                  </a:cubicBezTo>
                  <a:cubicBezTo>
                    <a:pt x="205" y="464"/>
                    <a:pt x="205" y="470"/>
                    <a:pt x="203" y="475"/>
                  </a:cubicBezTo>
                  <a:cubicBezTo>
                    <a:pt x="201" y="476"/>
                    <a:pt x="201" y="478"/>
                    <a:pt x="202" y="480"/>
                  </a:cubicBezTo>
                  <a:close/>
                  <a:moveTo>
                    <a:pt x="99" y="360"/>
                  </a:moveTo>
                  <a:cubicBezTo>
                    <a:pt x="99" y="361"/>
                    <a:pt x="99" y="362"/>
                    <a:pt x="99" y="363"/>
                  </a:cubicBezTo>
                  <a:cubicBezTo>
                    <a:pt x="125" y="392"/>
                    <a:pt x="148" y="424"/>
                    <a:pt x="166" y="457"/>
                  </a:cubicBezTo>
                  <a:cubicBezTo>
                    <a:pt x="165" y="459"/>
                    <a:pt x="163" y="461"/>
                    <a:pt x="162" y="463"/>
                  </a:cubicBezTo>
                  <a:cubicBezTo>
                    <a:pt x="125" y="463"/>
                    <a:pt x="88" y="455"/>
                    <a:pt x="54" y="472"/>
                  </a:cubicBezTo>
                  <a:cubicBezTo>
                    <a:pt x="54" y="472"/>
                    <a:pt x="53" y="472"/>
                    <a:pt x="53" y="472"/>
                  </a:cubicBezTo>
                  <a:cubicBezTo>
                    <a:pt x="47" y="472"/>
                    <a:pt x="47" y="472"/>
                    <a:pt x="47" y="472"/>
                  </a:cubicBezTo>
                  <a:cubicBezTo>
                    <a:pt x="43" y="472"/>
                    <a:pt x="43" y="478"/>
                    <a:pt x="47" y="478"/>
                  </a:cubicBezTo>
                  <a:cubicBezTo>
                    <a:pt x="47" y="478"/>
                    <a:pt x="47" y="478"/>
                    <a:pt x="47" y="478"/>
                  </a:cubicBezTo>
                  <a:cubicBezTo>
                    <a:pt x="47" y="480"/>
                    <a:pt x="49" y="481"/>
                    <a:pt x="51" y="480"/>
                  </a:cubicBezTo>
                  <a:cubicBezTo>
                    <a:pt x="85" y="461"/>
                    <a:pt x="122" y="468"/>
                    <a:pt x="159" y="469"/>
                  </a:cubicBezTo>
                  <a:cubicBezTo>
                    <a:pt x="158" y="471"/>
                    <a:pt x="158" y="473"/>
                    <a:pt x="158" y="475"/>
                  </a:cubicBezTo>
                  <a:cubicBezTo>
                    <a:pt x="158" y="476"/>
                    <a:pt x="158" y="477"/>
                    <a:pt x="158" y="478"/>
                  </a:cubicBezTo>
                  <a:cubicBezTo>
                    <a:pt x="158" y="478"/>
                    <a:pt x="157" y="478"/>
                    <a:pt x="157" y="478"/>
                  </a:cubicBezTo>
                  <a:cubicBezTo>
                    <a:pt x="124" y="498"/>
                    <a:pt x="93" y="522"/>
                    <a:pt x="57" y="537"/>
                  </a:cubicBezTo>
                  <a:cubicBezTo>
                    <a:pt x="23" y="475"/>
                    <a:pt x="49" y="404"/>
                    <a:pt x="99" y="360"/>
                  </a:cubicBezTo>
                  <a:close/>
                  <a:moveTo>
                    <a:pt x="60" y="542"/>
                  </a:moveTo>
                  <a:cubicBezTo>
                    <a:pt x="96" y="527"/>
                    <a:pt x="126" y="503"/>
                    <a:pt x="159" y="484"/>
                  </a:cubicBezTo>
                  <a:cubicBezTo>
                    <a:pt x="160" y="488"/>
                    <a:pt x="163" y="492"/>
                    <a:pt x="166" y="495"/>
                  </a:cubicBezTo>
                  <a:cubicBezTo>
                    <a:pt x="156" y="513"/>
                    <a:pt x="145" y="531"/>
                    <a:pt x="136" y="550"/>
                  </a:cubicBezTo>
                  <a:cubicBezTo>
                    <a:pt x="129" y="564"/>
                    <a:pt x="120" y="581"/>
                    <a:pt x="121" y="598"/>
                  </a:cubicBezTo>
                  <a:cubicBezTo>
                    <a:pt x="122" y="599"/>
                    <a:pt x="122" y="599"/>
                    <a:pt x="122" y="600"/>
                  </a:cubicBezTo>
                  <a:cubicBezTo>
                    <a:pt x="98" y="587"/>
                    <a:pt x="76" y="568"/>
                    <a:pt x="60" y="542"/>
                  </a:cubicBezTo>
                  <a:close/>
                  <a:moveTo>
                    <a:pt x="182" y="615"/>
                  </a:moveTo>
                  <a:cubicBezTo>
                    <a:pt x="162" y="614"/>
                    <a:pt x="142" y="609"/>
                    <a:pt x="124" y="600"/>
                  </a:cubicBezTo>
                  <a:cubicBezTo>
                    <a:pt x="125" y="601"/>
                    <a:pt x="127" y="600"/>
                    <a:pt x="127" y="598"/>
                  </a:cubicBezTo>
                  <a:cubicBezTo>
                    <a:pt x="126" y="581"/>
                    <a:pt x="136" y="563"/>
                    <a:pt x="143" y="549"/>
                  </a:cubicBezTo>
                  <a:cubicBezTo>
                    <a:pt x="151" y="532"/>
                    <a:pt x="161" y="515"/>
                    <a:pt x="171" y="499"/>
                  </a:cubicBezTo>
                  <a:cubicBezTo>
                    <a:pt x="171" y="499"/>
                    <a:pt x="172" y="499"/>
                    <a:pt x="172" y="499"/>
                  </a:cubicBezTo>
                  <a:cubicBezTo>
                    <a:pt x="174" y="501"/>
                    <a:pt x="176" y="502"/>
                    <a:pt x="177" y="502"/>
                  </a:cubicBezTo>
                  <a:cubicBezTo>
                    <a:pt x="180" y="503"/>
                    <a:pt x="182" y="504"/>
                    <a:pt x="184" y="506"/>
                  </a:cubicBezTo>
                  <a:cubicBezTo>
                    <a:pt x="176" y="542"/>
                    <a:pt x="189" y="579"/>
                    <a:pt x="182" y="615"/>
                  </a:cubicBezTo>
                  <a:close/>
                  <a:moveTo>
                    <a:pt x="274" y="593"/>
                  </a:moveTo>
                  <a:cubicBezTo>
                    <a:pt x="247" y="609"/>
                    <a:pt x="217" y="616"/>
                    <a:pt x="188" y="616"/>
                  </a:cubicBezTo>
                  <a:cubicBezTo>
                    <a:pt x="194" y="580"/>
                    <a:pt x="182" y="544"/>
                    <a:pt x="189" y="509"/>
                  </a:cubicBezTo>
                  <a:cubicBezTo>
                    <a:pt x="200" y="515"/>
                    <a:pt x="211" y="520"/>
                    <a:pt x="223" y="524"/>
                  </a:cubicBezTo>
                  <a:cubicBezTo>
                    <a:pt x="240" y="547"/>
                    <a:pt x="258" y="570"/>
                    <a:pt x="276" y="592"/>
                  </a:cubicBezTo>
                  <a:cubicBezTo>
                    <a:pt x="275" y="593"/>
                    <a:pt x="275" y="593"/>
                    <a:pt x="274" y="593"/>
                  </a:cubicBezTo>
                  <a:close/>
                  <a:moveTo>
                    <a:pt x="284" y="594"/>
                  </a:moveTo>
                  <a:cubicBezTo>
                    <a:pt x="284" y="594"/>
                    <a:pt x="284" y="593"/>
                    <a:pt x="283" y="593"/>
                  </a:cubicBezTo>
                  <a:cubicBezTo>
                    <a:pt x="267" y="571"/>
                    <a:pt x="250" y="550"/>
                    <a:pt x="233" y="528"/>
                  </a:cubicBezTo>
                  <a:cubicBezTo>
                    <a:pt x="250" y="534"/>
                    <a:pt x="268" y="539"/>
                    <a:pt x="286" y="544"/>
                  </a:cubicBezTo>
                  <a:cubicBezTo>
                    <a:pt x="300" y="547"/>
                    <a:pt x="315" y="551"/>
                    <a:pt x="330" y="553"/>
                  </a:cubicBezTo>
                  <a:cubicBezTo>
                    <a:pt x="318" y="570"/>
                    <a:pt x="303" y="585"/>
                    <a:pt x="284" y="594"/>
                  </a:cubicBezTo>
                  <a:close/>
                  <a:moveTo>
                    <a:pt x="333" y="547"/>
                  </a:moveTo>
                  <a:cubicBezTo>
                    <a:pt x="316" y="545"/>
                    <a:pt x="299" y="541"/>
                    <a:pt x="283" y="537"/>
                  </a:cubicBezTo>
                  <a:cubicBezTo>
                    <a:pt x="264" y="533"/>
                    <a:pt x="245" y="527"/>
                    <a:pt x="226" y="520"/>
                  </a:cubicBezTo>
                  <a:cubicBezTo>
                    <a:pt x="220" y="511"/>
                    <a:pt x="213" y="502"/>
                    <a:pt x="207" y="493"/>
                  </a:cubicBezTo>
                  <a:cubicBezTo>
                    <a:pt x="205" y="490"/>
                    <a:pt x="200" y="493"/>
                    <a:pt x="202" y="496"/>
                  </a:cubicBezTo>
                  <a:cubicBezTo>
                    <a:pt x="206" y="503"/>
                    <a:pt x="211" y="509"/>
                    <a:pt x="216" y="515"/>
                  </a:cubicBezTo>
                  <a:cubicBezTo>
                    <a:pt x="207" y="512"/>
                    <a:pt x="198" y="507"/>
                    <a:pt x="190" y="503"/>
                  </a:cubicBezTo>
                  <a:cubicBezTo>
                    <a:pt x="190" y="502"/>
                    <a:pt x="190" y="502"/>
                    <a:pt x="189" y="502"/>
                  </a:cubicBezTo>
                  <a:cubicBezTo>
                    <a:pt x="194" y="500"/>
                    <a:pt x="199" y="497"/>
                    <a:pt x="202" y="492"/>
                  </a:cubicBezTo>
                  <a:cubicBezTo>
                    <a:pt x="205" y="489"/>
                    <a:pt x="207" y="485"/>
                    <a:pt x="208" y="481"/>
                  </a:cubicBezTo>
                  <a:cubicBezTo>
                    <a:pt x="254" y="482"/>
                    <a:pt x="300" y="491"/>
                    <a:pt x="347" y="489"/>
                  </a:cubicBezTo>
                  <a:cubicBezTo>
                    <a:pt x="351" y="489"/>
                    <a:pt x="351" y="483"/>
                    <a:pt x="347" y="483"/>
                  </a:cubicBezTo>
                  <a:cubicBezTo>
                    <a:pt x="301" y="486"/>
                    <a:pt x="255" y="476"/>
                    <a:pt x="209" y="475"/>
                  </a:cubicBezTo>
                  <a:cubicBezTo>
                    <a:pt x="210" y="469"/>
                    <a:pt x="210" y="463"/>
                    <a:pt x="208" y="458"/>
                  </a:cubicBezTo>
                  <a:cubicBezTo>
                    <a:pt x="208" y="457"/>
                    <a:pt x="207" y="457"/>
                    <a:pt x="207" y="456"/>
                  </a:cubicBezTo>
                  <a:cubicBezTo>
                    <a:pt x="208" y="455"/>
                    <a:pt x="210" y="454"/>
                    <a:pt x="211" y="453"/>
                  </a:cubicBezTo>
                  <a:cubicBezTo>
                    <a:pt x="258" y="455"/>
                    <a:pt x="308" y="457"/>
                    <a:pt x="355" y="468"/>
                  </a:cubicBezTo>
                  <a:cubicBezTo>
                    <a:pt x="355" y="496"/>
                    <a:pt x="348" y="524"/>
                    <a:pt x="333" y="547"/>
                  </a:cubicBezTo>
                  <a:close/>
                  <a:moveTo>
                    <a:pt x="352" y="549"/>
                  </a:moveTo>
                  <a:cubicBezTo>
                    <a:pt x="364" y="526"/>
                    <a:pt x="371" y="499"/>
                    <a:pt x="372" y="472"/>
                  </a:cubicBezTo>
                  <a:cubicBezTo>
                    <a:pt x="375" y="473"/>
                    <a:pt x="377" y="474"/>
                    <a:pt x="380" y="474"/>
                  </a:cubicBezTo>
                  <a:cubicBezTo>
                    <a:pt x="381" y="478"/>
                    <a:pt x="381" y="482"/>
                    <a:pt x="381" y="486"/>
                  </a:cubicBezTo>
                  <a:cubicBezTo>
                    <a:pt x="382" y="494"/>
                    <a:pt x="393" y="494"/>
                    <a:pt x="393" y="486"/>
                  </a:cubicBezTo>
                  <a:cubicBezTo>
                    <a:pt x="393" y="481"/>
                    <a:pt x="393" y="481"/>
                    <a:pt x="393" y="481"/>
                  </a:cubicBezTo>
                  <a:cubicBezTo>
                    <a:pt x="393" y="480"/>
                    <a:pt x="393" y="479"/>
                    <a:pt x="392" y="478"/>
                  </a:cubicBezTo>
                  <a:cubicBezTo>
                    <a:pt x="399" y="480"/>
                    <a:pt x="405" y="483"/>
                    <a:pt x="412" y="485"/>
                  </a:cubicBezTo>
                  <a:cubicBezTo>
                    <a:pt x="410" y="486"/>
                    <a:pt x="408" y="486"/>
                    <a:pt x="407" y="487"/>
                  </a:cubicBezTo>
                  <a:cubicBezTo>
                    <a:pt x="407" y="485"/>
                    <a:pt x="406" y="483"/>
                    <a:pt x="403" y="484"/>
                  </a:cubicBezTo>
                  <a:cubicBezTo>
                    <a:pt x="381" y="492"/>
                    <a:pt x="369" y="521"/>
                    <a:pt x="382" y="542"/>
                  </a:cubicBezTo>
                  <a:cubicBezTo>
                    <a:pt x="384" y="545"/>
                    <a:pt x="386" y="547"/>
                    <a:pt x="388" y="549"/>
                  </a:cubicBezTo>
                  <a:cubicBezTo>
                    <a:pt x="376" y="550"/>
                    <a:pt x="364" y="550"/>
                    <a:pt x="352" y="549"/>
                  </a:cubicBezTo>
                  <a:close/>
                  <a:moveTo>
                    <a:pt x="426" y="492"/>
                  </a:moveTo>
                  <a:cubicBezTo>
                    <a:pt x="428" y="493"/>
                    <a:pt x="430" y="494"/>
                    <a:pt x="431" y="494"/>
                  </a:cubicBezTo>
                  <a:cubicBezTo>
                    <a:pt x="432" y="495"/>
                    <a:pt x="432" y="495"/>
                    <a:pt x="432" y="495"/>
                  </a:cubicBezTo>
                  <a:cubicBezTo>
                    <a:pt x="446" y="503"/>
                    <a:pt x="454" y="522"/>
                    <a:pt x="434" y="537"/>
                  </a:cubicBezTo>
                  <a:cubicBezTo>
                    <a:pt x="433" y="538"/>
                    <a:pt x="432" y="539"/>
                    <a:pt x="431" y="540"/>
                  </a:cubicBezTo>
                  <a:cubicBezTo>
                    <a:pt x="426" y="535"/>
                    <a:pt x="422" y="529"/>
                    <a:pt x="418" y="524"/>
                  </a:cubicBezTo>
                  <a:cubicBezTo>
                    <a:pt x="415" y="521"/>
                    <a:pt x="411" y="526"/>
                    <a:pt x="414" y="528"/>
                  </a:cubicBezTo>
                  <a:cubicBezTo>
                    <a:pt x="418" y="533"/>
                    <a:pt x="422" y="538"/>
                    <a:pt x="426" y="543"/>
                  </a:cubicBezTo>
                  <a:cubicBezTo>
                    <a:pt x="419" y="545"/>
                    <a:pt x="413" y="547"/>
                    <a:pt x="406" y="547"/>
                  </a:cubicBezTo>
                  <a:cubicBezTo>
                    <a:pt x="405" y="546"/>
                    <a:pt x="404" y="546"/>
                    <a:pt x="403" y="546"/>
                  </a:cubicBezTo>
                  <a:cubicBezTo>
                    <a:pt x="403" y="547"/>
                    <a:pt x="402" y="547"/>
                    <a:pt x="402" y="547"/>
                  </a:cubicBezTo>
                  <a:cubicBezTo>
                    <a:pt x="398" y="546"/>
                    <a:pt x="394" y="545"/>
                    <a:pt x="391" y="543"/>
                  </a:cubicBezTo>
                  <a:cubicBezTo>
                    <a:pt x="376" y="534"/>
                    <a:pt x="380" y="515"/>
                    <a:pt x="390" y="502"/>
                  </a:cubicBezTo>
                  <a:cubicBezTo>
                    <a:pt x="391" y="503"/>
                    <a:pt x="394" y="504"/>
                    <a:pt x="395" y="502"/>
                  </a:cubicBezTo>
                  <a:cubicBezTo>
                    <a:pt x="403" y="490"/>
                    <a:pt x="416" y="488"/>
                    <a:pt x="426" y="492"/>
                  </a:cubicBezTo>
                  <a:close/>
                  <a:moveTo>
                    <a:pt x="413" y="480"/>
                  </a:moveTo>
                  <a:cubicBezTo>
                    <a:pt x="406" y="477"/>
                    <a:pt x="398" y="474"/>
                    <a:pt x="391" y="472"/>
                  </a:cubicBezTo>
                  <a:cubicBezTo>
                    <a:pt x="383" y="412"/>
                    <a:pt x="356" y="352"/>
                    <a:pt x="310" y="315"/>
                  </a:cubicBezTo>
                  <a:cubicBezTo>
                    <a:pt x="324" y="305"/>
                    <a:pt x="334" y="293"/>
                    <a:pt x="346" y="282"/>
                  </a:cubicBezTo>
                  <a:cubicBezTo>
                    <a:pt x="374" y="346"/>
                    <a:pt x="408" y="409"/>
                    <a:pt x="413" y="480"/>
                  </a:cubicBezTo>
                  <a:close/>
                  <a:moveTo>
                    <a:pt x="448" y="384"/>
                  </a:moveTo>
                  <a:cubicBezTo>
                    <a:pt x="447" y="385"/>
                    <a:pt x="447" y="386"/>
                    <a:pt x="447" y="387"/>
                  </a:cubicBezTo>
                  <a:cubicBezTo>
                    <a:pt x="433" y="391"/>
                    <a:pt x="417" y="389"/>
                    <a:pt x="403" y="387"/>
                  </a:cubicBezTo>
                  <a:cubicBezTo>
                    <a:pt x="389" y="349"/>
                    <a:pt x="371" y="312"/>
                    <a:pt x="355" y="275"/>
                  </a:cubicBezTo>
                  <a:cubicBezTo>
                    <a:pt x="355" y="275"/>
                    <a:pt x="355" y="274"/>
                    <a:pt x="356" y="274"/>
                  </a:cubicBezTo>
                  <a:cubicBezTo>
                    <a:pt x="356" y="274"/>
                    <a:pt x="357" y="273"/>
                    <a:pt x="357" y="273"/>
                  </a:cubicBezTo>
                  <a:cubicBezTo>
                    <a:pt x="442" y="278"/>
                    <a:pt x="526" y="253"/>
                    <a:pt x="605" y="221"/>
                  </a:cubicBezTo>
                  <a:cubicBezTo>
                    <a:pt x="550" y="274"/>
                    <a:pt x="504" y="333"/>
                    <a:pt x="448" y="384"/>
                  </a:cubicBezTo>
                  <a:close/>
                  <a:moveTo>
                    <a:pt x="778" y="329"/>
                  </a:moveTo>
                  <a:cubicBezTo>
                    <a:pt x="753" y="367"/>
                    <a:pt x="730" y="406"/>
                    <a:pt x="714" y="448"/>
                  </a:cubicBezTo>
                  <a:cubicBezTo>
                    <a:pt x="714" y="448"/>
                    <a:pt x="714" y="448"/>
                    <a:pt x="714" y="448"/>
                  </a:cubicBezTo>
                  <a:cubicBezTo>
                    <a:pt x="714" y="447"/>
                    <a:pt x="714" y="447"/>
                    <a:pt x="713" y="447"/>
                  </a:cubicBezTo>
                  <a:cubicBezTo>
                    <a:pt x="696" y="409"/>
                    <a:pt x="682" y="369"/>
                    <a:pt x="669" y="330"/>
                  </a:cubicBezTo>
                  <a:cubicBezTo>
                    <a:pt x="705" y="316"/>
                    <a:pt x="743" y="317"/>
                    <a:pt x="778" y="329"/>
                  </a:cubicBezTo>
                  <a:close/>
                  <a:moveTo>
                    <a:pt x="675" y="478"/>
                  </a:moveTo>
                  <a:cubicBezTo>
                    <a:pt x="675" y="475"/>
                    <a:pt x="676" y="472"/>
                    <a:pt x="677" y="470"/>
                  </a:cubicBezTo>
                  <a:cubicBezTo>
                    <a:pt x="678" y="470"/>
                    <a:pt x="679" y="471"/>
                    <a:pt x="680" y="472"/>
                  </a:cubicBezTo>
                  <a:cubicBezTo>
                    <a:pt x="683" y="474"/>
                    <a:pt x="686" y="469"/>
                    <a:pt x="683" y="467"/>
                  </a:cubicBezTo>
                  <a:cubicBezTo>
                    <a:pt x="682" y="466"/>
                    <a:pt x="681" y="465"/>
                    <a:pt x="680" y="465"/>
                  </a:cubicBezTo>
                  <a:cubicBezTo>
                    <a:pt x="683" y="460"/>
                    <a:pt x="688" y="456"/>
                    <a:pt x="693" y="454"/>
                  </a:cubicBezTo>
                  <a:cubicBezTo>
                    <a:pt x="694" y="455"/>
                    <a:pt x="695" y="456"/>
                    <a:pt x="697" y="455"/>
                  </a:cubicBezTo>
                  <a:cubicBezTo>
                    <a:pt x="699" y="453"/>
                    <a:pt x="701" y="452"/>
                    <a:pt x="703" y="452"/>
                  </a:cubicBezTo>
                  <a:cubicBezTo>
                    <a:pt x="704" y="453"/>
                    <a:pt x="704" y="454"/>
                    <a:pt x="705" y="455"/>
                  </a:cubicBezTo>
                  <a:cubicBezTo>
                    <a:pt x="707" y="459"/>
                    <a:pt x="713" y="458"/>
                    <a:pt x="715" y="455"/>
                  </a:cubicBezTo>
                  <a:cubicBezTo>
                    <a:pt x="715" y="455"/>
                    <a:pt x="716" y="455"/>
                    <a:pt x="716" y="455"/>
                  </a:cubicBezTo>
                  <a:cubicBezTo>
                    <a:pt x="731" y="464"/>
                    <a:pt x="738" y="493"/>
                    <a:pt x="713" y="500"/>
                  </a:cubicBezTo>
                  <a:cubicBezTo>
                    <a:pt x="700" y="504"/>
                    <a:pt x="685" y="497"/>
                    <a:pt x="678" y="486"/>
                  </a:cubicBezTo>
                  <a:cubicBezTo>
                    <a:pt x="677" y="485"/>
                    <a:pt x="677" y="484"/>
                    <a:pt x="677" y="483"/>
                  </a:cubicBezTo>
                  <a:cubicBezTo>
                    <a:pt x="680" y="482"/>
                    <a:pt x="678" y="478"/>
                    <a:pt x="675" y="478"/>
                  </a:cubicBezTo>
                  <a:close/>
                  <a:moveTo>
                    <a:pt x="654" y="284"/>
                  </a:moveTo>
                  <a:cubicBezTo>
                    <a:pt x="667" y="279"/>
                    <a:pt x="681" y="278"/>
                    <a:pt x="694" y="280"/>
                  </a:cubicBezTo>
                  <a:cubicBezTo>
                    <a:pt x="694" y="289"/>
                    <a:pt x="695" y="297"/>
                    <a:pt x="696" y="305"/>
                  </a:cubicBezTo>
                  <a:cubicBezTo>
                    <a:pt x="696" y="305"/>
                    <a:pt x="696" y="305"/>
                    <a:pt x="696" y="305"/>
                  </a:cubicBezTo>
                  <a:cubicBezTo>
                    <a:pt x="685" y="307"/>
                    <a:pt x="674" y="310"/>
                    <a:pt x="663" y="314"/>
                  </a:cubicBezTo>
                  <a:cubicBezTo>
                    <a:pt x="660" y="304"/>
                    <a:pt x="657" y="294"/>
                    <a:pt x="654" y="284"/>
                  </a:cubicBezTo>
                  <a:close/>
                  <a:moveTo>
                    <a:pt x="658" y="316"/>
                  </a:moveTo>
                  <a:cubicBezTo>
                    <a:pt x="658" y="316"/>
                    <a:pt x="657" y="316"/>
                    <a:pt x="657" y="316"/>
                  </a:cubicBezTo>
                  <a:cubicBezTo>
                    <a:pt x="654" y="306"/>
                    <a:pt x="650" y="296"/>
                    <a:pt x="647" y="286"/>
                  </a:cubicBezTo>
                  <a:cubicBezTo>
                    <a:pt x="648" y="286"/>
                    <a:pt x="648" y="286"/>
                    <a:pt x="648" y="286"/>
                  </a:cubicBezTo>
                  <a:cubicBezTo>
                    <a:pt x="651" y="296"/>
                    <a:pt x="655" y="306"/>
                    <a:pt x="658" y="316"/>
                  </a:cubicBezTo>
                  <a:close/>
                  <a:moveTo>
                    <a:pt x="663" y="332"/>
                  </a:moveTo>
                  <a:cubicBezTo>
                    <a:pt x="667" y="344"/>
                    <a:pt x="672" y="356"/>
                    <a:pt x="676" y="369"/>
                  </a:cubicBezTo>
                  <a:cubicBezTo>
                    <a:pt x="671" y="357"/>
                    <a:pt x="667" y="344"/>
                    <a:pt x="662" y="332"/>
                  </a:cubicBezTo>
                  <a:cubicBezTo>
                    <a:pt x="663" y="332"/>
                    <a:pt x="663" y="332"/>
                    <a:pt x="663" y="332"/>
                  </a:cubicBezTo>
                  <a:close/>
                  <a:moveTo>
                    <a:pt x="697" y="180"/>
                  </a:moveTo>
                  <a:cubicBezTo>
                    <a:pt x="694" y="177"/>
                    <a:pt x="688" y="178"/>
                    <a:pt x="687" y="182"/>
                  </a:cubicBezTo>
                  <a:cubicBezTo>
                    <a:pt x="685" y="182"/>
                    <a:pt x="684" y="183"/>
                    <a:pt x="682" y="183"/>
                  </a:cubicBezTo>
                  <a:cubicBezTo>
                    <a:pt x="680" y="179"/>
                    <a:pt x="678" y="174"/>
                    <a:pt x="676" y="169"/>
                  </a:cubicBezTo>
                  <a:cubicBezTo>
                    <a:pt x="679" y="169"/>
                    <a:pt x="682" y="168"/>
                    <a:pt x="685" y="168"/>
                  </a:cubicBezTo>
                  <a:cubicBezTo>
                    <a:pt x="693" y="167"/>
                    <a:pt x="701" y="166"/>
                    <a:pt x="710" y="165"/>
                  </a:cubicBezTo>
                  <a:cubicBezTo>
                    <a:pt x="710" y="169"/>
                    <a:pt x="711" y="173"/>
                    <a:pt x="713" y="177"/>
                  </a:cubicBezTo>
                  <a:cubicBezTo>
                    <a:pt x="707" y="178"/>
                    <a:pt x="702" y="179"/>
                    <a:pt x="697" y="180"/>
                  </a:cubicBezTo>
                  <a:close/>
                  <a:moveTo>
                    <a:pt x="676" y="185"/>
                  </a:moveTo>
                  <a:cubicBezTo>
                    <a:pt x="671" y="186"/>
                    <a:pt x="666" y="187"/>
                    <a:pt x="661" y="189"/>
                  </a:cubicBezTo>
                  <a:cubicBezTo>
                    <a:pt x="659" y="184"/>
                    <a:pt x="657" y="179"/>
                    <a:pt x="655" y="174"/>
                  </a:cubicBezTo>
                  <a:cubicBezTo>
                    <a:pt x="660" y="173"/>
                    <a:pt x="665" y="171"/>
                    <a:pt x="671" y="170"/>
                  </a:cubicBezTo>
                  <a:cubicBezTo>
                    <a:pt x="672" y="175"/>
                    <a:pt x="674" y="180"/>
                    <a:pt x="676" y="185"/>
                  </a:cubicBezTo>
                  <a:close/>
                  <a:moveTo>
                    <a:pt x="614" y="169"/>
                  </a:moveTo>
                  <a:cubicBezTo>
                    <a:pt x="614" y="169"/>
                    <a:pt x="614" y="169"/>
                    <a:pt x="614" y="169"/>
                  </a:cubicBezTo>
                  <a:cubicBezTo>
                    <a:pt x="617" y="168"/>
                    <a:pt x="620" y="166"/>
                    <a:pt x="623" y="165"/>
                  </a:cubicBezTo>
                  <a:cubicBezTo>
                    <a:pt x="624" y="169"/>
                    <a:pt x="626" y="173"/>
                    <a:pt x="627" y="176"/>
                  </a:cubicBezTo>
                  <a:cubicBezTo>
                    <a:pt x="624" y="177"/>
                    <a:pt x="621" y="178"/>
                    <a:pt x="618" y="180"/>
                  </a:cubicBezTo>
                  <a:cubicBezTo>
                    <a:pt x="616" y="176"/>
                    <a:pt x="615" y="173"/>
                    <a:pt x="614" y="169"/>
                  </a:cubicBezTo>
                  <a:close/>
                  <a:moveTo>
                    <a:pt x="629" y="163"/>
                  </a:moveTo>
                  <a:cubicBezTo>
                    <a:pt x="633" y="162"/>
                    <a:pt x="638" y="160"/>
                    <a:pt x="643" y="159"/>
                  </a:cubicBezTo>
                  <a:cubicBezTo>
                    <a:pt x="644" y="163"/>
                    <a:pt x="646" y="166"/>
                    <a:pt x="647" y="170"/>
                  </a:cubicBezTo>
                  <a:cubicBezTo>
                    <a:pt x="642" y="171"/>
                    <a:pt x="637" y="173"/>
                    <a:pt x="632" y="174"/>
                  </a:cubicBezTo>
                  <a:cubicBezTo>
                    <a:pt x="631" y="171"/>
                    <a:pt x="630" y="167"/>
                    <a:pt x="629" y="163"/>
                  </a:cubicBezTo>
                  <a:close/>
                  <a:moveTo>
                    <a:pt x="648" y="157"/>
                  </a:moveTo>
                  <a:cubicBezTo>
                    <a:pt x="654" y="156"/>
                    <a:pt x="660" y="155"/>
                    <a:pt x="666" y="154"/>
                  </a:cubicBezTo>
                  <a:cubicBezTo>
                    <a:pt x="667" y="158"/>
                    <a:pt x="668" y="161"/>
                    <a:pt x="669" y="165"/>
                  </a:cubicBezTo>
                  <a:cubicBezTo>
                    <a:pt x="664" y="166"/>
                    <a:pt x="658" y="167"/>
                    <a:pt x="653" y="168"/>
                  </a:cubicBezTo>
                  <a:cubicBezTo>
                    <a:pt x="651" y="165"/>
                    <a:pt x="650" y="161"/>
                    <a:pt x="648" y="157"/>
                  </a:cubicBezTo>
                  <a:close/>
                  <a:moveTo>
                    <a:pt x="672" y="153"/>
                  </a:moveTo>
                  <a:cubicBezTo>
                    <a:pt x="683" y="151"/>
                    <a:pt x="695" y="151"/>
                    <a:pt x="707" y="150"/>
                  </a:cubicBezTo>
                  <a:cubicBezTo>
                    <a:pt x="707" y="153"/>
                    <a:pt x="708" y="156"/>
                    <a:pt x="708" y="160"/>
                  </a:cubicBezTo>
                  <a:cubicBezTo>
                    <a:pt x="703" y="160"/>
                    <a:pt x="698" y="161"/>
                    <a:pt x="693" y="161"/>
                  </a:cubicBezTo>
                  <a:cubicBezTo>
                    <a:pt x="687" y="162"/>
                    <a:pt x="681" y="163"/>
                    <a:pt x="675" y="164"/>
                  </a:cubicBezTo>
                  <a:cubicBezTo>
                    <a:pt x="674" y="160"/>
                    <a:pt x="673" y="157"/>
                    <a:pt x="672" y="153"/>
                  </a:cubicBezTo>
                  <a:close/>
                  <a:moveTo>
                    <a:pt x="712" y="150"/>
                  </a:moveTo>
                  <a:cubicBezTo>
                    <a:pt x="721" y="149"/>
                    <a:pt x="729" y="149"/>
                    <a:pt x="738" y="149"/>
                  </a:cubicBezTo>
                  <a:cubicBezTo>
                    <a:pt x="738" y="153"/>
                    <a:pt x="739" y="156"/>
                    <a:pt x="739" y="159"/>
                  </a:cubicBezTo>
                  <a:cubicBezTo>
                    <a:pt x="731" y="159"/>
                    <a:pt x="723" y="159"/>
                    <a:pt x="714" y="159"/>
                  </a:cubicBezTo>
                  <a:cubicBezTo>
                    <a:pt x="713" y="156"/>
                    <a:pt x="713" y="153"/>
                    <a:pt x="712" y="150"/>
                  </a:cubicBezTo>
                  <a:close/>
                  <a:moveTo>
                    <a:pt x="649" y="175"/>
                  </a:moveTo>
                  <a:cubicBezTo>
                    <a:pt x="651" y="181"/>
                    <a:pt x="653" y="186"/>
                    <a:pt x="656" y="191"/>
                  </a:cubicBezTo>
                  <a:cubicBezTo>
                    <a:pt x="651" y="193"/>
                    <a:pt x="646" y="194"/>
                    <a:pt x="641" y="196"/>
                  </a:cubicBezTo>
                  <a:cubicBezTo>
                    <a:pt x="638" y="191"/>
                    <a:pt x="636" y="186"/>
                    <a:pt x="634" y="180"/>
                  </a:cubicBezTo>
                  <a:cubicBezTo>
                    <a:pt x="639" y="178"/>
                    <a:pt x="644" y="177"/>
                    <a:pt x="649" y="175"/>
                  </a:cubicBezTo>
                  <a:close/>
                  <a:moveTo>
                    <a:pt x="718" y="176"/>
                  </a:moveTo>
                  <a:cubicBezTo>
                    <a:pt x="717" y="172"/>
                    <a:pt x="716" y="168"/>
                    <a:pt x="715" y="165"/>
                  </a:cubicBezTo>
                  <a:cubicBezTo>
                    <a:pt x="724" y="164"/>
                    <a:pt x="732" y="164"/>
                    <a:pt x="740" y="165"/>
                  </a:cubicBezTo>
                  <a:cubicBezTo>
                    <a:pt x="741" y="168"/>
                    <a:pt x="741" y="171"/>
                    <a:pt x="742" y="173"/>
                  </a:cubicBezTo>
                  <a:cubicBezTo>
                    <a:pt x="734" y="174"/>
                    <a:pt x="726" y="175"/>
                    <a:pt x="718" y="176"/>
                  </a:cubicBezTo>
                  <a:close/>
                  <a:moveTo>
                    <a:pt x="748" y="173"/>
                  </a:moveTo>
                  <a:cubicBezTo>
                    <a:pt x="747" y="171"/>
                    <a:pt x="747" y="168"/>
                    <a:pt x="746" y="166"/>
                  </a:cubicBezTo>
                  <a:cubicBezTo>
                    <a:pt x="751" y="167"/>
                    <a:pt x="756" y="168"/>
                    <a:pt x="760" y="169"/>
                  </a:cubicBezTo>
                  <a:cubicBezTo>
                    <a:pt x="761" y="169"/>
                    <a:pt x="761" y="169"/>
                    <a:pt x="761" y="169"/>
                  </a:cubicBezTo>
                  <a:cubicBezTo>
                    <a:pt x="761" y="170"/>
                    <a:pt x="761" y="171"/>
                    <a:pt x="761" y="172"/>
                  </a:cubicBezTo>
                  <a:cubicBezTo>
                    <a:pt x="757" y="172"/>
                    <a:pt x="752" y="173"/>
                    <a:pt x="748" y="173"/>
                  </a:cubicBezTo>
                  <a:close/>
                  <a:moveTo>
                    <a:pt x="764" y="132"/>
                  </a:moveTo>
                  <a:cubicBezTo>
                    <a:pt x="762" y="142"/>
                    <a:pt x="762" y="153"/>
                    <a:pt x="761" y="163"/>
                  </a:cubicBezTo>
                  <a:cubicBezTo>
                    <a:pt x="756" y="162"/>
                    <a:pt x="751" y="161"/>
                    <a:pt x="745" y="160"/>
                  </a:cubicBezTo>
                  <a:cubicBezTo>
                    <a:pt x="745" y="156"/>
                    <a:pt x="744" y="153"/>
                    <a:pt x="744" y="149"/>
                  </a:cubicBezTo>
                  <a:cubicBezTo>
                    <a:pt x="748" y="149"/>
                    <a:pt x="752" y="149"/>
                    <a:pt x="756" y="149"/>
                  </a:cubicBezTo>
                  <a:cubicBezTo>
                    <a:pt x="759" y="149"/>
                    <a:pt x="759" y="144"/>
                    <a:pt x="756" y="144"/>
                  </a:cubicBezTo>
                  <a:cubicBezTo>
                    <a:pt x="751" y="144"/>
                    <a:pt x="747" y="144"/>
                    <a:pt x="743" y="144"/>
                  </a:cubicBezTo>
                  <a:cubicBezTo>
                    <a:pt x="742" y="140"/>
                    <a:pt x="742" y="135"/>
                    <a:pt x="741" y="131"/>
                  </a:cubicBezTo>
                  <a:cubicBezTo>
                    <a:pt x="741" y="128"/>
                    <a:pt x="735" y="129"/>
                    <a:pt x="736" y="133"/>
                  </a:cubicBezTo>
                  <a:cubicBezTo>
                    <a:pt x="736" y="136"/>
                    <a:pt x="737" y="140"/>
                    <a:pt x="737" y="144"/>
                  </a:cubicBezTo>
                  <a:cubicBezTo>
                    <a:pt x="729" y="144"/>
                    <a:pt x="720" y="144"/>
                    <a:pt x="712" y="144"/>
                  </a:cubicBezTo>
                  <a:cubicBezTo>
                    <a:pt x="711" y="140"/>
                    <a:pt x="710" y="136"/>
                    <a:pt x="710" y="131"/>
                  </a:cubicBezTo>
                  <a:cubicBezTo>
                    <a:pt x="709" y="128"/>
                    <a:pt x="704" y="129"/>
                    <a:pt x="704" y="133"/>
                  </a:cubicBezTo>
                  <a:cubicBezTo>
                    <a:pt x="705" y="137"/>
                    <a:pt x="705" y="141"/>
                    <a:pt x="706" y="144"/>
                  </a:cubicBezTo>
                  <a:cubicBezTo>
                    <a:pt x="694" y="145"/>
                    <a:pt x="683" y="146"/>
                    <a:pt x="671" y="148"/>
                  </a:cubicBezTo>
                  <a:cubicBezTo>
                    <a:pt x="670" y="144"/>
                    <a:pt x="670" y="141"/>
                    <a:pt x="670" y="138"/>
                  </a:cubicBezTo>
                  <a:cubicBezTo>
                    <a:pt x="670" y="134"/>
                    <a:pt x="664" y="134"/>
                    <a:pt x="664" y="138"/>
                  </a:cubicBezTo>
                  <a:cubicBezTo>
                    <a:pt x="664" y="141"/>
                    <a:pt x="665" y="145"/>
                    <a:pt x="665" y="148"/>
                  </a:cubicBezTo>
                  <a:cubicBezTo>
                    <a:pt x="659" y="149"/>
                    <a:pt x="652" y="151"/>
                    <a:pt x="646" y="152"/>
                  </a:cubicBezTo>
                  <a:cubicBezTo>
                    <a:pt x="644" y="149"/>
                    <a:pt x="643" y="145"/>
                    <a:pt x="641" y="142"/>
                  </a:cubicBezTo>
                  <a:cubicBezTo>
                    <a:pt x="639" y="139"/>
                    <a:pt x="634" y="142"/>
                    <a:pt x="636" y="145"/>
                  </a:cubicBezTo>
                  <a:cubicBezTo>
                    <a:pt x="638" y="148"/>
                    <a:pt x="639" y="151"/>
                    <a:pt x="640" y="154"/>
                  </a:cubicBezTo>
                  <a:cubicBezTo>
                    <a:pt x="636" y="155"/>
                    <a:pt x="631" y="156"/>
                    <a:pt x="627" y="158"/>
                  </a:cubicBezTo>
                  <a:cubicBezTo>
                    <a:pt x="625" y="154"/>
                    <a:pt x="623" y="149"/>
                    <a:pt x="621" y="145"/>
                  </a:cubicBezTo>
                  <a:cubicBezTo>
                    <a:pt x="666" y="130"/>
                    <a:pt x="718" y="122"/>
                    <a:pt x="764" y="132"/>
                  </a:cubicBezTo>
                  <a:close/>
                  <a:moveTo>
                    <a:pt x="612" y="164"/>
                  </a:moveTo>
                  <a:cubicBezTo>
                    <a:pt x="610" y="159"/>
                    <a:pt x="608" y="155"/>
                    <a:pt x="606" y="150"/>
                  </a:cubicBezTo>
                  <a:cubicBezTo>
                    <a:pt x="609" y="149"/>
                    <a:pt x="612" y="148"/>
                    <a:pt x="616" y="147"/>
                  </a:cubicBezTo>
                  <a:cubicBezTo>
                    <a:pt x="616" y="147"/>
                    <a:pt x="616" y="148"/>
                    <a:pt x="616" y="148"/>
                  </a:cubicBezTo>
                  <a:cubicBezTo>
                    <a:pt x="618" y="152"/>
                    <a:pt x="620" y="156"/>
                    <a:pt x="621" y="160"/>
                  </a:cubicBezTo>
                  <a:cubicBezTo>
                    <a:pt x="618" y="161"/>
                    <a:pt x="615" y="162"/>
                    <a:pt x="612" y="164"/>
                  </a:cubicBezTo>
                  <a:close/>
                  <a:moveTo>
                    <a:pt x="620" y="185"/>
                  </a:moveTo>
                  <a:cubicBezTo>
                    <a:pt x="623" y="184"/>
                    <a:pt x="626" y="183"/>
                    <a:pt x="629" y="182"/>
                  </a:cubicBezTo>
                  <a:cubicBezTo>
                    <a:pt x="630" y="187"/>
                    <a:pt x="633" y="193"/>
                    <a:pt x="636" y="199"/>
                  </a:cubicBezTo>
                  <a:cubicBezTo>
                    <a:pt x="632" y="200"/>
                    <a:pt x="629" y="201"/>
                    <a:pt x="626" y="202"/>
                  </a:cubicBezTo>
                  <a:cubicBezTo>
                    <a:pt x="624" y="197"/>
                    <a:pt x="622" y="191"/>
                    <a:pt x="620" y="185"/>
                  </a:cubicBezTo>
                  <a:close/>
                  <a:moveTo>
                    <a:pt x="644" y="275"/>
                  </a:moveTo>
                  <a:cubicBezTo>
                    <a:pt x="644" y="274"/>
                    <a:pt x="643" y="273"/>
                    <a:pt x="643" y="272"/>
                  </a:cubicBezTo>
                  <a:cubicBezTo>
                    <a:pt x="641" y="265"/>
                    <a:pt x="639" y="257"/>
                    <a:pt x="636" y="249"/>
                  </a:cubicBezTo>
                  <a:cubicBezTo>
                    <a:pt x="639" y="257"/>
                    <a:pt x="642" y="266"/>
                    <a:pt x="645" y="275"/>
                  </a:cubicBezTo>
                  <a:cubicBezTo>
                    <a:pt x="645" y="275"/>
                    <a:pt x="644" y="275"/>
                    <a:pt x="644" y="275"/>
                  </a:cubicBezTo>
                  <a:close/>
                  <a:moveTo>
                    <a:pt x="628" y="208"/>
                  </a:moveTo>
                  <a:cubicBezTo>
                    <a:pt x="638" y="203"/>
                    <a:pt x="648" y="199"/>
                    <a:pt x="659" y="196"/>
                  </a:cubicBezTo>
                  <a:cubicBezTo>
                    <a:pt x="659" y="196"/>
                    <a:pt x="659" y="196"/>
                    <a:pt x="659" y="196"/>
                  </a:cubicBezTo>
                  <a:cubicBezTo>
                    <a:pt x="661" y="199"/>
                    <a:pt x="665" y="197"/>
                    <a:pt x="664" y="194"/>
                  </a:cubicBezTo>
                  <a:cubicBezTo>
                    <a:pt x="669" y="193"/>
                    <a:pt x="674" y="191"/>
                    <a:pt x="678" y="190"/>
                  </a:cubicBezTo>
                  <a:cubicBezTo>
                    <a:pt x="679" y="190"/>
                    <a:pt x="679" y="190"/>
                    <a:pt x="679" y="191"/>
                  </a:cubicBezTo>
                  <a:cubicBezTo>
                    <a:pt x="680" y="194"/>
                    <a:pt x="685" y="192"/>
                    <a:pt x="684" y="189"/>
                  </a:cubicBezTo>
                  <a:cubicBezTo>
                    <a:pt x="685" y="188"/>
                    <a:pt x="687" y="188"/>
                    <a:pt x="688" y="187"/>
                  </a:cubicBezTo>
                  <a:cubicBezTo>
                    <a:pt x="695" y="213"/>
                    <a:pt x="693" y="241"/>
                    <a:pt x="693" y="269"/>
                  </a:cubicBezTo>
                  <a:cubicBezTo>
                    <a:pt x="679" y="267"/>
                    <a:pt x="664" y="268"/>
                    <a:pt x="650" y="273"/>
                  </a:cubicBezTo>
                  <a:cubicBezTo>
                    <a:pt x="643" y="251"/>
                    <a:pt x="636" y="229"/>
                    <a:pt x="628" y="208"/>
                  </a:cubicBezTo>
                  <a:close/>
                  <a:moveTo>
                    <a:pt x="628" y="345"/>
                  </a:moveTo>
                  <a:cubicBezTo>
                    <a:pt x="630" y="347"/>
                    <a:pt x="633" y="347"/>
                    <a:pt x="637" y="345"/>
                  </a:cubicBezTo>
                  <a:cubicBezTo>
                    <a:pt x="642" y="342"/>
                    <a:pt x="647" y="339"/>
                    <a:pt x="652" y="337"/>
                  </a:cubicBezTo>
                  <a:cubicBezTo>
                    <a:pt x="665" y="374"/>
                    <a:pt x="680" y="411"/>
                    <a:pt x="699" y="445"/>
                  </a:cubicBezTo>
                  <a:cubicBezTo>
                    <a:pt x="695" y="446"/>
                    <a:pt x="690" y="449"/>
                    <a:pt x="685" y="452"/>
                  </a:cubicBezTo>
                  <a:cubicBezTo>
                    <a:pt x="660" y="421"/>
                    <a:pt x="635" y="390"/>
                    <a:pt x="612" y="356"/>
                  </a:cubicBezTo>
                  <a:cubicBezTo>
                    <a:pt x="612" y="356"/>
                    <a:pt x="612" y="356"/>
                    <a:pt x="611" y="355"/>
                  </a:cubicBezTo>
                  <a:cubicBezTo>
                    <a:pt x="616" y="351"/>
                    <a:pt x="622" y="348"/>
                    <a:pt x="628" y="345"/>
                  </a:cubicBezTo>
                  <a:close/>
                  <a:moveTo>
                    <a:pt x="578" y="539"/>
                  </a:moveTo>
                  <a:cubicBezTo>
                    <a:pt x="545" y="483"/>
                    <a:pt x="559" y="401"/>
                    <a:pt x="607" y="359"/>
                  </a:cubicBezTo>
                  <a:cubicBezTo>
                    <a:pt x="607" y="359"/>
                    <a:pt x="607" y="359"/>
                    <a:pt x="607" y="359"/>
                  </a:cubicBezTo>
                  <a:cubicBezTo>
                    <a:pt x="630" y="393"/>
                    <a:pt x="655" y="424"/>
                    <a:pt x="681" y="455"/>
                  </a:cubicBezTo>
                  <a:cubicBezTo>
                    <a:pt x="679" y="457"/>
                    <a:pt x="677" y="459"/>
                    <a:pt x="675" y="461"/>
                  </a:cubicBezTo>
                  <a:cubicBezTo>
                    <a:pt x="645" y="440"/>
                    <a:pt x="609" y="424"/>
                    <a:pt x="573" y="415"/>
                  </a:cubicBezTo>
                  <a:cubicBezTo>
                    <a:pt x="570" y="414"/>
                    <a:pt x="568" y="420"/>
                    <a:pt x="572" y="421"/>
                  </a:cubicBezTo>
                  <a:cubicBezTo>
                    <a:pt x="607" y="430"/>
                    <a:pt x="642" y="445"/>
                    <a:pt x="672" y="466"/>
                  </a:cubicBezTo>
                  <a:cubicBezTo>
                    <a:pt x="670" y="470"/>
                    <a:pt x="669" y="475"/>
                    <a:pt x="670" y="479"/>
                  </a:cubicBezTo>
                  <a:cubicBezTo>
                    <a:pt x="636" y="487"/>
                    <a:pt x="602" y="495"/>
                    <a:pt x="569" y="506"/>
                  </a:cubicBezTo>
                  <a:cubicBezTo>
                    <a:pt x="566" y="508"/>
                    <a:pt x="567" y="513"/>
                    <a:pt x="571" y="512"/>
                  </a:cubicBezTo>
                  <a:cubicBezTo>
                    <a:pt x="603" y="500"/>
                    <a:pt x="638" y="493"/>
                    <a:pt x="671" y="485"/>
                  </a:cubicBezTo>
                  <a:cubicBezTo>
                    <a:pt x="674" y="492"/>
                    <a:pt x="679" y="498"/>
                    <a:pt x="686" y="501"/>
                  </a:cubicBezTo>
                  <a:cubicBezTo>
                    <a:pt x="674" y="517"/>
                    <a:pt x="664" y="533"/>
                    <a:pt x="654" y="549"/>
                  </a:cubicBezTo>
                  <a:cubicBezTo>
                    <a:pt x="645" y="563"/>
                    <a:pt x="636" y="577"/>
                    <a:pt x="631" y="592"/>
                  </a:cubicBezTo>
                  <a:cubicBezTo>
                    <a:pt x="610" y="579"/>
                    <a:pt x="592" y="561"/>
                    <a:pt x="578" y="539"/>
                  </a:cubicBezTo>
                  <a:close/>
                  <a:moveTo>
                    <a:pt x="636" y="595"/>
                  </a:moveTo>
                  <a:cubicBezTo>
                    <a:pt x="641" y="578"/>
                    <a:pt x="651" y="563"/>
                    <a:pt x="661" y="549"/>
                  </a:cubicBezTo>
                  <a:cubicBezTo>
                    <a:pt x="670" y="533"/>
                    <a:pt x="680" y="518"/>
                    <a:pt x="691" y="504"/>
                  </a:cubicBezTo>
                  <a:cubicBezTo>
                    <a:pt x="695" y="505"/>
                    <a:pt x="699" y="506"/>
                    <a:pt x="704" y="506"/>
                  </a:cubicBezTo>
                  <a:cubicBezTo>
                    <a:pt x="703" y="507"/>
                    <a:pt x="702" y="507"/>
                    <a:pt x="701" y="508"/>
                  </a:cubicBezTo>
                  <a:cubicBezTo>
                    <a:pt x="693" y="540"/>
                    <a:pt x="684" y="579"/>
                    <a:pt x="687" y="612"/>
                  </a:cubicBezTo>
                  <a:cubicBezTo>
                    <a:pt x="687" y="613"/>
                    <a:pt x="688" y="614"/>
                    <a:pt x="688" y="614"/>
                  </a:cubicBezTo>
                  <a:cubicBezTo>
                    <a:pt x="670" y="611"/>
                    <a:pt x="652" y="604"/>
                    <a:pt x="636" y="595"/>
                  </a:cubicBezTo>
                  <a:close/>
                  <a:moveTo>
                    <a:pt x="778" y="602"/>
                  </a:moveTo>
                  <a:cubicBezTo>
                    <a:pt x="750" y="615"/>
                    <a:pt x="720" y="619"/>
                    <a:pt x="691" y="615"/>
                  </a:cubicBezTo>
                  <a:cubicBezTo>
                    <a:pt x="692" y="614"/>
                    <a:pt x="693" y="613"/>
                    <a:pt x="693" y="612"/>
                  </a:cubicBezTo>
                  <a:cubicBezTo>
                    <a:pt x="689" y="579"/>
                    <a:pt x="698" y="542"/>
                    <a:pt x="707" y="510"/>
                  </a:cubicBezTo>
                  <a:cubicBezTo>
                    <a:pt x="707" y="508"/>
                    <a:pt x="706" y="507"/>
                    <a:pt x="704" y="506"/>
                  </a:cubicBezTo>
                  <a:cubicBezTo>
                    <a:pt x="707" y="507"/>
                    <a:pt x="710" y="507"/>
                    <a:pt x="712" y="506"/>
                  </a:cubicBezTo>
                  <a:cubicBezTo>
                    <a:pt x="716" y="506"/>
                    <a:pt x="719" y="504"/>
                    <a:pt x="722" y="503"/>
                  </a:cubicBezTo>
                  <a:cubicBezTo>
                    <a:pt x="740" y="535"/>
                    <a:pt x="743" y="573"/>
                    <a:pt x="762" y="605"/>
                  </a:cubicBezTo>
                  <a:cubicBezTo>
                    <a:pt x="764" y="608"/>
                    <a:pt x="768" y="605"/>
                    <a:pt x="767" y="602"/>
                  </a:cubicBezTo>
                  <a:cubicBezTo>
                    <a:pt x="748" y="570"/>
                    <a:pt x="745" y="531"/>
                    <a:pt x="727" y="499"/>
                  </a:cubicBezTo>
                  <a:cubicBezTo>
                    <a:pt x="728" y="498"/>
                    <a:pt x="729" y="497"/>
                    <a:pt x="730" y="496"/>
                  </a:cubicBezTo>
                  <a:cubicBezTo>
                    <a:pt x="730" y="497"/>
                    <a:pt x="731" y="497"/>
                    <a:pt x="732" y="498"/>
                  </a:cubicBezTo>
                  <a:cubicBezTo>
                    <a:pt x="770" y="507"/>
                    <a:pt x="790" y="552"/>
                    <a:pt x="829" y="560"/>
                  </a:cubicBezTo>
                  <a:cubicBezTo>
                    <a:pt x="833" y="561"/>
                    <a:pt x="834" y="556"/>
                    <a:pt x="831" y="555"/>
                  </a:cubicBezTo>
                  <a:cubicBezTo>
                    <a:pt x="792" y="546"/>
                    <a:pt x="772" y="501"/>
                    <a:pt x="733" y="492"/>
                  </a:cubicBezTo>
                  <a:cubicBezTo>
                    <a:pt x="733" y="492"/>
                    <a:pt x="733" y="492"/>
                    <a:pt x="732" y="492"/>
                  </a:cubicBezTo>
                  <a:cubicBezTo>
                    <a:pt x="736" y="485"/>
                    <a:pt x="737" y="476"/>
                    <a:pt x="733" y="468"/>
                  </a:cubicBezTo>
                  <a:cubicBezTo>
                    <a:pt x="732" y="465"/>
                    <a:pt x="731" y="463"/>
                    <a:pt x="729" y="461"/>
                  </a:cubicBezTo>
                  <a:cubicBezTo>
                    <a:pt x="730" y="461"/>
                    <a:pt x="731" y="461"/>
                    <a:pt x="731" y="460"/>
                  </a:cubicBezTo>
                  <a:cubicBezTo>
                    <a:pt x="769" y="438"/>
                    <a:pt x="798" y="405"/>
                    <a:pt x="829" y="374"/>
                  </a:cubicBezTo>
                  <a:cubicBezTo>
                    <a:pt x="832" y="371"/>
                    <a:pt x="828" y="367"/>
                    <a:pt x="825" y="370"/>
                  </a:cubicBezTo>
                  <a:cubicBezTo>
                    <a:pt x="795" y="400"/>
                    <a:pt x="765" y="433"/>
                    <a:pt x="728" y="455"/>
                  </a:cubicBezTo>
                  <a:cubicBezTo>
                    <a:pt x="727" y="456"/>
                    <a:pt x="727" y="457"/>
                    <a:pt x="727" y="458"/>
                  </a:cubicBezTo>
                  <a:cubicBezTo>
                    <a:pt x="725" y="455"/>
                    <a:pt x="722" y="453"/>
                    <a:pt x="719" y="451"/>
                  </a:cubicBezTo>
                  <a:cubicBezTo>
                    <a:pt x="735" y="408"/>
                    <a:pt x="758" y="369"/>
                    <a:pt x="783" y="331"/>
                  </a:cubicBezTo>
                  <a:cubicBezTo>
                    <a:pt x="812" y="343"/>
                    <a:pt x="837" y="364"/>
                    <a:pt x="855" y="393"/>
                  </a:cubicBezTo>
                  <a:cubicBezTo>
                    <a:pt x="902" y="470"/>
                    <a:pt x="852" y="566"/>
                    <a:pt x="778" y="6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C298A7F0-B790-49DA-AE92-A3267B79B61F}"/>
                </a:ext>
              </a:extLst>
            </p:cNvPr>
            <p:cNvSpPr/>
            <p:nvPr/>
          </p:nvSpPr>
          <p:spPr bwMode="auto">
            <a:xfrm>
              <a:off x="7321551" y="4068763"/>
              <a:ext cx="552450" cy="136525"/>
            </a:xfrm>
            <a:custGeom>
              <a:gdLst>
                <a:gd fmla="*/ 126 w 130" name="T0"/>
                <a:gd fmla="*/ 26 h 32" name="T1"/>
                <a:gd fmla="*/ 3 w 130" name="T2"/>
                <a:gd fmla="*/ 0 h 32" name="T3"/>
                <a:gd fmla="*/ 3 w 130" name="T4"/>
                <a:gd fmla="*/ 6 h 32" name="T5"/>
                <a:gd fmla="*/ 126 w 130" name="T6"/>
                <a:gd fmla="*/ 32 h 32" name="T7"/>
                <a:gd fmla="*/ 126 w 130" name="T8"/>
                <a:gd fmla="*/ 26 h 3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2" w="130">
                  <a:moveTo>
                    <a:pt x="126" y="26"/>
                  </a:moveTo>
                  <a:cubicBezTo>
                    <a:pt x="84" y="22"/>
                    <a:pt x="46" y="1"/>
                    <a:pt x="3" y="0"/>
                  </a:cubicBezTo>
                  <a:cubicBezTo>
                    <a:pt x="0" y="0"/>
                    <a:pt x="0" y="6"/>
                    <a:pt x="3" y="6"/>
                  </a:cubicBezTo>
                  <a:cubicBezTo>
                    <a:pt x="46" y="7"/>
                    <a:pt x="84" y="28"/>
                    <a:pt x="126" y="32"/>
                  </a:cubicBezTo>
                  <a:cubicBezTo>
                    <a:pt x="130" y="32"/>
                    <a:pt x="130" y="26"/>
                    <a:pt x="126" y="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A193668-445A-489B-B8B1-36FB7FCFDD43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19" name="Freeform 45">
              <a:extLst>
                <a:ext uri="{FF2B5EF4-FFF2-40B4-BE49-F238E27FC236}">
                  <a16:creationId xmlns:a16="http://schemas.microsoft.com/office/drawing/2014/main" id="{90431D50-9A4C-410E-A205-4968DE94F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46">
              <a:extLst>
                <a:ext uri="{FF2B5EF4-FFF2-40B4-BE49-F238E27FC236}">
                  <a16:creationId xmlns:a16="http://schemas.microsoft.com/office/drawing/2014/main" id="{4366FB0D-CB72-4101-88E3-65054C9142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47">
              <a:extLst>
                <a:ext uri="{FF2B5EF4-FFF2-40B4-BE49-F238E27FC236}">
                  <a16:creationId xmlns:a16="http://schemas.microsoft.com/office/drawing/2014/main" id="{CFDBCD7B-77ED-4762-8B63-995BE81695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F40629D5-4B10-4F57-961D-B1849CEC5E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49">
              <a:extLst>
                <a:ext uri="{FF2B5EF4-FFF2-40B4-BE49-F238E27FC236}">
                  <a16:creationId xmlns:a16="http://schemas.microsoft.com/office/drawing/2014/main" id="{F7424D32-2EA2-412E-BF70-FDA98F515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8A383316-8357-42DF-A33A-CAB6A5464F41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6D446A5F-385D-4AC2-94F8-5F6F74F199DB}"/>
              </a:ext>
            </a:extLst>
          </p:cNvPr>
          <p:cNvGrpSpPr/>
          <p:nvPr/>
        </p:nvGrpSpPr>
        <p:grpSpPr>
          <a:xfrm>
            <a:off x="2326954" y="3001015"/>
            <a:ext cx="2501951" cy="1003325"/>
            <a:chOff x="8386922" y="2192795"/>
            <a:chExt cx="2501951" cy="100332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1CE6C3F-3439-464C-A0B4-E69B487FD286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课题发展情况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8F26E2F-E90C-4DC5-8553-3CA5D45FB2EB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3782DAB-B38E-4E1C-B72B-6BD4424F4193}"/>
              </a:ext>
            </a:extLst>
          </p:cNvPr>
          <p:cNvGrpSpPr/>
          <p:nvPr/>
        </p:nvGrpSpPr>
        <p:grpSpPr>
          <a:xfrm>
            <a:off x="6096002" y="5121724"/>
            <a:ext cx="2501951" cy="1003325"/>
            <a:chOff x="8386922" y="2192795"/>
            <a:chExt cx="2501951" cy="100332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D524E3DB-DF5B-4237-8833-DDB6F0E58EFF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课题发展情况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884B9F3-541F-49E6-A112-34A16F3E770C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D73D8AE-6869-416A-8ECF-14CBDE9E7728}"/>
              </a:ext>
            </a:extLst>
          </p:cNvPr>
          <p:cNvGrpSpPr/>
          <p:nvPr/>
        </p:nvGrpSpPr>
        <p:grpSpPr>
          <a:xfrm>
            <a:off x="5442434" y="2254123"/>
            <a:ext cx="2501951" cy="1003325"/>
            <a:chOff x="8386922" y="2192795"/>
            <a:chExt cx="2501951" cy="100332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D9D8746-60C5-47DE-B427-F3FADE289DC9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课题发展情况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0E3CDC8-D1C6-4BEE-9FEE-CA231214860B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34" name="Freeform 45">
            <a:extLst>
              <a:ext uri="{FF2B5EF4-FFF2-40B4-BE49-F238E27FC236}">
                <a16:creationId xmlns:a16="http://schemas.microsoft.com/office/drawing/2014/main" id="{26852B2E-7A30-4CB2-95FD-80270D090126}"/>
              </a:ext>
            </a:extLst>
          </p:cNvPr>
          <p:cNvSpPr>
            <a:spLocks noEditPoints="1"/>
          </p:cNvSpPr>
          <p:nvPr/>
        </p:nvSpPr>
        <p:spPr bwMode="auto">
          <a:xfrm>
            <a:off x="3792361" y="4169795"/>
            <a:ext cx="308265" cy="368203"/>
          </a:xfrm>
          <a:custGeom>
            <a:gdLst>
              <a:gd fmla="*/ 86 w 94" name="T0"/>
              <a:gd fmla="*/ 23 h 110" name="T1"/>
              <a:gd fmla="*/ 2 w 94" name="T2"/>
              <a:gd fmla="*/ 39 h 110" name="T3"/>
              <a:gd fmla="*/ 17 w 94" name="T4"/>
              <a:gd fmla="*/ 107 h 110" name="T5"/>
              <a:gd fmla="*/ 25 w 94" name="T6"/>
              <a:gd fmla="*/ 107 h 110" name="T7"/>
              <a:gd fmla="*/ 26 w 94" name="T8"/>
              <a:gd fmla="*/ 107 h 110" name="T9"/>
              <a:gd fmla="*/ 31 w 94" name="T10"/>
              <a:gd fmla="*/ 107 h 110" name="T11"/>
              <a:gd fmla="*/ 57 w 94" name="T12"/>
              <a:gd fmla="*/ 109 h 110" name="T13"/>
              <a:gd fmla="*/ 81 w 94" name="T14"/>
              <a:gd fmla="*/ 99 h 110" name="T15"/>
              <a:gd fmla="*/ 86 w 94" name="T16"/>
              <a:gd fmla="*/ 23 h 110" name="T17"/>
              <a:gd fmla="*/ 28 w 94" name="T18"/>
              <a:gd fmla="*/ 77 h 110" name="T19"/>
              <a:gd fmla="*/ 33 w 94" name="T20"/>
              <a:gd fmla="*/ 89 h 110" name="T21"/>
              <a:gd fmla="*/ 28 w 94" name="T22"/>
              <a:gd fmla="*/ 77 h 110" name="T23"/>
              <a:gd fmla="*/ 30 w 94" name="T24"/>
              <a:gd fmla="*/ 39 h 110" name="T25"/>
              <a:gd fmla="*/ 35 w 94" name="T26"/>
              <a:gd fmla="*/ 28 h 110" name="T27"/>
              <a:gd fmla="*/ 30 w 94" name="T28"/>
              <a:gd fmla="*/ 39 h 110" name="T29"/>
              <a:gd fmla="*/ 63 w 94" name="T30"/>
              <a:gd fmla="*/ 39 h 110" name="T31"/>
              <a:gd fmla="*/ 66 w 94" name="T32"/>
              <a:gd fmla="*/ 49 h 110" name="T33"/>
              <a:gd fmla="*/ 58 w 94" name="T34"/>
              <a:gd fmla="*/ 46 h 110" name="T35"/>
              <a:gd fmla="*/ 63 w 94" name="T36"/>
              <a:gd fmla="*/ 39 h 110" name="T37"/>
              <a:gd fmla="*/ 66 w 94" name="T38"/>
              <a:gd fmla="*/ 66 h 110" name="T39"/>
              <a:gd fmla="*/ 68 w 94" name="T40"/>
              <a:gd fmla="*/ 77 h 110" name="T41"/>
              <a:gd fmla="*/ 66 w 94" name="T42"/>
              <a:gd fmla="*/ 66 h 11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0" w="94">
                <a:moveTo>
                  <a:pt x="86" y="23"/>
                </a:moveTo>
                <a:cubicBezTo>
                  <a:pt x="69" y="0"/>
                  <a:pt x="8" y="2"/>
                  <a:pt x="2" y="39"/>
                </a:cubicBezTo>
                <a:cubicBezTo>
                  <a:pt x="21" y="48"/>
                  <a:pt x="0" y="91"/>
                  <a:pt x="17" y="107"/>
                </a:cubicBezTo>
                <a:cubicBezTo>
                  <a:pt x="19" y="108"/>
                  <a:pt x="22" y="107"/>
                  <a:pt x="25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9" y="106"/>
                  <a:pt x="30" y="107"/>
                  <a:pt x="31" y="107"/>
                </a:cubicBezTo>
                <a:cubicBezTo>
                  <a:pt x="40" y="110"/>
                  <a:pt x="49" y="109"/>
                  <a:pt x="57" y="109"/>
                </a:cubicBezTo>
                <a:cubicBezTo>
                  <a:pt x="66" y="107"/>
                  <a:pt x="75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8" y="77"/>
                </a:moveTo>
                <a:cubicBezTo>
                  <a:pt x="31" y="79"/>
                  <a:pt x="33" y="83"/>
                  <a:pt x="33" y="89"/>
                </a:cubicBezTo>
                <a:cubicBezTo>
                  <a:pt x="24" y="92"/>
                  <a:pt x="29" y="81"/>
                  <a:pt x="28" y="77"/>
                </a:cubicBezTo>
                <a:close/>
                <a:moveTo>
                  <a:pt x="30" y="39"/>
                </a:moveTo>
                <a:cubicBezTo>
                  <a:pt x="24" y="37"/>
                  <a:pt x="29" y="26"/>
                  <a:pt x="35" y="28"/>
                </a:cubicBezTo>
                <a:cubicBezTo>
                  <a:pt x="37" y="35"/>
                  <a:pt x="30" y="34"/>
                  <a:pt x="30" y="39"/>
                </a:cubicBezTo>
                <a:close/>
                <a:moveTo>
                  <a:pt x="63" y="39"/>
                </a:moveTo>
                <a:cubicBezTo>
                  <a:pt x="66" y="39"/>
                  <a:pt x="65" y="45"/>
                  <a:pt x="66" y="49"/>
                </a:cubicBezTo>
                <a:cubicBezTo>
                  <a:pt x="63" y="47"/>
                  <a:pt x="61" y="46"/>
                  <a:pt x="58" y="46"/>
                </a:cubicBezTo>
                <a:cubicBezTo>
                  <a:pt x="59" y="43"/>
                  <a:pt x="62" y="42"/>
                  <a:pt x="63" y="39"/>
                </a:cubicBezTo>
                <a:close/>
                <a:moveTo>
                  <a:pt x="66" y="66"/>
                </a:moveTo>
                <a:cubicBezTo>
                  <a:pt x="69" y="67"/>
                  <a:pt x="68" y="73"/>
                  <a:pt x="68" y="77"/>
                </a:cubicBezTo>
                <a:cubicBezTo>
                  <a:pt x="62" y="76"/>
                  <a:pt x="62" y="70"/>
                  <a:pt x="66" y="66"/>
                </a:cubicBezTo>
                <a:close/>
              </a:path>
            </a:pathLst>
          </a:custGeom>
          <a:solidFill>
            <a:srgbClr val="EDB2D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5" name="Freeform 46">
            <a:extLst>
              <a:ext uri="{FF2B5EF4-FFF2-40B4-BE49-F238E27FC236}">
                <a16:creationId xmlns:a16="http://schemas.microsoft.com/office/drawing/2014/main" id="{58C40590-8E58-40E2-92FA-DF5B94483979}"/>
              </a:ext>
            </a:extLst>
          </p:cNvPr>
          <p:cNvSpPr>
            <a:spLocks noEditPoints="1"/>
          </p:cNvSpPr>
          <p:nvPr/>
        </p:nvSpPr>
        <p:spPr bwMode="auto">
          <a:xfrm>
            <a:off x="5703865" y="4993050"/>
            <a:ext cx="307041" cy="368203"/>
          </a:xfrm>
          <a:custGeom>
            <a:gdLst>
              <a:gd fmla="*/ 85 w 94" name="T0"/>
              <a:gd fmla="*/ 23 h 110" name="T1"/>
              <a:gd fmla="*/ 1 w 94" name="T2"/>
              <a:gd fmla="*/ 39 h 110" name="T3"/>
              <a:gd fmla="*/ 17 w 94" name="T4"/>
              <a:gd fmla="*/ 107 h 110" name="T5"/>
              <a:gd fmla="*/ 24 w 94" name="T6"/>
              <a:gd fmla="*/ 107 h 110" name="T7"/>
              <a:gd fmla="*/ 26 w 94" name="T8"/>
              <a:gd fmla="*/ 107 h 110" name="T9"/>
              <a:gd fmla="*/ 31 w 94" name="T10"/>
              <a:gd fmla="*/ 107 h 110" name="T11"/>
              <a:gd fmla="*/ 57 w 94" name="T12"/>
              <a:gd fmla="*/ 109 h 110" name="T13"/>
              <a:gd fmla="*/ 80 w 94" name="T14"/>
              <a:gd fmla="*/ 99 h 110" name="T15"/>
              <a:gd fmla="*/ 85 w 94" name="T16"/>
              <a:gd fmla="*/ 23 h 110" name="T17"/>
              <a:gd fmla="*/ 27 w 94" name="T18"/>
              <a:gd fmla="*/ 77 h 110" name="T19"/>
              <a:gd fmla="*/ 32 w 94" name="T20"/>
              <a:gd fmla="*/ 89 h 110" name="T21"/>
              <a:gd fmla="*/ 27 w 94" name="T22"/>
              <a:gd fmla="*/ 77 h 110" name="T23"/>
              <a:gd fmla="*/ 29 w 94" name="T24"/>
              <a:gd fmla="*/ 39 h 110" name="T25"/>
              <a:gd fmla="*/ 34 w 94" name="T26"/>
              <a:gd fmla="*/ 28 h 110" name="T27"/>
              <a:gd fmla="*/ 29 w 94" name="T28"/>
              <a:gd fmla="*/ 39 h 110" name="T29"/>
              <a:gd fmla="*/ 62 w 94" name="T30"/>
              <a:gd fmla="*/ 39 h 110" name="T31"/>
              <a:gd fmla="*/ 65 w 94" name="T32"/>
              <a:gd fmla="*/ 49 h 110" name="T33"/>
              <a:gd fmla="*/ 57 w 94" name="T34"/>
              <a:gd fmla="*/ 46 h 110" name="T35"/>
              <a:gd fmla="*/ 62 w 94" name="T36"/>
              <a:gd fmla="*/ 39 h 110" name="T37"/>
              <a:gd fmla="*/ 65 w 94" name="T38"/>
              <a:gd fmla="*/ 66 h 110" name="T39"/>
              <a:gd fmla="*/ 67 w 94" name="T40"/>
              <a:gd fmla="*/ 77 h 110" name="T41"/>
              <a:gd fmla="*/ 65 w 94" name="T42"/>
              <a:gd fmla="*/ 66 h 11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0" w="94">
                <a:moveTo>
                  <a:pt x="85" y="23"/>
                </a:moveTo>
                <a:cubicBezTo>
                  <a:pt x="68" y="0"/>
                  <a:pt x="7" y="2"/>
                  <a:pt x="1" y="39"/>
                </a:cubicBezTo>
                <a:cubicBezTo>
                  <a:pt x="20" y="48"/>
                  <a:pt x="0" y="91"/>
                  <a:pt x="17" y="107"/>
                </a:cubicBezTo>
                <a:cubicBezTo>
                  <a:pt x="19" y="108"/>
                  <a:pt x="22" y="107"/>
                  <a:pt x="24" y="107"/>
                </a:cubicBezTo>
                <a:cubicBezTo>
                  <a:pt x="25" y="107"/>
                  <a:pt x="25" y="107"/>
                  <a:pt x="26" y="107"/>
                </a:cubicBezTo>
                <a:cubicBezTo>
                  <a:pt x="28" y="106"/>
                  <a:pt x="30" y="107"/>
                  <a:pt x="31" y="107"/>
                </a:cubicBezTo>
                <a:cubicBezTo>
                  <a:pt x="39" y="110"/>
                  <a:pt x="48" y="109"/>
                  <a:pt x="57" y="109"/>
                </a:cubicBezTo>
                <a:cubicBezTo>
                  <a:pt x="66" y="107"/>
                  <a:pt x="74" y="107"/>
                  <a:pt x="80" y="99"/>
                </a:cubicBezTo>
                <a:cubicBezTo>
                  <a:pt x="94" y="81"/>
                  <a:pt x="79" y="48"/>
                  <a:pt x="85" y="23"/>
                </a:cubicBezTo>
                <a:close/>
                <a:moveTo>
                  <a:pt x="27" y="77"/>
                </a:moveTo>
                <a:cubicBezTo>
                  <a:pt x="31" y="79"/>
                  <a:pt x="32" y="83"/>
                  <a:pt x="32" y="89"/>
                </a:cubicBezTo>
                <a:cubicBezTo>
                  <a:pt x="23" y="92"/>
                  <a:pt x="28" y="81"/>
                  <a:pt x="27" y="77"/>
                </a:cubicBezTo>
                <a:close/>
                <a:moveTo>
                  <a:pt x="29" y="39"/>
                </a:moveTo>
                <a:cubicBezTo>
                  <a:pt x="23" y="37"/>
                  <a:pt x="28" y="26"/>
                  <a:pt x="34" y="28"/>
                </a:cubicBezTo>
                <a:cubicBezTo>
                  <a:pt x="36" y="35"/>
                  <a:pt x="29" y="34"/>
                  <a:pt x="29" y="39"/>
                </a:cubicBezTo>
                <a:close/>
                <a:moveTo>
                  <a:pt x="62" y="39"/>
                </a:moveTo>
                <a:cubicBezTo>
                  <a:pt x="66" y="39"/>
                  <a:pt x="64" y="45"/>
                  <a:pt x="65" y="49"/>
                </a:cubicBezTo>
                <a:cubicBezTo>
                  <a:pt x="63" y="47"/>
                  <a:pt x="61" y="46"/>
                  <a:pt x="57" y="46"/>
                </a:cubicBezTo>
                <a:cubicBezTo>
                  <a:pt x="58" y="43"/>
                  <a:pt x="62" y="42"/>
                  <a:pt x="62" y="39"/>
                </a:cubicBezTo>
                <a:close/>
                <a:moveTo>
                  <a:pt x="65" y="66"/>
                </a:moveTo>
                <a:cubicBezTo>
                  <a:pt x="68" y="67"/>
                  <a:pt x="67" y="73"/>
                  <a:pt x="67" y="77"/>
                </a:cubicBezTo>
                <a:cubicBezTo>
                  <a:pt x="61" y="76"/>
                  <a:pt x="62" y="70"/>
                  <a:pt x="65" y="66"/>
                </a:cubicBezTo>
                <a:close/>
              </a:path>
            </a:pathLst>
          </a:custGeom>
          <a:solidFill>
            <a:srgbClr val="F7F5B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6" name="Freeform 49">
            <a:extLst>
              <a:ext uri="{FF2B5EF4-FFF2-40B4-BE49-F238E27FC236}">
                <a16:creationId xmlns:a16="http://schemas.microsoft.com/office/drawing/2014/main" id="{16C03ECA-4DBC-44A6-803B-8CCFCF108CB0}"/>
              </a:ext>
            </a:extLst>
          </p:cNvPr>
          <p:cNvSpPr>
            <a:spLocks noEditPoints="1"/>
          </p:cNvSpPr>
          <p:nvPr/>
        </p:nvSpPr>
        <p:spPr bwMode="auto">
          <a:xfrm>
            <a:off x="6922409" y="3286751"/>
            <a:ext cx="308265" cy="365755"/>
          </a:xfrm>
          <a:custGeom>
            <a:gdLst>
              <a:gd fmla="*/ 86 w 94" name="T0"/>
              <a:gd fmla="*/ 23 h 109" name="T1"/>
              <a:gd fmla="*/ 2 w 94" name="T2"/>
              <a:gd fmla="*/ 38 h 109" name="T3"/>
              <a:gd fmla="*/ 17 w 94" name="T4"/>
              <a:gd fmla="*/ 107 h 109" name="T5"/>
              <a:gd fmla="*/ 25 w 94" name="T6"/>
              <a:gd fmla="*/ 107 h 109" name="T7"/>
              <a:gd fmla="*/ 26 w 94" name="T8"/>
              <a:gd fmla="*/ 107 h 109" name="T9"/>
              <a:gd fmla="*/ 31 w 94" name="T10"/>
              <a:gd fmla="*/ 107 h 109" name="T11"/>
              <a:gd fmla="*/ 57 w 94" name="T12"/>
              <a:gd fmla="*/ 109 h 109" name="T13"/>
              <a:gd fmla="*/ 81 w 94" name="T14"/>
              <a:gd fmla="*/ 99 h 109" name="T15"/>
              <a:gd fmla="*/ 86 w 94" name="T16"/>
              <a:gd fmla="*/ 23 h 109" name="T17"/>
              <a:gd fmla="*/ 27 w 94" name="T18"/>
              <a:gd fmla="*/ 76 h 109" name="T19"/>
              <a:gd fmla="*/ 32 w 94" name="T20"/>
              <a:gd fmla="*/ 89 h 109" name="T21"/>
              <a:gd fmla="*/ 27 w 94" name="T22"/>
              <a:gd fmla="*/ 76 h 109" name="T23"/>
              <a:gd fmla="*/ 30 w 94" name="T24"/>
              <a:gd fmla="*/ 38 h 109" name="T25"/>
              <a:gd fmla="*/ 35 w 94" name="T26"/>
              <a:gd fmla="*/ 28 h 109" name="T27"/>
              <a:gd fmla="*/ 30 w 94" name="T28"/>
              <a:gd fmla="*/ 38 h 109" name="T29"/>
              <a:gd fmla="*/ 63 w 94" name="T30"/>
              <a:gd fmla="*/ 38 h 109" name="T31"/>
              <a:gd fmla="*/ 65 w 94" name="T32"/>
              <a:gd fmla="*/ 49 h 109" name="T33"/>
              <a:gd fmla="*/ 58 w 94" name="T34"/>
              <a:gd fmla="*/ 46 h 109" name="T35"/>
              <a:gd fmla="*/ 63 w 94" name="T36"/>
              <a:gd fmla="*/ 38 h 109" name="T37"/>
              <a:gd fmla="*/ 65 w 94" name="T38"/>
              <a:gd fmla="*/ 66 h 109" name="T39"/>
              <a:gd fmla="*/ 68 w 94" name="T40"/>
              <a:gd fmla="*/ 76 h 109" name="T41"/>
              <a:gd fmla="*/ 65 w 94" name="T42"/>
              <a:gd fmla="*/ 66 h 10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09" w="94">
                <a:moveTo>
                  <a:pt x="86" y="23"/>
                </a:moveTo>
                <a:cubicBezTo>
                  <a:pt x="69" y="0"/>
                  <a:pt x="8" y="2"/>
                  <a:pt x="2" y="38"/>
                </a:cubicBezTo>
                <a:cubicBezTo>
                  <a:pt x="21" y="48"/>
                  <a:pt x="0" y="91"/>
                  <a:pt x="17" y="107"/>
                </a:cubicBezTo>
                <a:cubicBezTo>
                  <a:pt x="19" y="107"/>
                  <a:pt x="22" y="107"/>
                  <a:pt x="25" y="107"/>
                </a:cubicBezTo>
                <a:cubicBezTo>
                  <a:pt x="25" y="107"/>
                  <a:pt x="26" y="107"/>
                  <a:pt x="26" y="107"/>
                </a:cubicBezTo>
                <a:cubicBezTo>
                  <a:pt x="28" y="106"/>
                  <a:pt x="30" y="107"/>
                  <a:pt x="31" y="107"/>
                </a:cubicBezTo>
                <a:cubicBezTo>
                  <a:pt x="40" y="109"/>
                  <a:pt x="49" y="109"/>
                  <a:pt x="57" y="109"/>
                </a:cubicBezTo>
                <a:cubicBezTo>
                  <a:pt x="66" y="107"/>
                  <a:pt x="75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7" y="76"/>
                </a:moveTo>
                <a:cubicBezTo>
                  <a:pt x="31" y="79"/>
                  <a:pt x="33" y="83"/>
                  <a:pt x="32" y="89"/>
                </a:cubicBezTo>
                <a:cubicBezTo>
                  <a:pt x="24" y="92"/>
                  <a:pt x="29" y="81"/>
                  <a:pt x="27" y="76"/>
                </a:cubicBezTo>
                <a:close/>
                <a:moveTo>
                  <a:pt x="30" y="38"/>
                </a:moveTo>
                <a:cubicBezTo>
                  <a:pt x="24" y="37"/>
                  <a:pt x="29" y="26"/>
                  <a:pt x="35" y="28"/>
                </a:cubicBezTo>
                <a:cubicBezTo>
                  <a:pt x="37" y="35"/>
                  <a:pt x="30" y="33"/>
                  <a:pt x="30" y="38"/>
                </a:cubicBezTo>
                <a:close/>
                <a:moveTo>
                  <a:pt x="63" y="38"/>
                </a:moveTo>
                <a:cubicBezTo>
                  <a:pt x="66" y="39"/>
                  <a:pt x="65" y="45"/>
                  <a:pt x="65" y="49"/>
                </a:cubicBezTo>
                <a:cubicBezTo>
                  <a:pt x="63" y="47"/>
                  <a:pt x="61" y="46"/>
                  <a:pt x="58" y="46"/>
                </a:cubicBezTo>
                <a:cubicBezTo>
                  <a:pt x="59" y="43"/>
                  <a:pt x="62" y="42"/>
                  <a:pt x="63" y="38"/>
                </a:cubicBezTo>
                <a:close/>
                <a:moveTo>
                  <a:pt x="65" y="66"/>
                </a:moveTo>
                <a:cubicBezTo>
                  <a:pt x="69" y="67"/>
                  <a:pt x="67" y="73"/>
                  <a:pt x="68" y="76"/>
                </a:cubicBezTo>
                <a:cubicBezTo>
                  <a:pt x="62" y="76"/>
                  <a:pt x="62" y="70"/>
                  <a:pt x="65" y="66"/>
                </a:cubicBezTo>
                <a:close/>
              </a:path>
            </a:pathLst>
          </a:custGeom>
          <a:solidFill>
            <a:srgbClr val="58C9E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87345314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34"/>
      <p:bldP grpId="0" spid="35"/>
      <p:bldP grpId="0" spid="36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6475A9-0C11-47D4-B76B-E82A7B33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711" y="374546"/>
            <a:ext cx="10442579" cy="6108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60E346-626D-450E-99D6-FD2457008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2538" y="394817"/>
            <a:ext cx="6626927" cy="6068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05959E-BF8B-40EC-943D-7182C4FA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2538" y="5066856"/>
            <a:ext cx="6626927" cy="106953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35B5BE27-A498-4A35-875B-7722F6C15C80}"/>
              </a:ext>
            </a:extLst>
          </p:cNvPr>
          <p:cNvGrpSpPr/>
          <p:nvPr/>
        </p:nvGrpSpPr>
        <p:grpSpPr>
          <a:xfrm>
            <a:off x="3758436" y="2793548"/>
            <a:ext cx="2223265" cy="2913495"/>
            <a:chOff x="6527015" y="2148114"/>
            <a:chExt cx="1793924" cy="2350862"/>
          </a:xfrm>
        </p:grpSpPr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7E73594D-E447-4AFC-A9AB-804F57BF8DF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27015" y="2148114"/>
              <a:ext cx="1793924" cy="2350862"/>
              <a:chOff x="1228" y="423"/>
              <a:chExt cx="1224" cy="1604"/>
            </a:xfrm>
            <a:solidFill>
              <a:schemeClr val="bg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C27337B6-4986-452B-AAC0-7469DCA2771B}"/>
                  </a:ext>
                </a:extLst>
              </p:cNvPr>
              <p:cNvSpPr/>
              <p:nvPr/>
            </p:nvSpPr>
            <p:spPr bwMode="auto">
              <a:xfrm>
                <a:off x="1276" y="823"/>
                <a:ext cx="934" cy="1105"/>
              </a:xfrm>
              <a:custGeom>
                <a:gdLst>
                  <a:gd fmla="*/ 304 w 348" name="T0"/>
                  <a:gd fmla="*/ 292 h 412" name="T1"/>
                  <a:gd fmla="*/ 286 w 348" name="T2"/>
                  <a:gd fmla="*/ 311 h 412" name="T3"/>
                  <a:gd fmla="*/ 234 w 348" name="T4"/>
                  <a:gd fmla="*/ 314 h 412" name="T5"/>
                  <a:gd fmla="*/ 199 w 348" name="T6"/>
                  <a:gd fmla="*/ 299 h 412" name="T7"/>
                  <a:gd fmla="*/ 113 w 348" name="T8"/>
                  <a:gd fmla="*/ 215 h 412" name="T9"/>
                  <a:gd fmla="*/ 148 w 348" name="T10"/>
                  <a:gd fmla="*/ 100 h 412" name="T11"/>
                  <a:gd fmla="*/ 169 w 348" name="T12"/>
                  <a:gd fmla="*/ 65 h 412" name="T13"/>
                  <a:gd fmla="*/ 151 w 348" name="T14"/>
                  <a:gd fmla="*/ 55 h 412" name="T15"/>
                  <a:gd fmla="*/ 149 w 348" name="T16"/>
                  <a:gd fmla="*/ 45 h 412" name="T17"/>
                  <a:gd fmla="*/ 101 w 348" name="T18"/>
                  <a:gd fmla="*/ 12 h 412" name="T19"/>
                  <a:gd fmla="*/ 33 w 348" name="T20"/>
                  <a:gd fmla="*/ 70 h 412" name="T21"/>
                  <a:gd fmla="*/ 9 w 348" name="T22"/>
                  <a:gd fmla="*/ 115 h 412" name="T23"/>
                  <a:gd fmla="*/ 14 w 348" name="T24"/>
                  <a:gd fmla="*/ 215 h 412" name="T25"/>
                  <a:gd fmla="*/ 74 w 348" name="T26"/>
                  <a:gd fmla="*/ 335 h 412" name="T27"/>
                  <a:gd fmla="*/ 193 w 348" name="T28"/>
                  <a:gd fmla="*/ 357 h 412" name="T29"/>
                  <a:gd fmla="*/ 310 w 348" name="T30"/>
                  <a:gd fmla="*/ 344 h 412" name="T31"/>
                  <a:gd fmla="*/ 336 w 348" name="T32"/>
                  <a:gd fmla="*/ 317 h 412" name="T33"/>
                  <a:gd fmla="*/ 304 w 348" name="T34"/>
                  <a:gd fmla="*/ 292 h 41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12" w="348">
                    <a:moveTo>
                      <a:pt x="304" y="292"/>
                    </a:moveTo>
                    <a:cubicBezTo>
                      <a:pt x="299" y="299"/>
                      <a:pt x="292" y="306"/>
                      <a:pt x="286" y="311"/>
                    </a:cubicBezTo>
                    <a:cubicBezTo>
                      <a:pt x="264" y="327"/>
                      <a:pt x="230" y="341"/>
                      <a:pt x="234" y="314"/>
                    </a:cubicBezTo>
                    <a:cubicBezTo>
                      <a:pt x="236" y="294"/>
                      <a:pt x="211" y="290"/>
                      <a:pt x="199" y="299"/>
                    </a:cubicBezTo>
                    <a:cubicBezTo>
                      <a:pt x="149" y="339"/>
                      <a:pt x="123" y="250"/>
                      <a:pt x="113" y="215"/>
                    </a:cubicBezTo>
                    <a:cubicBezTo>
                      <a:pt x="109" y="198"/>
                      <a:pt x="112" y="74"/>
                      <a:pt x="148" y="100"/>
                    </a:cubicBezTo>
                    <a:cubicBezTo>
                      <a:pt x="170" y="115"/>
                      <a:pt x="190" y="80"/>
                      <a:pt x="169" y="65"/>
                    </a:cubicBezTo>
                    <a:cubicBezTo>
                      <a:pt x="163" y="60"/>
                      <a:pt x="157" y="57"/>
                      <a:pt x="151" y="55"/>
                    </a:cubicBezTo>
                    <a:cubicBezTo>
                      <a:pt x="151" y="52"/>
                      <a:pt x="151" y="48"/>
                      <a:pt x="149" y="45"/>
                    </a:cubicBezTo>
                    <a:cubicBezTo>
                      <a:pt x="136" y="17"/>
                      <a:pt x="119" y="9"/>
                      <a:pt x="101" y="12"/>
                    </a:cubicBezTo>
                    <a:cubicBezTo>
                      <a:pt x="71" y="0"/>
                      <a:pt x="46" y="33"/>
                      <a:pt x="33" y="70"/>
                    </a:cubicBezTo>
                    <a:cubicBezTo>
                      <a:pt x="22" y="86"/>
                      <a:pt x="13" y="103"/>
                      <a:pt x="9" y="115"/>
                    </a:cubicBezTo>
                    <a:cubicBezTo>
                      <a:pt x="0" y="142"/>
                      <a:pt x="3" y="179"/>
                      <a:pt x="14" y="215"/>
                    </a:cubicBezTo>
                    <a:cubicBezTo>
                      <a:pt x="13" y="258"/>
                      <a:pt x="40" y="303"/>
                      <a:pt x="74" y="335"/>
                    </a:cubicBezTo>
                    <a:cubicBezTo>
                      <a:pt x="105" y="389"/>
                      <a:pt x="149" y="412"/>
                      <a:pt x="193" y="357"/>
                    </a:cubicBezTo>
                    <a:cubicBezTo>
                      <a:pt x="231" y="381"/>
                      <a:pt x="275" y="371"/>
                      <a:pt x="310" y="344"/>
                    </a:cubicBezTo>
                    <a:cubicBezTo>
                      <a:pt x="321" y="336"/>
                      <a:pt x="331" y="327"/>
                      <a:pt x="336" y="317"/>
                    </a:cubicBezTo>
                    <a:cubicBezTo>
                      <a:pt x="348" y="298"/>
                      <a:pt x="319" y="274"/>
                      <a:pt x="304" y="292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441A6C86-CF08-4338-9BE9-88CD8857D6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8" y="423"/>
                <a:ext cx="1224" cy="1604"/>
              </a:xfrm>
              <a:custGeom>
                <a:gdLst>
                  <a:gd fmla="*/ 337 w 456" name="T0"/>
                  <a:gd fmla="*/ 113 h 598" name="T1"/>
                  <a:gd fmla="*/ 196 w 456" name="T2"/>
                  <a:gd fmla="*/ 167 h 598" name="T3"/>
                  <a:gd fmla="*/ 193 w 456" name="T4"/>
                  <a:gd fmla="*/ 145 h 598" name="T5"/>
                  <a:gd fmla="*/ 244 w 456" name="T6"/>
                  <a:gd fmla="*/ 14 h 598" name="T7"/>
                  <a:gd fmla="*/ 232 w 456" name="T8"/>
                  <a:gd fmla="*/ 7 h 598" name="T9"/>
                  <a:gd fmla="*/ 184 w 456" name="T10"/>
                  <a:gd fmla="*/ 116 h 598" name="T11"/>
                  <a:gd fmla="*/ 171 w 456" name="T12"/>
                  <a:gd fmla="*/ 93 h 598" name="T13"/>
                  <a:gd fmla="*/ 86 w 456" name="T14"/>
                  <a:gd fmla="*/ 35 h 598" name="T15"/>
                  <a:gd fmla="*/ 82 w 456" name="T16"/>
                  <a:gd fmla="*/ 32 h 598" name="T17"/>
                  <a:gd fmla="*/ 72 w 456" name="T18"/>
                  <a:gd fmla="*/ 38 h 598" name="T19"/>
                  <a:gd fmla="*/ 132 w 456" name="T20"/>
                  <a:gd fmla="*/ 147 h 598" name="T21"/>
                  <a:gd fmla="*/ 95 w 456" name="T22"/>
                  <a:gd fmla="*/ 151 h 598" name="T23"/>
                  <a:gd fmla="*/ 8 w 456" name="T24"/>
                  <a:gd fmla="*/ 277 h 598" name="T25"/>
                  <a:gd fmla="*/ 35 w 456" name="T26"/>
                  <a:gd fmla="*/ 409 h 598" name="T27"/>
                  <a:gd fmla="*/ 118 w 456" name="T28"/>
                  <a:gd fmla="*/ 527 h 598" name="T29"/>
                  <a:gd fmla="*/ 220 w 456" name="T30"/>
                  <a:gd fmla="*/ 516 h 598" name="T31"/>
                  <a:gd fmla="*/ 242 w 456" name="T32"/>
                  <a:gd fmla="*/ 519 h 598" name="T33"/>
                  <a:gd fmla="*/ 268 w 456" name="T34"/>
                  <a:gd fmla="*/ 528 h 598" name="T35"/>
                  <a:gd fmla="*/ 319 w 456" name="T36"/>
                  <a:gd fmla="*/ 518 h 598" name="T37"/>
                  <a:gd fmla="*/ 404 w 456" name="T38"/>
                  <a:gd fmla="*/ 409 h 598" name="T39"/>
                  <a:gd fmla="*/ 447 w 456" name="T40"/>
                  <a:gd fmla="*/ 267 h 598" name="T41"/>
                  <a:gd fmla="*/ 337 w 456" name="T42"/>
                  <a:gd fmla="*/ 113 h 598" name="T43"/>
                  <a:gd fmla="*/ 176 w 456" name="T44"/>
                  <a:gd fmla="*/ 179 h 598" name="T45"/>
                  <a:gd fmla="*/ 90 w 456" name="T46"/>
                  <a:gd fmla="*/ 59 h 598" name="T47"/>
                  <a:gd fmla="*/ 176 w 456" name="T48"/>
                  <a:gd fmla="*/ 179 h 598" name="T49"/>
                  <a:gd fmla="*/ 435 w 456" name="T50"/>
                  <a:gd fmla="*/ 257 h 598" name="T51"/>
                  <a:gd fmla="*/ 230 w 456" name="T52"/>
                  <a:gd fmla="*/ 495 h 598" name="T53"/>
                  <a:gd fmla="*/ 220 w 456" name="T54"/>
                  <a:gd fmla="*/ 495 h 598" name="T55"/>
                  <a:gd fmla="*/ 32 w 456" name="T56"/>
                  <a:gd fmla="*/ 363 h 598" name="T57"/>
                  <a:gd fmla="*/ 43 w 456" name="T58"/>
                  <a:gd fmla="*/ 219 h 598" name="T59"/>
                  <a:gd fmla="*/ 105 w 456" name="T60"/>
                  <a:gd fmla="*/ 161 h 598" name="T61"/>
                  <a:gd fmla="*/ 180 w 456" name="T62"/>
                  <a:gd fmla="*/ 216 h 598" name="T63"/>
                  <a:gd fmla="*/ 187 w 456" name="T64"/>
                  <a:gd fmla="*/ 220 h 598" name="T65"/>
                  <a:gd fmla="*/ 193 w 456" name="T66"/>
                  <a:gd fmla="*/ 214 h 598" name="T67"/>
                  <a:gd fmla="*/ 193 w 456" name="T68"/>
                  <a:gd fmla="*/ 211 h 598" name="T69"/>
                  <a:gd fmla="*/ 197 w 456" name="T70"/>
                  <a:gd fmla="*/ 204 h 598" name="T71"/>
                  <a:gd fmla="*/ 196 w 456" name="T72"/>
                  <a:gd fmla="*/ 200 h 598" name="T73"/>
                  <a:gd fmla="*/ 197 w 456" name="T74"/>
                  <a:gd fmla="*/ 197 h 598" name="T75"/>
                  <a:gd fmla="*/ 197 w 456" name="T76"/>
                  <a:gd fmla="*/ 195 h 598" name="T77"/>
                  <a:gd fmla="*/ 334 w 456" name="T78"/>
                  <a:gd fmla="*/ 126 h 598" name="T79"/>
                  <a:gd fmla="*/ 435 w 456" name="T80"/>
                  <a:gd fmla="*/ 257 h 598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598" w="456">
                    <a:moveTo>
                      <a:pt x="337" y="113"/>
                    </a:moveTo>
                    <a:cubicBezTo>
                      <a:pt x="281" y="102"/>
                      <a:pt x="224" y="122"/>
                      <a:pt x="196" y="167"/>
                    </a:cubicBezTo>
                    <a:cubicBezTo>
                      <a:pt x="196" y="160"/>
                      <a:pt x="195" y="152"/>
                      <a:pt x="193" y="145"/>
                    </a:cubicBezTo>
                    <a:cubicBezTo>
                      <a:pt x="197" y="98"/>
                      <a:pt x="217" y="53"/>
                      <a:pt x="244" y="14"/>
                    </a:cubicBezTo>
                    <a:cubicBezTo>
                      <a:pt x="248" y="7"/>
                      <a:pt x="237" y="0"/>
                      <a:pt x="232" y="7"/>
                    </a:cubicBezTo>
                    <a:cubicBezTo>
                      <a:pt x="210" y="41"/>
                      <a:pt x="192" y="78"/>
                      <a:pt x="184" y="116"/>
                    </a:cubicBezTo>
                    <a:cubicBezTo>
                      <a:pt x="181" y="108"/>
                      <a:pt x="176" y="100"/>
                      <a:pt x="171" y="93"/>
                    </a:cubicBezTo>
                    <a:cubicBezTo>
                      <a:pt x="156" y="63"/>
                      <a:pt x="130" y="42"/>
                      <a:pt x="86" y="35"/>
                    </a:cubicBezTo>
                    <a:cubicBezTo>
                      <a:pt x="85" y="34"/>
                      <a:pt x="84" y="33"/>
                      <a:pt x="82" y="32"/>
                    </a:cubicBezTo>
                    <a:cubicBezTo>
                      <a:pt x="77" y="28"/>
                      <a:pt x="71" y="32"/>
                      <a:pt x="72" y="38"/>
                    </a:cubicBezTo>
                    <a:cubicBezTo>
                      <a:pt x="78" y="83"/>
                      <a:pt x="105" y="115"/>
                      <a:pt x="132" y="147"/>
                    </a:cubicBezTo>
                    <a:cubicBezTo>
                      <a:pt x="121" y="144"/>
                      <a:pt x="109" y="145"/>
                      <a:pt x="95" y="151"/>
                    </a:cubicBezTo>
                    <a:cubicBezTo>
                      <a:pt x="46" y="172"/>
                      <a:pt x="17" y="227"/>
                      <a:pt x="8" y="277"/>
                    </a:cubicBezTo>
                    <a:cubicBezTo>
                      <a:pt x="0" y="322"/>
                      <a:pt x="18" y="369"/>
                      <a:pt x="35" y="409"/>
                    </a:cubicBezTo>
                    <a:cubicBezTo>
                      <a:pt x="53" y="453"/>
                      <a:pt x="79" y="498"/>
                      <a:pt x="118" y="527"/>
                    </a:cubicBezTo>
                    <a:cubicBezTo>
                      <a:pt x="152" y="553"/>
                      <a:pt x="191" y="544"/>
                      <a:pt x="220" y="516"/>
                    </a:cubicBezTo>
                    <a:cubicBezTo>
                      <a:pt x="230" y="506"/>
                      <a:pt x="229" y="512"/>
                      <a:pt x="242" y="519"/>
                    </a:cubicBezTo>
                    <a:cubicBezTo>
                      <a:pt x="250" y="523"/>
                      <a:pt x="259" y="526"/>
                      <a:pt x="268" y="528"/>
                    </a:cubicBezTo>
                    <a:cubicBezTo>
                      <a:pt x="286" y="531"/>
                      <a:pt x="303" y="526"/>
                      <a:pt x="319" y="518"/>
                    </a:cubicBezTo>
                    <a:cubicBezTo>
                      <a:pt x="360" y="497"/>
                      <a:pt x="386" y="449"/>
                      <a:pt x="404" y="409"/>
                    </a:cubicBezTo>
                    <a:cubicBezTo>
                      <a:pt x="425" y="364"/>
                      <a:pt x="441" y="315"/>
                      <a:pt x="447" y="267"/>
                    </a:cubicBezTo>
                    <a:cubicBezTo>
                      <a:pt x="456" y="191"/>
                      <a:pt x="413" y="129"/>
                      <a:pt x="337" y="113"/>
                    </a:cubicBezTo>
                    <a:close/>
                    <a:moveTo>
                      <a:pt x="176" y="179"/>
                    </a:moveTo>
                    <a:cubicBezTo>
                      <a:pt x="145" y="139"/>
                      <a:pt x="106" y="106"/>
                      <a:pt x="90" y="59"/>
                    </a:cubicBezTo>
                    <a:cubicBezTo>
                      <a:pt x="125" y="95"/>
                      <a:pt x="163" y="131"/>
                      <a:pt x="176" y="179"/>
                    </a:cubicBezTo>
                    <a:close/>
                    <a:moveTo>
                      <a:pt x="435" y="257"/>
                    </a:moveTo>
                    <a:cubicBezTo>
                      <a:pt x="428" y="337"/>
                      <a:pt x="348" y="588"/>
                      <a:pt x="230" y="495"/>
                    </a:cubicBezTo>
                    <a:cubicBezTo>
                      <a:pt x="227" y="493"/>
                      <a:pt x="223" y="492"/>
                      <a:pt x="220" y="495"/>
                    </a:cubicBezTo>
                    <a:cubicBezTo>
                      <a:pt x="134" y="598"/>
                      <a:pt x="55" y="435"/>
                      <a:pt x="32" y="363"/>
                    </a:cubicBezTo>
                    <a:cubicBezTo>
                      <a:pt x="15" y="313"/>
                      <a:pt x="17" y="267"/>
                      <a:pt x="43" y="219"/>
                    </a:cubicBezTo>
                    <a:cubicBezTo>
                      <a:pt x="56" y="194"/>
                      <a:pt x="78" y="170"/>
                      <a:pt x="105" y="161"/>
                    </a:cubicBezTo>
                    <a:cubicBezTo>
                      <a:pt x="144" y="147"/>
                      <a:pt x="168" y="186"/>
                      <a:pt x="180" y="216"/>
                    </a:cubicBezTo>
                    <a:cubicBezTo>
                      <a:pt x="180" y="219"/>
                      <a:pt x="183" y="221"/>
                      <a:pt x="187" y="220"/>
                    </a:cubicBezTo>
                    <a:cubicBezTo>
                      <a:pt x="190" y="220"/>
                      <a:pt x="193" y="218"/>
                      <a:pt x="193" y="214"/>
                    </a:cubicBezTo>
                    <a:cubicBezTo>
                      <a:pt x="193" y="213"/>
                      <a:pt x="193" y="212"/>
                      <a:pt x="193" y="211"/>
                    </a:cubicBezTo>
                    <a:cubicBezTo>
                      <a:pt x="196" y="210"/>
                      <a:pt x="198" y="207"/>
                      <a:pt x="197" y="204"/>
                    </a:cubicBezTo>
                    <a:cubicBezTo>
                      <a:pt x="196" y="203"/>
                      <a:pt x="196" y="202"/>
                      <a:pt x="196" y="200"/>
                    </a:cubicBezTo>
                    <a:cubicBezTo>
                      <a:pt x="197" y="199"/>
                      <a:pt x="197" y="198"/>
                      <a:pt x="197" y="197"/>
                    </a:cubicBezTo>
                    <a:cubicBezTo>
                      <a:pt x="197" y="196"/>
                      <a:pt x="197" y="196"/>
                      <a:pt x="197" y="195"/>
                    </a:cubicBezTo>
                    <a:cubicBezTo>
                      <a:pt x="215" y="139"/>
                      <a:pt x="276" y="116"/>
                      <a:pt x="334" y="126"/>
                    </a:cubicBezTo>
                    <a:cubicBezTo>
                      <a:pt x="399" y="137"/>
                      <a:pt x="440" y="192"/>
                      <a:pt x="435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D8E28B46-2A46-4A3B-8758-6BBD5D047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8610" y="2873538"/>
              <a:ext cx="676839" cy="763425"/>
            </a:xfrm>
            <a:custGeom>
              <a:gdLst>
                <a:gd fmla="*/ 92 w 397" name="T0"/>
                <a:gd fmla="*/ 269 h 449" name="T1"/>
                <a:gd fmla="*/ 210 w 397" name="T2"/>
                <a:gd fmla="*/ 273 h 449" name="T3"/>
                <a:gd fmla="*/ 147 w 397" name="T4"/>
                <a:gd fmla="*/ 207 h 449" name="T5"/>
                <a:gd fmla="*/ 158 w 397" name="T6"/>
                <a:gd fmla="*/ 136 h 449" name="T7"/>
                <a:gd fmla="*/ 84 w 397" name="T8"/>
                <a:gd fmla="*/ 152 h 449" name="T9"/>
                <a:gd fmla="*/ 206 w 397" name="T10"/>
                <a:gd fmla="*/ 4 h 449" name="T11"/>
                <a:gd fmla="*/ 321 w 397" name="T12"/>
                <a:gd fmla="*/ 197 h 449" name="T13"/>
                <a:gd fmla="*/ 39 w 397" name="T14"/>
                <a:gd fmla="*/ 381 h 449" name="T15"/>
                <a:gd fmla="*/ 52 w 397" name="T16"/>
                <a:gd fmla="*/ 266 h 449" name="T17"/>
                <a:gd fmla="*/ 46 w 397" name="T18"/>
                <a:gd fmla="*/ 312 h 449" name="T19"/>
                <a:gd fmla="*/ 46 w 397" name="T20"/>
                <a:gd fmla="*/ 312 h 449" name="T21"/>
                <a:gd fmla="*/ 88 w 397" name="T22"/>
                <a:gd fmla="*/ 128 h 449" name="T23"/>
                <a:gd fmla="*/ 59 w 397" name="T24"/>
                <a:gd fmla="*/ 86 h 449" name="T25"/>
                <a:gd fmla="*/ 88 w 397" name="T26"/>
                <a:gd fmla="*/ 318 h 449" name="T27"/>
                <a:gd fmla="*/ 49 w 397" name="T28"/>
                <a:gd fmla="*/ 358 h 449" name="T29"/>
                <a:gd fmla="*/ 65 w 397" name="T30"/>
                <a:gd fmla="*/ 305 h 449" name="T31"/>
                <a:gd fmla="*/ 79 w 397" name="T32"/>
                <a:gd fmla="*/ 295 h 449" name="T33"/>
                <a:gd fmla="*/ 65 w 397" name="T34"/>
                <a:gd fmla="*/ 305 h 449" name="T35"/>
                <a:gd fmla="*/ 134 w 397" name="T36"/>
                <a:gd fmla="*/ 69 h 449" name="T37"/>
                <a:gd fmla="*/ 134 w 397" name="T38"/>
                <a:gd fmla="*/ 69 h 449" name="T39"/>
                <a:gd fmla="*/ 157 w 397" name="T40"/>
                <a:gd fmla="*/ 387 h 449" name="T41"/>
                <a:gd fmla="*/ 121 w 397" name="T42"/>
                <a:gd fmla="*/ 407 h 449" name="T43"/>
                <a:gd fmla="*/ 134 w 397" name="T44"/>
                <a:gd fmla="*/ 351 h 449" name="T45"/>
                <a:gd fmla="*/ 134 w 397" name="T46"/>
                <a:gd fmla="*/ 351 h 449" name="T47"/>
                <a:gd fmla="*/ 190 w 397" name="T48"/>
                <a:gd fmla="*/ 53 h 449" name="T49"/>
                <a:gd fmla="*/ 216 w 397" name="T50"/>
                <a:gd fmla="*/ 30 h 449" name="T51"/>
                <a:gd fmla="*/ 216 w 397" name="T52"/>
                <a:gd fmla="*/ 381 h 449" name="T53"/>
                <a:gd fmla="*/ 157 w 397" name="T54"/>
                <a:gd fmla="*/ 413 h 449" name="T55"/>
                <a:gd fmla="*/ 216 w 397" name="T56"/>
                <a:gd fmla="*/ 187 h 449" name="T57"/>
                <a:gd fmla="*/ 187 w 397" name="T58"/>
                <a:gd fmla="*/ 236 h 449" name="T59"/>
                <a:gd fmla="*/ 216 w 397" name="T60"/>
                <a:gd fmla="*/ 187 h 449" name="T61"/>
                <a:gd fmla="*/ 206 w 397" name="T62"/>
                <a:gd fmla="*/ 338 h 449" name="T63"/>
                <a:gd fmla="*/ 206 w 397" name="T64"/>
                <a:gd fmla="*/ 338 h 449" name="T65"/>
                <a:gd fmla="*/ 256 w 397" name="T66"/>
                <a:gd fmla="*/ 37 h 449" name="T67"/>
                <a:gd fmla="*/ 256 w 397" name="T68"/>
                <a:gd fmla="*/ 37 h 449" name="T69"/>
                <a:gd fmla="*/ 246 w 397" name="T70"/>
                <a:gd fmla="*/ 161 h 449" name="T71"/>
                <a:gd fmla="*/ 246 w 397" name="T72"/>
                <a:gd fmla="*/ 161 h 449" name="T73"/>
                <a:gd fmla="*/ 275 w 397" name="T74"/>
                <a:gd fmla="*/ 63 h 449" name="T75"/>
                <a:gd fmla="*/ 269 w 397" name="T76"/>
                <a:gd fmla="*/ 46 h 449" name="T77"/>
                <a:gd fmla="*/ 275 w 397" name="T78"/>
                <a:gd fmla="*/ 63 h 449" name="T79"/>
                <a:gd fmla="*/ 324 w 397" name="T80"/>
                <a:gd fmla="*/ 292 h 449" name="T81"/>
                <a:gd fmla="*/ 328 w 397" name="T82"/>
                <a:gd fmla="*/ 263 h 449" name="T83"/>
                <a:gd fmla="*/ 324 w 397" name="T84"/>
                <a:gd fmla="*/ 292 h 449" name="T85"/>
                <a:gd fmla="*/ 282 w 397" name="T86"/>
                <a:gd fmla="*/ 204 h 449" name="T87"/>
                <a:gd fmla="*/ 282 w 397" name="T88"/>
                <a:gd fmla="*/ 204 h 449" name="T89"/>
                <a:gd fmla="*/ 321 w 397" name="T90"/>
                <a:gd fmla="*/ 89 h 449" name="T91"/>
                <a:gd fmla="*/ 249 w 397" name="T92"/>
                <a:gd fmla="*/ 135 h 449" name="T93"/>
                <a:gd fmla="*/ 311 w 397" name="T94"/>
                <a:gd fmla="*/ 348 h 449" name="T95"/>
                <a:gd fmla="*/ 272 w 397" name="T96"/>
                <a:gd fmla="*/ 384 h 449" name="T97"/>
                <a:gd fmla="*/ 308 w 397" name="T98"/>
                <a:gd fmla="*/ 141 h 449" name="T99"/>
                <a:gd fmla="*/ 282 w 397" name="T100"/>
                <a:gd fmla="*/ 174 h 449" name="T101"/>
                <a:gd fmla="*/ 315 w 397" name="T102"/>
                <a:gd fmla="*/ 161 h 449" name="T103"/>
                <a:gd fmla="*/ 305 w 397" name="T104"/>
                <a:gd fmla="*/ 181 h 449" name="T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b="b" l="0" r="r" t="0"/>
              <a:pathLst>
                <a:path h="449" w="397">
                  <a:moveTo>
                    <a:pt x="52" y="266"/>
                  </a:moveTo>
                  <a:cubicBezTo>
                    <a:pt x="68" y="268"/>
                    <a:pt x="76" y="264"/>
                    <a:pt x="92" y="269"/>
                  </a:cubicBezTo>
                  <a:cubicBezTo>
                    <a:pt x="125" y="279"/>
                    <a:pt x="144" y="330"/>
                    <a:pt x="180" y="325"/>
                  </a:cubicBezTo>
                  <a:cubicBezTo>
                    <a:pt x="197" y="323"/>
                    <a:pt x="219" y="298"/>
                    <a:pt x="210" y="273"/>
                  </a:cubicBezTo>
                  <a:cubicBezTo>
                    <a:pt x="202" y="253"/>
                    <a:pt x="182" y="268"/>
                    <a:pt x="167" y="253"/>
                  </a:cubicBezTo>
                  <a:cubicBezTo>
                    <a:pt x="156" y="242"/>
                    <a:pt x="159" y="217"/>
                    <a:pt x="147" y="207"/>
                  </a:cubicBezTo>
                  <a:cubicBezTo>
                    <a:pt x="152" y="168"/>
                    <a:pt x="207" y="179"/>
                    <a:pt x="219" y="148"/>
                  </a:cubicBezTo>
                  <a:cubicBezTo>
                    <a:pt x="207" y="127"/>
                    <a:pt x="178" y="126"/>
                    <a:pt x="158" y="136"/>
                  </a:cubicBezTo>
                  <a:cubicBezTo>
                    <a:pt x="134" y="149"/>
                    <a:pt x="140" y="151"/>
                    <a:pt x="106" y="152"/>
                  </a:cubicBezTo>
                  <a:cubicBezTo>
                    <a:pt x="99" y="153"/>
                    <a:pt x="93" y="153"/>
                    <a:pt x="84" y="152"/>
                  </a:cubicBezTo>
                  <a:cubicBezTo>
                    <a:pt x="52" y="151"/>
                    <a:pt x="0" y="124"/>
                    <a:pt x="24" y="89"/>
                  </a:cubicBezTo>
                  <a:cubicBezTo>
                    <a:pt x="56" y="43"/>
                    <a:pt x="132" y="0"/>
                    <a:pt x="206" y="4"/>
                  </a:cubicBezTo>
                  <a:cubicBezTo>
                    <a:pt x="275" y="8"/>
                    <a:pt x="360" y="46"/>
                    <a:pt x="357" y="122"/>
                  </a:cubicBezTo>
                  <a:cubicBezTo>
                    <a:pt x="356" y="155"/>
                    <a:pt x="339" y="174"/>
                    <a:pt x="321" y="197"/>
                  </a:cubicBezTo>
                  <a:cubicBezTo>
                    <a:pt x="397" y="286"/>
                    <a:pt x="345" y="407"/>
                    <a:pt x="219" y="433"/>
                  </a:cubicBezTo>
                  <a:cubicBezTo>
                    <a:pt x="144" y="449"/>
                    <a:pt x="82" y="425"/>
                    <a:pt x="39" y="381"/>
                  </a:cubicBezTo>
                  <a:cubicBezTo>
                    <a:pt x="30" y="371"/>
                    <a:pt x="27" y="361"/>
                    <a:pt x="20" y="345"/>
                  </a:cubicBezTo>
                  <a:cubicBezTo>
                    <a:pt x="8" y="318"/>
                    <a:pt x="25" y="281"/>
                    <a:pt x="52" y="266"/>
                  </a:cubicBezTo>
                  <a:close/>
                  <a:moveTo>
                    <a:pt x="46" y="312"/>
                  </a:moveTo>
                  <a:cubicBezTo>
                    <a:pt x="46" y="312"/>
                    <a:pt x="46" y="312"/>
                    <a:pt x="46" y="312"/>
                  </a:cubicBezTo>
                  <a:cubicBezTo>
                    <a:pt x="46" y="317"/>
                    <a:pt x="34" y="325"/>
                    <a:pt x="42" y="328"/>
                  </a:cubicBezTo>
                  <a:cubicBezTo>
                    <a:pt x="43" y="324"/>
                    <a:pt x="52" y="312"/>
                    <a:pt x="46" y="312"/>
                  </a:cubicBezTo>
                  <a:close/>
                  <a:moveTo>
                    <a:pt x="88" y="128"/>
                  </a:moveTo>
                  <a:cubicBezTo>
                    <a:pt x="88" y="128"/>
                    <a:pt x="88" y="128"/>
                    <a:pt x="88" y="128"/>
                  </a:cubicBezTo>
                  <a:cubicBezTo>
                    <a:pt x="86" y="117"/>
                    <a:pt x="66" y="122"/>
                    <a:pt x="65" y="109"/>
                  </a:cubicBezTo>
                  <a:cubicBezTo>
                    <a:pt x="61" y="103"/>
                    <a:pt x="65" y="90"/>
                    <a:pt x="59" y="86"/>
                  </a:cubicBezTo>
                  <a:cubicBezTo>
                    <a:pt x="30" y="101"/>
                    <a:pt x="52" y="133"/>
                    <a:pt x="88" y="128"/>
                  </a:cubicBezTo>
                  <a:close/>
                  <a:moveTo>
                    <a:pt x="88" y="318"/>
                  </a:moveTo>
                  <a:cubicBezTo>
                    <a:pt x="88" y="318"/>
                    <a:pt x="88" y="318"/>
                    <a:pt x="88" y="318"/>
                  </a:cubicBezTo>
                  <a:cubicBezTo>
                    <a:pt x="66" y="327"/>
                    <a:pt x="61" y="347"/>
                    <a:pt x="49" y="358"/>
                  </a:cubicBezTo>
                  <a:cubicBezTo>
                    <a:pt x="68" y="350"/>
                    <a:pt x="73" y="329"/>
                    <a:pt x="88" y="318"/>
                  </a:cubicBezTo>
                  <a:close/>
                  <a:moveTo>
                    <a:pt x="65" y="305"/>
                  </a:moveTo>
                  <a:cubicBezTo>
                    <a:pt x="65" y="305"/>
                    <a:pt x="65" y="305"/>
                    <a:pt x="65" y="305"/>
                  </a:cubicBezTo>
                  <a:cubicBezTo>
                    <a:pt x="74" y="306"/>
                    <a:pt x="76" y="300"/>
                    <a:pt x="79" y="295"/>
                  </a:cubicBezTo>
                  <a:cubicBezTo>
                    <a:pt x="76" y="293"/>
                    <a:pt x="60" y="288"/>
                    <a:pt x="59" y="295"/>
                  </a:cubicBezTo>
                  <a:cubicBezTo>
                    <a:pt x="63" y="296"/>
                    <a:pt x="63" y="303"/>
                    <a:pt x="65" y="305"/>
                  </a:cubicBezTo>
                  <a:close/>
                  <a:moveTo>
                    <a:pt x="134" y="69"/>
                  </a:moveTo>
                  <a:cubicBezTo>
                    <a:pt x="134" y="69"/>
                    <a:pt x="134" y="69"/>
                    <a:pt x="134" y="69"/>
                  </a:cubicBezTo>
                  <a:cubicBezTo>
                    <a:pt x="130" y="85"/>
                    <a:pt x="118" y="92"/>
                    <a:pt x="111" y="105"/>
                  </a:cubicBezTo>
                  <a:cubicBezTo>
                    <a:pt x="125" y="102"/>
                    <a:pt x="137" y="79"/>
                    <a:pt x="134" y="69"/>
                  </a:cubicBezTo>
                  <a:close/>
                  <a:moveTo>
                    <a:pt x="157" y="387"/>
                  </a:moveTo>
                  <a:cubicBezTo>
                    <a:pt x="157" y="387"/>
                    <a:pt x="157" y="387"/>
                    <a:pt x="157" y="387"/>
                  </a:cubicBezTo>
                  <a:cubicBezTo>
                    <a:pt x="168" y="377"/>
                    <a:pt x="181" y="363"/>
                    <a:pt x="187" y="351"/>
                  </a:cubicBezTo>
                  <a:cubicBezTo>
                    <a:pt x="153" y="358"/>
                    <a:pt x="145" y="390"/>
                    <a:pt x="121" y="407"/>
                  </a:cubicBezTo>
                  <a:cubicBezTo>
                    <a:pt x="134" y="411"/>
                    <a:pt x="148" y="396"/>
                    <a:pt x="157" y="387"/>
                  </a:cubicBezTo>
                  <a:close/>
                  <a:moveTo>
                    <a:pt x="134" y="351"/>
                  </a:moveTo>
                  <a:cubicBezTo>
                    <a:pt x="124" y="356"/>
                    <a:pt x="158" y="340"/>
                    <a:pt x="134" y="351"/>
                  </a:cubicBezTo>
                  <a:cubicBezTo>
                    <a:pt x="134" y="351"/>
                    <a:pt x="134" y="351"/>
                    <a:pt x="134" y="351"/>
                  </a:cubicBezTo>
                  <a:close/>
                  <a:moveTo>
                    <a:pt x="190" y="53"/>
                  </a:moveTo>
                  <a:cubicBezTo>
                    <a:pt x="190" y="53"/>
                    <a:pt x="190" y="53"/>
                    <a:pt x="190" y="53"/>
                  </a:cubicBezTo>
                  <a:cubicBezTo>
                    <a:pt x="173" y="73"/>
                    <a:pt x="144" y="99"/>
                    <a:pt x="144" y="109"/>
                  </a:cubicBezTo>
                  <a:cubicBezTo>
                    <a:pt x="176" y="91"/>
                    <a:pt x="195" y="59"/>
                    <a:pt x="216" y="30"/>
                  </a:cubicBezTo>
                  <a:cubicBezTo>
                    <a:pt x="203" y="26"/>
                    <a:pt x="198" y="44"/>
                    <a:pt x="190" y="53"/>
                  </a:cubicBezTo>
                  <a:close/>
                  <a:moveTo>
                    <a:pt x="216" y="381"/>
                  </a:moveTo>
                  <a:cubicBezTo>
                    <a:pt x="216" y="381"/>
                    <a:pt x="216" y="381"/>
                    <a:pt x="216" y="381"/>
                  </a:cubicBezTo>
                  <a:cubicBezTo>
                    <a:pt x="191" y="387"/>
                    <a:pt x="174" y="400"/>
                    <a:pt x="157" y="413"/>
                  </a:cubicBezTo>
                  <a:cubicBezTo>
                    <a:pt x="189" y="417"/>
                    <a:pt x="222" y="404"/>
                    <a:pt x="216" y="381"/>
                  </a:cubicBezTo>
                  <a:close/>
                  <a:moveTo>
                    <a:pt x="216" y="187"/>
                  </a:moveTo>
                  <a:cubicBezTo>
                    <a:pt x="216" y="187"/>
                    <a:pt x="216" y="187"/>
                    <a:pt x="216" y="187"/>
                  </a:cubicBezTo>
                  <a:cubicBezTo>
                    <a:pt x="201" y="197"/>
                    <a:pt x="177" y="213"/>
                    <a:pt x="187" y="236"/>
                  </a:cubicBezTo>
                  <a:cubicBezTo>
                    <a:pt x="195" y="232"/>
                    <a:pt x="197" y="238"/>
                    <a:pt x="200" y="233"/>
                  </a:cubicBezTo>
                  <a:cubicBezTo>
                    <a:pt x="180" y="217"/>
                    <a:pt x="222" y="199"/>
                    <a:pt x="216" y="187"/>
                  </a:cubicBezTo>
                  <a:close/>
                  <a:moveTo>
                    <a:pt x="206" y="338"/>
                  </a:moveTo>
                  <a:cubicBezTo>
                    <a:pt x="206" y="338"/>
                    <a:pt x="206" y="338"/>
                    <a:pt x="206" y="338"/>
                  </a:cubicBezTo>
                  <a:cubicBezTo>
                    <a:pt x="205" y="340"/>
                    <a:pt x="198" y="351"/>
                    <a:pt x="206" y="351"/>
                  </a:cubicBezTo>
                  <a:cubicBezTo>
                    <a:pt x="203" y="345"/>
                    <a:pt x="216" y="340"/>
                    <a:pt x="206" y="338"/>
                  </a:cubicBezTo>
                  <a:close/>
                  <a:moveTo>
                    <a:pt x="256" y="37"/>
                  </a:moveTo>
                  <a:cubicBezTo>
                    <a:pt x="256" y="37"/>
                    <a:pt x="256" y="37"/>
                    <a:pt x="256" y="37"/>
                  </a:cubicBezTo>
                  <a:cubicBezTo>
                    <a:pt x="234" y="50"/>
                    <a:pt x="219" y="70"/>
                    <a:pt x="203" y="89"/>
                  </a:cubicBezTo>
                  <a:cubicBezTo>
                    <a:pt x="224" y="75"/>
                    <a:pt x="241" y="57"/>
                    <a:pt x="256" y="37"/>
                  </a:cubicBezTo>
                  <a:close/>
                  <a:moveTo>
                    <a:pt x="246" y="161"/>
                  </a:moveTo>
                  <a:cubicBezTo>
                    <a:pt x="246" y="161"/>
                    <a:pt x="246" y="161"/>
                    <a:pt x="246" y="161"/>
                  </a:cubicBezTo>
                  <a:cubicBezTo>
                    <a:pt x="241" y="170"/>
                    <a:pt x="229" y="171"/>
                    <a:pt x="226" y="181"/>
                  </a:cubicBezTo>
                  <a:cubicBezTo>
                    <a:pt x="236" y="179"/>
                    <a:pt x="250" y="165"/>
                    <a:pt x="246" y="161"/>
                  </a:cubicBezTo>
                  <a:close/>
                  <a:moveTo>
                    <a:pt x="275" y="63"/>
                  </a:moveTo>
                  <a:cubicBezTo>
                    <a:pt x="275" y="63"/>
                    <a:pt x="275" y="63"/>
                    <a:pt x="275" y="63"/>
                  </a:cubicBezTo>
                  <a:cubicBezTo>
                    <a:pt x="277" y="57"/>
                    <a:pt x="291" y="63"/>
                    <a:pt x="292" y="56"/>
                  </a:cubicBezTo>
                  <a:cubicBezTo>
                    <a:pt x="283" y="53"/>
                    <a:pt x="279" y="47"/>
                    <a:pt x="269" y="46"/>
                  </a:cubicBezTo>
                  <a:cubicBezTo>
                    <a:pt x="275" y="77"/>
                    <a:pt x="227" y="79"/>
                    <a:pt x="226" y="112"/>
                  </a:cubicBezTo>
                  <a:cubicBezTo>
                    <a:pt x="249" y="103"/>
                    <a:pt x="254" y="75"/>
                    <a:pt x="275" y="63"/>
                  </a:cubicBezTo>
                  <a:close/>
                  <a:moveTo>
                    <a:pt x="324" y="292"/>
                  </a:moveTo>
                  <a:cubicBezTo>
                    <a:pt x="324" y="292"/>
                    <a:pt x="324" y="292"/>
                    <a:pt x="324" y="292"/>
                  </a:cubicBezTo>
                  <a:cubicBezTo>
                    <a:pt x="339" y="308"/>
                    <a:pt x="308" y="319"/>
                    <a:pt x="324" y="328"/>
                  </a:cubicBezTo>
                  <a:cubicBezTo>
                    <a:pt x="335" y="315"/>
                    <a:pt x="331" y="281"/>
                    <a:pt x="328" y="263"/>
                  </a:cubicBezTo>
                  <a:cubicBezTo>
                    <a:pt x="299" y="295"/>
                    <a:pt x="259" y="316"/>
                    <a:pt x="229" y="348"/>
                  </a:cubicBezTo>
                  <a:cubicBezTo>
                    <a:pt x="276" y="345"/>
                    <a:pt x="278" y="296"/>
                    <a:pt x="324" y="292"/>
                  </a:cubicBezTo>
                  <a:close/>
                  <a:moveTo>
                    <a:pt x="282" y="204"/>
                  </a:moveTo>
                  <a:cubicBezTo>
                    <a:pt x="282" y="204"/>
                    <a:pt x="282" y="204"/>
                    <a:pt x="282" y="204"/>
                  </a:cubicBezTo>
                  <a:cubicBezTo>
                    <a:pt x="265" y="221"/>
                    <a:pt x="236" y="243"/>
                    <a:pt x="239" y="269"/>
                  </a:cubicBezTo>
                  <a:cubicBezTo>
                    <a:pt x="246" y="248"/>
                    <a:pt x="319" y="215"/>
                    <a:pt x="282" y="204"/>
                  </a:cubicBezTo>
                  <a:close/>
                  <a:moveTo>
                    <a:pt x="321" y="89"/>
                  </a:moveTo>
                  <a:cubicBezTo>
                    <a:pt x="321" y="89"/>
                    <a:pt x="321" y="89"/>
                    <a:pt x="321" y="89"/>
                  </a:cubicBezTo>
                  <a:cubicBezTo>
                    <a:pt x="316" y="76"/>
                    <a:pt x="308" y="67"/>
                    <a:pt x="295" y="63"/>
                  </a:cubicBezTo>
                  <a:cubicBezTo>
                    <a:pt x="302" y="97"/>
                    <a:pt x="255" y="103"/>
                    <a:pt x="249" y="135"/>
                  </a:cubicBezTo>
                  <a:cubicBezTo>
                    <a:pt x="278" y="125"/>
                    <a:pt x="297" y="104"/>
                    <a:pt x="321" y="89"/>
                  </a:cubicBezTo>
                  <a:close/>
                  <a:moveTo>
                    <a:pt x="311" y="348"/>
                  </a:moveTo>
                  <a:cubicBezTo>
                    <a:pt x="311" y="348"/>
                    <a:pt x="311" y="348"/>
                    <a:pt x="311" y="348"/>
                  </a:cubicBezTo>
                  <a:cubicBezTo>
                    <a:pt x="300" y="362"/>
                    <a:pt x="285" y="372"/>
                    <a:pt x="272" y="384"/>
                  </a:cubicBezTo>
                  <a:cubicBezTo>
                    <a:pt x="290" y="379"/>
                    <a:pt x="311" y="360"/>
                    <a:pt x="311" y="348"/>
                  </a:cubicBezTo>
                  <a:close/>
                  <a:moveTo>
                    <a:pt x="308" y="141"/>
                  </a:moveTo>
                  <a:cubicBezTo>
                    <a:pt x="308" y="141"/>
                    <a:pt x="308" y="141"/>
                    <a:pt x="308" y="141"/>
                  </a:cubicBezTo>
                  <a:cubicBezTo>
                    <a:pt x="299" y="150"/>
                    <a:pt x="275" y="161"/>
                    <a:pt x="282" y="174"/>
                  </a:cubicBezTo>
                  <a:cubicBezTo>
                    <a:pt x="288" y="163"/>
                    <a:pt x="311" y="151"/>
                    <a:pt x="308" y="141"/>
                  </a:cubicBezTo>
                  <a:close/>
                  <a:moveTo>
                    <a:pt x="315" y="161"/>
                  </a:moveTo>
                  <a:cubicBezTo>
                    <a:pt x="315" y="161"/>
                    <a:pt x="315" y="161"/>
                    <a:pt x="315" y="161"/>
                  </a:cubicBezTo>
                  <a:cubicBezTo>
                    <a:pt x="313" y="162"/>
                    <a:pt x="293" y="180"/>
                    <a:pt x="305" y="181"/>
                  </a:cubicBezTo>
                  <a:cubicBezTo>
                    <a:pt x="308" y="172"/>
                    <a:pt x="316" y="161"/>
                    <a:pt x="315" y="161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E8BB4332-FF95-48B9-8B57-34D551BFCC2B}"/>
              </a:ext>
            </a:extLst>
          </p:cNvPr>
          <p:cNvSpPr txBox="1"/>
          <p:nvPr/>
        </p:nvSpPr>
        <p:spPr>
          <a:xfrm rot="21266402">
            <a:off x="5896952" y="301412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0DC2830-F7A0-4354-9AE3-E84A34CED25C}"/>
              </a:ext>
            </a:extLst>
          </p:cNvPr>
          <p:cNvSpPr txBox="1"/>
          <p:nvPr/>
        </p:nvSpPr>
        <p:spPr>
          <a:xfrm rot="21287684">
            <a:off x="6436709" y="3800990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研究思路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DA481E1D-5199-4B36-912D-A921649BEF85}"/>
              </a:ext>
            </a:extLst>
          </p:cNvPr>
          <p:cNvSpPr txBox="1"/>
          <p:nvPr/>
        </p:nvSpPr>
        <p:spPr>
          <a:xfrm rot="21287684">
            <a:off x="6478353" y="4258116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研究过程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950F4507-8E39-4A93-A8CC-99B316A57B6E}"/>
              </a:ext>
            </a:extLst>
          </p:cNvPr>
          <p:cNvSpPr txBox="1"/>
          <p:nvPr/>
        </p:nvSpPr>
        <p:spPr>
          <a:xfrm rot="21287684">
            <a:off x="6519996" y="4715239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研究意义</a:t>
            </a:r>
          </a:p>
        </p:txBody>
      </p:sp>
    </p:spTree>
    <p:extLst>
      <p:ext uri="{BB962C8B-B14F-4D97-AF65-F5344CB8AC3E}">
        <p14:creationId val="28194188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  <p:bldP grpId="0" spid="48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D93D8817-FC74-41D9-8D19-5D435ACC9BD7}"/>
              </a:ext>
            </a:extLst>
          </p:cNvPr>
          <p:cNvGrpSpPr>
            <a:grpSpLocks noChangeAspect="1"/>
          </p:cNvGrpSpPr>
          <p:nvPr/>
        </p:nvGrpSpPr>
        <p:grpSpPr>
          <a:xfrm rot="6845396">
            <a:off x="9931365" y="3509318"/>
            <a:ext cx="1337824" cy="1744364"/>
            <a:chOff x="4350" y="23"/>
            <a:chExt cx="1211" cy="1579"/>
          </a:xfrm>
          <a:solidFill>
            <a:schemeClr val="bg1"/>
          </a:solidFill>
        </p:grpSpPr>
        <p:sp>
          <p:nvSpPr>
            <p:cNvPr id="3" name="Freeform 22">
              <a:extLst>
                <a:ext uri="{FF2B5EF4-FFF2-40B4-BE49-F238E27FC236}">
                  <a16:creationId xmlns:a16="http://schemas.microsoft.com/office/drawing/2014/main" id="{B3F1DCE7-5902-4D7C-B270-5C6861B9C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8" y="23"/>
              <a:ext cx="1141" cy="644"/>
            </a:xfrm>
            <a:custGeom>
              <a:gdLst>
                <a:gd fmla="*/ 397 w 425" name="T0"/>
                <a:gd fmla="*/ 55 h 240" name="T1"/>
                <a:gd fmla="*/ 262 w 425" name="T2"/>
                <a:gd fmla="*/ 38 h 240" name="T3"/>
                <a:gd fmla="*/ 206 w 425" name="T4"/>
                <a:gd fmla="*/ 143 h 240" name="T5"/>
                <a:gd fmla="*/ 189 w 425" name="T6"/>
                <a:gd fmla="*/ 108 h 240" name="T7"/>
                <a:gd fmla="*/ 186 w 425" name="T8"/>
                <a:gd fmla="*/ 103 h 240" name="T9"/>
                <a:gd fmla="*/ 121 w 425" name="T10"/>
                <a:gd fmla="*/ 25 h 240" name="T11"/>
                <a:gd fmla="*/ 102 w 425" name="T12"/>
                <a:gd fmla="*/ 20 h 240" name="T13"/>
                <a:gd fmla="*/ 4 w 425" name="T14"/>
                <a:gd fmla="*/ 88 h 240" name="T15"/>
                <a:gd fmla="*/ 3 w 425" name="T16"/>
                <a:gd fmla="*/ 119 h 240" name="T17"/>
                <a:gd fmla="*/ 7 w 425" name="T18"/>
                <a:gd fmla="*/ 140 h 240" name="T19"/>
                <a:gd fmla="*/ 63 w 425" name="T20"/>
                <a:gd fmla="*/ 173 h 240" name="T21"/>
                <a:gd fmla="*/ 70 w 425" name="T22"/>
                <a:gd fmla="*/ 175 h 240" name="T23"/>
                <a:gd fmla="*/ 161 w 425" name="T24"/>
                <a:gd fmla="*/ 140 h 240" name="T25"/>
                <a:gd fmla="*/ 196 w 425" name="T26"/>
                <a:gd fmla="*/ 235 h 240" name="T27"/>
                <a:gd fmla="*/ 217 w 425" name="T28"/>
                <a:gd fmla="*/ 226 h 240" name="T29"/>
                <a:gd fmla="*/ 222 w 425" name="T30"/>
                <a:gd fmla="*/ 206 h 240" name="T31"/>
                <a:gd fmla="*/ 269 w 425" name="T32"/>
                <a:gd fmla="*/ 136 h 240" name="T33"/>
                <a:gd fmla="*/ 306 w 425" name="T34"/>
                <a:gd fmla="*/ 154 h 240" name="T35"/>
                <a:gd fmla="*/ 380 w 425" name="T36"/>
                <a:gd fmla="*/ 155 h 240" name="T37"/>
                <a:gd fmla="*/ 395 w 425" name="T38"/>
                <a:gd fmla="*/ 137 h 240" name="T39"/>
                <a:gd fmla="*/ 397 w 425" name="T40"/>
                <a:gd fmla="*/ 55 h 240" name="T41"/>
                <a:gd fmla="*/ 109 w 425" name="T42"/>
                <a:gd fmla="*/ 141 h 240" name="T43"/>
                <a:gd fmla="*/ 105 w 425" name="T44"/>
                <a:gd fmla="*/ 141 h 240" name="T45"/>
                <a:gd fmla="*/ 67 w 425" name="T46"/>
                <a:gd fmla="*/ 146 h 240" name="T47"/>
                <a:gd fmla="*/ 33 w 425" name="T48"/>
                <a:gd fmla="*/ 108 h 240" name="T49"/>
                <a:gd fmla="*/ 39 w 425" name="T50"/>
                <a:gd fmla="*/ 91 h 240" name="T51"/>
                <a:gd fmla="*/ 74 w 425" name="T52"/>
                <a:gd fmla="*/ 58 h 240" name="T53"/>
                <a:gd fmla="*/ 108 w 425" name="T54"/>
                <a:gd fmla="*/ 52 h 240" name="T55"/>
                <a:gd fmla="*/ 118 w 425" name="T56"/>
                <a:gd fmla="*/ 58 h 240" name="T57"/>
                <a:gd fmla="*/ 148 w 425" name="T58"/>
                <a:gd fmla="*/ 108 h 240" name="T59"/>
                <a:gd fmla="*/ 109 w 425" name="T60"/>
                <a:gd fmla="*/ 141 h 240" name="T61"/>
                <a:gd fmla="*/ 372 w 425" name="T62"/>
                <a:gd fmla="*/ 120 h 240" name="T63"/>
                <a:gd fmla="*/ 369 w 425" name="T64"/>
                <a:gd fmla="*/ 123 h 240" name="T65"/>
                <a:gd fmla="*/ 317 w 425" name="T66"/>
                <a:gd fmla="*/ 128 h 240" name="T67"/>
                <a:gd fmla="*/ 282 w 425" name="T68"/>
                <a:gd fmla="*/ 81 h 240" name="T69"/>
                <a:gd fmla="*/ 308 w 425" name="T70"/>
                <a:gd fmla="*/ 59 h 240" name="T71"/>
                <a:gd fmla="*/ 375 w 425" name="T72"/>
                <a:gd fmla="*/ 102 h 240" name="T73"/>
                <a:gd fmla="*/ 372 w 425" name="T74"/>
                <a:gd fmla="*/ 120 h 24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40" w="425">
                  <a:moveTo>
                    <a:pt x="397" y="55"/>
                  </a:moveTo>
                  <a:cubicBezTo>
                    <a:pt x="364" y="11"/>
                    <a:pt x="304" y="0"/>
                    <a:pt x="262" y="38"/>
                  </a:cubicBezTo>
                  <a:cubicBezTo>
                    <a:pt x="233" y="64"/>
                    <a:pt x="219" y="104"/>
                    <a:pt x="206" y="143"/>
                  </a:cubicBezTo>
                  <a:cubicBezTo>
                    <a:pt x="200" y="131"/>
                    <a:pt x="194" y="119"/>
                    <a:pt x="189" y="108"/>
                  </a:cubicBezTo>
                  <a:cubicBezTo>
                    <a:pt x="188" y="106"/>
                    <a:pt x="187" y="105"/>
                    <a:pt x="186" y="103"/>
                  </a:cubicBezTo>
                  <a:cubicBezTo>
                    <a:pt x="209" y="58"/>
                    <a:pt x="167" y="30"/>
                    <a:pt x="121" y="25"/>
                  </a:cubicBezTo>
                  <a:cubicBezTo>
                    <a:pt x="115" y="22"/>
                    <a:pt x="109" y="20"/>
                    <a:pt x="102" y="20"/>
                  </a:cubicBezTo>
                  <a:cubicBezTo>
                    <a:pt x="59" y="14"/>
                    <a:pt x="15" y="47"/>
                    <a:pt x="4" y="88"/>
                  </a:cubicBezTo>
                  <a:cubicBezTo>
                    <a:pt x="0" y="99"/>
                    <a:pt x="1" y="109"/>
                    <a:pt x="3" y="119"/>
                  </a:cubicBezTo>
                  <a:cubicBezTo>
                    <a:pt x="4" y="126"/>
                    <a:pt x="4" y="133"/>
                    <a:pt x="7" y="140"/>
                  </a:cubicBezTo>
                  <a:cubicBezTo>
                    <a:pt x="15" y="166"/>
                    <a:pt x="38" y="173"/>
                    <a:pt x="63" y="173"/>
                  </a:cubicBezTo>
                  <a:cubicBezTo>
                    <a:pt x="65" y="174"/>
                    <a:pt x="68" y="175"/>
                    <a:pt x="70" y="175"/>
                  </a:cubicBezTo>
                  <a:cubicBezTo>
                    <a:pt x="104" y="180"/>
                    <a:pt x="139" y="165"/>
                    <a:pt x="161" y="140"/>
                  </a:cubicBezTo>
                  <a:cubicBezTo>
                    <a:pt x="168" y="172"/>
                    <a:pt x="162" y="216"/>
                    <a:pt x="196" y="235"/>
                  </a:cubicBezTo>
                  <a:cubicBezTo>
                    <a:pt x="205" y="240"/>
                    <a:pt x="213" y="235"/>
                    <a:pt x="217" y="226"/>
                  </a:cubicBezTo>
                  <a:cubicBezTo>
                    <a:pt x="219" y="220"/>
                    <a:pt x="221" y="213"/>
                    <a:pt x="222" y="206"/>
                  </a:cubicBezTo>
                  <a:cubicBezTo>
                    <a:pt x="233" y="180"/>
                    <a:pt x="250" y="157"/>
                    <a:pt x="269" y="136"/>
                  </a:cubicBezTo>
                  <a:cubicBezTo>
                    <a:pt x="279" y="145"/>
                    <a:pt x="292" y="151"/>
                    <a:pt x="306" y="154"/>
                  </a:cubicBezTo>
                  <a:cubicBezTo>
                    <a:pt x="328" y="170"/>
                    <a:pt x="354" y="175"/>
                    <a:pt x="380" y="155"/>
                  </a:cubicBezTo>
                  <a:cubicBezTo>
                    <a:pt x="386" y="150"/>
                    <a:pt x="391" y="144"/>
                    <a:pt x="395" y="137"/>
                  </a:cubicBezTo>
                  <a:cubicBezTo>
                    <a:pt x="417" y="120"/>
                    <a:pt x="425" y="92"/>
                    <a:pt x="397" y="55"/>
                  </a:cubicBezTo>
                  <a:close/>
                  <a:moveTo>
                    <a:pt x="109" y="141"/>
                  </a:moveTo>
                  <a:cubicBezTo>
                    <a:pt x="108" y="141"/>
                    <a:pt x="107" y="141"/>
                    <a:pt x="105" y="141"/>
                  </a:cubicBezTo>
                  <a:cubicBezTo>
                    <a:pt x="93" y="143"/>
                    <a:pt x="80" y="146"/>
                    <a:pt x="67" y="146"/>
                  </a:cubicBezTo>
                  <a:cubicBezTo>
                    <a:pt x="48" y="141"/>
                    <a:pt x="35" y="126"/>
                    <a:pt x="33" y="108"/>
                  </a:cubicBezTo>
                  <a:cubicBezTo>
                    <a:pt x="34" y="101"/>
                    <a:pt x="37" y="95"/>
                    <a:pt x="39" y="91"/>
                  </a:cubicBezTo>
                  <a:cubicBezTo>
                    <a:pt x="46" y="78"/>
                    <a:pt x="61" y="65"/>
                    <a:pt x="74" y="58"/>
                  </a:cubicBezTo>
                  <a:cubicBezTo>
                    <a:pt x="82" y="54"/>
                    <a:pt x="95" y="52"/>
                    <a:pt x="108" y="52"/>
                  </a:cubicBezTo>
                  <a:cubicBezTo>
                    <a:pt x="112" y="54"/>
                    <a:pt x="115" y="56"/>
                    <a:pt x="118" y="58"/>
                  </a:cubicBezTo>
                  <a:cubicBezTo>
                    <a:pt x="132" y="71"/>
                    <a:pt x="140" y="91"/>
                    <a:pt x="148" y="108"/>
                  </a:cubicBezTo>
                  <a:cubicBezTo>
                    <a:pt x="139" y="124"/>
                    <a:pt x="125" y="135"/>
                    <a:pt x="109" y="141"/>
                  </a:cubicBezTo>
                  <a:close/>
                  <a:moveTo>
                    <a:pt x="372" y="120"/>
                  </a:moveTo>
                  <a:cubicBezTo>
                    <a:pt x="371" y="121"/>
                    <a:pt x="370" y="122"/>
                    <a:pt x="369" y="123"/>
                  </a:cubicBezTo>
                  <a:cubicBezTo>
                    <a:pt x="357" y="130"/>
                    <a:pt x="335" y="132"/>
                    <a:pt x="317" y="128"/>
                  </a:cubicBezTo>
                  <a:cubicBezTo>
                    <a:pt x="301" y="117"/>
                    <a:pt x="290" y="98"/>
                    <a:pt x="282" y="81"/>
                  </a:cubicBezTo>
                  <a:cubicBezTo>
                    <a:pt x="290" y="73"/>
                    <a:pt x="299" y="65"/>
                    <a:pt x="308" y="59"/>
                  </a:cubicBezTo>
                  <a:cubicBezTo>
                    <a:pt x="342" y="36"/>
                    <a:pt x="372" y="68"/>
                    <a:pt x="375" y="102"/>
                  </a:cubicBezTo>
                  <a:cubicBezTo>
                    <a:pt x="376" y="109"/>
                    <a:pt x="375" y="115"/>
                    <a:pt x="372" y="120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Freeform 23">
              <a:extLst>
                <a:ext uri="{FF2B5EF4-FFF2-40B4-BE49-F238E27FC236}">
                  <a16:creationId xmlns:a16="http://schemas.microsoft.com/office/drawing/2014/main" id="{0EA23297-5670-464E-96B0-1A95031E5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50" y="29"/>
              <a:ext cx="1211" cy="1573"/>
            </a:xfrm>
            <a:custGeom>
              <a:gdLst>
                <a:gd fmla="*/ 322 w 451" name="T0"/>
                <a:gd fmla="*/ 10 h 587" name="T1"/>
                <a:gd fmla="*/ 206 w 451" name="T2"/>
                <a:gd fmla="*/ 90 h 587" name="T3"/>
                <a:gd fmla="*/ 140 w 451" name="T4"/>
                <a:gd fmla="*/ 12 h 587" name="T5"/>
                <a:gd fmla="*/ 44 w 451" name="T6"/>
                <a:gd fmla="*/ 164 h 587" name="T7"/>
                <a:gd fmla="*/ 180 w 451" name="T8"/>
                <a:gd fmla="*/ 205 h 587" name="T9"/>
                <a:gd fmla="*/ 101 w 451" name="T10"/>
                <a:gd fmla="*/ 571 h 587" name="T11"/>
                <a:gd fmla="*/ 216 w 451" name="T12"/>
                <a:gd fmla="*/ 321 h 587" name="T13"/>
                <a:gd fmla="*/ 328 w 451" name="T14"/>
                <a:gd fmla="*/ 581 h 587" name="T15"/>
                <a:gd fmla="*/ 245 w 451" name="T16"/>
                <a:gd fmla="*/ 204 h 587" name="T17"/>
                <a:gd fmla="*/ 241 w 451" name="T18"/>
                <a:gd fmla="*/ 214 h 587" name="T19"/>
                <a:gd fmla="*/ 235 w 451" name="T20"/>
                <a:gd fmla="*/ 228 h 587" name="T21"/>
                <a:gd fmla="*/ 115 w 451" name="T22"/>
                <a:gd fmla="*/ 554 h 587" name="T23"/>
                <a:gd fmla="*/ 167 w 451" name="T24"/>
                <a:gd fmla="*/ 302 h 587" name="T25"/>
                <a:gd fmla="*/ 212 w 451" name="T26"/>
                <a:gd fmla="*/ 249 h 587" name="T27"/>
                <a:gd fmla="*/ 243 w 451" name="T28"/>
                <a:gd fmla="*/ 200 h 587" name="T29"/>
                <a:gd fmla="*/ 320 w 451" name="T30"/>
                <a:gd fmla="*/ 164 h 587" name="T31"/>
                <a:gd fmla="*/ 435 w 451" name="T32"/>
                <a:gd fmla="*/ 73 h 587" name="T33"/>
                <a:gd fmla="*/ 243 w 451" name="T34"/>
                <a:gd fmla="*/ 232 h 587" name="T35"/>
                <a:gd fmla="*/ 285 w 451" name="T36"/>
                <a:gd fmla="*/ 362 h 587" name="T37"/>
                <a:gd fmla="*/ 222 w 451" name="T38"/>
                <a:gd fmla="*/ 310 h 587" name="T39"/>
                <a:gd fmla="*/ 239 w 451" name="T40"/>
                <a:gd fmla="*/ 236 h 587" name="T41"/>
                <a:gd fmla="*/ 205 w 451" name="T42"/>
                <a:gd fmla="*/ 236 h 587" name="T43"/>
                <a:gd fmla="*/ 176 w 451" name="T44"/>
                <a:gd fmla="*/ 143 h 587" name="T45"/>
                <a:gd fmla="*/ 53 w 451" name="T46"/>
                <a:gd fmla="*/ 159 h 587" name="T47"/>
                <a:gd fmla="*/ 134 w 451" name="T48"/>
                <a:gd fmla="*/ 20 h 587" name="T49"/>
                <a:gd fmla="*/ 198 w 451" name="T50"/>
                <a:gd fmla="*/ 91 h 587" name="T51"/>
                <a:gd fmla="*/ 226 w 451" name="T52"/>
                <a:gd fmla="*/ 170 h 587" name="T53"/>
                <a:gd fmla="*/ 414 w 451" name="T54"/>
                <a:gd fmla="*/ 130 h 587" name="T55"/>
                <a:gd fmla="*/ 288 w 451" name="T56"/>
                <a:gd fmla="*/ 135 h 587" name="T57"/>
                <a:gd fmla="*/ 229 w 451" name="T58"/>
                <a:gd fmla="*/ 144 h 587" name="T59"/>
                <a:gd fmla="*/ 269 w 451" name="T60"/>
                <a:gd fmla="*/ 52 h 587" name="T61"/>
                <a:gd fmla="*/ 414 w 451" name="T62"/>
                <a:gd fmla="*/ 130 h 587" name="T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b="b" l="0" r="r" t="0"/>
              <a:pathLst>
                <a:path h="587" w="451">
                  <a:moveTo>
                    <a:pt x="435" y="73"/>
                  </a:moveTo>
                  <a:cubicBezTo>
                    <a:pt x="426" y="21"/>
                    <a:pt x="369" y="0"/>
                    <a:pt x="322" y="10"/>
                  </a:cubicBezTo>
                  <a:cubicBezTo>
                    <a:pt x="260" y="23"/>
                    <a:pt x="244" y="79"/>
                    <a:pt x="225" y="132"/>
                  </a:cubicBezTo>
                  <a:cubicBezTo>
                    <a:pt x="219" y="117"/>
                    <a:pt x="213" y="103"/>
                    <a:pt x="206" y="90"/>
                  </a:cubicBezTo>
                  <a:cubicBezTo>
                    <a:pt x="207" y="90"/>
                    <a:pt x="207" y="90"/>
                    <a:pt x="207" y="89"/>
                  </a:cubicBezTo>
                  <a:cubicBezTo>
                    <a:pt x="212" y="46"/>
                    <a:pt x="180" y="18"/>
                    <a:pt x="140" y="12"/>
                  </a:cubicBezTo>
                  <a:cubicBezTo>
                    <a:pt x="94" y="4"/>
                    <a:pt x="53" y="26"/>
                    <a:pt x="26" y="63"/>
                  </a:cubicBezTo>
                  <a:cubicBezTo>
                    <a:pt x="0" y="97"/>
                    <a:pt x="11" y="140"/>
                    <a:pt x="44" y="164"/>
                  </a:cubicBezTo>
                  <a:cubicBezTo>
                    <a:pt x="83" y="192"/>
                    <a:pt x="134" y="178"/>
                    <a:pt x="169" y="152"/>
                  </a:cubicBezTo>
                  <a:cubicBezTo>
                    <a:pt x="171" y="164"/>
                    <a:pt x="174" y="186"/>
                    <a:pt x="180" y="205"/>
                  </a:cubicBezTo>
                  <a:cubicBezTo>
                    <a:pt x="157" y="255"/>
                    <a:pt x="160" y="312"/>
                    <a:pt x="147" y="364"/>
                  </a:cubicBezTo>
                  <a:cubicBezTo>
                    <a:pt x="130" y="432"/>
                    <a:pt x="121" y="503"/>
                    <a:pt x="101" y="571"/>
                  </a:cubicBezTo>
                  <a:cubicBezTo>
                    <a:pt x="99" y="575"/>
                    <a:pt x="105" y="578"/>
                    <a:pt x="108" y="575"/>
                  </a:cubicBezTo>
                  <a:cubicBezTo>
                    <a:pt x="175" y="507"/>
                    <a:pt x="195" y="413"/>
                    <a:pt x="216" y="321"/>
                  </a:cubicBezTo>
                  <a:cubicBezTo>
                    <a:pt x="247" y="410"/>
                    <a:pt x="277" y="500"/>
                    <a:pt x="320" y="583"/>
                  </a:cubicBezTo>
                  <a:cubicBezTo>
                    <a:pt x="322" y="587"/>
                    <a:pt x="328" y="585"/>
                    <a:pt x="328" y="581"/>
                  </a:cubicBezTo>
                  <a:cubicBezTo>
                    <a:pt x="331" y="503"/>
                    <a:pt x="307" y="430"/>
                    <a:pt x="293" y="354"/>
                  </a:cubicBezTo>
                  <a:cubicBezTo>
                    <a:pt x="283" y="305"/>
                    <a:pt x="278" y="244"/>
                    <a:pt x="245" y="204"/>
                  </a:cubicBezTo>
                  <a:cubicBezTo>
                    <a:pt x="241" y="200"/>
                    <a:pt x="235" y="206"/>
                    <a:pt x="239" y="211"/>
                  </a:cubicBezTo>
                  <a:cubicBezTo>
                    <a:pt x="239" y="212"/>
                    <a:pt x="240" y="213"/>
                    <a:pt x="241" y="214"/>
                  </a:cubicBezTo>
                  <a:cubicBezTo>
                    <a:pt x="241" y="214"/>
                    <a:pt x="241" y="214"/>
                    <a:pt x="241" y="214"/>
                  </a:cubicBezTo>
                  <a:cubicBezTo>
                    <a:pt x="239" y="219"/>
                    <a:pt x="236" y="223"/>
                    <a:pt x="235" y="228"/>
                  </a:cubicBezTo>
                  <a:cubicBezTo>
                    <a:pt x="233" y="228"/>
                    <a:pt x="232" y="229"/>
                    <a:pt x="231" y="231"/>
                  </a:cubicBezTo>
                  <a:cubicBezTo>
                    <a:pt x="196" y="338"/>
                    <a:pt x="190" y="465"/>
                    <a:pt x="115" y="554"/>
                  </a:cubicBezTo>
                  <a:cubicBezTo>
                    <a:pt x="130" y="498"/>
                    <a:pt x="139" y="440"/>
                    <a:pt x="152" y="383"/>
                  </a:cubicBezTo>
                  <a:cubicBezTo>
                    <a:pt x="158" y="356"/>
                    <a:pt x="164" y="330"/>
                    <a:pt x="167" y="302"/>
                  </a:cubicBezTo>
                  <a:cubicBezTo>
                    <a:pt x="171" y="274"/>
                    <a:pt x="174" y="245"/>
                    <a:pt x="184" y="219"/>
                  </a:cubicBezTo>
                  <a:cubicBezTo>
                    <a:pt x="191" y="237"/>
                    <a:pt x="200" y="250"/>
                    <a:pt x="212" y="249"/>
                  </a:cubicBezTo>
                  <a:cubicBezTo>
                    <a:pt x="229" y="246"/>
                    <a:pt x="235" y="220"/>
                    <a:pt x="237" y="202"/>
                  </a:cubicBezTo>
                  <a:cubicBezTo>
                    <a:pt x="239" y="203"/>
                    <a:pt x="242" y="203"/>
                    <a:pt x="243" y="200"/>
                  </a:cubicBezTo>
                  <a:cubicBezTo>
                    <a:pt x="250" y="181"/>
                    <a:pt x="264" y="141"/>
                    <a:pt x="290" y="145"/>
                  </a:cubicBezTo>
                  <a:cubicBezTo>
                    <a:pt x="300" y="146"/>
                    <a:pt x="311" y="159"/>
                    <a:pt x="320" y="164"/>
                  </a:cubicBezTo>
                  <a:cubicBezTo>
                    <a:pt x="331" y="170"/>
                    <a:pt x="344" y="171"/>
                    <a:pt x="357" y="171"/>
                  </a:cubicBezTo>
                  <a:cubicBezTo>
                    <a:pt x="407" y="170"/>
                    <a:pt x="444" y="121"/>
                    <a:pt x="435" y="73"/>
                  </a:cubicBezTo>
                  <a:close/>
                  <a:moveTo>
                    <a:pt x="239" y="236"/>
                  </a:moveTo>
                  <a:cubicBezTo>
                    <a:pt x="241" y="236"/>
                    <a:pt x="243" y="235"/>
                    <a:pt x="243" y="232"/>
                  </a:cubicBezTo>
                  <a:cubicBezTo>
                    <a:pt x="243" y="228"/>
                    <a:pt x="245" y="225"/>
                    <a:pt x="247" y="222"/>
                  </a:cubicBezTo>
                  <a:cubicBezTo>
                    <a:pt x="272" y="262"/>
                    <a:pt x="277" y="318"/>
                    <a:pt x="285" y="362"/>
                  </a:cubicBezTo>
                  <a:cubicBezTo>
                    <a:pt x="298" y="428"/>
                    <a:pt x="318" y="493"/>
                    <a:pt x="319" y="561"/>
                  </a:cubicBezTo>
                  <a:cubicBezTo>
                    <a:pt x="280" y="480"/>
                    <a:pt x="251" y="395"/>
                    <a:pt x="222" y="310"/>
                  </a:cubicBezTo>
                  <a:cubicBezTo>
                    <a:pt x="221" y="308"/>
                    <a:pt x="221" y="308"/>
                    <a:pt x="220" y="307"/>
                  </a:cubicBezTo>
                  <a:cubicBezTo>
                    <a:pt x="226" y="283"/>
                    <a:pt x="232" y="259"/>
                    <a:pt x="239" y="236"/>
                  </a:cubicBezTo>
                  <a:close/>
                  <a:moveTo>
                    <a:pt x="225" y="215"/>
                  </a:moveTo>
                  <a:cubicBezTo>
                    <a:pt x="223" y="222"/>
                    <a:pt x="216" y="247"/>
                    <a:pt x="205" y="236"/>
                  </a:cubicBezTo>
                  <a:cubicBezTo>
                    <a:pt x="195" y="224"/>
                    <a:pt x="191" y="204"/>
                    <a:pt x="187" y="189"/>
                  </a:cubicBezTo>
                  <a:cubicBezTo>
                    <a:pt x="183" y="174"/>
                    <a:pt x="179" y="158"/>
                    <a:pt x="176" y="143"/>
                  </a:cubicBezTo>
                  <a:cubicBezTo>
                    <a:pt x="176" y="139"/>
                    <a:pt x="171" y="139"/>
                    <a:pt x="169" y="141"/>
                  </a:cubicBezTo>
                  <a:cubicBezTo>
                    <a:pt x="136" y="168"/>
                    <a:pt x="92" y="180"/>
                    <a:pt x="53" y="159"/>
                  </a:cubicBezTo>
                  <a:cubicBezTo>
                    <a:pt x="13" y="137"/>
                    <a:pt x="14" y="91"/>
                    <a:pt x="40" y="59"/>
                  </a:cubicBezTo>
                  <a:cubicBezTo>
                    <a:pt x="64" y="30"/>
                    <a:pt x="98" y="17"/>
                    <a:pt x="134" y="20"/>
                  </a:cubicBezTo>
                  <a:cubicBezTo>
                    <a:pt x="172" y="23"/>
                    <a:pt x="203" y="49"/>
                    <a:pt x="198" y="89"/>
                  </a:cubicBezTo>
                  <a:cubicBezTo>
                    <a:pt x="198" y="90"/>
                    <a:pt x="198" y="91"/>
                    <a:pt x="198" y="91"/>
                  </a:cubicBezTo>
                  <a:cubicBezTo>
                    <a:pt x="198" y="92"/>
                    <a:pt x="198" y="93"/>
                    <a:pt x="198" y="94"/>
                  </a:cubicBezTo>
                  <a:cubicBezTo>
                    <a:pt x="210" y="119"/>
                    <a:pt x="220" y="143"/>
                    <a:pt x="226" y="170"/>
                  </a:cubicBezTo>
                  <a:cubicBezTo>
                    <a:pt x="229" y="185"/>
                    <a:pt x="229" y="200"/>
                    <a:pt x="225" y="215"/>
                  </a:cubicBezTo>
                  <a:close/>
                  <a:moveTo>
                    <a:pt x="414" y="130"/>
                  </a:moveTo>
                  <a:cubicBezTo>
                    <a:pt x="397" y="156"/>
                    <a:pt x="364" y="166"/>
                    <a:pt x="334" y="159"/>
                  </a:cubicBezTo>
                  <a:cubicBezTo>
                    <a:pt x="318" y="156"/>
                    <a:pt x="304" y="134"/>
                    <a:pt x="288" y="135"/>
                  </a:cubicBezTo>
                  <a:cubicBezTo>
                    <a:pt x="260" y="137"/>
                    <a:pt x="246" y="165"/>
                    <a:pt x="237" y="189"/>
                  </a:cubicBezTo>
                  <a:cubicBezTo>
                    <a:pt x="237" y="174"/>
                    <a:pt x="234" y="159"/>
                    <a:pt x="229" y="144"/>
                  </a:cubicBezTo>
                  <a:cubicBezTo>
                    <a:pt x="230" y="144"/>
                    <a:pt x="231" y="143"/>
                    <a:pt x="231" y="142"/>
                  </a:cubicBezTo>
                  <a:cubicBezTo>
                    <a:pt x="242" y="112"/>
                    <a:pt x="249" y="77"/>
                    <a:pt x="269" y="52"/>
                  </a:cubicBezTo>
                  <a:cubicBezTo>
                    <a:pt x="286" y="31"/>
                    <a:pt x="313" y="19"/>
                    <a:pt x="339" y="16"/>
                  </a:cubicBezTo>
                  <a:cubicBezTo>
                    <a:pt x="401" y="9"/>
                    <a:pt x="451" y="75"/>
                    <a:pt x="41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Freeform 24">
              <a:extLst>
                <a:ext uri="{FF2B5EF4-FFF2-40B4-BE49-F238E27FC236}">
                  <a16:creationId xmlns:a16="http://schemas.microsoft.com/office/drawing/2014/main" id="{E04B5B20-6A12-49ED-8DE5-D22EB1F368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4" y="155"/>
              <a:ext cx="379" cy="276"/>
            </a:xfrm>
            <a:custGeom>
              <a:gdLst>
                <a:gd fmla="*/ 119 w 141" name="T0"/>
                <a:gd fmla="*/ 24 h 103" name="T1"/>
                <a:gd fmla="*/ 64 w 141" name="T2"/>
                <a:gd fmla="*/ 7 h 103" name="T3"/>
                <a:gd fmla="*/ 18 w 141" name="T4"/>
                <a:gd fmla="*/ 72 h 103" name="T5"/>
                <a:gd fmla="*/ 100 w 141" name="T6"/>
                <a:gd fmla="*/ 89 h 103" name="T7"/>
                <a:gd fmla="*/ 119 w 141" name="T8"/>
                <a:gd fmla="*/ 24 h 103" name="T9"/>
                <a:gd fmla="*/ 93 w 141" name="T10"/>
                <a:gd fmla="*/ 83 h 103" name="T11"/>
                <a:gd fmla="*/ 38 w 141" name="T12"/>
                <a:gd fmla="*/ 82 h 103" name="T13"/>
                <a:gd fmla="*/ 44 w 141" name="T14"/>
                <a:gd fmla="*/ 23 h 103" name="T15"/>
                <a:gd fmla="*/ 53 w 141" name="T16"/>
                <a:gd fmla="*/ 26 h 103" name="T17"/>
                <a:gd fmla="*/ 65 w 141" name="T18"/>
                <a:gd fmla="*/ 16 h 103" name="T19"/>
                <a:gd fmla="*/ 66 w 141" name="T20"/>
                <a:gd fmla="*/ 16 h 103" name="T21"/>
                <a:gd fmla="*/ 110 w 141" name="T22"/>
                <a:gd fmla="*/ 28 h 103" name="T23"/>
                <a:gd fmla="*/ 93 w 141" name="T24"/>
                <a:gd fmla="*/ 83 h 10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103" w="141">
                  <a:moveTo>
                    <a:pt x="119" y="24"/>
                  </a:moveTo>
                  <a:cubicBezTo>
                    <a:pt x="105" y="8"/>
                    <a:pt x="82" y="0"/>
                    <a:pt x="64" y="7"/>
                  </a:cubicBezTo>
                  <a:cubicBezTo>
                    <a:pt x="35" y="9"/>
                    <a:pt x="0" y="41"/>
                    <a:pt x="18" y="72"/>
                  </a:cubicBezTo>
                  <a:cubicBezTo>
                    <a:pt x="35" y="101"/>
                    <a:pt x="72" y="103"/>
                    <a:pt x="100" y="89"/>
                  </a:cubicBezTo>
                  <a:cubicBezTo>
                    <a:pt x="126" y="77"/>
                    <a:pt x="141" y="49"/>
                    <a:pt x="119" y="24"/>
                  </a:cubicBezTo>
                  <a:close/>
                  <a:moveTo>
                    <a:pt x="93" y="83"/>
                  </a:moveTo>
                  <a:cubicBezTo>
                    <a:pt x="76" y="90"/>
                    <a:pt x="54" y="91"/>
                    <a:pt x="38" y="82"/>
                  </a:cubicBezTo>
                  <a:cubicBezTo>
                    <a:pt x="10" y="66"/>
                    <a:pt x="23" y="37"/>
                    <a:pt x="44" y="23"/>
                  </a:cubicBezTo>
                  <a:cubicBezTo>
                    <a:pt x="43" y="27"/>
                    <a:pt x="50" y="30"/>
                    <a:pt x="53" y="26"/>
                  </a:cubicBezTo>
                  <a:cubicBezTo>
                    <a:pt x="56" y="21"/>
                    <a:pt x="61" y="18"/>
                    <a:pt x="65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81" y="10"/>
                    <a:pt x="99" y="17"/>
                    <a:pt x="110" y="28"/>
                  </a:cubicBezTo>
                  <a:cubicBezTo>
                    <a:pt x="132" y="49"/>
                    <a:pt x="116" y="73"/>
                    <a:pt x="9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25">
              <a:extLst>
                <a:ext uri="{FF2B5EF4-FFF2-40B4-BE49-F238E27FC236}">
                  <a16:creationId xmlns:a16="http://schemas.microsoft.com/office/drawing/2014/main" id="{43A1A4F7-BA3A-4316-A804-A5793C713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0" y="106"/>
              <a:ext cx="279" cy="290"/>
            </a:xfrm>
            <a:custGeom>
              <a:gdLst>
                <a:gd fmla="*/ 72 w 104" name="T0"/>
                <a:gd fmla="*/ 15 h 108" name="T1"/>
                <a:gd fmla="*/ 14 w 104" name="T2"/>
                <a:gd fmla="*/ 30 h 108" name="T3"/>
                <a:gd fmla="*/ 13 w 104" name="T4"/>
                <a:gd fmla="*/ 32 h 108" name="T5"/>
                <a:gd fmla="*/ 11 w 104" name="T6"/>
                <a:gd fmla="*/ 34 h 108" name="T7"/>
                <a:gd fmla="*/ 13 w 104" name="T8"/>
                <a:gd fmla="*/ 86 h 108" name="T9"/>
                <a:gd fmla="*/ 60 w 104" name="T10"/>
                <a:gd fmla="*/ 108 h 108" name="T11"/>
                <a:gd fmla="*/ 103 w 104" name="T12"/>
                <a:gd fmla="*/ 70 h 108" name="T13"/>
                <a:gd fmla="*/ 72 w 104" name="T14"/>
                <a:gd fmla="*/ 15 h 108" name="T15"/>
                <a:gd fmla="*/ 73 w 104" name="T16"/>
                <a:gd fmla="*/ 97 h 108" name="T17"/>
                <a:gd fmla="*/ 31 w 104" name="T18"/>
                <a:gd fmla="*/ 92 h 108" name="T19"/>
                <a:gd fmla="*/ 19 w 104" name="T20"/>
                <a:gd fmla="*/ 38 h 108" name="T21"/>
                <a:gd fmla="*/ 19 w 104" name="T22"/>
                <a:gd fmla="*/ 37 h 108" name="T23"/>
                <a:gd fmla="*/ 22 w 104" name="T24"/>
                <a:gd fmla="*/ 35 h 108" name="T25"/>
                <a:gd fmla="*/ 66 w 104" name="T26"/>
                <a:gd fmla="*/ 22 h 108" name="T27"/>
                <a:gd fmla="*/ 93 w 104" name="T28"/>
                <a:gd fmla="*/ 61 h 108" name="T29"/>
                <a:gd fmla="*/ 73 w 104" name="T30"/>
                <a:gd fmla="*/ 97 h 108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08" w="104">
                  <a:moveTo>
                    <a:pt x="72" y="15"/>
                  </a:moveTo>
                  <a:cubicBezTo>
                    <a:pt x="50" y="0"/>
                    <a:pt x="28" y="11"/>
                    <a:pt x="14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2" y="32"/>
                    <a:pt x="11" y="32"/>
                    <a:pt x="11" y="34"/>
                  </a:cubicBezTo>
                  <a:cubicBezTo>
                    <a:pt x="0" y="51"/>
                    <a:pt x="2" y="70"/>
                    <a:pt x="13" y="86"/>
                  </a:cubicBezTo>
                  <a:cubicBezTo>
                    <a:pt x="23" y="102"/>
                    <a:pt x="41" y="108"/>
                    <a:pt x="60" y="108"/>
                  </a:cubicBezTo>
                  <a:cubicBezTo>
                    <a:pt x="83" y="108"/>
                    <a:pt x="103" y="95"/>
                    <a:pt x="103" y="70"/>
                  </a:cubicBezTo>
                  <a:cubicBezTo>
                    <a:pt x="104" y="49"/>
                    <a:pt x="90" y="26"/>
                    <a:pt x="72" y="15"/>
                  </a:cubicBezTo>
                  <a:close/>
                  <a:moveTo>
                    <a:pt x="73" y="97"/>
                  </a:moveTo>
                  <a:cubicBezTo>
                    <a:pt x="59" y="101"/>
                    <a:pt x="43" y="99"/>
                    <a:pt x="31" y="92"/>
                  </a:cubicBezTo>
                  <a:cubicBezTo>
                    <a:pt x="13" y="81"/>
                    <a:pt x="8" y="56"/>
                    <a:pt x="19" y="38"/>
                  </a:cubicBezTo>
                  <a:cubicBezTo>
                    <a:pt x="19" y="38"/>
                    <a:pt x="19" y="37"/>
                    <a:pt x="19" y="37"/>
                  </a:cubicBezTo>
                  <a:cubicBezTo>
                    <a:pt x="20" y="37"/>
                    <a:pt x="21" y="36"/>
                    <a:pt x="22" y="35"/>
                  </a:cubicBezTo>
                  <a:cubicBezTo>
                    <a:pt x="33" y="19"/>
                    <a:pt x="49" y="11"/>
                    <a:pt x="66" y="22"/>
                  </a:cubicBezTo>
                  <a:cubicBezTo>
                    <a:pt x="80" y="30"/>
                    <a:pt x="90" y="46"/>
                    <a:pt x="93" y="61"/>
                  </a:cubicBezTo>
                  <a:cubicBezTo>
                    <a:pt x="97" y="78"/>
                    <a:pt x="90" y="93"/>
                    <a:pt x="73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166D64B2-284D-4485-BFF5-4D9390FF7B08}"/>
                </a:ext>
              </a:extLst>
            </p:cNvPr>
            <p:cNvSpPr/>
            <p:nvPr/>
          </p:nvSpPr>
          <p:spPr bwMode="auto">
            <a:xfrm>
              <a:off x="4887" y="538"/>
              <a:ext cx="62" cy="61"/>
            </a:xfrm>
            <a:custGeom>
              <a:gdLst>
                <a:gd fmla="*/ 22 w 23" name="T0"/>
                <a:gd fmla="*/ 10 h 23" name="T1"/>
                <a:gd fmla="*/ 22 w 23" name="T2"/>
                <a:gd fmla="*/ 7 h 23" name="T3"/>
                <a:gd fmla="*/ 16 w 23" name="T4"/>
                <a:gd fmla="*/ 1 h 23" name="T5"/>
                <a:gd fmla="*/ 11 w 23" name="T6"/>
                <a:gd fmla="*/ 1 h 23" name="T7"/>
                <a:gd fmla="*/ 8 w 23" name="T8"/>
                <a:gd fmla="*/ 3 h 23" name="T9"/>
                <a:gd fmla="*/ 4 w 23" name="T10"/>
                <a:gd fmla="*/ 4 h 23" name="T11"/>
                <a:gd fmla="*/ 1 w 23" name="T12"/>
                <a:gd fmla="*/ 11 h 23" name="T13"/>
                <a:gd fmla="*/ 1 w 23" name="T14"/>
                <a:gd fmla="*/ 11 h 23" name="T15"/>
                <a:gd fmla="*/ 1 w 23" name="T16"/>
                <a:gd fmla="*/ 17 h 23" name="T17"/>
                <a:gd fmla="*/ 4 w 23" name="T18"/>
                <a:gd fmla="*/ 20 h 23" name="T19"/>
                <a:gd fmla="*/ 5 w 23" name="T20"/>
                <a:gd fmla="*/ 21 h 23" name="T21"/>
                <a:gd fmla="*/ 8 w 23" name="T22"/>
                <a:gd fmla="*/ 23 h 23" name="T23"/>
                <a:gd fmla="*/ 14 w 23" name="T24"/>
                <a:gd fmla="*/ 21 h 23" name="T25"/>
                <a:gd fmla="*/ 22 w 23" name="T26"/>
                <a:gd fmla="*/ 13 h 23" name="T27"/>
                <a:gd fmla="*/ 22 w 23" name="T28"/>
                <a:gd fmla="*/ 10 h 2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3" w="23">
                  <a:moveTo>
                    <a:pt x="22" y="10"/>
                  </a:moveTo>
                  <a:cubicBezTo>
                    <a:pt x="22" y="9"/>
                    <a:pt x="22" y="8"/>
                    <a:pt x="22" y="7"/>
                  </a:cubicBezTo>
                  <a:cubicBezTo>
                    <a:pt x="23" y="4"/>
                    <a:pt x="19" y="0"/>
                    <a:pt x="16" y="1"/>
                  </a:cubicBezTo>
                  <a:cubicBezTo>
                    <a:pt x="15" y="1"/>
                    <a:pt x="13" y="1"/>
                    <a:pt x="11" y="1"/>
                  </a:cubicBezTo>
                  <a:cubicBezTo>
                    <a:pt x="10" y="1"/>
                    <a:pt x="8" y="2"/>
                    <a:pt x="8" y="3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1" y="5"/>
                    <a:pt x="0" y="8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3"/>
                    <a:pt x="1" y="15"/>
                    <a:pt x="1" y="17"/>
                  </a:cubicBezTo>
                  <a:cubicBezTo>
                    <a:pt x="2" y="18"/>
                    <a:pt x="3" y="19"/>
                    <a:pt x="4" y="20"/>
                  </a:cubicBezTo>
                  <a:cubicBezTo>
                    <a:pt x="4" y="20"/>
                    <a:pt x="5" y="21"/>
                    <a:pt x="5" y="21"/>
                  </a:cubicBezTo>
                  <a:cubicBezTo>
                    <a:pt x="6" y="22"/>
                    <a:pt x="7" y="22"/>
                    <a:pt x="8" y="23"/>
                  </a:cubicBezTo>
                  <a:cubicBezTo>
                    <a:pt x="10" y="23"/>
                    <a:pt x="12" y="22"/>
                    <a:pt x="14" y="21"/>
                  </a:cubicBezTo>
                  <a:cubicBezTo>
                    <a:pt x="17" y="20"/>
                    <a:pt x="21" y="17"/>
                    <a:pt x="22" y="13"/>
                  </a:cubicBezTo>
                  <a:cubicBezTo>
                    <a:pt x="23" y="12"/>
                    <a:pt x="22" y="11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0085AE2-5348-4B92-A68C-DF509ED9E85D}"/>
              </a:ext>
            </a:extLst>
          </p:cNvPr>
          <p:cNvSpPr/>
          <p:nvPr/>
        </p:nvSpPr>
        <p:spPr>
          <a:xfrm>
            <a:off x="933451" y="3686142"/>
            <a:ext cx="9067800" cy="572658"/>
          </a:xfrm>
          <a:custGeom>
            <a:gdLst>
              <a:gd fmla="*/ 0 w 9067800" name="connsiteX0"/>
              <a:gd fmla="*/ 447708 h 572658" name="connsiteY0"/>
              <a:gd fmla="*/ 771525 w 9067800" name="connsiteX1"/>
              <a:gd fmla="*/ 33 h 572658" name="connsiteY1"/>
              <a:gd fmla="*/ 1857375 w 9067800" name="connsiteX2"/>
              <a:gd fmla="*/ 466758 h 572658" name="connsiteY2"/>
              <a:gd fmla="*/ 3352800 w 9067800" name="connsiteX3"/>
              <a:gd fmla="*/ 28608 h 572658" name="connsiteY3"/>
              <a:gd fmla="*/ 4572000 w 9067800" name="connsiteX4"/>
              <a:gd fmla="*/ 571533 h 572658" name="connsiteY4"/>
              <a:gd fmla="*/ 6257925 w 9067800" name="connsiteX5"/>
              <a:gd fmla="*/ 33 h 572658" name="connsiteY5"/>
              <a:gd fmla="*/ 7334250 w 9067800" name="connsiteX6"/>
              <a:gd fmla="*/ 571533 h 572658" name="connsiteY6"/>
              <a:gd fmla="*/ 8458200 w 9067800" name="connsiteX7"/>
              <a:gd fmla="*/ 152433 h 572658" name="connsiteY7"/>
              <a:gd fmla="*/ 9067800 w 9067800" name="connsiteX8"/>
              <a:gd fmla="*/ 381033 h 57265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572658" w="9067800">
                <a:moveTo>
                  <a:pt x="0" y="447708"/>
                </a:moveTo>
                <a:cubicBezTo>
                  <a:pt x="230981" y="222283"/>
                  <a:pt x="461963" y="-3142"/>
                  <a:pt x="771525" y="33"/>
                </a:cubicBezTo>
                <a:cubicBezTo>
                  <a:pt x="1081087" y="3208"/>
                  <a:pt x="1427163" y="461996"/>
                  <a:pt x="1857375" y="466758"/>
                </a:cubicBezTo>
                <a:cubicBezTo>
                  <a:pt x="2287587" y="471520"/>
                  <a:pt x="2900363" y="11145"/>
                  <a:pt x="3352800" y="28608"/>
                </a:cubicBezTo>
                <a:cubicBezTo>
                  <a:pt x="3805238" y="46070"/>
                  <a:pt x="4087813" y="576295"/>
                  <a:pt x="4572000" y="571533"/>
                </a:cubicBezTo>
                <a:cubicBezTo>
                  <a:pt x="5056187" y="566771"/>
                  <a:pt x="5797550" y="33"/>
                  <a:pt x="6257925" y="33"/>
                </a:cubicBezTo>
                <a:cubicBezTo>
                  <a:pt x="6718300" y="33"/>
                  <a:pt x="6967538" y="546133"/>
                  <a:pt x="7334250" y="571533"/>
                </a:cubicBezTo>
                <a:cubicBezTo>
                  <a:pt x="7700963" y="596933"/>
                  <a:pt x="8169275" y="184183"/>
                  <a:pt x="8458200" y="152433"/>
                </a:cubicBezTo>
                <a:cubicBezTo>
                  <a:pt x="8747125" y="120683"/>
                  <a:pt x="8740775" y="167514"/>
                  <a:pt x="9067800" y="381033"/>
                </a:cubicBezTo>
              </a:path>
            </a:pathLst>
          </a:cu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0F6D4A-CA4F-432A-B585-ACBC8EEF65A8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10" name="Freeform 45">
              <a:extLst>
                <a:ext uri="{FF2B5EF4-FFF2-40B4-BE49-F238E27FC236}">
                  <a16:creationId xmlns:a16="http://schemas.microsoft.com/office/drawing/2014/main" id="{F977FECB-EE2C-438F-B2BD-976AC2A7CF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EE0F69D6-5B67-45A1-A913-5F5362360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60AD57FF-CB48-4C39-898B-BCEAD4CF2E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48">
              <a:extLst>
                <a:ext uri="{FF2B5EF4-FFF2-40B4-BE49-F238E27FC236}">
                  <a16:creationId xmlns:a16="http://schemas.microsoft.com/office/drawing/2014/main" id="{425A614E-F6B0-4B15-9F4A-A90532FE3F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49">
              <a:extLst>
                <a:ext uri="{FF2B5EF4-FFF2-40B4-BE49-F238E27FC236}">
                  <a16:creationId xmlns:a16="http://schemas.microsoft.com/office/drawing/2014/main" id="{D1E020D7-9F24-41FC-ADF8-C03711A4D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BB029D0-619B-405B-9174-BCECEBE0C18E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E203CA8-59EA-4281-8AD1-360E9EA03287}"/>
              </a:ext>
            </a:extLst>
          </p:cNvPr>
          <p:cNvGrpSpPr/>
          <p:nvPr/>
        </p:nvGrpSpPr>
        <p:grpSpPr>
          <a:xfrm>
            <a:off x="1412554" y="2330774"/>
            <a:ext cx="2501951" cy="1003325"/>
            <a:chOff x="8386922" y="2192795"/>
            <a:chExt cx="2501951" cy="1003325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332A092-7056-4D6A-8B0B-CA1F2E26E0DD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研究思路一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9BEB4B4-AB5B-48D9-914E-C127177E7076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6EBD4EF2-2D91-44A9-A764-78EB2706FCC7}"/>
              </a:ext>
            </a:extLst>
          </p:cNvPr>
          <p:cNvGrpSpPr/>
          <p:nvPr/>
        </p:nvGrpSpPr>
        <p:grpSpPr>
          <a:xfrm>
            <a:off x="3201914" y="4704272"/>
            <a:ext cx="2501951" cy="1003325"/>
            <a:chOff x="8386922" y="2192795"/>
            <a:chExt cx="2501951" cy="100332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7025414-A49D-4A74-A4A2-0D6E32AB32E4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研究思路二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8E8E3B5-C42E-4F6E-8DA2-7DD22963772E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4C70F10-9CC8-4CF2-BDFF-EC506B01103E}"/>
              </a:ext>
            </a:extLst>
          </p:cNvPr>
          <p:cNvGrpSpPr/>
          <p:nvPr/>
        </p:nvGrpSpPr>
        <p:grpSpPr>
          <a:xfrm>
            <a:off x="5513442" y="2330774"/>
            <a:ext cx="2501951" cy="1003325"/>
            <a:chOff x="8386922" y="2192795"/>
            <a:chExt cx="2501951" cy="100332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6CB773A-A525-47DA-93C5-88A480A375EE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研究思路三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3E8EC7DF-703D-4A51-890B-42700C40AF45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7FD4506-D0E4-4D5A-97E4-A46FE429DDFD}"/>
              </a:ext>
            </a:extLst>
          </p:cNvPr>
          <p:cNvGrpSpPr/>
          <p:nvPr/>
        </p:nvGrpSpPr>
        <p:grpSpPr>
          <a:xfrm>
            <a:off x="7302801" y="4704272"/>
            <a:ext cx="2501951" cy="1003325"/>
            <a:chOff x="8386922" y="2192795"/>
            <a:chExt cx="2501951" cy="100332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833B3E3-219B-4E4E-94A4-7464EB2ED4B5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研究思路四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691682C-62CE-434A-BAA8-EF3C7A274856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29" name="Freeform 45">
            <a:extLst>
              <a:ext uri="{FF2B5EF4-FFF2-40B4-BE49-F238E27FC236}">
                <a16:creationId xmlns:a16="http://schemas.microsoft.com/office/drawing/2014/main" id="{F84A0158-7214-4174-B3F8-022C9BF1A841}"/>
              </a:ext>
            </a:extLst>
          </p:cNvPr>
          <p:cNvSpPr>
            <a:spLocks noEditPoints="1"/>
          </p:cNvSpPr>
          <p:nvPr/>
        </p:nvSpPr>
        <p:spPr bwMode="auto">
          <a:xfrm>
            <a:off x="2518644" y="3975391"/>
            <a:ext cx="308265" cy="368203"/>
          </a:xfrm>
          <a:custGeom>
            <a:gdLst>
              <a:gd fmla="*/ 86 w 94" name="T0"/>
              <a:gd fmla="*/ 23 h 110" name="T1"/>
              <a:gd fmla="*/ 2 w 94" name="T2"/>
              <a:gd fmla="*/ 39 h 110" name="T3"/>
              <a:gd fmla="*/ 17 w 94" name="T4"/>
              <a:gd fmla="*/ 107 h 110" name="T5"/>
              <a:gd fmla="*/ 25 w 94" name="T6"/>
              <a:gd fmla="*/ 107 h 110" name="T7"/>
              <a:gd fmla="*/ 26 w 94" name="T8"/>
              <a:gd fmla="*/ 107 h 110" name="T9"/>
              <a:gd fmla="*/ 31 w 94" name="T10"/>
              <a:gd fmla="*/ 107 h 110" name="T11"/>
              <a:gd fmla="*/ 57 w 94" name="T12"/>
              <a:gd fmla="*/ 109 h 110" name="T13"/>
              <a:gd fmla="*/ 81 w 94" name="T14"/>
              <a:gd fmla="*/ 99 h 110" name="T15"/>
              <a:gd fmla="*/ 86 w 94" name="T16"/>
              <a:gd fmla="*/ 23 h 110" name="T17"/>
              <a:gd fmla="*/ 28 w 94" name="T18"/>
              <a:gd fmla="*/ 77 h 110" name="T19"/>
              <a:gd fmla="*/ 33 w 94" name="T20"/>
              <a:gd fmla="*/ 89 h 110" name="T21"/>
              <a:gd fmla="*/ 28 w 94" name="T22"/>
              <a:gd fmla="*/ 77 h 110" name="T23"/>
              <a:gd fmla="*/ 30 w 94" name="T24"/>
              <a:gd fmla="*/ 39 h 110" name="T25"/>
              <a:gd fmla="*/ 35 w 94" name="T26"/>
              <a:gd fmla="*/ 28 h 110" name="T27"/>
              <a:gd fmla="*/ 30 w 94" name="T28"/>
              <a:gd fmla="*/ 39 h 110" name="T29"/>
              <a:gd fmla="*/ 63 w 94" name="T30"/>
              <a:gd fmla="*/ 39 h 110" name="T31"/>
              <a:gd fmla="*/ 66 w 94" name="T32"/>
              <a:gd fmla="*/ 49 h 110" name="T33"/>
              <a:gd fmla="*/ 58 w 94" name="T34"/>
              <a:gd fmla="*/ 46 h 110" name="T35"/>
              <a:gd fmla="*/ 63 w 94" name="T36"/>
              <a:gd fmla="*/ 39 h 110" name="T37"/>
              <a:gd fmla="*/ 66 w 94" name="T38"/>
              <a:gd fmla="*/ 66 h 110" name="T39"/>
              <a:gd fmla="*/ 68 w 94" name="T40"/>
              <a:gd fmla="*/ 77 h 110" name="T41"/>
              <a:gd fmla="*/ 66 w 94" name="T42"/>
              <a:gd fmla="*/ 66 h 11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0" w="94">
                <a:moveTo>
                  <a:pt x="86" y="23"/>
                </a:moveTo>
                <a:cubicBezTo>
                  <a:pt x="69" y="0"/>
                  <a:pt x="8" y="2"/>
                  <a:pt x="2" y="39"/>
                </a:cubicBezTo>
                <a:cubicBezTo>
                  <a:pt x="21" y="48"/>
                  <a:pt x="0" y="91"/>
                  <a:pt x="17" y="107"/>
                </a:cubicBezTo>
                <a:cubicBezTo>
                  <a:pt x="19" y="108"/>
                  <a:pt x="22" y="107"/>
                  <a:pt x="25" y="107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9" y="106"/>
                  <a:pt x="30" y="107"/>
                  <a:pt x="31" y="107"/>
                </a:cubicBezTo>
                <a:cubicBezTo>
                  <a:pt x="40" y="110"/>
                  <a:pt x="49" y="109"/>
                  <a:pt x="57" y="109"/>
                </a:cubicBezTo>
                <a:cubicBezTo>
                  <a:pt x="66" y="107"/>
                  <a:pt x="75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8" y="77"/>
                </a:moveTo>
                <a:cubicBezTo>
                  <a:pt x="31" y="79"/>
                  <a:pt x="33" y="83"/>
                  <a:pt x="33" y="89"/>
                </a:cubicBezTo>
                <a:cubicBezTo>
                  <a:pt x="24" y="92"/>
                  <a:pt x="29" y="81"/>
                  <a:pt x="28" y="77"/>
                </a:cubicBezTo>
                <a:close/>
                <a:moveTo>
                  <a:pt x="30" y="39"/>
                </a:moveTo>
                <a:cubicBezTo>
                  <a:pt x="24" y="37"/>
                  <a:pt x="29" y="26"/>
                  <a:pt x="35" y="28"/>
                </a:cubicBezTo>
                <a:cubicBezTo>
                  <a:pt x="37" y="35"/>
                  <a:pt x="30" y="34"/>
                  <a:pt x="30" y="39"/>
                </a:cubicBezTo>
                <a:close/>
                <a:moveTo>
                  <a:pt x="63" y="39"/>
                </a:moveTo>
                <a:cubicBezTo>
                  <a:pt x="66" y="39"/>
                  <a:pt x="65" y="45"/>
                  <a:pt x="66" y="49"/>
                </a:cubicBezTo>
                <a:cubicBezTo>
                  <a:pt x="63" y="47"/>
                  <a:pt x="61" y="46"/>
                  <a:pt x="58" y="46"/>
                </a:cubicBezTo>
                <a:cubicBezTo>
                  <a:pt x="59" y="43"/>
                  <a:pt x="62" y="42"/>
                  <a:pt x="63" y="39"/>
                </a:cubicBezTo>
                <a:close/>
                <a:moveTo>
                  <a:pt x="66" y="66"/>
                </a:moveTo>
                <a:cubicBezTo>
                  <a:pt x="69" y="67"/>
                  <a:pt x="68" y="73"/>
                  <a:pt x="68" y="77"/>
                </a:cubicBezTo>
                <a:cubicBezTo>
                  <a:pt x="62" y="76"/>
                  <a:pt x="62" y="70"/>
                  <a:pt x="66" y="66"/>
                </a:cubicBezTo>
                <a:close/>
              </a:path>
            </a:pathLst>
          </a:custGeom>
          <a:solidFill>
            <a:srgbClr val="EDB2D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0" name="Freeform 46">
            <a:extLst>
              <a:ext uri="{FF2B5EF4-FFF2-40B4-BE49-F238E27FC236}">
                <a16:creationId xmlns:a16="http://schemas.microsoft.com/office/drawing/2014/main" id="{78122614-3E7B-47CB-AB97-656B16105582}"/>
              </a:ext>
            </a:extLst>
          </p:cNvPr>
          <p:cNvSpPr>
            <a:spLocks noEditPoints="1"/>
          </p:cNvSpPr>
          <p:nvPr/>
        </p:nvSpPr>
        <p:spPr bwMode="auto">
          <a:xfrm>
            <a:off x="4159405" y="3521822"/>
            <a:ext cx="307041" cy="368203"/>
          </a:xfrm>
          <a:custGeom>
            <a:gdLst>
              <a:gd fmla="*/ 85 w 94" name="T0"/>
              <a:gd fmla="*/ 23 h 110" name="T1"/>
              <a:gd fmla="*/ 1 w 94" name="T2"/>
              <a:gd fmla="*/ 39 h 110" name="T3"/>
              <a:gd fmla="*/ 17 w 94" name="T4"/>
              <a:gd fmla="*/ 107 h 110" name="T5"/>
              <a:gd fmla="*/ 24 w 94" name="T6"/>
              <a:gd fmla="*/ 107 h 110" name="T7"/>
              <a:gd fmla="*/ 26 w 94" name="T8"/>
              <a:gd fmla="*/ 107 h 110" name="T9"/>
              <a:gd fmla="*/ 31 w 94" name="T10"/>
              <a:gd fmla="*/ 107 h 110" name="T11"/>
              <a:gd fmla="*/ 57 w 94" name="T12"/>
              <a:gd fmla="*/ 109 h 110" name="T13"/>
              <a:gd fmla="*/ 80 w 94" name="T14"/>
              <a:gd fmla="*/ 99 h 110" name="T15"/>
              <a:gd fmla="*/ 85 w 94" name="T16"/>
              <a:gd fmla="*/ 23 h 110" name="T17"/>
              <a:gd fmla="*/ 27 w 94" name="T18"/>
              <a:gd fmla="*/ 77 h 110" name="T19"/>
              <a:gd fmla="*/ 32 w 94" name="T20"/>
              <a:gd fmla="*/ 89 h 110" name="T21"/>
              <a:gd fmla="*/ 27 w 94" name="T22"/>
              <a:gd fmla="*/ 77 h 110" name="T23"/>
              <a:gd fmla="*/ 29 w 94" name="T24"/>
              <a:gd fmla="*/ 39 h 110" name="T25"/>
              <a:gd fmla="*/ 34 w 94" name="T26"/>
              <a:gd fmla="*/ 28 h 110" name="T27"/>
              <a:gd fmla="*/ 29 w 94" name="T28"/>
              <a:gd fmla="*/ 39 h 110" name="T29"/>
              <a:gd fmla="*/ 62 w 94" name="T30"/>
              <a:gd fmla="*/ 39 h 110" name="T31"/>
              <a:gd fmla="*/ 65 w 94" name="T32"/>
              <a:gd fmla="*/ 49 h 110" name="T33"/>
              <a:gd fmla="*/ 57 w 94" name="T34"/>
              <a:gd fmla="*/ 46 h 110" name="T35"/>
              <a:gd fmla="*/ 62 w 94" name="T36"/>
              <a:gd fmla="*/ 39 h 110" name="T37"/>
              <a:gd fmla="*/ 65 w 94" name="T38"/>
              <a:gd fmla="*/ 66 h 110" name="T39"/>
              <a:gd fmla="*/ 67 w 94" name="T40"/>
              <a:gd fmla="*/ 77 h 110" name="T41"/>
              <a:gd fmla="*/ 65 w 94" name="T42"/>
              <a:gd fmla="*/ 66 h 110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0" w="94">
                <a:moveTo>
                  <a:pt x="85" y="23"/>
                </a:moveTo>
                <a:cubicBezTo>
                  <a:pt x="68" y="0"/>
                  <a:pt x="7" y="2"/>
                  <a:pt x="1" y="39"/>
                </a:cubicBezTo>
                <a:cubicBezTo>
                  <a:pt x="20" y="48"/>
                  <a:pt x="0" y="91"/>
                  <a:pt x="17" y="107"/>
                </a:cubicBezTo>
                <a:cubicBezTo>
                  <a:pt x="19" y="108"/>
                  <a:pt x="22" y="107"/>
                  <a:pt x="24" y="107"/>
                </a:cubicBezTo>
                <a:cubicBezTo>
                  <a:pt x="25" y="107"/>
                  <a:pt x="25" y="107"/>
                  <a:pt x="26" y="107"/>
                </a:cubicBezTo>
                <a:cubicBezTo>
                  <a:pt x="28" y="106"/>
                  <a:pt x="30" y="107"/>
                  <a:pt x="31" y="107"/>
                </a:cubicBezTo>
                <a:cubicBezTo>
                  <a:pt x="39" y="110"/>
                  <a:pt x="48" y="109"/>
                  <a:pt x="57" y="109"/>
                </a:cubicBezTo>
                <a:cubicBezTo>
                  <a:pt x="66" y="107"/>
                  <a:pt x="74" y="107"/>
                  <a:pt x="80" y="99"/>
                </a:cubicBezTo>
                <a:cubicBezTo>
                  <a:pt x="94" y="81"/>
                  <a:pt x="79" y="48"/>
                  <a:pt x="85" y="23"/>
                </a:cubicBezTo>
                <a:close/>
                <a:moveTo>
                  <a:pt x="27" y="77"/>
                </a:moveTo>
                <a:cubicBezTo>
                  <a:pt x="31" y="79"/>
                  <a:pt x="32" y="83"/>
                  <a:pt x="32" y="89"/>
                </a:cubicBezTo>
                <a:cubicBezTo>
                  <a:pt x="23" y="92"/>
                  <a:pt x="28" y="81"/>
                  <a:pt x="27" y="77"/>
                </a:cubicBezTo>
                <a:close/>
                <a:moveTo>
                  <a:pt x="29" y="39"/>
                </a:moveTo>
                <a:cubicBezTo>
                  <a:pt x="23" y="37"/>
                  <a:pt x="28" y="26"/>
                  <a:pt x="34" y="28"/>
                </a:cubicBezTo>
                <a:cubicBezTo>
                  <a:pt x="36" y="35"/>
                  <a:pt x="29" y="34"/>
                  <a:pt x="29" y="39"/>
                </a:cubicBezTo>
                <a:close/>
                <a:moveTo>
                  <a:pt x="62" y="39"/>
                </a:moveTo>
                <a:cubicBezTo>
                  <a:pt x="66" y="39"/>
                  <a:pt x="64" y="45"/>
                  <a:pt x="65" y="49"/>
                </a:cubicBezTo>
                <a:cubicBezTo>
                  <a:pt x="63" y="47"/>
                  <a:pt x="61" y="46"/>
                  <a:pt x="57" y="46"/>
                </a:cubicBezTo>
                <a:cubicBezTo>
                  <a:pt x="58" y="43"/>
                  <a:pt x="62" y="42"/>
                  <a:pt x="62" y="39"/>
                </a:cubicBezTo>
                <a:close/>
                <a:moveTo>
                  <a:pt x="65" y="66"/>
                </a:moveTo>
                <a:cubicBezTo>
                  <a:pt x="68" y="67"/>
                  <a:pt x="67" y="73"/>
                  <a:pt x="67" y="77"/>
                </a:cubicBezTo>
                <a:cubicBezTo>
                  <a:pt x="61" y="76"/>
                  <a:pt x="62" y="70"/>
                  <a:pt x="65" y="66"/>
                </a:cubicBezTo>
                <a:close/>
              </a:path>
            </a:pathLst>
          </a:custGeom>
          <a:solidFill>
            <a:srgbClr val="F7F5B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2" name="Freeform 48">
            <a:extLst>
              <a:ext uri="{FF2B5EF4-FFF2-40B4-BE49-F238E27FC236}">
                <a16:creationId xmlns:a16="http://schemas.microsoft.com/office/drawing/2014/main" id="{4903D6BC-C463-4C09-B154-B16E1F9A1FBF}"/>
              </a:ext>
            </a:extLst>
          </p:cNvPr>
          <p:cNvSpPr>
            <a:spLocks noEditPoints="1"/>
          </p:cNvSpPr>
          <p:nvPr/>
        </p:nvSpPr>
        <p:spPr bwMode="auto">
          <a:xfrm>
            <a:off x="6500550" y="3653094"/>
            <a:ext cx="307041" cy="365755"/>
          </a:xfrm>
          <a:custGeom>
            <a:gdLst>
              <a:gd fmla="*/ 86 w 94" name="T0"/>
              <a:gd fmla="*/ 23 h 109" name="T1"/>
              <a:gd fmla="*/ 2 w 94" name="T2"/>
              <a:gd fmla="*/ 38 h 109" name="T3"/>
              <a:gd fmla="*/ 17 w 94" name="T4"/>
              <a:gd fmla="*/ 106 h 109" name="T5"/>
              <a:gd fmla="*/ 25 w 94" name="T6"/>
              <a:gd fmla="*/ 106 h 109" name="T7"/>
              <a:gd fmla="*/ 26 w 94" name="T8"/>
              <a:gd fmla="*/ 106 h 109" name="T9"/>
              <a:gd fmla="*/ 31 w 94" name="T10"/>
              <a:gd fmla="*/ 107 h 109" name="T11"/>
              <a:gd fmla="*/ 57 w 94" name="T12"/>
              <a:gd fmla="*/ 109 h 109" name="T13"/>
              <a:gd fmla="*/ 81 w 94" name="T14"/>
              <a:gd fmla="*/ 99 h 109" name="T15"/>
              <a:gd fmla="*/ 86 w 94" name="T16"/>
              <a:gd fmla="*/ 23 h 109" name="T17"/>
              <a:gd fmla="*/ 27 w 94" name="T18"/>
              <a:gd fmla="*/ 76 h 109" name="T19"/>
              <a:gd fmla="*/ 32 w 94" name="T20"/>
              <a:gd fmla="*/ 89 h 109" name="T21"/>
              <a:gd fmla="*/ 27 w 94" name="T22"/>
              <a:gd fmla="*/ 76 h 109" name="T23"/>
              <a:gd fmla="*/ 30 w 94" name="T24"/>
              <a:gd fmla="*/ 38 h 109" name="T25"/>
              <a:gd fmla="*/ 35 w 94" name="T26"/>
              <a:gd fmla="*/ 28 h 109" name="T27"/>
              <a:gd fmla="*/ 30 w 94" name="T28"/>
              <a:gd fmla="*/ 38 h 109" name="T29"/>
              <a:gd fmla="*/ 63 w 94" name="T30"/>
              <a:gd fmla="*/ 38 h 109" name="T31"/>
              <a:gd fmla="*/ 65 w 94" name="T32"/>
              <a:gd fmla="*/ 48 h 109" name="T33"/>
              <a:gd fmla="*/ 58 w 94" name="T34"/>
              <a:gd fmla="*/ 46 h 109" name="T35"/>
              <a:gd fmla="*/ 63 w 94" name="T36"/>
              <a:gd fmla="*/ 38 h 109" name="T37"/>
              <a:gd fmla="*/ 65 w 94" name="T38"/>
              <a:gd fmla="*/ 66 h 109" name="T39"/>
              <a:gd fmla="*/ 68 w 94" name="T40"/>
              <a:gd fmla="*/ 76 h 109" name="T41"/>
              <a:gd fmla="*/ 65 w 94" name="T42"/>
              <a:gd fmla="*/ 66 h 10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09" w="94">
                <a:moveTo>
                  <a:pt x="86" y="23"/>
                </a:moveTo>
                <a:cubicBezTo>
                  <a:pt x="69" y="0"/>
                  <a:pt x="8" y="2"/>
                  <a:pt x="2" y="38"/>
                </a:cubicBezTo>
                <a:cubicBezTo>
                  <a:pt x="21" y="48"/>
                  <a:pt x="0" y="91"/>
                  <a:pt x="17" y="106"/>
                </a:cubicBezTo>
                <a:cubicBezTo>
                  <a:pt x="19" y="107"/>
                  <a:pt x="22" y="107"/>
                  <a:pt x="25" y="106"/>
                </a:cubicBezTo>
                <a:cubicBezTo>
                  <a:pt x="25" y="106"/>
                  <a:pt x="26" y="106"/>
                  <a:pt x="26" y="106"/>
                </a:cubicBezTo>
                <a:cubicBezTo>
                  <a:pt x="28" y="106"/>
                  <a:pt x="30" y="106"/>
                  <a:pt x="31" y="107"/>
                </a:cubicBezTo>
                <a:cubicBezTo>
                  <a:pt x="40" y="109"/>
                  <a:pt x="49" y="109"/>
                  <a:pt x="57" y="109"/>
                </a:cubicBezTo>
                <a:cubicBezTo>
                  <a:pt x="66" y="107"/>
                  <a:pt x="74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7" y="76"/>
                </a:moveTo>
                <a:cubicBezTo>
                  <a:pt x="31" y="78"/>
                  <a:pt x="33" y="82"/>
                  <a:pt x="32" y="89"/>
                </a:cubicBezTo>
                <a:cubicBezTo>
                  <a:pt x="24" y="91"/>
                  <a:pt x="28" y="81"/>
                  <a:pt x="27" y="76"/>
                </a:cubicBezTo>
                <a:close/>
                <a:moveTo>
                  <a:pt x="30" y="38"/>
                </a:moveTo>
                <a:cubicBezTo>
                  <a:pt x="24" y="36"/>
                  <a:pt x="29" y="25"/>
                  <a:pt x="35" y="28"/>
                </a:cubicBezTo>
                <a:cubicBezTo>
                  <a:pt x="37" y="35"/>
                  <a:pt x="30" y="33"/>
                  <a:pt x="30" y="38"/>
                </a:cubicBezTo>
                <a:close/>
                <a:moveTo>
                  <a:pt x="63" y="38"/>
                </a:moveTo>
                <a:cubicBezTo>
                  <a:pt x="66" y="39"/>
                  <a:pt x="65" y="44"/>
                  <a:pt x="65" y="48"/>
                </a:cubicBezTo>
                <a:cubicBezTo>
                  <a:pt x="63" y="47"/>
                  <a:pt x="61" y="45"/>
                  <a:pt x="58" y="46"/>
                </a:cubicBezTo>
                <a:cubicBezTo>
                  <a:pt x="59" y="42"/>
                  <a:pt x="62" y="42"/>
                  <a:pt x="63" y="38"/>
                </a:cubicBezTo>
                <a:close/>
                <a:moveTo>
                  <a:pt x="65" y="66"/>
                </a:moveTo>
                <a:cubicBezTo>
                  <a:pt x="69" y="67"/>
                  <a:pt x="67" y="72"/>
                  <a:pt x="68" y="76"/>
                </a:cubicBezTo>
                <a:cubicBezTo>
                  <a:pt x="62" y="75"/>
                  <a:pt x="62" y="69"/>
                  <a:pt x="65" y="66"/>
                </a:cubicBezTo>
                <a:close/>
              </a:path>
            </a:pathLst>
          </a:custGeom>
          <a:solidFill>
            <a:srgbClr val="C1E9C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33" name="Freeform 49">
            <a:extLst>
              <a:ext uri="{FF2B5EF4-FFF2-40B4-BE49-F238E27FC236}">
                <a16:creationId xmlns:a16="http://schemas.microsoft.com/office/drawing/2014/main" id="{2A43000C-74D9-4454-B5B4-2B9BA1884C3D}"/>
              </a:ext>
            </a:extLst>
          </p:cNvPr>
          <p:cNvSpPr>
            <a:spLocks noEditPoints="1"/>
          </p:cNvSpPr>
          <p:nvPr/>
        </p:nvSpPr>
        <p:spPr bwMode="auto">
          <a:xfrm>
            <a:off x="8245510" y="4087950"/>
            <a:ext cx="308265" cy="365755"/>
          </a:xfrm>
          <a:custGeom>
            <a:gdLst>
              <a:gd fmla="*/ 86 w 94" name="T0"/>
              <a:gd fmla="*/ 23 h 109" name="T1"/>
              <a:gd fmla="*/ 2 w 94" name="T2"/>
              <a:gd fmla="*/ 38 h 109" name="T3"/>
              <a:gd fmla="*/ 17 w 94" name="T4"/>
              <a:gd fmla="*/ 107 h 109" name="T5"/>
              <a:gd fmla="*/ 25 w 94" name="T6"/>
              <a:gd fmla="*/ 107 h 109" name="T7"/>
              <a:gd fmla="*/ 26 w 94" name="T8"/>
              <a:gd fmla="*/ 107 h 109" name="T9"/>
              <a:gd fmla="*/ 31 w 94" name="T10"/>
              <a:gd fmla="*/ 107 h 109" name="T11"/>
              <a:gd fmla="*/ 57 w 94" name="T12"/>
              <a:gd fmla="*/ 109 h 109" name="T13"/>
              <a:gd fmla="*/ 81 w 94" name="T14"/>
              <a:gd fmla="*/ 99 h 109" name="T15"/>
              <a:gd fmla="*/ 86 w 94" name="T16"/>
              <a:gd fmla="*/ 23 h 109" name="T17"/>
              <a:gd fmla="*/ 27 w 94" name="T18"/>
              <a:gd fmla="*/ 76 h 109" name="T19"/>
              <a:gd fmla="*/ 32 w 94" name="T20"/>
              <a:gd fmla="*/ 89 h 109" name="T21"/>
              <a:gd fmla="*/ 27 w 94" name="T22"/>
              <a:gd fmla="*/ 76 h 109" name="T23"/>
              <a:gd fmla="*/ 30 w 94" name="T24"/>
              <a:gd fmla="*/ 38 h 109" name="T25"/>
              <a:gd fmla="*/ 35 w 94" name="T26"/>
              <a:gd fmla="*/ 28 h 109" name="T27"/>
              <a:gd fmla="*/ 30 w 94" name="T28"/>
              <a:gd fmla="*/ 38 h 109" name="T29"/>
              <a:gd fmla="*/ 63 w 94" name="T30"/>
              <a:gd fmla="*/ 38 h 109" name="T31"/>
              <a:gd fmla="*/ 65 w 94" name="T32"/>
              <a:gd fmla="*/ 49 h 109" name="T33"/>
              <a:gd fmla="*/ 58 w 94" name="T34"/>
              <a:gd fmla="*/ 46 h 109" name="T35"/>
              <a:gd fmla="*/ 63 w 94" name="T36"/>
              <a:gd fmla="*/ 38 h 109" name="T37"/>
              <a:gd fmla="*/ 65 w 94" name="T38"/>
              <a:gd fmla="*/ 66 h 109" name="T39"/>
              <a:gd fmla="*/ 68 w 94" name="T40"/>
              <a:gd fmla="*/ 76 h 109" name="T41"/>
              <a:gd fmla="*/ 65 w 94" name="T42"/>
              <a:gd fmla="*/ 66 h 10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09" w="94">
                <a:moveTo>
                  <a:pt x="86" y="23"/>
                </a:moveTo>
                <a:cubicBezTo>
                  <a:pt x="69" y="0"/>
                  <a:pt x="8" y="2"/>
                  <a:pt x="2" y="38"/>
                </a:cubicBezTo>
                <a:cubicBezTo>
                  <a:pt x="21" y="48"/>
                  <a:pt x="0" y="91"/>
                  <a:pt x="17" y="107"/>
                </a:cubicBezTo>
                <a:cubicBezTo>
                  <a:pt x="19" y="107"/>
                  <a:pt x="22" y="107"/>
                  <a:pt x="25" y="107"/>
                </a:cubicBezTo>
                <a:cubicBezTo>
                  <a:pt x="25" y="107"/>
                  <a:pt x="26" y="107"/>
                  <a:pt x="26" y="107"/>
                </a:cubicBezTo>
                <a:cubicBezTo>
                  <a:pt x="28" y="106"/>
                  <a:pt x="30" y="107"/>
                  <a:pt x="31" y="107"/>
                </a:cubicBezTo>
                <a:cubicBezTo>
                  <a:pt x="40" y="109"/>
                  <a:pt x="49" y="109"/>
                  <a:pt x="57" y="109"/>
                </a:cubicBezTo>
                <a:cubicBezTo>
                  <a:pt x="66" y="107"/>
                  <a:pt x="75" y="107"/>
                  <a:pt x="81" y="99"/>
                </a:cubicBezTo>
                <a:cubicBezTo>
                  <a:pt x="94" y="81"/>
                  <a:pt x="80" y="48"/>
                  <a:pt x="86" y="23"/>
                </a:cubicBezTo>
                <a:close/>
                <a:moveTo>
                  <a:pt x="27" y="76"/>
                </a:moveTo>
                <a:cubicBezTo>
                  <a:pt x="31" y="79"/>
                  <a:pt x="33" y="83"/>
                  <a:pt x="32" y="89"/>
                </a:cubicBezTo>
                <a:cubicBezTo>
                  <a:pt x="24" y="92"/>
                  <a:pt x="29" y="81"/>
                  <a:pt x="27" y="76"/>
                </a:cubicBezTo>
                <a:close/>
                <a:moveTo>
                  <a:pt x="30" y="38"/>
                </a:moveTo>
                <a:cubicBezTo>
                  <a:pt x="24" y="37"/>
                  <a:pt x="29" y="26"/>
                  <a:pt x="35" y="28"/>
                </a:cubicBezTo>
                <a:cubicBezTo>
                  <a:pt x="37" y="35"/>
                  <a:pt x="30" y="33"/>
                  <a:pt x="30" y="38"/>
                </a:cubicBezTo>
                <a:close/>
                <a:moveTo>
                  <a:pt x="63" y="38"/>
                </a:moveTo>
                <a:cubicBezTo>
                  <a:pt x="66" y="39"/>
                  <a:pt x="65" y="45"/>
                  <a:pt x="65" y="49"/>
                </a:cubicBezTo>
                <a:cubicBezTo>
                  <a:pt x="63" y="47"/>
                  <a:pt x="61" y="46"/>
                  <a:pt x="58" y="46"/>
                </a:cubicBezTo>
                <a:cubicBezTo>
                  <a:pt x="59" y="43"/>
                  <a:pt x="62" y="42"/>
                  <a:pt x="63" y="38"/>
                </a:cubicBezTo>
                <a:close/>
                <a:moveTo>
                  <a:pt x="65" y="66"/>
                </a:moveTo>
                <a:cubicBezTo>
                  <a:pt x="69" y="67"/>
                  <a:pt x="67" y="73"/>
                  <a:pt x="68" y="76"/>
                </a:cubicBezTo>
                <a:cubicBezTo>
                  <a:pt x="62" y="76"/>
                  <a:pt x="62" y="70"/>
                  <a:pt x="65" y="66"/>
                </a:cubicBezTo>
                <a:close/>
              </a:path>
            </a:pathLst>
          </a:custGeom>
          <a:solidFill>
            <a:srgbClr val="58C9E8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271753254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29"/>
      <p:bldP grpId="0" spid="30"/>
      <p:bldP grpId="0" spid="32"/>
      <p:bldP grpId="0" spid="3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0905A0CB-2A20-4A16-9A10-ECE1171261D9}"/>
              </a:ext>
            </a:extLst>
          </p:cNvPr>
          <p:cNvGrpSpPr/>
          <p:nvPr/>
        </p:nvGrpSpPr>
        <p:grpSpPr>
          <a:xfrm>
            <a:off x="1639579" y="1927438"/>
            <a:ext cx="4130439" cy="2929956"/>
            <a:chOff x="1617663" y="1255713"/>
            <a:chExt cx="3359149" cy="23828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FDB6A14-5523-4645-9F60-5CAB301B2AFC}"/>
                </a:ext>
              </a:extLst>
            </p:cNvPr>
            <p:cNvSpPr/>
            <p:nvPr/>
          </p:nvSpPr>
          <p:spPr bwMode="auto">
            <a:xfrm>
              <a:off x="1625600" y="1263651"/>
              <a:ext cx="3241674" cy="2078038"/>
            </a:xfrm>
            <a:custGeom>
              <a:gdLst>
                <a:gd fmla="*/ 49 w 763" name="T0"/>
                <a:gd fmla="*/ 488 h 488" name="T1"/>
                <a:gd fmla="*/ 41 w 763" name="T2"/>
                <a:gd fmla="*/ 423 h 488" name="T3"/>
                <a:gd fmla="*/ 27 w 763" name="T4"/>
                <a:gd fmla="*/ 324 h 488" name="T5"/>
                <a:gd fmla="*/ 18 w 763" name="T6"/>
                <a:gd fmla="*/ 222 h 488" name="T7"/>
                <a:gd fmla="*/ 5 w 763" name="T8"/>
                <a:gd fmla="*/ 47 h 488" name="T9"/>
                <a:gd fmla="*/ 79 w 763" name="T10"/>
                <a:gd fmla="*/ 32 h 488" name="T11"/>
                <a:gd fmla="*/ 205 w 763" name="T12"/>
                <a:gd fmla="*/ 23 h 488" name="T13"/>
                <a:gd fmla="*/ 439 w 763" name="T14"/>
                <a:gd fmla="*/ 11 h 488" name="T15"/>
                <a:gd fmla="*/ 741 w 763" name="T16"/>
                <a:gd fmla="*/ 6 h 488" name="T17"/>
                <a:gd fmla="*/ 751 w 763" name="T18"/>
                <a:gd fmla="*/ 203 h 488" name="T19"/>
                <a:gd fmla="*/ 762 w 763" name="T20"/>
                <a:gd fmla="*/ 434 h 4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8" w="763">
                  <a:moveTo>
                    <a:pt x="49" y="488"/>
                  </a:moveTo>
                  <a:cubicBezTo>
                    <a:pt x="51" y="470"/>
                    <a:pt x="44" y="442"/>
                    <a:pt x="41" y="423"/>
                  </a:cubicBezTo>
                  <a:cubicBezTo>
                    <a:pt x="36" y="390"/>
                    <a:pt x="33" y="357"/>
                    <a:pt x="27" y="324"/>
                  </a:cubicBezTo>
                  <a:cubicBezTo>
                    <a:pt x="22" y="291"/>
                    <a:pt x="22" y="256"/>
                    <a:pt x="18" y="222"/>
                  </a:cubicBezTo>
                  <a:cubicBezTo>
                    <a:pt x="11" y="165"/>
                    <a:pt x="0" y="105"/>
                    <a:pt x="5" y="47"/>
                  </a:cubicBezTo>
                  <a:cubicBezTo>
                    <a:pt x="24" y="36"/>
                    <a:pt x="57" y="33"/>
                    <a:pt x="79" y="32"/>
                  </a:cubicBezTo>
                  <a:cubicBezTo>
                    <a:pt x="121" y="29"/>
                    <a:pt x="163" y="26"/>
                    <a:pt x="205" y="23"/>
                  </a:cubicBezTo>
                  <a:cubicBezTo>
                    <a:pt x="283" y="18"/>
                    <a:pt x="361" y="15"/>
                    <a:pt x="439" y="11"/>
                  </a:cubicBezTo>
                  <a:cubicBezTo>
                    <a:pt x="539" y="7"/>
                    <a:pt x="643" y="0"/>
                    <a:pt x="741" y="6"/>
                  </a:cubicBezTo>
                  <a:cubicBezTo>
                    <a:pt x="759" y="68"/>
                    <a:pt x="749" y="139"/>
                    <a:pt x="751" y="203"/>
                  </a:cubicBezTo>
                  <a:cubicBezTo>
                    <a:pt x="754" y="280"/>
                    <a:pt x="763" y="357"/>
                    <a:pt x="762" y="434"/>
                  </a:cubicBezTo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F2995E6-E92A-430E-BC6D-A530043EACCD}"/>
                </a:ext>
              </a:extLst>
            </p:cNvPr>
            <p:cNvSpPr/>
            <p:nvPr/>
          </p:nvSpPr>
          <p:spPr bwMode="auto">
            <a:xfrm>
              <a:off x="1617663" y="1255713"/>
              <a:ext cx="3262312" cy="2098675"/>
            </a:xfrm>
            <a:custGeom>
              <a:gdLst>
                <a:gd fmla="*/ 478 w 768" name="T0"/>
                <a:gd fmla="*/ 9 h 493" name="T1"/>
                <a:gd fmla="*/ 441 w 768" name="T2"/>
                <a:gd fmla="*/ 11 h 493" name="T3"/>
                <a:gd fmla="*/ 386 w 768" name="T4"/>
                <a:gd fmla="*/ 13 h 493" name="T5"/>
                <a:gd fmla="*/ 207 w 768" name="T6"/>
                <a:gd fmla="*/ 22 h 493" name="T7"/>
                <a:gd fmla="*/ 125 w 768" name="T8"/>
                <a:gd fmla="*/ 28 h 493" name="T9"/>
                <a:gd fmla="*/ 81 w 768" name="T10"/>
                <a:gd fmla="*/ 31 h 493" name="T11"/>
                <a:gd fmla="*/ 5 w 768" name="T12"/>
                <a:gd fmla="*/ 46 h 493" name="T13"/>
                <a:gd fmla="*/ 4 w 768" name="T14"/>
                <a:gd fmla="*/ 49 h 493" name="T15"/>
                <a:gd fmla="*/ 13 w 768" name="T16"/>
                <a:gd fmla="*/ 190 h 493" name="T17"/>
                <a:gd fmla="*/ 17 w 768" name="T18"/>
                <a:gd fmla="*/ 224 h 493" name="T19"/>
                <a:gd fmla="*/ 21 w 768" name="T20"/>
                <a:gd fmla="*/ 269 h 493" name="T21"/>
                <a:gd fmla="*/ 27 w 768" name="T22"/>
                <a:gd fmla="*/ 327 h 493" name="T23"/>
                <a:gd fmla="*/ 34 w 768" name="T24"/>
                <a:gd fmla="*/ 377 h 493" name="T25"/>
                <a:gd fmla="*/ 41 w 768" name="T26"/>
                <a:gd fmla="*/ 425 h 493" name="T27"/>
                <a:gd fmla="*/ 43 w 768" name="T28"/>
                <a:gd fmla="*/ 441 h 493" name="T29"/>
                <a:gd fmla="*/ 48 w 768" name="T30"/>
                <a:gd fmla="*/ 489 h 493" name="T31"/>
                <a:gd fmla="*/ 51 w 768" name="T32"/>
                <a:gd fmla="*/ 492 h 493" name="T33"/>
                <a:gd fmla="*/ 54 w 768" name="T34"/>
                <a:gd fmla="*/ 490 h 493" name="T35"/>
                <a:gd fmla="*/ 54 w 768" name="T36"/>
                <a:gd fmla="*/ 482 h 493" name="T37"/>
                <a:gd fmla="*/ 49 w 768" name="T38"/>
                <a:gd fmla="*/ 440 h 493" name="T39"/>
                <a:gd fmla="*/ 46 w 768" name="T40"/>
                <a:gd fmla="*/ 425 h 493" name="T41"/>
                <a:gd fmla="*/ 39 w 768" name="T42"/>
                <a:gd fmla="*/ 376 h 493" name="T43"/>
                <a:gd fmla="*/ 32 w 768" name="T44"/>
                <a:gd fmla="*/ 326 h 493" name="T45"/>
                <a:gd fmla="*/ 27 w 768" name="T46"/>
                <a:gd fmla="*/ 268 h 493" name="T47"/>
                <a:gd fmla="*/ 23 w 768" name="T48"/>
                <a:gd fmla="*/ 223 h 493" name="T49"/>
                <a:gd fmla="*/ 19 w 768" name="T50"/>
                <a:gd fmla="*/ 189 h 493" name="T51"/>
                <a:gd fmla="*/ 9 w 768" name="T52"/>
                <a:gd fmla="*/ 76 h 493" name="T53"/>
                <a:gd fmla="*/ 10 w 768" name="T54"/>
                <a:gd fmla="*/ 51 h 493" name="T55"/>
                <a:gd fmla="*/ 81 w 768" name="T56"/>
                <a:gd fmla="*/ 37 h 493" name="T57"/>
                <a:gd fmla="*/ 125 w 768" name="T58"/>
                <a:gd fmla="*/ 34 h 493" name="T59"/>
                <a:gd fmla="*/ 208 w 768" name="T60"/>
                <a:gd fmla="*/ 28 h 493" name="T61"/>
                <a:gd fmla="*/ 386 w 768" name="T62"/>
                <a:gd fmla="*/ 19 h 493" name="T63"/>
                <a:gd fmla="*/ 442 w 768" name="T64"/>
                <a:gd fmla="*/ 16 h 493" name="T65"/>
                <a:gd fmla="*/ 479 w 768" name="T66"/>
                <a:gd fmla="*/ 15 h 493" name="T67"/>
                <a:gd fmla="*/ 741 w 768" name="T68"/>
                <a:gd fmla="*/ 11 h 493" name="T69"/>
                <a:gd fmla="*/ 751 w 768" name="T70"/>
                <a:gd fmla="*/ 107 h 493" name="T71"/>
                <a:gd fmla="*/ 751 w 768" name="T72"/>
                <a:gd fmla="*/ 146 h 493" name="T73"/>
                <a:gd fmla="*/ 750 w 768" name="T74"/>
                <a:gd fmla="*/ 185 h 493" name="T75"/>
                <a:gd fmla="*/ 750 w 768" name="T76"/>
                <a:gd fmla="*/ 205 h 493" name="T77"/>
                <a:gd fmla="*/ 756 w 768" name="T78"/>
                <a:gd fmla="*/ 300 h 493" name="T79"/>
                <a:gd fmla="*/ 761 w 768" name="T80"/>
                <a:gd fmla="*/ 429 h 493" name="T81"/>
                <a:gd fmla="*/ 761 w 768" name="T82"/>
                <a:gd fmla="*/ 436 h 493" name="T83"/>
                <a:gd fmla="*/ 761 w 768" name="T84"/>
                <a:gd fmla="*/ 436 h 493" name="T85"/>
                <a:gd fmla="*/ 764 w 768" name="T86"/>
                <a:gd fmla="*/ 439 h 493" name="T87"/>
                <a:gd fmla="*/ 767 w 768" name="T88"/>
                <a:gd fmla="*/ 436 h 493" name="T89"/>
                <a:gd fmla="*/ 761 w 768" name="T90"/>
                <a:gd fmla="*/ 299 h 493" name="T91"/>
                <a:gd fmla="*/ 756 w 768" name="T92"/>
                <a:gd fmla="*/ 205 h 493" name="T93"/>
                <a:gd fmla="*/ 756 w 768" name="T94"/>
                <a:gd fmla="*/ 146 h 493" name="T95"/>
                <a:gd fmla="*/ 746 w 768" name="T96"/>
                <a:gd fmla="*/ 7 h 493" name="T97"/>
                <a:gd fmla="*/ 744 w 768" name="T98"/>
                <a:gd fmla="*/ 5 h 493" name="T99"/>
                <a:gd fmla="*/ 478 w 768" name="T100"/>
                <a:gd fmla="*/ 9 h 49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2" w="768">
                  <a:moveTo>
                    <a:pt x="478" y="9"/>
                  </a:moveTo>
                  <a:cubicBezTo>
                    <a:pt x="441" y="11"/>
                    <a:pt x="441" y="11"/>
                    <a:pt x="441" y="11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28" y="16"/>
                    <a:pt x="267" y="19"/>
                    <a:pt x="207" y="22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56" y="33"/>
                    <a:pt x="25" y="36"/>
                    <a:pt x="5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0" y="95"/>
                    <a:pt x="7" y="143"/>
                    <a:pt x="13" y="190"/>
                  </a:cubicBezTo>
                  <a:cubicBezTo>
                    <a:pt x="17" y="224"/>
                    <a:pt x="17" y="224"/>
                    <a:pt x="17" y="224"/>
                  </a:cubicBezTo>
                  <a:cubicBezTo>
                    <a:pt x="19" y="239"/>
                    <a:pt x="20" y="254"/>
                    <a:pt x="21" y="269"/>
                  </a:cubicBezTo>
                  <a:cubicBezTo>
                    <a:pt x="22" y="288"/>
                    <a:pt x="24" y="308"/>
                    <a:pt x="27" y="327"/>
                  </a:cubicBezTo>
                  <a:cubicBezTo>
                    <a:pt x="34" y="377"/>
                    <a:pt x="34" y="377"/>
                    <a:pt x="34" y="377"/>
                  </a:cubicBezTo>
                  <a:cubicBezTo>
                    <a:pt x="41" y="425"/>
                    <a:pt x="41" y="425"/>
                    <a:pt x="41" y="425"/>
                  </a:cubicBezTo>
                  <a:cubicBezTo>
                    <a:pt x="43" y="441"/>
                    <a:pt x="43" y="441"/>
                    <a:pt x="43" y="441"/>
                  </a:cubicBezTo>
                  <a:cubicBezTo>
                    <a:pt x="46" y="457"/>
                    <a:pt x="50" y="476"/>
                    <a:pt x="48" y="489"/>
                  </a:cubicBezTo>
                  <a:cubicBezTo>
                    <a:pt x="48" y="491"/>
                    <a:pt x="49" y="492"/>
                    <a:pt x="51" y="492"/>
                  </a:cubicBezTo>
                  <a:cubicBezTo>
                    <a:pt x="52" y="493"/>
                    <a:pt x="54" y="492"/>
                    <a:pt x="54" y="490"/>
                  </a:cubicBezTo>
                  <a:cubicBezTo>
                    <a:pt x="54" y="487"/>
                    <a:pt x="54" y="485"/>
                    <a:pt x="54" y="482"/>
                  </a:cubicBezTo>
                  <a:cubicBezTo>
                    <a:pt x="54" y="469"/>
                    <a:pt x="52" y="454"/>
                    <a:pt x="49" y="440"/>
                  </a:cubicBezTo>
                  <a:cubicBezTo>
                    <a:pt x="46" y="425"/>
                    <a:pt x="46" y="425"/>
                    <a:pt x="46" y="425"/>
                  </a:cubicBezTo>
                  <a:cubicBezTo>
                    <a:pt x="39" y="376"/>
                    <a:pt x="39" y="376"/>
                    <a:pt x="39" y="37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29" y="307"/>
                    <a:pt x="28" y="287"/>
                    <a:pt x="27" y="268"/>
                  </a:cubicBezTo>
                  <a:cubicBezTo>
                    <a:pt x="26" y="254"/>
                    <a:pt x="25" y="238"/>
                    <a:pt x="23" y="22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4" y="152"/>
                    <a:pt x="9" y="113"/>
                    <a:pt x="9" y="76"/>
                  </a:cubicBezTo>
                  <a:cubicBezTo>
                    <a:pt x="9" y="68"/>
                    <a:pt x="9" y="59"/>
                    <a:pt x="10" y="51"/>
                  </a:cubicBezTo>
                  <a:cubicBezTo>
                    <a:pt x="28" y="41"/>
                    <a:pt x="58" y="38"/>
                    <a:pt x="81" y="37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67" y="24"/>
                    <a:pt x="328" y="22"/>
                    <a:pt x="386" y="19"/>
                  </a:cubicBezTo>
                  <a:cubicBezTo>
                    <a:pt x="442" y="16"/>
                    <a:pt x="442" y="16"/>
                    <a:pt x="442" y="16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566" y="10"/>
                    <a:pt x="656" y="6"/>
                    <a:pt x="741" y="11"/>
                  </a:cubicBezTo>
                  <a:cubicBezTo>
                    <a:pt x="749" y="41"/>
                    <a:pt x="751" y="74"/>
                    <a:pt x="751" y="107"/>
                  </a:cubicBezTo>
                  <a:cubicBezTo>
                    <a:pt x="751" y="120"/>
                    <a:pt x="751" y="133"/>
                    <a:pt x="751" y="146"/>
                  </a:cubicBezTo>
                  <a:cubicBezTo>
                    <a:pt x="750" y="159"/>
                    <a:pt x="750" y="172"/>
                    <a:pt x="750" y="185"/>
                  </a:cubicBezTo>
                  <a:cubicBezTo>
                    <a:pt x="750" y="191"/>
                    <a:pt x="750" y="198"/>
                    <a:pt x="750" y="205"/>
                  </a:cubicBezTo>
                  <a:cubicBezTo>
                    <a:pt x="751" y="236"/>
                    <a:pt x="753" y="269"/>
                    <a:pt x="756" y="300"/>
                  </a:cubicBezTo>
                  <a:cubicBezTo>
                    <a:pt x="758" y="342"/>
                    <a:pt x="761" y="386"/>
                    <a:pt x="761" y="429"/>
                  </a:cubicBezTo>
                  <a:cubicBezTo>
                    <a:pt x="761" y="431"/>
                    <a:pt x="761" y="434"/>
                    <a:pt x="761" y="436"/>
                  </a:cubicBezTo>
                  <a:cubicBezTo>
                    <a:pt x="761" y="436"/>
                    <a:pt x="761" y="436"/>
                    <a:pt x="761" y="436"/>
                  </a:cubicBezTo>
                  <a:cubicBezTo>
                    <a:pt x="761" y="438"/>
                    <a:pt x="763" y="439"/>
                    <a:pt x="764" y="439"/>
                  </a:cubicBezTo>
                  <a:cubicBezTo>
                    <a:pt x="766" y="439"/>
                    <a:pt x="767" y="438"/>
                    <a:pt x="767" y="436"/>
                  </a:cubicBezTo>
                  <a:cubicBezTo>
                    <a:pt x="768" y="391"/>
                    <a:pt x="764" y="344"/>
                    <a:pt x="761" y="299"/>
                  </a:cubicBezTo>
                  <a:cubicBezTo>
                    <a:pt x="759" y="268"/>
                    <a:pt x="757" y="236"/>
                    <a:pt x="756" y="205"/>
                  </a:cubicBezTo>
                  <a:cubicBezTo>
                    <a:pt x="756" y="186"/>
                    <a:pt x="756" y="165"/>
                    <a:pt x="756" y="146"/>
                  </a:cubicBezTo>
                  <a:cubicBezTo>
                    <a:pt x="757" y="99"/>
                    <a:pt x="759" y="51"/>
                    <a:pt x="746" y="7"/>
                  </a:cubicBezTo>
                  <a:cubicBezTo>
                    <a:pt x="746" y="6"/>
                    <a:pt x="745" y="5"/>
                    <a:pt x="744" y="5"/>
                  </a:cubicBezTo>
                  <a:cubicBezTo>
                    <a:pt x="658" y="0"/>
                    <a:pt x="566" y="4"/>
                    <a:pt x="478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A6F2E3E-0050-4017-94DB-572AB2662F38}"/>
                </a:ext>
              </a:extLst>
            </p:cNvPr>
            <p:cNvSpPr/>
            <p:nvPr/>
          </p:nvSpPr>
          <p:spPr bwMode="auto">
            <a:xfrm>
              <a:off x="1728788" y="1370013"/>
              <a:ext cx="3024187" cy="1941513"/>
            </a:xfrm>
            <a:custGeom>
              <a:gdLst>
                <a:gd fmla="*/ 44 w 712" name="T0"/>
                <a:gd fmla="*/ 456 h 456" name="T1"/>
                <a:gd fmla="*/ 36 w 712" name="T2"/>
                <a:gd fmla="*/ 363 h 456" name="T3"/>
                <a:gd fmla="*/ 9 w 712" name="T4"/>
                <a:gd fmla="*/ 135 h 456" name="T5"/>
                <a:gd fmla="*/ 1 w 712" name="T6"/>
                <a:gd fmla="*/ 40 h 456" name="T7"/>
                <a:gd fmla="*/ 213 w 712" name="T8"/>
                <a:gd fmla="*/ 20 h 456" name="T9"/>
                <a:gd fmla="*/ 561 w 712" name="T10"/>
                <a:gd fmla="*/ 7 h 456" name="T11"/>
                <a:gd fmla="*/ 639 w 712" name="T12"/>
                <a:gd fmla="*/ 7 h 456" name="T13"/>
                <a:gd fmla="*/ 699 w 712" name="T14"/>
                <a:gd fmla="*/ 7 h 456" name="T15"/>
                <a:gd fmla="*/ 700 w 712" name="T16"/>
                <a:gd fmla="*/ 94 h 456" name="T17"/>
                <a:gd fmla="*/ 700 w 712" name="T18"/>
                <a:gd fmla="*/ 199 h 456" name="T19"/>
                <a:gd fmla="*/ 712 w 712" name="T20"/>
                <a:gd fmla="*/ 412 h 45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6" w="712">
                  <a:moveTo>
                    <a:pt x="44" y="456"/>
                  </a:moveTo>
                  <a:cubicBezTo>
                    <a:pt x="50" y="435"/>
                    <a:pt x="39" y="391"/>
                    <a:pt x="36" y="363"/>
                  </a:cubicBezTo>
                  <a:cubicBezTo>
                    <a:pt x="26" y="286"/>
                    <a:pt x="15" y="212"/>
                    <a:pt x="9" y="135"/>
                  </a:cubicBezTo>
                  <a:cubicBezTo>
                    <a:pt x="7" y="103"/>
                    <a:pt x="5" y="71"/>
                    <a:pt x="1" y="40"/>
                  </a:cubicBezTo>
                  <a:cubicBezTo>
                    <a:pt x="0" y="28"/>
                    <a:pt x="199" y="21"/>
                    <a:pt x="213" y="20"/>
                  </a:cubicBezTo>
                  <a:cubicBezTo>
                    <a:pt x="330" y="15"/>
                    <a:pt x="443" y="7"/>
                    <a:pt x="561" y="7"/>
                  </a:cubicBezTo>
                  <a:cubicBezTo>
                    <a:pt x="587" y="7"/>
                    <a:pt x="613" y="9"/>
                    <a:pt x="639" y="7"/>
                  </a:cubicBezTo>
                  <a:cubicBezTo>
                    <a:pt x="659" y="6"/>
                    <a:pt x="680" y="0"/>
                    <a:pt x="699" y="7"/>
                  </a:cubicBezTo>
                  <a:cubicBezTo>
                    <a:pt x="704" y="9"/>
                    <a:pt x="700" y="87"/>
                    <a:pt x="700" y="94"/>
                  </a:cubicBezTo>
                  <a:cubicBezTo>
                    <a:pt x="703" y="129"/>
                    <a:pt x="700" y="167"/>
                    <a:pt x="700" y="199"/>
                  </a:cubicBezTo>
                  <a:cubicBezTo>
                    <a:pt x="700" y="273"/>
                    <a:pt x="712" y="341"/>
                    <a:pt x="712" y="412"/>
                  </a:cubicBezTo>
                </a:path>
              </a:pathLst>
            </a:custGeom>
            <a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D0D620F-F3BB-4B50-ADCF-0B79EE53C34B}"/>
                </a:ext>
              </a:extLst>
            </p:cNvPr>
            <p:cNvSpPr/>
            <p:nvPr/>
          </p:nvSpPr>
          <p:spPr bwMode="auto">
            <a:xfrm>
              <a:off x="1719263" y="1366838"/>
              <a:ext cx="3046412" cy="1957388"/>
            </a:xfrm>
            <a:custGeom>
              <a:gdLst>
                <a:gd fmla="*/ 656 w 717" name="T0"/>
                <a:gd fmla="*/ 4 h 460" name="T1"/>
                <a:gd fmla="*/ 641 w 717" name="T2"/>
                <a:gd fmla="*/ 5 h 460" name="T3"/>
                <a:gd fmla="*/ 589 w 717" name="T4"/>
                <a:gd fmla="*/ 5 h 460" name="T5"/>
                <a:gd fmla="*/ 563 w 717" name="T6"/>
                <a:gd fmla="*/ 5 h 460" name="T7"/>
                <a:gd fmla="*/ 315 w 717" name="T8"/>
                <a:gd fmla="*/ 13 h 460" name="T9"/>
                <a:gd fmla="*/ 215 w 717" name="T10"/>
                <a:gd fmla="*/ 18 h 460" name="T11"/>
                <a:gd fmla="*/ 210 w 717" name="T12"/>
                <a:gd fmla="*/ 18 h 460" name="T13"/>
                <a:gd fmla="*/ 1 w 717" name="T14"/>
                <a:gd fmla="*/ 38 h 460" name="T15"/>
                <a:gd fmla="*/ 0 w 717" name="T16"/>
                <a:gd fmla="*/ 41 h 460" name="T17"/>
                <a:gd fmla="*/ 8 w 717" name="T18"/>
                <a:gd fmla="*/ 136 h 460" name="T19"/>
                <a:gd fmla="*/ 27 w 717" name="T20"/>
                <a:gd fmla="*/ 301 h 460" name="T21"/>
                <a:gd fmla="*/ 35 w 717" name="T22"/>
                <a:gd fmla="*/ 364 h 460" name="T23"/>
                <a:gd fmla="*/ 39 w 717" name="T24"/>
                <a:gd fmla="*/ 390 h 460" name="T25"/>
                <a:gd fmla="*/ 43 w 717" name="T26"/>
                <a:gd fmla="*/ 456 h 460" name="T27"/>
                <a:gd fmla="*/ 46 w 717" name="T28"/>
                <a:gd fmla="*/ 460 h 460" name="T29"/>
                <a:gd fmla="*/ 49 w 717" name="T30"/>
                <a:gd fmla="*/ 458 h 460" name="T31"/>
                <a:gd fmla="*/ 51 w 717" name="T32"/>
                <a:gd fmla="*/ 442 h 460" name="T33"/>
                <a:gd fmla="*/ 45 w 717" name="T34"/>
                <a:gd fmla="*/ 389 h 460" name="T35"/>
                <a:gd fmla="*/ 40 w 717" name="T36"/>
                <a:gd fmla="*/ 363 h 460" name="T37"/>
                <a:gd fmla="*/ 32 w 717" name="T38"/>
                <a:gd fmla="*/ 300 h 460" name="T39"/>
                <a:gd fmla="*/ 14 w 717" name="T40"/>
                <a:gd fmla="*/ 136 h 460" name="T41"/>
                <a:gd fmla="*/ 6 w 717" name="T42"/>
                <a:gd fmla="*/ 41 h 460" name="T43"/>
                <a:gd fmla="*/ 211 w 717" name="T44"/>
                <a:gd fmla="*/ 24 h 460" name="T45"/>
                <a:gd fmla="*/ 215 w 717" name="T46"/>
                <a:gd fmla="*/ 24 h 460" name="T47"/>
                <a:gd fmla="*/ 316 w 717" name="T48"/>
                <a:gd fmla="*/ 19 h 460" name="T49"/>
                <a:gd fmla="*/ 563 w 717" name="T50"/>
                <a:gd fmla="*/ 11 h 460" name="T51"/>
                <a:gd fmla="*/ 589 w 717" name="T52"/>
                <a:gd fmla="*/ 11 h 460" name="T53"/>
                <a:gd fmla="*/ 642 w 717" name="T54"/>
                <a:gd fmla="*/ 11 h 460" name="T55"/>
                <a:gd fmla="*/ 657 w 717" name="T56"/>
                <a:gd fmla="*/ 9 h 460" name="T57"/>
                <a:gd fmla="*/ 699 w 717" name="T58"/>
                <a:gd fmla="*/ 11 h 460" name="T59"/>
                <a:gd fmla="*/ 701 w 717" name="T60"/>
                <a:gd fmla="*/ 35 h 460" name="T61"/>
                <a:gd fmla="*/ 700 w 717" name="T62"/>
                <a:gd fmla="*/ 76 h 460" name="T63"/>
                <a:gd fmla="*/ 699 w 717" name="T64"/>
                <a:gd fmla="*/ 93 h 460" name="T65"/>
                <a:gd fmla="*/ 700 w 717" name="T66"/>
                <a:gd fmla="*/ 96 h 460" name="T67"/>
                <a:gd fmla="*/ 700 w 717" name="T68"/>
                <a:gd fmla="*/ 131 h 460" name="T69"/>
                <a:gd fmla="*/ 700 w 717" name="T70"/>
                <a:gd fmla="*/ 168 h 460" name="T71"/>
                <a:gd fmla="*/ 700 w 717" name="T72"/>
                <a:gd fmla="*/ 200 h 460" name="T73"/>
                <a:gd fmla="*/ 700 w 717" name="T74"/>
                <a:gd fmla="*/ 201 h 460" name="T75"/>
                <a:gd fmla="*/ 705 w 717" name="T76"/>
                <a:gd fmla="*/ 309 h 460" name="T77"/>
                <a:gd fmla="*/ 711 w 717" name="T78"/>
                <a:gd fmla="*/ 413 h 460" name="T79"/>
                <a:gd fmla="*/ 714 w 717" name="T80"/>
                <a:gd fmla="*/ 416 h 460" name="T81"/>
                <a:gd fmla="*/ 717 w 717" name="T82"/>
                <a:gd fmla="*/ 413 h 460" name="T83"/>
                <a:gd fmla="*/ 711 w 717" name="T84"/>
                <a:gd fmla="*/ 308 h 460" name="T85"/>
                <a:gd fmla="*/ 705 w 717" name="T86"/>
                <a:gd fmla="*/ 200 h 460" name="T87"/>
                <a:gd fmla="*/ 706 w 717" name="T88"/>
                <a:gd fmla="*/ 168 h 460" name="T89"/>
                <a:gd fmla="*/ 705 w 717" name="T90"/>
                <a:gd fmla="*/ 95 h 460" name="T91"/>
                <a:gd fmla="*/ 706 w 717" name="T92"/>
                <a:gd fmla="*/ 77 h 460" name="T93"/>
                <a:gd fmla="*/ 702 w 717" name="T94"/>
                <a:gd fmla="*/ 6 h 460" name="T95"/>
                <a:gd fmla="*/ 656 w 717" name="T96"/>
                <a:gd fmla="*/ 4 h 46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60" w="717">
                  <a:moveTo>
                    <a:pt x="656" y="4"/>
                  </a:moveTo>
                  <a:cubicBezTo>
                    <a:pt x="641" y="5"/>
                    <a:pt x="641" y="5"/>
                    <a:pt x="641" y="5"/>
                  </a:cubicBezTo>
                  <a:cubicBezTo>
                    <a:pt x="624" y="6"/>
                    <a:pt x="606" y="6"/>
                    <a:pt x="589" y="5"/>
                  </a:cubicBezTo>
                  <a:cubicBezTo>
                    <a:pt x="563" y="5"/>
                    <a:pt x="563" y="5"/>
                    <a:pt x="563" y="5"/>
                  </a:cubicBezTo>
                  <a:cubicBezTo>
                    <a:pt x="479" y="5"/>
                    <a:pt x="396" y="9"/>
                    <a:pt x="315" y="13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0" y="18"/>
                    <a:pt x="210" y="18"/>
                    <a:pt x="210" y="18"/>
                  </a:cubicBezTo>
                  <a:cubicBezTo>
                    <a:pt x="11" y="26"/>
                    <a:pt x="4" y="35"/>
                    <a:pt x="1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73"/>
                    <a:pt x="6" y="106"/>
                    <a:pt x="8" y="136"/>
                  </a:cubicBezTo>
                  <a:cubicBezTo>
                    <a:pt x="12" y="192"/>
                    <a:pt x="19" y="247"/>
                    <a:pt x="27" y="301"/>
                  </a:cubicBezTo>
                  <a:cubicBezTo>
                    <a:pt x="35" y="364"/>
                    <a:pt x="35" y="364"/>
                    <a:pt x="35" y="364"/>
                  </a:cubicBezTo>
                  <a:cubicBezTo>
                    <a:pt x="39" y="390"/>
                    <a:pt x="39" y="390"/>
                    <a:pt x="39" y="390"/>
                  </a:cubicBezTo>
                  <a:cubicBezTo>
                    <a:pt x="43" y="414"/>
                    <a:pt x="47" y="441"/>
                    <a:pt x="43" y="456"/>
                  </a:cubicBezTo>
                  <a:cubicBezTo>
                    <a:pt x="43" y="458"/>
                    <a:pt x="44" y="459"/>
                    <a:pt x="46" y="460"/>
                  </a:cubicBezTo>
                  <a:cubicBezTo>
                    <a:pt x="47" y="460"/>
                    <a:pt x="49" y="459"/>
                    <a:pt x="49" y="458"/>
                  </a:cubicBezTo>
                  <a:cubicBezTo>
                    <a:pt x="50" y="453"/>
                    <a:pt x="51" y="448"/>
                    <a:pt x="51" y="442"/>
                  </a:cubicBezTo>
                  <a:cubicBezTo>
                    <a:pt x="51" y="426"/>
                    <a:pt x="48" y="407"/>
                    <a:pt x="45" y="389"/>
                  </a:cubicBezTo>
                  <a:cubicBezTo>
                    <a:pt x="40" y="363"/>
                    <a:pt x="40" y="363"/>
                    <a:pt x="40" y="363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25" y="246"/>
                    <a:pt x="18" y="191"/>
                    <a:pt x="14" y="136"/>
                  </a:cubicBezTo>
                  <a:cubicBezTo>
                    <a:pt x="12" y="105"/>
                    <a:pt x="10" y="73"/>
                    <a:pt x="6" y="41"/>
                  </a:cubicBezTo>
                  <a:cubicBezTo>
                    <a:pt x="13" y="37"/>
                    <a:pt x="69" y="30"/>
                    <a:pt x="211" y="2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316" y="19"/>
                    <a:pt x="316" y="19"/>
                    <a:pt x="316" y="19"/>
                  </a:cubicBezTo>
                  <a:cubicBezTo>
                    <a:pt x="396" y="15"/>
                    <a:pt x="479" y="11"/>
                    <a:pt x="563" y="11"/>
                  </a:cubicBezTo>
                  <a:cubicBezTo>
                    <a:pt x="589" y="11"/>
                    <a:pt x="589" y="11"/>
                    <a:pt x="589" y="11"/>
                  </a:cubicBezTo>
                  <a:cubicBezTo>
                    <a:pt x="606" y="12"/>
                    <a:pt x="624" y="12"/>
                    <a:pt x="642" y="11"/>
                  </a:cubicBezTo>
                  <a:cubicBezTo>
                    <a:pt x="657" y="9"/>
                    <a:pt x="657" y="9"/>
                    <a:pt x="657" y="9"/>
                  </a:cubicBezTo>
                  <a:cubicBezTo>
                    <a:pt x="671" y="8"/>
                    <a:pt x="686" y="6"/>
                    <a:pt x="699" y="11"/>
                  </a:cubicBezTo>
                  <a:cubicBezTo>
                    <a:pt x="700" y="14"/>
                    <a:pt x="701" y="23"/>
                    <a:pt x="701" y="35"/>
                  </a:cubicBezTo>
                  <a:cubicBezTo>
                    <a:pt x="701" y="49"/>
                    <a:pt x="700" y="66"/>
                    <a:pt x="700" y="76"/>
                  </a:cubicBezTo>
                  <a:cubicBezTo>
                    <a:pt x="700" y="84"/>
                    <a:pt x="699" y="90"/>
                    <a:pt x="699" y="93"/>
                  </a:cubicBezTo>
                  <a:cubicBezTo>
                    <a:pt x="699" y="94"/>
                    <a:pt x="700" y="95"/>
                    <a:pt x="700" y="96"/>
                  </a:cubicBezTo>
                  <a:cubicBezTo>
                    <a:pt x="700" y="107"/>
                    <a:pt x="700" y="119"/>
                    <a:pt x="700" y="131"/>
                  </a:cubicBezTo>
                  <a:cubicBezTo>
                    <a:pt x="700" y="143"/>
                    <a:pt x="700" y="155"/>
                    <a:pt x="700" y="168"/>
                  </a:cubicBezTo>
                  <a:cubicBezTo>
                    <a:pt x="700" y="200"/>
                    <a:pt x="700" y="200"/>
                    <a:pt x="700" y="200"/>
                  </a:cubicBezTo>
                  <a:cubicBezTo>
                    <a:pt x="700" y="201"/>
                    <a:pt x="700" y="201"/>
                    <a:pt x="700" y="201"/>
                  </a:cubicBezTo>
                  <a:cubicBezTo>
                    <a:pt x="700" y="238"/>
                    <a:pt x="703" y="274"/>
                    <a:pt x="705" y="309"/>
                  </a:cubicBezTo>
                  <a:cubicBezTo>
                    <a:pt x="708" y="343"/>
                    <a:pt x="711" y="378"/>
                    <a:pt x="711" y="413"/>
                  </a:cubicBezTo>
                  <a:cubicBezTo>
                    <a:pt x="711" y="415"/>
                    <a:pt x="712" y="416"/>
                    <a:pt x="714" y="416"/>
                  </a:cubicBezTo>
                  <a:cubicBezTo>
                    <a:pt x="716" y="416"/>
                    <a:pt x="717" y="415"/>
                    <a:pt x="717" y="413"/>
                  </a:cubicBezTo>
                  <a:cubicBezTo>
                    <a:pt x="717" y="378"/>
                    <a:pt x="714" y="342"/>
                    <a:pt x="711" y="308"/>
                  </a:cubicBezTo>
                  <a:cubicBezTo>
                    <a:pt x="708" y="273"/>
                    <a:pt x="705" y="237"/>
                    <a:pt x="705" y="200"/>
                  </a:cubicBezTo>
                  <a:cubicBezTo>
                    <a:pt x="706" y="168"/>
                    <a:pt x="706" y="168"/>
                    <a:pt x="706" y="168"/>
                  </a:cubicBezTo>
                  <a:cubicBezTo>
                    <a:pt x="706" y="144"/>
                    <a:pt x="707" y="119"/>
                    <a:pt x="705" y="95"/>
                  </a:cubicBezTo>
                  <a:cubicBezTo>
                    <a:pt x="705" y="93"/>
                    <a:pt x="705" y="86"/>
                    <a:pt x="706" y="77"/>
                  </a:cubicBezTo>
                  <a:cubicBezTo>
                    <a:pt x="707" y="13"/>
                    <a:pt x="706" y="7"/>
                    <a:pt x="702" y="6"/>
                  </a:cubicBezTo>
                  <a:cubicBezTo>
                    <a:pt x="687" y="0"/>
                    <a:pt x="671" y="2"/>
                    <a:pt x="65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42E59B7-2727-4C8F-ACCD-758C0B03F491}"/>
                </a:ext>
              </a:extLst>
            </p:cNvPr>
            <p:cNvSpPr/>
            <p:nvPr/>
          </p:nvSpPr>
          <p:spPr bwMode="auto">
            <a:xfrm>
              <a:off x="1766888" y="3132138"/>
              <a:ext cx="3197224" cy="506413"/>
            </a:xfrm>
            <a:custGeom>
              <a:gdLst>
                <a:gd fmla="*/ 0 w 753" name="T0"/>
                <a:gd fmla="*/ 71 h 119" name="T1"/>
                <a:gd fmla="*/ 10 w 753" name="T2"/>
                <a:gd fmla="*/ 103 h 119" name="T3"/>
                <a:gd fmla="*/ 246 w 753" name="T4"/>
                <a:gd fmla="*/ 92 h 119" name="T5"/>
                <a:gd fmla="*/ 508 w 753" name="T6"/>
                <a:gd fmla="*/ 68 h 119" name="T7"/>
                <a:gd fmla="*/ 753 w 753" name="T8"/>
                <a:gd fmla="*/ 44 h 119" name="T9"/>
                <a:gd fmla="*/ 726 w 753" name="T10"/>
                <a:gd fmla="*/ 7 h 119" name="T11"/>
                <a:gd fmla="*/ 639 w 753" name="T12"/>
                <a:gd fmla="*/ 5 h 119" name="T13"/>
                <a:gd fmla="*/ 459 w 753" name="T14"/>
                <a:gd fmla="*/ 19 h 119" name="T15"/>
                <a:gd fmla="*/ 254 w 753" name="T16"/>
                <a:gd fmla="*/ 35 h 119" name="T17"/>
                <a:gd fmla="*/ 76 w 753" name="T18"/>
                <a:gd fmla="*/ 57 h 119" name="T19"/>
                <a:gd fmla="*/ 70 w 753" name="T20"/>
                <a:gd fmla="*/ 57 h 11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9" w="753">
                  <a:moveTo>
                    <a:pt x="0" y="71"/>
                  </a:moveTo>
                  <a:cubicBezTo>
                    <a:pt x="6" y="79"/>
                    <a:pt x="7" y="92"/>
                    <a:pt x="10" y="103"/>
                  </a:cubicBezTo>
                  <a:cubicBezTo>
                    <a:pt x="14" y="119"/>
                    <a:pt x="221" y="93"/>
                    <a:pt x="246" y="92"/>
                  </a:cubicBezTo>
                  <a:cubicBezTo>
                    <a:pt x="333" y="86"/>
                    <a:pt x="420" y="74"/>
                    <a:pt x="508" y="68"/>
                  </a:cubicBezTo>
                  <a:cubicBezTo>
                    <a:pt x="589" y="63"/>
                    <a:pt x="672" y="53"/>
                    <a:pt x="753" y="44"/>
                  </a:cubicBezTo>
                  <a:cubicBezTo>
                    <a:pt x="749" y="23"/>
                    <a:pt x="748" y="13"/>
                    <a:pt x="726" y="7"/>
                  </a:cubicBezTo>
                  <a:cubicBezTo>
                    <a:pt x="701" y="0"/>
                    <a:pt x="666" y="6"/>
                    <a:pt x="639" y="5"/>
                  </a:cubicBezTo>
                  <a:cubicBezTo>
                    <a:pt x="576" y="1"/>
                    <a:pt x="520" y="16"/>
                    <a:pt x="459" y="19"/>
                  </a:cubicBezTo>
                  <a:cubicBezTo>
                    <a:pt x="391" y="23"/>
                    <a:pt x="321" y="28"/>
                    <a:pt x="254" y="35"/>
                  </a:cubicBezTo>
                  <a:cubicBezTo>
                    <a:pt x="195" y="42"/>
                    <a:pt x="134" y="52"/>
                    <a:pt x="76" y="57"/>
                  </a:cubicBezTo>
                  <a:cubicBezTo>
                    <a:pt x="74" y="57"/>
                    <a:pt x="72" y="57"/>
                    <a:pt x="70" y="57"/>
                  </a:cubicBezTo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7EF87A3-FF66-4235-B26A-9DDECC59EEFD}"/>
                </a:ext>
              </a:extLst>
            </p:cNvPr>
            <p:cNvSpPr/>
            <p:nvPr/>
          </p:nvSpPr>
          <p:spPr bwMode="auto">
            <a:xfrm>
              <a:off x="1754188" y="3128963"/>
              <a:ext cx="3222624" cy="493713"/>
            </a:xfrm>
            <a:custGeom>
              <a:gdLst>
                <a:gd fmla="*/ 674 w 759" name="T0"/>
                <a:gd fmla="*/ 3 h 116" name="T1"/>
                <a:gd fmla="*/ 642 w 759" name="T2"/>
                <a:gd fmla="*/ 3 h 116" name="T3"/>
                <a:gd fmla="*/ 529 w 759" name="T4"/>
                <a:gd fmla="*/ 10 h 116" name="T5"/>
                <a:gd fmla="*/ 462 w 759" name="T6"/>
                <a:gd fmla="*/ 17 h 116" name="T7"/>
                <a:gd fmla="*/ 257 w 759" name="T8"/>
                <a:gd fmla="*/ 34 h 116" name="T9"/>
                <a:gd fmla="*/ 196 w 759" name="T10"/>
                <a:gd fmla="*/ 41 h 116" name="T11"/>
                <a:gd fmla="*/ 79 w 759" name="T12"/>
                <a:gd fmla="*/ 55 h 116" name="T13"/>
                <a:gd fmla="*/ 73 w 759" name="T14"/>
                <a:gd fmla="*/ 55 h 116" name="T15"/>
                <a:gd fmla="*/ 76 w 759" name="T16"/>
                <a:gd fmla="*/ 58 h 116" name="T17"/>
                <a:gd fmla="*/ 73 w 759" name="T18"/>
                <a:gd fmla="*/ 60 h 116" name="T19"/>
                <a:gd fmla="*/ 79 w 759" name="T20"/>
                <a:gd fmla="*/ 61 h 116" name="T21"/>
                <a:gd fmla="*/ 197 w 759" name="T22"/>
                <a:gd fmla="*/ 47 h 116" name="T23"/>
                <a:gd fmla="*/ 257 w 759" name="T24"/>
                <a:gd fmla="*/ 39 h 116" name="T25"/>
                <a:gd fmla="*/ 462 w 759" name="T26"/>
                <a:gd fmla="*/ 23 h 116" name="T27"/>
                <a:gd fmla="*/ 530 w 759" name="T28"/>
                <a:gd fmla="*/ 16 h 116" name="T29"/>
                <a:gd fmla="*/ 642 w 759" name="T30"/>
                <a:gd fmla="*/ 9 h 116" name="T31"/>
                <a:gd fmla="*/ 674 w 759" name="T32"/>
                <a:gd fmla="*/ 8 h 116" name="T33"/>
                <a:gd fmla="*/ 728 w 759" name="T34"/>
                <a:gd fmla="*/ 11 h 116" name="T35"/>
                <a:gd fmla="*/ 753 w 759" name="T36"/>
                <a:gd fmla="*/ 43 h 116" name="T37"/>
                <a:gd fmla="*/ 702 w 759" name="T38"/>
                <a:gd fmla="*/ 48 h 116" name="T39"/>
                <a:gd fmla="*/ 510 w 759" name="T40"/>
                <a:gd fmla="*/ 66 h 116" name="T41"/>
                <a:gd fmla="*/ 382 w 759" name="T42"/>
                <a:gd fmla="*/ 78 h 116" name="T43"/>
                <a:gd fmla="*/ 248 w 759" name="T44"/>
                <a:gd fmla="*/ 90 h 116" name="T45"/>
                <a:gd fmla="*/ 215 w 759" name="T46"/>
                <a:gd fmla="*/ 93 h 116" name="T47"/>
                <a:gd fmla="*/ 15 w 759" name="T48"/>
                <a:gd fmla="*/ 103 h 116" name="T49"/>
                <a:gd fmla="*/ 13 w 759" name="T50"/>
                <a:gd fmla="*/ 93 h 116" name="T51"/>
                <a:gd fmla="*/ 6 w 759" name="T52"/>
                <a:gd fmla="*/ 70 h 116" name="T53"/>
                <a:gd fmla="*/ 2 w 759" name="T54"/>
                <a:gd fmla="*/ 70 h 116" name="T55"/>
                <a:gd fmla="*/ 1 w 759" name="T56"/>
                <a:gd fmla="*/ 74 h 116" name="T57"/>
                <a:gd fmla="*/ 7 w 759" name="T58"/>
                <a:gd fmla="*/ 94 h 116" name="T59"/>
                <a:gd fmla="*/ 10 w 759" name="T60"/>
                <a:gd fmla="*/ 105 h 116" name="T61"/>
                <a:gd fmla="*/ 215 w 759" name="T62"/>
                <a:gd fmla="*/ 99 h 116" name="T63"/>
                <a:gd fmla="*/ 249 w 759" name="T64"/>
                <a:gd fmla="*/ 95 h 116" name="T65"/>
                <a:gd fmla="*/ 383 w 759" name="T66"/>
                <a:gd fmla="*/ 84 h 116" name="T67"/>
                <a:gd fmla="*/ 511 w 759" name="T68"/>
                <a:gd fmla="*/ 72 h 116" name="T69"/>
                <a:gd fmla="*/ 703 w 759" name="T70"/>
                <a:gd fmla="*/ 54 h 116" name="T71"/>
                <a:gd fmla="*/ 757 w 759" name="T72"/>
                <a:gd fmla="*/ 48 h 116" name="T73"/>
                <a:gd fmla="*/ 759 w 759" name="T74"/>
                <a:gd fmla="*/ 47 h 116" name="T75"/>
                <a:gd fmla="*/ 759 w 759" name="T76"/>
                <a:gd fmla="*/ 45 h 116" name="T77"/>
                <a:gd fmla="*/ 759 w 759" name="T78"/>
                <a:gd fmla="*/ 42 h 116" name="T79"/>
                <a:gd fmla="*/ 730 w 759" name="T80"/>
                <a:gd fmla="*/ 5 h 116" name="T81"/>
                <a:gd fmla="*/ 674 w 759" name="T82"/>
                <a:gd fmla="*/ 3 h 11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15" w="759">
                  <a:moveTo>
                    <a:pt x="674" y="3"/>
                  </a:moveTo>
                  <a:cubicBezTo>
                    <a:pt x="663" y="3"/>
                    <a:pt x="652" y="3"/>
                    <a:pt x="642" y="3"/>
                  </a:cubicBezTo>
                  <a:cubicBezTo>
                    <a:pt x="603" y="0"/>
                    <a:pt x="566" y="5"/>
                    <a:pt x="529" y="10"/>
                  </a:cubicBezTo>
                  <a:cubicBezTo>
                    <a:pt x="507" y="13"/>
                    <a:pt x="485" y="16"/>
                    <a:pt x="462" y="17"/>
                  </a:cubicBezTo>
                  <a:cubicBezTo>
                    <a:pt x="398" y="21"/>
                    <a:pt x="326" y="25"/>
                    <a:pt x="257" y="34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57" y="46"/>
                    <a:pt x="117" y="51"/>
                    <a:pt x="79" y="55"/>
                  </a:cubicBezTo>
                  <a:cubicBezTo>
                    <a:pt x="79" y="55"/>
                    <a:pt x="73" y="55"/>
                    <a:pt x="73" y="55"/>
                  </a:cubicBezTo>
                  <a:cubicBezTo>
                    <a:pt x="75" y="55"/>
                    <a:pt x="76" y="56"/>
                    <a:pt x="76" y="58"/>
                  </a:cubicBezTo>
                  <a:cubicBezTo>
                    <a:pt x="76" y="59"/>
                    <a:pt x="75" y="60"/>
                    <a:pt x="73" y="60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118" y="57"/>
                    <a:pt x="158" y="52"/>
                    <a:pt x="197" y="47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327" y="31"/>
                    <a:pt x="399" y="27"/>
                    <a:pt x="462" y="23"/>
                  </a:cubicBezTo>
                  <a:cubicBezTo>
                    <a:pt x="485" y="22"/>
                    <a:pt x="508" y="19"/>
                    <a:pt x="530" y="16"/>
                  </a:cubicBezTo>
                  <a:cubicBezTo>
                    <a:pt x="566" y="11"/>
                    <a:pt x="603" y="6"/>
                    <a:pt x="642" y="9"/>
                  </a:cubicBezTo>
                  <a:cubicBezTo>
                    <a:pt x="652" y="9"/>
                    <a:pt x="663" y="9"/>
                    <a:pt x="674" y="8"/>
                  </a:cubicBezTo>
                  <a:cubicBezTo>
                    <a:pt x="693" y="8"/>
                    <a:pt x="713" y="7"/>
                    <a:pt x="728" y="11"/>
                  </a:cubicBezTo>
                  <a:cubicBezTo>
                    <a:pt x="747" y="16"/>
                    <a:pt x="749" y="23"/>
                    <a:pt x="753" y="43"/>
                  </a:cubicBezTo>
                  <a:cubicBezTo>
                    <a:pt x="747" y="44"/>
                    <a:pt x="702" y="48"/>
                    <a:pt x="702" y="48"/>
                  </a:cubicBezTo>
                  <a:cubicBezTo>
                    <a:pt x="639" y="55"/>
                    <a:pt x="574" y="62"/>
                    <a:pt x="510" y="66"/>
                  </a:cubicBezTo>
                  <a:cubicBezTo>
                    <a:pt x="468" y="69"/>
                    <a:pt x="424" y="74"/>
                    <a:pt x="382" y="78"/>
                  </a:cubicBezTo>
                  <a:cubicBezTo>
                    <a:pt x="338" y="82"/>
                    <a:pt x="293" y="87"/>
                    <a:pt x="248" y="90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167" y="98"/>
                    <a:pt x="24" y="113"/>
                    <a:pt x="15" y="103"/>
                  </a:cubicBezTo>
                  <a:cubicBezTo>
                    <a:pt x="15" y="102"/>
                    <a:pt x="13" y="93"/>
                    <a:pt x="13" y="93"/>
                  </a:cubicBezTo>
                  <a:cubicBezTo>
                    <a:pt x="12" y="85"/>
                    <a:pt x="10" y="76"/>
                    <a:pt x="6" y="70"/>
                  </a:cubicBezTo>
                  <a:cubicBezTo>
                    <a:pt x="5" y="69"/>
                    <a:pt x="3" y="69"/>
                    <a:pt x="2" y="70"/>
                  </a:cubicBezTo>
                  <a:cubicBezTo>
                    <a:pt x="0" y="71"/>
                    <a:pt x="0" y="73"/>
                    <a:pt x="1" y="74"/>
                  </a:cubicBezTo>
                  <a:cubicBezTo>
                    <a:pt x="5" y="79"/>
                    <a:pt x="6" y="86"/>
                    <a:pt x="7" y="94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3" y="116"/>
                    <a:pt x="65" y="115"/>
                    <a:pt x="215" y="99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93" y="93"/>
                    <a:pt x="339" y="88"/>
                    <a:pt x="383" y="84"/>
                  </a:cubicBezTo>
                  <a:cubicBezTo>
                    <a:pt x="425" y="79"/>
                    <a:pt x="468" y="75"/>
                    <a:pt x="511" y="72"/>
                  </a:cubicBezTo>
                  <a:cubicBezTo>
                    <a:pt x="575" y="68"/>
                    <a:pt x="640" y="61"/>
                    <a:pt x="703" y="54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8"/>
                    <a:pt x="758" y="48"/>
                    <a:pt x="759" y="47"/>
                  </a:cubicBezTo>
                  <a:cubicBezTo>
                    <a:pt x="759" y="47"/>
                    <a:pt x="759" y="46"/>
                    <a:pt x="759" y="45"/>
                  </a:cubicBezTo>
                  <a:cubicBezTo>
                    <a:pt x="759" y="42"/>
                    <a:pt x="759" y="42"/>
                    <a:pt x="759" y="42"/>
                  </a:cubicBezTo>
                  <a:cubicBezTo>
                    <a:pt x="755" y="22"/>
                    <a:pt x="752" y="11"/>
                    <a:pt x="730" y="5"/>
                  </a:cubicBezTo>
                  <a:cubicBezTo>
                    <a:pt x="713" y="1"/>
                    <a:pt x="693" y="2"/>
                    <a:pt x="67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5942EC6-1A1A-48F3-B105-745C118B3739}"/>
                </a:ext>
              </a:extLst>
            </p:cNvPr>
            <p:cNvSpPr/>
            <p:nvPr/>
          </p:nvSpPr>
          <p:spPr bwMode="auto">
            <a:xfrm>
              <a:off x="1782763" y="3043238"/>
              <a:ext cx="3181349" cy="379413"/>
            </a:xfrm>
            <a:custGeom>
              <a:gdLst>
                <a:gd fmla="*/ 644 w 749" name="T0"/>
                <a:gd fmla="*/ 39 h 89" name="T1"/>
                <a:gd fmla="*/ 286 w 749" name="T2"/>
                <a:gd fmla="*/ 62 h 89" name="T3"/>
                <a:gd fmla="*/ 0 w 749" name="T4"/>
                <a:gd fmla="*/ 89 h 89" name="T5"/>
                <a:gd fmla="*/ 69 w 749" name="T6"/>
                <a:gd fmla="*/ 57 h 89" name="T7"/>
                <a:gd fmla="*/ 311 w 749" name="T8"/>
                <a:gd fmla="*/ 34 h 89" name="T9"/>
                <a:gd fmla="*/ 632 w 749" name="T10"/>
                <a:gd fmla="*/ 16 h 89" name="T11"/>
                <a:gd fmla="*/ 749 w 749" name="T12"/>
                <a:gd fmla="*/ 32 h 89" name="T13"/>
                <a:gd fmla="*/ 644 w 749" name="T14"/>
                <a:gd fmla="*/ 39 h 8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9" w="749">
                  <a:moveTo>
                    <a:pt x="644" y="39"/>
                  </a:moveTo>
                  <a:cubicBezTo>
                    <a:pt x="524" y="43"/>
                    <a:pt x="405" y="51"/>
                    <a:pt x="286" y="62"/>
                  </a:cubicBezTo>
                  <a:cubicBezTo>
                    <a:pt x="191" y="71"/>
                    <a:pt x="94" y="76"/>
                    <a:pt x="0" y="89"/>
                  </a:cubicBezTo>
                  <a:cubicBezTo>
                    <a:pt x="23" y="62"/>
                    <a:pt x="33" y="60"/>
                    <a:pt x="69" y="57"/>
                  </a:cubicBezTo>
                  <a:cubicBezTo>
                    <a:pt x="150" y="51"/>
                    <a:pt x="230" y="39"/>
                    <a:pt x="311" y="34"/>
                  </a:cubicBezTo>
                  <a:cubicBezTo>
                    <a:pt x="416" y="27"/>
                    <a:pt x="525" y="23"/>
                    <a:pt x="632" y="16"/>
                  </a:cubicBezTo>
                  <a:cubicBezTo>
                    <a:pt x="662" y="14"/>
                    <a:pt x="731" y="0"/>
                    <a:pt x="749" y="32"/>
                  </a:cubicBezTo>
                  <a:cubicBezTo>
                    <a:pt x="717" y="40"/>
                    <a:pt x="678" y="38"/>
                    <a:pt x="644" y="39"/>
                  </a:cubicBezTo>
                  <a:close/>
                </a:path>
              </a:pathLst>
            </a:custGeom>
            <a:solidFill>
              <a:srgbClr val="E7D2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DF9366F-7573-4BD5-AFEC-3ADE6A2266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063" y="3051176"/>
              <a:ext cx="3206749" cy="384175"/>
            </a:xfrm>
            <a:custGeom>
              <a:gdLst>
                <a:gd fmla="*/ 652 w 755" name="T0"/>
                <a:gd fmla="*/ 10 h 90" name="T1"/>
                <a:gd fmla="*/ 635 w 755" name="T2"/>
                <a:gd fmla="*/ 11 h 90" name="T3"/>
                <a:gd fmla="*/ 476 w 755" name="T4"/>
                <a:gd fmla="*/ 20 h 90" name="T5"/>
                <a:gd fmla="*/ 314 w 755" name="T6"/>
                <a:gd fmla="*/ 29 h 90" name="T7"/>
                <a:gd fmla="*/ 187 w 755" name="T8"/>
                <a:gd fmla="*/ 41 h 90" name="T9"/>
                <a:gd fmla="*/ 72 w 755" name="T10"/>
                <a:gd fmla="*/ 52 h 90" name="T11"/>
                <a:gd fmla="*/ 1 w 755" name="T12"/>
                <a:gd fmla="*/ 86 h 90" name="T13"/>
                <a:gd fmla="*/ 1 w 755" name="T14"/>
                <a:gd fmla="*/ 89 h 90" name="T15"/>
                <a:gd fmla="*/ 4 w 755" name="T16"/>
                <a:gd fmla="*/ 90 h 90" name="T17"/>
                <a:gd fmla="*/ 192 w 755" name="T18"/>
                <a:gd fmla="*/ 71 h 90" name="T19"/>
                <a:gd fmla="*/ 289 w 755" name="T20"/>
                <a:gd fmla="*/ 63 h 90" name="T21"/>
                <a:gd fmla="*/ 647 w 755" name="T22"/>
                <a:gd fmla="*/ 40 h 90" name="T23"/>
                <a:gd fmla="*/ 673 w 755" name="T24"/>
                <a:gd fmla="*/ 39 h 90" name="T25"/>
                <a:gd fmla="*/ 753 w 755" name="T26"/>
                <a:gd fmla="*/ 33 h 90" name="T27"/>
                <a:gd fmla="*/ 755 w 755" name="T28"/>
                <a:gd fmla="*/ 31 h 90" name="T29"/>
                <a:gd fmla="*/ 754 w 755" name="T30"/>
                <a:gd fmla="*/ 29 h 90" name="T31"/>
                <a:gd fmla="*/ 652 w 755" name="T32"/>
                <a:gd fmla="*/ 10 h 90" name="T33"/>
                <a:gd fmla="*/ 72 w 755" name="T34"/>
                <a:gd fmla="*/ 58 h 90" name="T35"/>
                <a:gd fmla="*/ 187 w 755" name="T36"/>
                <a:gd fmla="*/ 47 h 90" name="T37"/>
                <a:gd fmla="*/ 314 w 755" name="T38"/>
                <a:gd fmla="*/ 35 h 90" name="T39"/>
                <a:gd fmla="*/ 476 w 755" name="T40"/>
                <a:gd fmla="*/ 26 h 90" name="T41"/>
                <a:gd fmla="*/ 635 w 755" name="T42"/>
                <a:gd fmla="*/ 17 h 90" name="T43"/>
                <a:gd fmla="*/ 653 w 755" name="T44"/>
                <a:gd fmla="*/ 15 h 90" name="T45"/>
                <a:gd fmla="*/ 747 w 755" name="T46"/>
                <a:gd fmla="*/ 28 h 90" name="T47"/>
                <a:gd fmla="*/ 673 w 755" name="T48"/>
                <a:gd fmla="*/ 34 h 90" name="T49"/>
                <a:gd fmla="*/ 647 w 755" name="T50"/>
                <a:gd fmla="*/ 34 h 90" name="T51"/>
                <a:gd fmla="*/ 288 w 755" name="T52"/>
                <a:gd fmla="*/ 57 h 90" name="T53"/>
                <a:gd fmla="*/ 191 w 755" name="T54"/>
                <a:gd fmla="*/ 66 h 90" name="T55"/>
                <a:gd fmla="*/ 11 w 755" name="T56"/>
                <a:gd fmla="*/ 84 h 90" name="T57"/>
                <a:gd fmla="*/ 72 w 755" name="T58"/>
                <a:gd fmla="*/ 58 h 90" name="T59"/>
                <a:gd fmla="*/ 647 w 755" name="T60"/>
                <a:gd fmla="*/ 34 h 90" name="T61"/>
                <a:gd fmla="*/ 647 w 755" name="T62"/>
                <a:gd fmla="*/ 34 h 90" name="T63"/>
                <a:gd fmla="*/ 647 w 755" name="T64"/>
                <a:gd fmla="*/ 34 h 9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0" w="755">
                  <a:moveTo>
                    <a:pt x="652" y="10"/>
                  </a:moveTo>
                  <a:cubicBezTo>
                    <a:pt x="635" y="11"/>
                    <a:pt x="635" y="11"/>
                    <a:pt x="635" y="11"/>
                  </a:cubicBezTo>
                  <a:cubicBezTo>
                    <a:pt x="582" y="15"/>
                    <a:pt x="528" y="18"/>
                    <a:pt x="476" y="20"/>
                  </a:cubicBezTo>
                  <a:cubicBezTo>
                    <a:pt x="423" y="23"/>
                    <a:pt x="367" y="25"/>
                    <a:pt x="314" y="29"/>
                  </a:cubicBezTo>
                  <a:cubicBezTo>
                    <a:pt x="271" y="32"/>
                    <a:pt x="228" y="36"/>
                    <a:pt x="187" y="41"/>
                  </a:cubicBezTo>
                  <a:cubicBezTo>
                    <a:pt x="149" y="45"/>
                    <a:pt x="110" y="49"/>
                    <a:pt x="72" y="52"/>
                  </a:cubicBezTo>
                  <a:cubicBezTo>
                    <a:pt x="36" y="55"/>
                    <a:pt x="25" y="57"/>
                    <a:pt x="1" y="86"/>
                  </a:cubicBezTo>
                  <a:cubicBezTo>
                    <a:pt x="0" y="86"/>
                    <a:pt x="0" y="88"/>
                    <a:pt x="1" y="89"/>
                  </a:cubicBezTo>
                  <a:cubicBezTo>
                    <a:pt x="1" y="90"/>
                    <a:pt x="2" y="90"/>
                    <a:pt x="4" y="90"/>
                  </a:cubicBezTo>
                  <a:cubicBezTo>
                    <a:pt x="65" y="81"/>
                    <a:pt x="130" y="76"/>
                    <a:pt x="192" y="71"/>
                  </a:cubicBezTo>
                  <a:cubicBezTo>
                    <a:pt x="224" y="69"/>
                    <a:pt x="257" y="66"/>
                    <a:pt x="289" y="63"/>
                  </a:cubicBezTo>
                  <a:cubicBezTo>
                    <a:pt x="414" y="51"/>
                    <a:pt x="532" y="43"/>
                    <a:pt x="647" y="40"/>
                  </a:cubicBezTo>
                  <a:cubicBezTo>
                    <a:pt x="673" y="39"/>
                    <a:pt x="673" y="39"/>
                    <a:pt x="673" y="39"/>
                  </a:cubicBezTo>
                  <a:cubicBezTo>
                    <a:pt x="700" y="39"/>
                    <a:pt x="728" y="39"/>
                    <a:pt x="753" y="33"/>
                  </a:cubicBezTo>
                  <a:cubicBezTo>
                    <a:pt x="753" y="33"/>
                    <a:pt x="754" y="32"/>
                    <a:pt x="755" y="31"/>
                  </a:cubicBezTo>
                  <a:cubicBezTo>
                    <a:pt x="755" y="31"/>
                    <a:pt x="755" y="30"/>
                    <a:pt x="754" y="29"/>
                  </a:cubicBezTo>
                  <a:cubicBezTo>
                    <a:pt x="738" y="0"/>
                    <a:pt x="687" y="6"/>
                    <a:pt x="652" y="10"/>
                  </a:cubicBezTo>
                  <a:moveTo>
                    <a:pt x="72" y="58"/>
                  </a:moveTo>
                  <a:cubicBezTo>
                    <a:pt x="111" y="55"/>
                    <a:pt x="150" y="51"/>
                    <a:pt x="187" y="47"/>
                  </a:cubicBezTo>
                  <a:cubicBezTo>
                    <a:pt x="229" y="42"/>
                    <a:pt x="272" y="38"/>
                    <a:pt x="314" y="35"/>
                  </a:cubicBezTo>
                  <a:cubicBezTo>
                    <a:pt x="368" y="31"/>
                    <a:pt x="423" y="28"/>
                    <a:pt x="476" y="26"/>
                  </a:cubicBezTo>
                  <a:cubicBezTo>
                    <a:pt x="529" y="23"/>
                    <a:pt x="582" y="21"/>
                    <a:pt x="635" y="17"/>
                  </a:cubicBezTo>
                  <a:cubicBezTo>
                    <a:pt x="653" y="15"/>
                    <a:pt x="653" y="15"/>
                    <a:pt x="653" y="15"/>
                  </a:cubicBezTo>
                  <a:cubicBezTo>
                    <a:pt x="684" y="12"/>
                    <a:pt x="730" y="7"/>
                    <a:pt x="747" y="28"/>
                  </a:cubicBezTo>
                  <a:cubicBezTo>
                    <a:pt x="724" y="33"/>
                    <a:pt x="698" y="33"/>
                    <a:pt x="673" y="34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531" y="38"/>
                    <a:pt x="414" y="45"/>
                    <a:pt x="288" y="57"/>
                  </a:cubicBezTo>
                  <a:cubicBezTo>
                    <a:pt x="256" y="61"/>
                    <a:pt x="223" y="63"/>
                    <a:pt x="191" y="66"/>
                  </a:cubicBezTo>
                  <a:cubicBezTo>
                    <a:pt x="132" y="70"/>
                    <a:pt x="70" y="75"/>
                    <a:pt x="11" y="84"/>
                  </a:cubicBezTo>
                  <a:cubicBezTo>
                    <a:pt x="30" y="62"/>
                    <a:pt x="40" y="60"/>
                    <a:pt x="72" y="58"/>
                  </a:cubicBezTo>
                  <a:moveTo>
                    <a:pt x="647" y="34"/>
                  </a:moveTo>
                  <a:cubicBezTo>
                    <a:pt x="647" y="34"/>
                    <a:pt x="647" y="34"/>
                    <a:pt x="647" y="34"/>
                  </a:cubicBezTo>
                  <a:cubicBezTo>
                    <a:pt x="647" y="34"/>
                    <a:pt x="647" y="34"/>
                    <a:pt x="647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6D3D9F6-C5B2-4115-AD14-02D041E7EEBB}"/>
                </a:ext>
              </a:extLst>
            </p:cNvPr>
            <p:cNvSpPr/>
            <p:nvPr/>
          </p:nvSpPr>
          <p:spPr bwMode="auto">
            <a:xfrm>
              <a:off x="2008188" y="2890838"/>
              <a:ext cx="790575" cy="415925"/>
            </a:xfrm>
            <a:custGeom>
              <a:gdLst>
                <a:gd fmla="*/ 167 w 186" name="T0"/>
                <a:gd fmla="*/ 14 h 98" name="T1"/>
                <a:gd fmla="*/ 177 w 186" name="T2"/>
                <a:gd fmla="*/ 72 h 98" name="T3"/>
                <a:gd fmla="*/ 139 w 186" name="T4"/>
                <a:gd fmla="*/ 84 h 98" name="T5"/>
                <a:gd fmla="*/ 75 w 186" name="T6"/>
                <a:gd fmla="*/ 93 h 98" name="T7"/>
                <a:gd fmla="*/ 17 w 186" name="T8"/>
                <a:gd fmla="*/ 84 h 98" name="T9"/>
                <a:gd fmla="*/ 15 w 186" name="T10"/>
                <a:gd fmla="*/ 27 h 98" name="T11"/>
                <a:gd fmla="*/ 86 w 186" name="T12"/>
                <a:gd fmla="*/ 14 h 98" name="T13"/>
                <a:gd fmla="*/ 167 w 186" name="T14"/>
                <a:gd fmla="*/ 14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186">
                  <a:moveTo>
                    <a:pt x="167" y="14"/>
                  </a:moveTo>
                  <a:cubicBezTo>
                    <a:pt x="179" y="25"/>
                    <a:pt x="186" y="58"/>
                    <a:pt x="177" y="72"/>
                  </a:cubicBezTo>
                  <a:cubicBezTo>
                    <a:pt x="168" y="86"/>
                    <a:pt x="154" y="82"/>
                    <a:pt x="139" y="84"/>
                  </a:cubicBezTo>
                  <a:cubicBezTo>
                    <a:pt x="117" y="87"/>
                    <a:pt x="96" y="92"/>
                    <a:pt x="75" y="93"/>
                  </a:cubicBezTo>
                  <a:cubicBezTo>
                    <a:pt x="57" y="94"/>
                    <a:pt x="29" y="98"/>
                    <a:pt x="17" y="84"/>
                  </a:cubicBezTo>
                  <a:cubicBezTo>
                    <a:pt x="4" y="70"/>
                    <a:pt x="0" y="39"/>
                    <a:pt x="15" y="27"/>
                  </a:cubicBezTo>
                  <a:cubicBezTo>
                    <a:pt x="30" y="14"/>
                    <a:pt x="67" y="17"/>
                    <a:pt x="86" y="14"/>
                  </a:cubicBezTo>
                  <a:cubicBezTo>
                    <a:pt x="106" y="12"/>
                    <a:pt x="152" y="0"/>
                    <a:pt x="167" y="14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4D2385C-CC14-42E0-BFB0-15B28CF0E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2950" y="2886076"/>
              <a:ext cx="798512" cy="430213"/>
            </a:xfrm>
            <a:custGeom>
              <a:gdLst>
                <a:gd fmla="*/ 97 w 188" name="T0"/>
                <a:gd fmla="*/ 11 h 101" name="T1"/>
                <a:gd fmla="*/ 85 w 188" name="T2"/>
                <a:gd fmla="*/ 13 h 101" name="T3"/>
                <a:gd fmla="*/ 66 w 188" name="T4"/>
                <a:gd fmla="*/ 14 h 101" name="T5"/>
                <a:gd fmla="*/ 12 w 188" name="T6"/>
                <a:gd fmla="*/ 25 h 101" name="T7"/>
                <a:gd fmla="*/ 1 w 188" name="T8"/>
                <a:gd fmla="*/ 48 h 101" name="T9"/>
                <a:gd fmla="*/ 14 w 188" name="T10"/>
                <a:gd fmla="*/ 87 h 101" name="T11"/>
                <a:gd fmla="*/ 67 w 188" name="T12"/>
                <a:gd fmla="*/ 98 h 101" name="T13"/>
                <a:gd fmla="*/ 74 w 188" name="T14"/>
                <a:gd fmla="*/ 97 h 101" name="T15"/>
                <a:gd fmla="*/ 113 w 188" name="T16"/>
                <a:gd fmla="*/ 92 h 101" name="T17"/>
                <a:gd fmla="*/ 138 w 188" name="T18"/>
                <a:gd fmla="*/ 88 h 101" name="T19"/>
                <a:gd fmla="*/ 148 w 188" name="T20"/>
                <a:gd fmla="*/ 87 h 101" name="T21"/>
                <a:gd fmla="*/ 178 w 188" name="T22"/>
                <a:gd fmla="*/ 75 h 101" name="T23"/>
                <a:gd fmla="*/ 168 w 188" name="T24"/>
                <a:gd fmla="*/ 13 h 101" name="T25"/>
                <a:gd fmla="*/ 168 w 188" name="T26"/>
                <a:gd fmla="*/ 13 h 101" name="T27"/>
                <a:gd fmla="*/ 97 w 188" name="T28"/>
                <a:gd fmla="*/ 11 h 101" name="T29"/>
                <a:gd fmla="*/ 18 w 188" name="T30"/>
                <a:gd fmla="*/ 84 h 101" name="T31"/>
                <a:gd fmla="*/ 7 w 188" name="T32"/>
                <a:gd fmla="*/ 49 h 101" name="T33"/>
                <a:gd fmla="*/ 16 w 188" name="T34"/>
                <a:gd fmla="*/ 30 h 101" name="T35"/>
                <a:gd fmla="*/ 66 w 188" name="T36"/>
                <a:gd fmla="*/ 20 h 101" name="T37"/>
                <a:gd fmla="*/ 86 w 188" name="T38"/>
                <a:gd fmla="*/ 18 h 101" name="T39"/>
                <a:gd fmla="*/ 98 w 188" name="T40"/>
                <a:gd fmla="*/ 16 h 101" name="T41"/>
                <a:gd fmla="*/ 164 w 188" name="T42"/>
                <a:gd fmla="*/ 17 h 101" name="T43"/>
                <a:gd fmla="*/ 164 w 188" name="T44"/>
                <a:gd fmla="*/ 17 h 101" name="T45"/>
                <a:gd fmla="*/ 173 w 188" name="T46"/>
                <a:gd fmla="*/ 71 h 101" name="T47"/>
                <a:gd fmla="*/ 147 w 188" name="T48"/>
                <a:gd fmla="*/ 82 h 101" name="T49"/>
                <a:gd fmla="*/ 137 w 188" name="T50"/>
                <a:gd fmla="*/ 82 h 101" name="T51"/>
                <a:gd fmla="*/ 112 w 188" name="T52"/>
                <a:gd fmla="*/ 86 h 101" name="T53"/>
                <a:gd fmla="*/ 73 w 188" name="T54"/>
                <a:gd fmla="*/ 91 h 101" name="T55"/>
                <a:gd fmla="*/ 66 w 188" name="T56"/>
                <a:gd fmla="*/ 92 h 101" name="T57"/>
                <a:gd fmla="*/ 18 w 188" name="T58"/>
                <a:gd fmla="*/ 84 h 10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0" w="188">
                  <a:moveTo>
                    <a:pt x="97" y="11"/>
                  </a:moveTo>
                  <a:cubicBezTo>
                    <a:pt x="85" y="13"/>
                    <a:pt x="85" y="13"/>
                    <a:pt x="85" y="13"/>
                  </a:cubicBezTo>
                  <a:cubicBezTo>
                    <a:pt x="80" y="13"/>
                    <a:pt x="73" y="14"/>
                    <a:pt x="66" y="14"/>
                  </a:cubicBezTo>
                  <a:cubicBezTo>
                    <a:pt x="46" y="15"/>
                    <a:pt x="23" y="16"/>
                    <a:pt x="12" y="25"/>
                  </a:cubicBezTo>
                  <a:cubicBezTo>
                    <a:pt x="6" y="30"/>
                    <a:pt x="2" y="38"/>
                    <a:pt x="1" y="48"/>
                  </a:cubicBezTo>
                  <a:cubicBezTo>
                    <a:pt x="0" y="62"/>
                    <a:pt x="5" y="78"/>
                    <a:pt x="14" y="87"/>
                  </a:cubicBezTo>
                  <a:cubicBezTo>
                    <a:pt x="26" y="101"/>
                    <a:pt x="48" y="99"/>
                    <a:pt x="67" y="98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87" y="96"/>
                    <a:pt x="100" y="94"/>
                    <a:pt x="113" y="92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9" y="87"/>
                    <a:pt x="170" y="86"/>
                    <a:pt x="178" y="75"/>
                  </a:cubicBezTo>
                  <a:cubicBezTo>
                    <a:pt x="188" y="59"/>
                    <a:pt x="181" y="24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54" y="0"/>
                    <a:pt x="120" y="6"/>
                    <a:pt x="97" y="11"/>
                  </a:cubicBezTo>
                  <a:moveTo>
                    <a:pt x="18" y="84"/>
                  </a:moveTo>
                  <a:cubicBezTo>
                    <a:pt x="11" y="75"/>
                    <a:pt x="6" y="61"/>
                    <a:pt x="7" y="49"/>
                  </a:cubicBezTo>
                  <a:cubicBezTo>
                    <a:pt x="8" y="43"/>
                    <a:pt x="10" y="35"/>
                    <a:pt x="16" y="30"/>
                  </a:cubicBezTo>
                  <a:cubicBezTo>
                    <a:pt x="26" y="21"/>
                    <a:pt x="48" y="20"/>
                    <a:pt x="66" y="20"/>
                  </a:cubicBezTo>
                  <a:cubicBezTo>
                    <a:pt x="73" y="19"/>
                    <a:pt x="80" y="19"/>
                    <a:pt x="86" y="1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118" y="13"/>
                    <a:pt x="152" y="7"/>
                    <a:pt x="164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75" y="27"/>
                    <a:pt x="182" y="59"/>
                    <a:pt x="173" y="71"/>
                  </a:cubicBezTo>
                  <a:cubicBezTo>
                    <a:pt x="167" y="81"/>
                    <a:pt x="158" y="81"/>
                    <a:pt x="147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0" y="88"/>
                    <a:pt x="86" y="90"/>
                    <a:pt x="73" y="91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49" y="93"/>
                    <a:pt x="28" y="95"/>
                    <a:pt x="1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9D92478-0969-4209-B148-6C7A6CD705F9}"/>
                </a:ext>
              </a:extLst>
            </p:cNvPr>
            <p:cNvSpPr/>
            <p:nvPr/>
          </p:nvSpPr>
          <p:spPr bwMode="auto">
            <a:xfrm>
              <a:off x="2289175" y="2890838"/>
              <a:ext cx="200025" cy="395288"/>
            </a:xfrm>
            <a:custGeom>
              <a:gdLst>
                <a:gd fmla="*/ 0 w 47" name="T0"/>
                <a:gd fmla="*/ 11 h 93" name="T1"/>
                <a:gd fmla="*/ 18 w 47" name="T2"/>
                <a:gd fmla="*/ 93 h 93" name="T3"/>
                <a:gd fmla="*/ 46 w 47" name="T4"/>
                <a:gd fmla="*/ 90 h 93" name="T5"/>
                <a:gd fmla="*/ 38 w 47" name="T6"/>
                <a:gd fmla="*/ 26 h 93" name="T7"/>
                <a:gd fmla="*/ 26 w 47" name="T8"/>
                <a:gd fmla="*/ 3 h 93" name="T9"/>
                <a:gd fmla="*/ 0 w 47" name="T10"/>
                <a:gd fmla="*/ 11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47">
                  <a:moveTo>
                    <a:pt x="0" y="11"/>
                  </a:moveTo>
                  <a:cubicBezTo>
                    <a:pt x="13" y="36"/>
                    <a:pt x="15" y="65"/>
                    <a:pt x="18" y="93"/>
                  </a:cubicBezTo>
                  <a:cubicBezTo>
                    <a:pt x="26" y="91"/>
                    <a:pt x="37" y="89"/>
                    <a:pt x="46" y="90"/>
                  </a:cubicBezTo>
                  <a:cubicBezTo>
                    <a:pt x="47" y="67"/>
                    <a:pt x="42" y="48"/>
                    <a:pt x="38" y="26"/>
                  </a:cubicBezTo>
                  <a:cubicBezTo>
                    <a:pt x="35" y="14"/>
                    <a:pt x="36" y="8"/>
                    <a:pt x="26" y="3"/>
                  </a:cubicBezTo>
                  <a:cubicBezTo>
                    <a:pt x="19" y="0"/>
                    <a:pt x="2" y="7"/>
                    <a:pt x="0" y="11"/>
                  </a:cubicBezTo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16A9C0CB-9921-40FF-9190-4C0C55F6AC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6475" y="2881313"/>
              <a:ext cx="225425" cy="417513"/>
            </a:xfrm>
            <a:custGeom>
              <a:gdLst>
                <a:gd fmla="*/ 10 w 53" name="T0"/>
                <a:gd fmla="*/ 5 h 98" name="T1"/>
                <a:gd fmla="*/ 0 w 53" name="T2"/>
                <a:gd fmla="*/ 12 h 98" name="T3"/>
                <a:gd fmla="*/ 0 w 53" name="T4"/>
                <a:gd fmla="*/ 12 h 98" name="T5"/>
                <a:gd fmla="*/ 0 w 53" name="T6"/>
                <a:gd fmla="*/ 12 h 98" name="T7"/>
                <a:gd fmla="*/ 0 w 53" name="T8"/>
                <a:gd fmla="*/ 13 h 98" name="T9"/>
                <a:gd fmla="*/ 0 w 53" name="T10"/>
                <a:gd fmla="*/ 14 h 98" name="T11"/>
                <a:gd fmla="*/ 0 w 53" name="T12"/>
                <a:gd fmla="*/ 15 h 98" name="T13"/>
                <a:gd fmla="*/ 17 w 53" name="T14"/>
                <a:gd fmla="*/ 91 h 98" name="T15"/>
                <a:gd fmla="*/ 18 w 53" name="T16"/>
                <a:gd fmla="*/ 95 h 98" name="T17"/>
                <a:gd fmla="*/ 19 w 53" name="T18"/>
                <a:gd fmla="*/ 97 h 98" name="T19"/>
                <a:gd fmla="*/ 21 w 53" name="T20"/>
                <a:gd fmla="*/ 98 h 98" name="T21"/>
                <a:gd fmla="*/ 24 w 53" name="T22"/>
                <a:gd fmla="*/ 97 h 98" name="T23"/>
                <a:gd fmla="*/ 49 w 53" name="T24"/>
                <a:gd fmla="*/ 95 h 98" name="T25"/>
                <a:gd fmla="*/ 51 w 53" name="T26"/>
                <a:gd fmla="*/ 94 h 98" name="T27"/>
                <a:gd fmla="*/ 52 w 53" name="T28"/>
                <a:gd fmla="*/ 92 h 98" name="T29"/>
                <a:gd fmla="*/ 46 w 53" name="T30"/>
                <a:gd fmla="*/ 38 h 98" name="T31"/>
                <a:gd fmla="*/ 44 w 53" name="T32"/>
                <a:gd fmla="*/ 28 h 98" name="T33"/>
                <a:gd fmla="*/ 43 w 53" name="T34"/>
                <a:gd fmla="*/ 22 h 98" name="T35"/>
                <a:gd fmla="*/ 30 w 53" name="T36"/>
                <a:gd fmla="*/ 3 h 98" name="T37"/>
                <a:gd fmla="*/ 10 w 53" name="T38"/>
                <a:gd fmla="*/ 5 h 98" name="T39"/>
                <a:gd fmla="*/ 28 w 53" name="T40"/>
                <a:gd fmla="*/ 8 h 98" name="T41"/>
                <a:gd fmla="*/ 37 w 53" name="T42"/>
                <a:gd fmla="*/ 23 h 98" name="T43"/>
                <a:gd fmla="*/ 38 w 53" name="T44"/>
                <a:gd fmla="*/ 29 h 98" name="T45"/>
                <a:gd fmla="*/ 40 w 53" name="T46"/>
                <a:gd fmla="*/ 39 h 98" name="T47"/>
                <a:gd fmla="*/ 46 w 53" name="T48"/>
                <a:gd fmla="*/ 84 h 98" name="T49"/>
                <a:gd fmla="*/ 46 w 53" name="T50"/>
                <a:gd fmla="*/ 89 h 98" name="T51"/>
                <a:gd fmla="*/ 23 w 53" name="T52"/>
                <a:gd fmla="*/ 91 h 98" name="T53"/>
                <a:gd fmla="*/ 23 w 53" name="T54"/>
                <a:gd fmla="*/ 90 h 98" name="T55"/>
                <a:gd fmla="*/ 6 w 53" name="T56"/>
                <a:gd fmla="*/ 14 h 98" name="T57"/>
                <a:gd fmla="*/ 28 w 53" name="T58"/>
                <a:gd fmla="*/ 8 h 98" name="T59"/>
                <a:gd fmla="*/ 49 w 53" name="T60"/>
                <a:gd fmla="*/ 89 h 98" name="T61"/>
                <a:gd fmla="*/ 49 w 53" name="T62"/>
                <a:gd fmla="*/ 89 h 98" name="T63"/>
                <a:gd fmla="*/ 49 w 53" name="T64"/>
                <a:gd fmla="*/ 89 h 9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8" w="52">
                  <a:moveTo>
                    <a:pt x="10" y="5"/>
                  </a:moveTo>
                  <a:cubicBezTo>
                    <a:pt x="7" y="6"/>
                    <a:pt x="2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2" y="38"/>
                    <a:pt x="15" y="65"/>
                    <a:pt x="17" y="91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6"/>
                    <a:pt x="18" y="97"/>
                    <a:pt x="19" y="97"/>
                  </a:cubicBezTo>
                  <a:cubicBezTo>
                    <a:pt x="20" y="98"/>
                    <a:pt x="20" y="98"/>
                    <a:pt x="21" y="98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2" y="96"/>
                    <a:pt x="41" y="94"/>
                    <a:pt x="49" y="95"/>
                  </a:cubicBezTo>
                  <a:cubicBezTo>
                    <a:pt x="49" y="95"/>
                    <a:pt x="50" y="95"/>
                    <a:pt x="51" y="94"/>
                  </a:cubicBezTo>
                  <a:cubicBezTo>
                    <a:pt x="51" y="93"/>
                    <a:pt x="52" y="93"/>
                    <a:pt x="52" y="92"/>
                  </a:cubicBezTo>
                  <a:cubicBezTo>
                    <a:pt x="53" y="72"/>
                    <a:pt x="49" y="56"/>
                    <a:pt x="46" y="3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13"/>
                    <a:pt x="40" y="7"/>
                    <a:pt x="30" y="3"/>
                  </a:cubicBezTo>
                  <a:cubicBezTo>
                    <a:pt x="25" y="0"/>
                    <a:pt x="16" y="3"/>
                    <a:pt x="10" y="5"/>
                  </a:cubicBezTo>
                  <a:moveTo>
                    <a:pt x="28" y="8"/>
                  </a:moveTo>
                  <a:cubicBezTo>
                    <a:pt x="35" y="11"/>
                    <a:pt x="35" y="14"/>
                    <a:pt x="37" y="2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3" y="54"/>
                    <a:pt x="46" y="69"/>
                    <a:pt x="46" y="84"/>
                  </a:cubicBezTo>
                  <a:cubicBezTo>
                    <a:pt x="46" y="86"/>
                    <a:pt x="46" y="87"/>
                    <a:pt x="46" y="89"/>
                  </a:cubicBezTo>
                  <a:cubicBezTo>
                    <a:pt x="38" y="88"/>
                    <a:pt x="30" y="90"/>
                    <a:pt x="23" y="91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1" y="64"/>
                    <a:pt x="18" y="38"/>
                    <a:pt x="6" y="14"/>
                  </a:cubicBezTo>
                  <a:cubicBezTo>
                    <a:pt x="9" y="11"/>
                    <a:pt x="23" y="6"/>
                    <a:pt x="28" y="8"/>
                  </a:cubicBezTo>
                  <a:moveTo>
                    <a:pt x="49" y="89"/>
                  </a:move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9" y="89"/>
                    <a:pt x="49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AD852E9-142B-470B-B0F9-A02C167FFC9C}"/>
              </a:ext>
            </a:extLst>
          </p:cNvPr>
          <p:cNvGrpSpPr/>
          <p:nvPr/>
        </p:nvGrpSpPr>
        <p:grpSpPr>
          <a:xfrm>
            <a:off x="6297416" y="1927438"/>
            <a:ext cx="4130439" cy="2929956"/>
            <a:chOff x="1617663" y="1255713"/>
            <a:chExt cx="3359149" cy="2382838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66CEFED-1141-4C6F-A2B0-D45D07706D86}"/>
                </a:ext>
              </a:extLst>
            </p:cNvPr>
            <p:cNvSpPr/>
            <p:nvPr/>
          </p:nvSpPr>
          <p:spPr bwMode="auto">
            <a:xfrm>
              <a:off x="1625600" y="1263651"/>
              <a:ext cx="3241674" cy="2078038"/>
            </a:xfrm>
            <a:custGeom>
              <a:gdLst>
                <a:gd fmla="*/ 49 w 763" name="T0"/>
                <a:gd fmla="*/ 488 h 488" name="T1"/>
                <a:gd fmla="*/ 41 w 763" name="T2"/>
                <a:gd fmla="*/ 423 h 488" name="T3"/>
                <a:gd fmla="*/ 27 w 763" name="T4"/>
                <a:gd fmla="*/ 324 h 488" name="T5"/>
                <a:gd fmla="*/ 18 w 763" name="T6"/>
                <a:gd fmla="*/ 222 h 488" name="T7"/>
                <a:gd fmla="*/ 5 w 763" name="T8"/>
                <a:gd fmla="*/ 47 h 488" name="T9"/>
                <a:gd fmla="*/ 79 w 763" name="T10"/>
                <a:gd fmla="*/ 32 h 488" name="T11"/>
                <a:gd fmla="*/ 205 w 763" name="T12"/>
                <a:gd fmla="*/ 23 h 488" name="T13"/>
                <a:gd fmla="*/ 439 w 763" name="T14"/>
                <a:gd fmla="*/ 11 h 488" name="T15"/>
                <a:gd fmla="*/ 741 w 763" name="T16"/>
                <a:gd fmla="*/ 6 h 488" name="T17"/>
                <a:gd fmla="*/ 751 w 763" name="T18"/>
                <a:gd fmla="*/ 203 h 488" name="T19"/>
                <a:gd fmla="*/ 762 w 763" name="T20"/>
                <a:gd fmla="*/ 434 h 48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88" w="763">
                  <a:moveTo>
                    <a:pt x="49" y="488"/>
                  </a:moveTo>
                  <a:cubicBezTo>
                    <a:pt x="51" y="470"/>
                    <a:pt x="44" y="442"/>
                    <a:pt x="41" y="423"/>
                  </a:cubicBezTo>
                  <a:cubicBezTo>
                    <a:pt x="36" y="390"/>
                    <a:pt x="33" y="357"/>
                    <a:pt x="27" y="324"/>
                  </a:cubicBezTo>
                  <a:cubicBezTo>
                    <a:pt x="22" y="291"/>
                    <a:pt x="22" y="256"/>
                    <a:pt x="18" y="222"/>
                  </a:cubicBezTo>
                  <a:cubicBezTo>
                    <a:pt x="11" y="165"/>
                    <a:pt x="0" y="105"/>
                    <a:pt x="5" y="47"/>
                  </a:cubicBezTo>
                  <a:cubicBezTo>
                    <a:pt x="24" y="36"/>
                    <a:pt x="57" y="33"/>
                    <a:pt x="79" y="32"/>
                  </a:cubicBezTo>
                  <a:cubicBezTo>
                    <a:pt x="121" y="29"/>
                    <a:pt x="163" y="26"/>
                    <a:pt x="205" y="23"/>
                  </a:cubicBezTo>
                  <a:cubicBezTo>
                    <a:pt x="283" y="18"/>
                    <a:pt x="361" y="15"/>
                    <a:pt x="439" y="11"/>
                  </a:cubicBezTo>
                  <a:cubicBezTo>
                    <a:pt x="539" y="7"/>
                    <a:pt x="643" y="0"/>
                    <a:pt x="741" y="6"/>
                  </a:cubicBezTo>
                  <a:cubicBezTo>
                    <a:pt x="759" y="68"/>
                    <a:pt x="749" y="139"/>
                    <a:pt x="751" y="203"/>
                  </a:cubicBezTo>
                  <a:cubicBezTo>
                    <a:pt x="754" y="280"/>
                    <a:pt x="763" y="357"/>
                    <a:pt x="762" y="434"/>
                  </a:cubicBezTo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1AC9C48-0FC5-4252-BEAB-AB0910B24715}"/>
                </a:ext>
              </a:extLst>
            </p:cNvPr>
            <p:cNvSpPr/>
            <p:nvPr/>
          </p:nvSpPr>
          <p:spPr bwMode="auto">
            <a:xfrm>
              <a:off x="1617663" y="1255713"/>
              <a:ext cx="3262312" cy="2098675"/>
            </a:xfrm>
            <a:custGeom>
              <a:gdLst>
                <a:gd fmla="*/ 478 w 768" name="T0"/>
                <a:gd fmla="*/ 9 h 493" name="T1"/>
                <a:gd fmla="*/ 441 w 768" name="T2"/>
                <a:gd fmla="*/ 11 h 493" name="T3"/>
                <a:gd fmla="*/ 386 w 768" name="T4"/>
                <a:gd fmla="*/ 13 h 493" name="T5"/>
                <a:gd fmla="*/ 207 w 768" name="T6"/>
                <a:gd fmla="*/ 22 h 493" name="T7"/>
                <a:gd fmla="*/ 125 w 768" name="T8"/>
                <a:gd fmla="*/ 28 h 493" name="T9"/>
                <a:gd fmla="*/ 81 w 768" name="T10"/>
                <a:gd fmla="*/ 31 h 493" name="T11"/>
                <a:gd fmla="*/ 5 w 768" name="T12"/>
                <a:gd fmla="*/ 46 h 493" name="T13"/>
                <a:gd fmla="*/ 4 w 768" name="T14"/>
                <a:gd fmla="*/ 49 h 493" name="T15"/>
                <a:gd fmla="*/ 13 w 768" name="T16"/>
                <a:gd fmla="*/ 190 h 493" name="T17"/>
                <a:gd fmla="*/ 17 w 768" name="T18"/>
                <a:gd fmla="*/ 224 h 493" name="T19"/>
                <a:gd fmla="*/ 21 w 768" name="T20"/>
                <a:gd fmla="*/ 269 h 493" name="T21"/>
                <a:gd fmla="*/ 27 w 768" name="T22"/>
                <a:gd fmla="*/ 327 h 493" name="T23"/>
                <a:gd fmla="*/ 34 w 768" name="T24"/>
                <a:gd fmla="*/ 377 h 493" name="T25"/>
                <a:gd fmla="*/ 41 w 768" name="T26"/>
                <a:gd fmla="*/ 425 h 493" name="T27"/>
                <a:gd fmla="*/ 43 w 768" name="T28"/>
                <a:gd fmla="*/ 441 h 493" name="T29"/>
                <a:gd fmla="*/ 48 w 768" name="T30"/>
                <a:gd fmla="*/ 489 h 493" name="T31"/>
                <a:gd fmla="*/ 51 w 768" name="T32"/>
                <a:gd fmla="*/ 492 h 493" name="T33"/>
                <a:gd fmla="*/ 54 w 768" name="T34"/>
                <a:gd fmla="*/ 490 h 493" name="T35"/>
                <a:gd fmla="*/ 54 w 768" name="T36"/>
                <a:gd fmla="*/ 482 h 493" name="T37"/>
                <a:gd fmla="*/ 49 w 768" name="T38"/>
                <a:gd fmla="*/ 440 h 493" name="T39"/>
                <a:gd fmla="*/ 46 w 768" name="T40"/>
                <a:gd fmla="*/ 425 h 493" name="T41"/>
                <a:gd fmla="*/ 39 w 768" name="T42"/>
                <a:gd fmla="*/ 376 h 493" name="T43"/>
                <a:gd fmla="*/ 32 w 768" name="T44"/>
                <a:gd fmla="*/ 326 h 493" name="T45"/>
                <a:gd fmla="*/ 27 w 768" name="T46"/>
                <a:gd fmla="*/ 268 h 493" name="T47"/>
                <a:gd fmla="*/ 23 w 768" name="T48"/>
                <a:gd fmla="*/ 223 h 493" name="T49"/>
                <a:gd fmla="*/ 19 w 768" name="T50"/>
                <a:gd fmla="*/ 189 h 493" name="T51"/>
                <a:gd fmla="*/ 9 w 768" name="T52"/>
                <a:gd fmla="*/ 76 h 493" name="T53"/>
                <a:gd fmla="*/ 10 w 768" name="T54"/>
                <a:gd fmla="*/ 51 h 493" name="T55"/>
                <a:gd fmla="*/ 81 w 768" name="T56"/>
                <a:gd fmla="*/ 37 h 493" name="T57"/>
                <a:gd fmla="*/ 125 w 768" name="T58"/>
                <a:gd fmla="*/ 34 h 493" name="T59"/>
                <a:gd fmla="*/ 208 w 768" name="T60"/>
                <a:gd fmla="*/ 28 h 493" name="T61"/>
                <a:gd fmla="*/ 386 w 768" name="T62"/>
                <a:gd fmla="*/ 19 h 493" name="T63"/>
                <a:gd fmla="*/ 442 w 768" name="T64"/>
                <a:gd fmla="*/ 16 h 493" name="T65"/>
                <a:gd fmla="*/ 479 w 768" name="T66"/>
                <a:gd fmla="*/ 15 h 493" name="T67"/>
                <a:gd fmla="*/ 741 w 768" name="T68"/>
                <a:gd fmla="*/ 11 h 493" name="T69"/>
                <a:gd fmla="*/ 751 w 768" name="T70"/>
                <a:gd fmla="*/ 107 h 493" name="T71"/>
                <a:gd fmla="*/ 751 w 768" name="T72"/>
                <a:gd fmla="*/ 146 h 493" name="T73"/>
                <a:gd fmla="*/ 750 w 768" name="T74"/>
                <a:gd fmla="*/ 185 h 493" name="T75"/>
                <a:gd fmla="*/ 750 w 768" name="T76"/>
                <a:gd fmla="*/ 205 h 493" name="T77"/>
                <a:gd fmla="*/ 756 w 768" name="T78"/>
                <a:gd fmla="*/ 300 h 493" name="T79"/>
                <a:gd fmla="*/ 761 w 768" name="T80"/>
                <a:gd fmla="*/ 429 h 493" name="T81"/>
                <a:gd fmla="*/ 761 w 768" name="T82"/>
                <a:gd fmla="*/ 436 h 493" name="T83"/>
                <a:gd fmla="*/ 761 w 768" name="T84"/>
                <a:gd fmla="*/ 436 h 493" name="T85"/>
                <a:gd fmla="*/ 764 w 768" name="T86"/>
                <a:gd fmla="*/ 439 h 493" name="T87"/>
                <a:gd fmla="*/ 767 w 768" name="T88"/>
                <a:gd fmla="*/ 436 h 493" name="T89"/>
                <a:gd fmla="*/ 761 w 768" name="T90"/>
                <a:gd fmla="*/ 299 h 493" name="T91"/>
                <a:gd fmla="*/ 756 w 768" name="T92"/>
                <a:gd fmla="*/ 205 h 493" name="T93"/>
                <a:gd fmla="*/ 756 w 768" name="T94"/>
                <a:gd fmla="*/ 146 h 493" name="T95"/>
                <a:gd fmla="*/ 746 w 768" name="T96"/>
                <a:gd fmla="*/ 7 h 493" name="T97"/>
                <a:gd fmla="*/ 744 w 768" name="T98"/>
                <a:gd fmla="*/ 5 h 493" name="T99"/>
                <a:gd fmla="*/ 478 w 768" name="T100"/>
                <a:gd fmla="*/ 9 h 493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92" w="768">
                  <a:moveTo>
                    <a:pt x="478" y="9"/>
                  </a:moveTo>
                  <a:cubicBezTo>
                    <a:pt x="441" y="11"/>
                    <a:pt x="441" y="11"/>
                    <a:pt x="441" y="11"/>
                  </a:cubicBezTo>
                  <a:cubicBezTo>
                    <a:pt x="386" y="13"/>
                    <a:pt x="386" y="13"/>
                    <a:pt x="386" y="13"/>
                  </a:cubicBezTo>
                  <a:cubicBezTo>
                    <a:pt x="328" y="16"/>
                    <a:pt x="267" y="19"/>
                    <a:pt x="207" y="22"/>
                  </a:cubicBezTo>
                  <a:cubicBezTo>
                    <a:pt x="125" y="28"/>
                    <a:pt x="125" y="28"/>
                    <a:pt x="125" y="2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56" y="33"/>
                    <a:pt x="25" y="36"/>
                    <a:pt x="5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0" y="95"/>
                    <a:pt x="7" y="143"/>
                    <a:pt x="13" y="190"/>
                  </a:cubicBezTo>
                  <a:cubicBezTo>
                    <a:pt x="17" y="224"/>
                    <a:pt x="17" y="224"/>
                    <a:pt x="17" y="224"/>
                  </a:cubicBezTo>
                  <a:cubicBezTo>
                    <a:pt x="19" y="239"/>
                    <a:pt x="20" y="254"/>
                    <a:pt x="21" y="269"/>
                  </a:cubicBezTo>
                  <a:cubicBezTo>
                    <a:pt x="22" y="288"/>
                    <a:pt x="24" y="308"/>
                    <a:pt x="27" y="327"/>
                  </a:cubicBezTo>
                  <a:cubicBezTo>
                    <a:pt x="34" y="377"/>
                    <a:pt x="34" y="377"/>
                    <a:pt x="34" y="377"/>
                  </a:cubicBezTo>
                  <a:cubicBezTo>
                    <a:pt x="41" y="425"/>
                    <a:pt x="41" y="425"/>
                    <a:pt x="41" y="425"/>
                  </a:cubicBezTo>
                  <a:cubicBezTo>
                    <a:pt x="43" y="441"/>
                    <a:pt x="43" y="441"/>
                    <a:pt x="43" y="441"/>
                  </a:cubicBezTo>
                  <a:cubicBezTo>
                    <a:pt x="46" y="457"/>
                    <a:pt x="50" y="476"/>
                    <a:pt x="48" y="489"/>
                  </a:cubicBezTo>
                  <a:cubicBezTo>
                    <a:pt x="48" y="491"/>
                    <a:pt x="49" y="492"/>
                    <a:pt x="51" y="492"/>
                  </a:cubicBezTo>
                  <a:cubicBezTo>
                    <a:pt x="52" y="493"/>
                    <a:pt x="54" y="492"/>
                    <a:pt x="54" y="490"/>
                  </a:cubicBezTo>
                  <a:cubicBezTo>
                    <a:pt x="54" y="487"/>
                    <a:pt x="54" y="485"/>
                    <a:pt x="54" y="482"/>
                  </a:cubicBezTo>
                  <a:cubicBezTo>
                    <a:pt x="54" y="469"/>
                    <a:pt x="52" y="454"/>
                    <a:pt x="49" y="440"/>
                  </a:cubicBezTo>
                  <a:cubicBezTo>
                    <a:pt x="46" y="425"/>
                    <a:pt x="46" y="425"/>
                    <a:pt x="46" y="425"/>
                  </a:cubicBezTo>
                  <a:cubicBezTo>
                    <a:pt x="39" y="376"/>
                    <a:pt x="39" y="376"/>
                    <a:pt x="39" y="376"/>
                  </a:cubicBezTo>
                  <a:cubicBezTo>
                    <a:pt x="32" y="326"/>
                    <a:pt x="32" y="326"/>
                    <a:pt x="32" y="326"/>
                  </a:cubicBezTo>
                  <a:cubicBezTo>
                    <a:pt x="29" y="307"/>
                    <a:pt x="28" y="287"/>
                    <a:pt x="27" y="268"/>
                  </a:cubicBezTo>
                  <a:cubicBezTo>
                    <a:pt x="26" y="254"/>
                    <a:pt x="25" y="238"/>
                    <a:pt x="23" y="223"/>
                  </a:cubicBezTo>
                  <a:cubicBezTo>
                    <a:pt x="19" y="189"/>
                    <a:pt x="19" y="189"/>
                    <a:pt x="19" y="189"/>
                  </a:cubicBezTo>
                  <a:cubicBezTo>
                    <a:pt x="14" y="152"/>
                    <a:pt x="9" y="113"/>
                    <a:pt x="9" y="76"/>
                  </a:cubicBezTo>
                  <a:cubicBezTo>
                    <a:pt x="9" y="68"/>
                    <a:pt x="9" y="59"/>
                    <a:pt x="10" y="51"/>
                  </a:cubicBezTo>
                  <a:cubicBezTo>
                    <a:pt x="28" y="41"/>
                    <a:pt x="58" y="38"/>
                    <a:pt x="81" y="37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267" y="24"/>
                    <a:pt x="328" y="22"/>
                    <a:pt x="386" y="19"/>
                  </a:cubicBezTo>
                  <a:cubicBezTo>
                    <a:pt x="442" y="16"/>
                    <a:pt x="442" y="16"/>
                    <a:pt x="442" y="16"/>
                  </a:cubicBezTo>
                  <a:cubicBezTo>
                    <a:pt x="479" y="15"/>
                    <a:pt x="479" y="15"/>
                    <a:pt x="479" y="15"/>
                  </a:cubicBezTo>
                  <a:cubicBezTo>
                    <a:pt x="566" y="10"/>
                    <a:pt x="656" y="6"/>
                    <a:pt x="741" y="11"/>
                  </a:cubicBezTo>
                  <a:cubicBezTo>
                    <a:pt x="749" y="41"/>
                    <a:pt x="751" y="74"/>
                    <a:pt x="751" y="107"/>
                  </a:cubicBezTo>
                  <a:cubicBezTo>
                    <a:pt x="751" y="120"/>
                    <a:pt x="751" y="133"/>
                    <a:pt x="751" y="146"/>
                  </a:cubicBezTo>
                  <a:cubicBezTo>
                    <a:pt x="750" y="159"/>
                    <a:pt x="750" y="172"/>
                    <a:pt x="750" y="185"/>
                  </a:cubicBezTo>
                  <a:cubicBezTo>
                    <a:pt x="750" y="191"/>
                    <a:pt x="750" y="198"/>
                    <a:pt x="750" y="205"/>
                  </a:cubicBezTo>
                  <a:cubicBezTo>
                    <a:pt x="751" y="236"/>
                    <a:pt x="753" y="269"/>
                    <a:pt x="756" y="300"/>
                  </a:cubicBezTo>
                  <a:cubicBezTo>
                    <a:pt x="758" y="342"/>
                    <a:pt x="761" y="386"/>
                    <a:pt x="761" y="429"/>
                  </a:cubicBezTo>
                  <a:cubicBezTo>
                    <a:pt x="761" y="431"/>
                    <a:pt x="761" y="434"/>
                    <a:pt x="761" y="436"/>
                  </a:cubicBezTo>
                  <a:cubicBezTo>
                    <a:pt x="761" y="436"/>
                    <a:pt x="761" y="436"/>
                    <a:pt x="761" y="436"/>
                  </a:cubicBezTo>
                  <a:cubicBezTo>
                    <a:pt x="761" y="438"/>
                    <a:pt x="763" y="439"/>
                    <a:pt x="764" y="439"/>
                  </a:cubicBezTo>
                  <a:cubicBezTo>
                    <a:pt x="766" y="439"/>
                    <a:pt x="767" y="438"/>
                    <a:pt x="767" y="436"/>
                  </a:cubicBezTo>
                  <a:cubicBezTo>
                    <a:pt x="768" y="391"/>
                    <a:pt x="764" y="344"/>
                    <a:pt x="761" y="299"/>
                  </a:cubicBezTo>
                  <a:cubicBezTo>
                    <a:pt x="759" y="268"/>
                    <a:pt x="757" y="236"/>
                    <a:pt x="756" y="205"/>
                  </a:cubicBezTo>
                  <a:cubicBezTo>
                    <a:pt x="756" y="186"/>
                    <a:pt x="756" y="165"/>
                    <a:pt x="756" y="146"/>
                  </a:cubicBezTo>
                  <a:cubicBezTo>
                    <a:pt x="757" y="99"/>
                    <a:pt x="759" y="51"/>
                    <a:pt x="746" y="7"/>
                  </a:cubicBezTo>
                  <a:cubicBezTo>
                    <a:pt x="746" y="6"/>
                    <a:pt x="745" y="5"/>
                    <a:pt x="744" y="5"/>
                  </a:cubicBezTo>
                  <a:cubicBezTo>
                    <a:pt x="658" y="0"/>
                    <a:pt x="566" y="4"/>
                    <a:pt x="478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8B12E6F3-B3D9-479B-966B-D9C7B401DDF2}"/>
                </a:ext>
              </a:extLst>
            </p:cNvPr>
            <p:cNvSpPr/>
            <p:nvPr/>
          </p:nvSpPr>
          <p:spPr bwMode="auto">
            <a:xfrm>
              <a:off x="1728788" y="1370013"/>
              <a:ext cx="3024187" cy="1941513"/>
            </a:xfrm>
            <a:custGeom>
              <a:gdLst>
                <a:gd fmla="*/ 44 w 712" name="T0"/>
                <a:gd fmla="*/ 456 h 456" name="T1"/>
                <a:gd fmla="*/ 36 w 712" name="T2"/>
                <a:gd fmla="*/ 363 h 456" name="T3"/>
                <a:gd fmla="*/ 9 w 712" name="T4"/>
                <a:gd fmla="*/ 135 h 456" name="T5"/>
                <a:gd fmla="*/ 1 w 712" name="T6"/>
                <a:gd fmla="*/ 40 h 456" name="T7"/>
                <a:gd fmla="*/ 213 w 712" name="T8"/>
                <a:gd fmla="*/ 20 h 456" name="T9"/>
                <a:gd fmla="*/ 561 w 712" name="T10"/>
                <a:gd fmla="*/ 7 h 456" name="T11"/>
                <a:gd fmla="*/ 639 w 712" name="T12"/>
                <a:gd fmla="*/ 7 h 456" name="T13"/>
                <a:gd fmla="*/ 699 w 712" name="T14"/>
                <a:gd fmla="*/ 7 h 456" name="T15"/>
                <a:gd fmla="*/ 700 w 712" name="T16"/>
                <a:gd fmla="*/ 94 h 456" name="T17"/>
                <a:gd fmla="*/ 700 w 712" name="T18"/>
                <a:gd fmla="*/ 199 h 456" name="T19"/>
                <a:gd fmla="*/ 712 w 712" name="T20"/>
                <a:gd fmla="*/ 412 h 456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56" w="712">
                  <a:moveTo>
                    <a:pt x="44" y="456"/>
                  </a:moveTo>
                  <a:cubicBezTo>
                    <a:pt x="50" y="435"/>
                    <a:pt x="39" y="391"/>
                    <a:pt x="36" y="363"/>
                  </a:cubicBezTo>
                  <a:cubicBezTo>
                    <a:pt x="26" y="286"/>
                    <a:pt x="15" y="212"/>
                    <a:pt x="9" y="135"/>
                  </a:cubicBezTo>
                  <a:cubicBezTo>
                    <a:pt x="7" y="103"/>
                    <a:pt x="5" y="71"/>
                    <a:pt x="1" y="40"/>
                  </a:cubicBezTo>
                  <a:cubicBezTo>
                    <a:pt x="0" y="28"/>
                    <a:pt x="199" y="21"/>
                    <a:pt x="213" y="20"/>
                  </a:cubicBezTo>
                  <a:cubicBezTo>
                    <a:pt x="330" y="15"/>
                    <a:pt x="443" y="7"/>
                    <a:pt x="561" y="7"/>
                  </a:cubicBezTo>
                  <a:cubicBezTo>
                    <a:pt x="587" y="7"/>
                    <a:pt x="613" y="9"/>
                    <a:pt x="639" y="7"/>
                  </a:cubicBezTo>
                  <a:cubicBezTo>
                    <a:pt x="659" y="6"/>
                    <a:pt x="680" y="0"/>
                    <a:pt x="699" y="7"/>
                  </a:cubicBezTo>
                  <a:cubicBezTo>
                    <a:pt x="704" y="9"/>
                    <a:pt x="700" y="87"/>
                    <a:pt x="700" y="94"/>
                  </a:cubicBezTo>
                  <a:cubicBezTo>
                    <a:pt x="703" y="129"/>
                    <a:pt x="700" y="167"/>
                    <a:pt x="700" y="199"/>
                  </a:cubicBezTo>
                  <a:cubicBezTo>
                    <a:pt x="700" y="273"/>
                    <a:pt x="712" y="341"/>
                    <a:pt x="712" y="412"/>
                  </a:cubicBezTo>
                </a:path>
              </a:pathLst>
            </a:custGeom>
            <a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6919691-6DA4-4750-984A-5D72E8673E36}"/>
                </a:ext>
              </a:extLst>
            </p:cNvPr>
            <p:cNvSpPr/>
            <p:nvPr/>
          </p:nvSpPr>
          <p:spPr bwMode="auto">
            <a:xfrm>
              <a:off x="1719263" y="1366838"/>
              <a:ext cx="3046412" cy="1957388"/>
            </a:xfrm>
            <a:custGeom>
              <a:gdLst>
                <a:gd fmla="*/ 656 w 717" name="T0"/>
                <a:gd fmla="*/ 4 h 460" name="T1"/>
                <a:gd fmla="*/ 641 w 717" name="T2"/>
                <a:gd fmla="*/ 5 h 460" name="T3"/>
                <a:gd fmla="*/ 589 w 717" name="T4"/>
                <a:gd fmla="*/ 5 h 460" name="T5"/>
                <a:gd fmla="*/ 563 w 717" name="T6"/>
                <a:gd fmla="*/ 5 h 460" name="T7"/>
                <a:gd fmla="*/ 315 w 717" name="T8"/>
                <a:gd fmla="*/ 13 h 460" name="T9"/>
                <a:gd fmla="*/ 215 w 717" name="T10"/>
                <a:gd fmla="*/ 18 h 460" name="T11"/>
                <a:gd fmla="*/ 210 w 717" name="T12"/>
                <a:gd fmla="*/ 18 h 460" name="T13"/>
                <a:gd fmla="*/ 1 w 717" name="T14"/>
                <a:gd fmla="*/ 38 h 460" name="T15"/>
                <a:gd fmla="*/ 0 w 717" name="T16"/>
                <a:gd fmla="*/ 41 h 460" name="T17"/>
                <a:gd fmla="*/ 8 w 717" name="T18"/>
                <a:gd fmla="*/ 136 h 460" name="T19"/>
                <a:gd fmla="*/ 27 w 717" name="T20"/>
                <a:gd fmla="*/ 301 h 460" name="T21"/>
                <a:gd fmla="*/ 35 w 717" name="T22"/>
                <a:gd fmla="*/ 364 h 460" name="T23"/>
                <a:gd fmla="*/ 39 w 717" name="T24"/>
                <a:gd fmla="*/ 390 h 460" name="T25"/>
                <a:gd fmla="*/ 43 w 717" name="T26"/>
                <a:gd fmla="*/ 456 h 460" name="T27"/>
                <a:gd fmla="*/ 46 w 717" name="T28"/>
                <a:gd fmla="*/ 460 h 460" name="T29"/>
                <a:gd fmla="*/ 49 w 717" name="T30"/>
                <a:gd fmla="*/ 458 h 460" name="T31"/>
                <a:gd fmla="*/ 51 w 717" name="T32"/>
                <a:gd fmla="*/ 442 h 460" name="T33"/>
                <a:gd fmla="*/ 45 w 717" name="T34"/>
                <a:gd fmla="*/ 389 h 460" name="T35"/>
                <a:gd fmla="*/ 40 w 717" name="T36"/>
                <a:gd fmla="*/ 363 h 460" name="T37"/>
                <a:gd fmla="*/ 32 w 717" name="T38"/>
                <a:gd fmla="*/ 300 h 460" name="T39"/>
                <a:gd fmla="*/ 14 w 717" name="T40"/>
                <a:gd fmla="*/ 136 h 460" name="T41"/>
                <a:gd fmla="*/ 6 w 717" name="T42"/>
                <a:gd fmla="*/ 41 h 460" name="T43"/>
                <a:gd fmla="*/ 211 w 717" name="T44"/>
                <a:gd fmla="*/ 24 h 460" name="T45"/>
                <a:gd fmla="*/ 215 w 717" name="T46"/>
                <a:gd fmla="*/ 24 h 460" name="T47"/>
                <a:gd fmla="*/ 316 w 717" name="T48"/>
                <a:gd fmla="*/ 19 h 460" name="T49"/>
                <a:gd fmla="*/ 563 w 717" name="T50"/>
                <a:gd fmla="*/ 11 h 460" name="T51"/>
                <a:gd fmla="*/ 589 w 717" name="T52"/>
                <a:gd fmla="*/ 11 h 460" name="T53"/>
                <a:gd fmla="*/ 642 w 717" name="T54"/>
                <a:gd fmla="*/ 11 h 460" name="T55"/>
                <a:gd fmla="*/ 657 w 717" name="T56"/>
                <a:gd fmla="*/ 9 h 460" name="T57"/>
                <a:gd fmla="*/ 699 w 717" name="T58"/>
                <a:gd fmla="*/ 11 h 460" name="T59"/>
                <a:gd fmla="*/ 701 w 717" name="T60"/>
                <a:gd fmla="*/ 35 h 460" name="T61"/>
                <a:gd fmla="*/ 700 w 717" name="T62"/>
                <a:gd fmla="*/ 76 h 460" name="T63"/>
                <a:gd fmla="*/ 699 w 717" name="T64"/>
                <a:gd fmla="*/ 93 h 460" name="T65"/>
                <a:gd fmla="*/ 700 w 717" name="T66"/>
                <a:gd fmla="*/ 96 h 460" name="T67"/>
                <a:gd fmla="*/ 700 w 717" name="T68"/>
                <a:gd fmla="*/ 131 h 460" name="T69"/>
                <a:gd fmla="*/ 700 w 717" name="T70"/>
                <a:gd fmla="*/ 168 h 460" name="T71"/>
                <a:gd fmla="*/ 700 w 717" name="T72"/>
                <a:gd fmla="*/ 200 h 460" name="T73"/>
                <a:gd fmla="*/ 700 w 717" name="T74"/>
                <a:gd fmla="*/ 201 h 460" name="T75"/>
                <a:gd fmla="*/ 705 w 717" name="T76"/>
                <a:gd fmla="*/ 309 h 460" name="T77"/>
                <a:gd fmla="*/ 711 w 717" name="T78"/>
                <a:gd fmla="*/ 413 h 460" name="T79"/>
                <a:gd fmla="*/ 714 w 717" name="T80"/>
                <a:gd fmla="*/ 416 h 460" name="T81"/>
                <a:gd fmla="*/ 717 w 717" name="T82"/>
                <a:gd fmla="*/ 413 h 460" name="T83"/>
                <a:gd fmla="*/ 711 w 717" name="T84"/>
                <a:gd fmla="*/ 308 h 460" name="T85"/>
                <a:gd fmla="*/ 705 w 717" name="T86"/>
                <a:gd fmla="*/ 200 h 460" name="T87"/>
                <a:gd fmla="*/ 706 w 717" name="T88"/>
                <a:gd fmla="*/ 168 h 460" name="T89"/>
                <a:gd fmla="*/ 705 w 717" name="T90"/>
                <a:gd fmla="*/ 95 h 460" name="T91"/>
                <a:gd fmla="*/ 706 w 717" name="T92"/>
                <a:gd fmla="*/ 77 h 460" name="T93"/>
                <a:gd fmla="*/ 702 w 717" name="T94"/>
                <a:gd fmla="*/ 6 h 460" name="T95"/>
                <a:gd fmla="*/ 656 w 717" name="T96"/>
                <a:gd fmla="*/ 4 h 460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460" w="717">
                  <a:moveTo>
                    <a:pt x="656" y="4"/>
                  </a:moveTo>
                  <a:cubicBezTo>
                    <a:pt x="641" y="5"/>
                    <a:pt x="641" y="5"/>
                    <a:pt x="641" y="5"/>
                  </a:cubicBezTo>
                  <a:cubicBezTo>
                    <a:pt x="624" y="6"/>
                    <a:pt x="606" y="6"/>
                    <a:pt x="589" y="5"/>
                  </a:cubicBezTo>
                  <a:cubicBezTo>
                    <a:pt x="563" y="5"/>
                    <a:pt x="563" y="5"/>
                    <a:pt x="563" y="5"/>
                  </a:cubicBezTo>
                  <a:cubicBezTo>
                    <a:pt x="479" y="5"/>
                    <a:pt x="396" y="9"/>
                    <a:pt x="315" y="13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10" y="18"/>
                    <a:pt x="210" y="18"/>
                    <a:pt x="210" y="18"/>
                  </a:cubicBezTo>
                  <a:cubicBezTo>
                    <a:pt x="11" y="26"/>
                    <a:pt x="4" y="35"/>
                    <a:pt x="1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73"/>
                    <a:pt x="6" y="106"/>
                    <a:pt x="8" y="136"/>
                  </a:cubicBezTo>
                  <a:cubicBezTo>
                    <a:pt x="12" y="192"/>
                    <a:pt x="19" y="247"/>
                    <a:pt x="27" y="301"/>
                  </a:cubicBezTo>
                  <a:cubicBezTo>
                    <a:pt x="35" y="364"/>
                    <a:pt x="35" y="364"/>
                    <a:pt x="35" y="364"/>
                  </a:cubicBezTo>
                  <a:cubicBezTo>
                    <a:pt x="39" y="390"/>
                    <a:pt x="39" y="390"/>
                    <a:pt x="39" y="390"/>
                  </a:cubicBezTo>
                  <a:cubicBezTo>
                    <a:pt x="43" y="414"/>
                    <a:pt x="47" y="441"/>
                    <a:pt x="43" y="456"/>
                  </a:cubicBezTo>
                  <a:cubicBezTo>
                    <a:pt x="43" y="458"/>
                    <a:pt x="44" y="459"/>
                    <a:pt x="46" y="460"/>
                  </a:cubicBezTo>
                  <a:cubicBezTo>
                    <a:pt x="47" y="460"/>
                    <a:pt x="49" y="459"/>
                    <a:pt x="49" y="458"/>
                  </a:cubicBezTo>
                  <a:cubicBezTo>
                    <a:pt x="50" y="453"/>
                    <a:pt x="51" y="448"/>
                    <a:pt x="51" y="442"/>
                  </a:cubicBezTo>
                  <a:cubicBezTo>
                    <a:pt x="51" y="426"/>
                    <a:pt x="48" y="407"/>
                    <a:pt x="45" y="389"/>
                  </a:cubicBezTo>
                  <a:cubicBezTo>
                    <a:pt x="40" y="363"/>
                    <a:pt x="40" y="363"/>
                    <a:pt x="40" y="363"/>
                  </a:cubicBezTo>
                  <a:cubicBezTo>
                    <a:pt x="32" y="300"/>
                    <a:pt x="32" y="300"/>
                    <a:pt x="32" y="300"/>
                  </a:cubicBezTo>
                  <a:cubicBezTo>
                    <a:pt x="25" y="246"/>
                    <a:pt x="18" y="191"/>
                    <a:pt x="14" y="136"/>
                  </a:cubicBezTo>
                  <a:cubicBezTo>
                    <a:pt x="12" y="105"/>
                    <a:pt x="10" y="73"/>
                    <a:pt x="6" y="41"/>
                  </a:cubicBezTo>
                  <a:cubicBezTo>
                    <a:pt x="13" y="37"/>
                    <a:pt x="69" y="30"/>
                    <a:pt x="211" y="24"/>
                  </a:cubicBezTo>
                  <a:cubicBezTo>
                    <a:pt x="215" y="24"/>
                    <a:pt x="215" y="24"/>
                    <a:pt x="215" y="24"/>
                  </a:cubicBezTo>
                  <a:cubicBezTo>
                    <a:pt x="316" y="19"/>
                    <a:pt x="316" y="19"/>
                    <a:pt x="316" y="19"/>
                  </a:cubicBezTo>
                  <a:cubicBezTo>
                    <a:pt x="396" y="15"/>
                    <a:pt x="479" y="11"/>
                    <a:pt x="563" y="11"/>
                  </a:cubicBezTo>
                  <a:cubicBezTo>
                    <a:pt x="589" y="11"/>
                    <a:pt x="589" y="11"/>
                    <a:pt x="589" y="11"/>
                  </a:cubicBezTo>
                  <a:cubicBezTo>
                    <a:pt x="606" y="12"/>
                    <a:pt x="624" y="12"/>
                    <a:pt x="642" y="11"/>
                  </a:cubicBezTo>
                  <a:cubicBezTo>
                    <a:pt x="657" y="9"/>
                    <a:pt x="657" y="9"/>
                    <a:pt x="657" y="9"/>
                  </a:cubicBezTo>
                  <a:cubicBezTo>
                    <a:pt x="671" y="8"/>
                    <a:pt x="686" y="6"/>
                    <a:pt x="699" y="11"/>
                  </a:cubicBezTo>
                  <a:cubicBezTo>
                    <a:pt x="700" y="14"/>
                    <a:pt x="701" y="23"/>
                    <a:pt x="701" y="35"/>
                  </a:cubicBezTo>
                  <a:cubicBezTo>
                    <a:pt x="701" y="49"/>
                    <a:pt x="700" y="66"/>
                    <a:pt x="700" y="76"/>
                  </a:cubicBezTo>
                  <a:cubicBezTo>
                    <a:pt x="700" y="84"/>
                    <a:pt x="699" y="90"/>
                    <a:pt x="699" y="93"/>
                  </a:cubicBezTo>
                  <a:cubicBezTo>
                    <a:pt x="699" y="94"/>
                    <a:pt x="700" y="95"/>
                    <a:pt x="700" y="96"/>
                  </a:cubicBezTo>
                  <a:cubicBezTo>
                    <a:pt x="700" y="107"/>
                    <a:pt x="700" y="119"/>
                    <a:pt x="700" y="131"/>
                  </a:cubicBezTo>
                  <a:cubicBezTo>
                    <a:pt x="700" y="143"/>
                    <a:pt x="700" y="155"/>
                    <a:pt x="700" y="168"/>
                  </a:cubicBezTo>
                  <a:cubicBezTo>
                    <a:pt x="700" y="200"/>
                    <a:pt x="700" y="200"/>
                    <a:pt x="700" y="200"/>
                  </a:cubicBezTo>
                  <a:cubicBezTo>
                    <a:pt x="700" y="201"/>
                    <a:pt x="700" y="201"/>
                    <a:pt x="700" y="201"/>
                  </a:cubicBezTo>
                  <a:cubicBezTo>
                    <a:pt x="700" y="238"/>
                    <a:pt x="703" y="274"/>
                    <a:pt x="705" y="309"/>
                  </a:cubicBezTo>
                  <a:cubicBezTo>
                    <a:pt x="708" y="343"/>
                    <a:pt x="711" y="378"/>
                    <a:pt x="711" y="413"/>
                  </a:cubicBezTo>
                  <a:cubicBezTo>
                    <a:pt x="711" y="415"/>
                    <a:pt x="712" y="416"/>
                    <a:pt x="714" y="416"/>
                  </a:cubicBezTo>
                  <a:cubicBezTo>
                    <a:pt x="716" y="416"/>
                    <a:pt x="717" y="415"/>
                    <a:pt x="717" y="413"/>
                  </a:cubicBezTo>
                  <a:cubicBezTo>
                    <a:pt x="717" y="378"/>
                    <a:pt x="714" y="342"/>
                    <a:pt x="711" y="308"/>
                  </a:cubicBezTo>
                  <a:cubicBezTo>
                    <a:pt x="708" y="273"/>
                    <a:pt x="705" y="237"/>
                    <a:pt x="705" y="200"/>
                  </a:cubicBezTo>
                  <a:cubicBezTo>
                    <a:pt x="706" y="168"/>
                    <a:pt x="706" y="168"/>
                    <a:pt x="706" y="168"/>
                  </a:cubicBezTo>
                  <a:cubicBezTo>
                    <a:pt x="706" y="144"/>
                    <a:pt x="707" y="119"/>
                    <a:pt x="705" y="95"/>
                  </a:cubicBezTo>
                  <a:cubicBezTo>
                    <a:pt x="705" y="93"/>
                    <a:pt x="705" y="86"/>
                    <a:pt x="706" y="77"/>
                  </a:cubicBezTo>
                  <a:cubicBezTo>
                    <a:pt x="707" y="13"/>
                    <a:pt x="706" y="7"/>
                    <a:pt x="702" y="6"/>
                  </a:cubicBezTo>
                  <a:cubicBezTo>
                    <a:pt x="687" y="0"/>
                    <a:pt x="671" y="2"/>
                    <a:pt x="65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23032F1-FBF6-4A40-AE3D-B1C2C4DF536E}"/>
                </a:ext>
              </a:extLst>
            </p:cNvPr>
            <p:cNvSpPr/>
            <p:nvPr/>
          </p:nvSpPr>
          <p:spPr bwMode="auto">
            <a:xfrm>
              <a:off x="1766888" y="3132138"/>
              <a:ext cx="3197224" cy="506413"/>
            </a:xfrm>
            <a:custGeom>
              <a:gdLst>
                <a:gd fmla="*/ 0 w 753" name="T0"/>
                <a:gd fmla="*/ 71 h 119" name="T1"/>
                <a:gd fmla="*/ 10 w 753" name="T2"/>
                <a:gd fmla="*/ 103 h 119" name="T3"/>
                <a:gd fmla="*/ 246 w 753" name="T4"/>
                <a:gd fmla="*/ 92 h 119" name="T5"/>
                <a:gd fmla="*/ 508 w 753" name="T6"/>
                <a:gd fmla="*/ 68 h 119" name="T7"/>
                <a:gd fmla="*/ 753 w 753" name="T8"/>
                <a:gd fmla="*/ 44 h 119" name="T9"/>
                <a:gd fmla="*/ 726 w 753" name="T10"/>
                <a:gd fmla="*/ 7 h 119" name="T11"/>
                <a:gd fmla="*/ 639 w 753" name="T12"/>
                <a:gd fmla="*/ 5 h 119" name="T13"/>
                <a:gd fmla="*/ 459 w 753" name="T14"/>
                <a:gd fmla="*/ 19 h 119" name="T15"/>
                <a:gd fmla="*/ 254 w 753" name="T16"/>
                <a:gd fmla="*/ 35 h 119" name="T17"/>
                <a:gd fmla="*/ 76 w 753" name="T18"/>
                <a:gd fmla="*/ 57 h 119" name="T19"/>
                <a:gd fmla="*/ 70 w 753" name="T20"/>
                <a:gd fmla="*/ 57 h 119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19" w="753">
                  <a:moveTo>
                    <a:pt x="0" y="71"/>
                  </a:moveTo>
                  <a:cubicBezTo>
                    <a:pt x="6" y="79"/>
                    <a:pt x="7" y="92"/>
                    <a:pt x="10" y="103"/>
                  </a:cubicBezTo>
                  <a:cubicBezTo>
                    <a:pt x="14" y="119"/>
                    <a:pt x="221" y="93"/>
                    <a:pt x="246" y="92"/>
                  </a:cubicBezTo>
                  <a:cubicBezTo>
                    <a:pt x="333" y="86"/>
                    <a:pt x="420" y="74"/>
                    <a:pt x="508" y="68"/>
                  </a:cubicBezTo>
                  <a:cubicBezTo>
                    <a:pt x="589" y="63"/>
                    <a:pt x="672" y="53"/>
                    <a:pt x="753" y="44"/>
                  </a:cubicBezTo>
                  <a:cubicBezTo>
                    <a:pt x="749" y="23"/>
                    <a:pt x="748" y="13"/>
                    <a:pt x="726" y="7"/>
                  </a:cubicBezTo>
                  <a:cubicBezTo>
                    <a:pt x="701" y="0"/>
                    <a:pt x="666" y="6"/>
                    <a:pt x="639" y="5"/>
                  </a:cubicBezTo>
                  <a:cubicBezTo>
                    <a:pt x="576" y="1"/>
                    <a:pt x="520" y="16"/>
                    <a:pt x="459" y="19"/>
                  </a:cubicBezTo>
                  <a:cubicBezTo>
                    <a:pt x="391" y="23"/>
                    <a:pt x="321" y="28"/>
                    <a:pt x="254" y="35"/>
                  </a:cubicBezTo>
                  <a:cubicBezTo>
                    <a:pt x="195" y="42"/>
                    <a:pt x="134" y="52"/>
                    <a:pt x="76" y="57"/>
                  </a:cubicBezTo>
                  <a:cubicBezTo>
                    <a:pt x="74" y="57"/>
                    <a:pt x="72" y="57"/>
                    <a:pt x="70" y="57"/>
                  </a:cubicBezTo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22D1E0B6-1145-4674-A7F5-4B714CAB9438}"/>
                </a:ext>
              </a:extLst>
            </p:cNvPr>
            <p:cNvSpPr/>
            <p:nvPr/>
          </p:nvSpPr>
          <p:spPr bwMode="auto">
            <a:xfrm>
              <a:off x="1754188" y="3128963"/>
              <a:ext cx="3222624" cy="493713"/>
            </a:xfrm>
            <a:custGeom>
              <a:gdLst>
                <a:gd fmla="*/ 674 w 759" name="T0"/>
                <a:gd fmla="*/ 3 h 116" name="T1"/>
                <a:gd fmla="*/ 642 w 759" name="T2"/>
                <a:gd fmla="*/ 3 h 116" name="T3"/>
                <a:gd fmla="*/ 529 w 759" name="T4"/>
                <a:gd fmla="*/ 10 h 116" name="T5"/>
                <a:gd fmla="*/ 462 w 759" name="T6"/>
                <a:gd fmla="*/ 17 h 116" name="T7"/>
                <a:gd fmla="*/ 257 w 759" name="T8"/>
                <a:gd fmla="*/ 34 h 116" name="T9"/>
                <a:gd fmla="*/ 196 w 759" name="T10"/>
                <a:gd fmla="*/ 41 h 116" name="T11"/>
                <a:gd fmla="*/ 79 w 759" name="T12"/>
                <a:gd fmla="*/ 55 h 116" name="T13"/>
                <a:gd fmla="*/ 73 w 759" name="T14"/>
                <a:gd fmla="*/ 55 h 116" name="T15"/>
                <a:gd fmla="*/ 76 w 759" name="T16"/>
                <a:gd fmla="*/ 58 h 116" name="T17"/>
                <a:gd fmla="*/ 73 w 759" name="T18"/>
                <a:gd fmla="*/ 60 h 116" name="T19"/>
                <a:gd fmla="*/ 79 w 759" name="T20"/>
                <a:gd fmla="*/ 61 h 116" name="T21"/>
                <a:gd fmla="*/ 197 w 759" name="T22"/>
                <a:gd fmla="*/ 47 h 116" name="T23"/>
                <a:gd fmla="*/ 257 w 759" name="T24"/>
                <a:gd fmla="*/ 39 h 116" name="T25"/>
                <a:gd fmla="*/ 462 w 759" name="T26"/>
                <a:gd fmla="*/ 23 h 116" name="T27"/>
                <a:gd fmla="*/ 530 w 759" name="T28"/>
                <a:gd fmla="*/ 16 h 116" name="T29"/>
                <a:gd fmla="*/ 642 w 759" name="T30"/>
                <a:gd fmla="*/ 9 h 116" name="T31"/>
                <a:gd fmla="*/ 674 w 759" name="T32"/>
                <a:gd fmla="*/ 8 h 116" name="T33"/>
                <a:gd fmla="*/ 728 w 759" name="T34"/>
                <a:gd fmla="*/ 11 h 116" name="T35"/>
                <a:gd fmla="*/ 753 w 759" name="T36"/>
                <a:gd fmla="*/ 43 h 116" name="T37"/>
                <a:gd fmla="*/ 702 w 759" name="T38"/>
                <a:gd fmla="*/ 48 h 116" name="T39"/>
                <a:gd fmla="*/ 510 w 759" name="T40"/>
                <a:gd fmla="*/ 66 h 116" name="T41"/>
                <a:gd fmla="*/ 382 w 759" name="T42"/>
                <a:gd fmla="*/ 78 h 116" name="T43"/>
                <a:gd fmla="*/ 248 w 759" name="T44"/>
                <a:gd fmla="*/ 90 h 116" name="T45"/>
                <a:gd fmla="*/ 215 w 759" name="T46"/>
                <a:gd fmla="*/ 93 h 116" name="T47"/>
                <a:gd fmla="*/ 15 w 759" name="T48"/>
                <a:gd fmla="*/ 103 h 116" name="T49"/>
                <a:gd fmla="*/ 13 w 759" name="T50"/>
                <a:gd fmla="*/ 93 h 116" name="T51"/>
                <a:gd fmla="*/ 6 w 759" name="T52"/>
                <a:gd fmla="*/ 70 h 116" name="T53"/>
                <a:gd fmla="*/ 2 w 759" name="T54"/>
                <a:gd fmla="*/ 70 h 116" name="T55"/>
                <a:gd fmla="*/ 1 w 759" name="T56"/>
                <a:gd fmla="*/ 74 h 116" name="T57"/>
                <a:gd fmla="*/ 7 w 759" name="T58"/>
                <a:gd fmla="*/ 94 h 116" name="T59"/>
                <a:gd fmla="*/ 10 w 759" name="T60"/>
                <a:gd fmla="*/ 105 h 116" name="T61"/>
                <a:gd fmla="*/ 215 w 759" name="T62"/>
                <a:gd fmla="*/ 99 h 116" name="T63"/>
                <a:gd fmla="*/ 249 w 759" name="T64"/>
                <a:gd fmla="*/ 95 h 116" name="T65"/>
                <a:gd fmla="*/ 383 w 759" name="T66"/>
                <a:gd fmla="*/ 84 h 116" name="T67"/>
                <a:gd fmla="*/ 511 w 759" name="T68"/>
                <a:gd fmla="*/ 72 h 116" name="T69"/>
                <a:gd fmla="*/ 703 w 759" name="T70"/>
                <a:gd fmla="*/ 54 h 116" name="T71"/>
                <a:gd fmla="*/ 757 w 759" name="T72"/>
                <a:gd fmla="*/ 48 h 116" name="T73"/>
                <a:gd fmla="*/ 759 w 759" name="T74"/>
                <a:gd fmla="*/ 47 h 116" name="T75"/>
                <a:gd fmla="*/ 759 w 759" name="T76"/>
                <a:gd fmla="*/ 45 h 116" name="T77"/>
                <a:gd fmla="*/ 759 w 759" name="T78"/>
                <a:gd fmla="*/ 42 h 116" name="T79"/>
                <a:gd fmla="*/ 730 w 759" name="T80"/>
                <a:gd fmla="*/ 5 h 116" name="T81"/>
                <a:gd fmla="*/ 674 w 759" name="T82"/>
                <a:gd fmla="*/ 3 h 116" name="T8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b="b" l="0" r="r" t="0"/>
              <a:pathLst>
                <a:path h="115" w="759">
                  <a:moveTo>
                    <a:pt x="674" y="3"/>
                  </a:moveTo>
                  <a:cubicBezTo>
                    <a:pt x="663" y="3"/>
                    <a:pt x="652" y="3"/>
                    <a:pt x="642" y="3"/>
                  </a:cubicBezTo>
                  <a:cubicBezTo>
                    <a:pt x="603" y="0"/>
                    <a:pt x="566" y="5"/>
                    <a:pt x="529" y="10"/>
                  </a:cubicBezTo>
                  <a:cubicBezTo>
                    <a:pt x="507" y="13"/>
                    <a:pt x="485" y="16"/>
                    <a:pt x="462" y="17"/>
                  </a:cubicBezTo>
                  <a:cubicBezTo>
                    <a:pt x="398" y="21"/>
                    <a:pt x="326" y="25"/>
                    <a:pt x="257" y="34"/>
                  </a:cubicBezTo>
                  <a:cubicBezTo>
                    <a:pt x="196" y="41"/>
                    <a:pt x="196" y="41"/>
                    <a:pt x="196" y="41"/>
                  </a:cubicBezTo>
                  <a:cubicBezTo>
                    <a:pt x="157" y="46"/>
                    <a:pt x="117" y="51"/>
                    <a:pt x="79" y="55"/>
                  </a:cubicBezTo>
                  <a:cubicBezTo>
                    <a:pt x="79" y="55"/>
                    <a:pt x="73" y="55"/>
                    <a:pt x="73" y="55"/>
                  </a:cubicBezTo>
                  <a:cubicBezTo>
                    <a:pt x="75" y="55"/>
                    <a:pt x="76" y="56"/>
                    <a:pt x="76" y="58"/>
                  </a:cubicBezTo>
                  <a:cubicBezTo>
                    <a:pt x="76" y="59"/>
                    <a:pt x="75" y="60"/>
                    <a:pt x="73" y="60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118" y="57"/>
                    <a:pt x="158" y="52"/>
                    <a:pt x="197" y="47"/>
                  </a:cubicBezTo>
                  <a:cubicBezTo>
                    <a:pt x="257" y="39"/>
                    <a:pt x="257" y="39"/>
                    <a:pt x="257" y="39"/>
                  </a:cubicBezTo>
                  <a:cubicBezTo>
                    <a:pt x="327" y="31"/>
                    <a:pt x="399" y="27"/>
                    <a:pt x="462" y="23"/>
                  </a:cubicBezTo>
                  <a:cubicBezTo>
                    <a:pt x="485" y="22"/>
                    <a:pt x="508" y="19"/>
                    <a:pt x="530" y="16"/>
                  </a:cubicBezTo>
                  <a:cubicBezTo>
                    <a:pt x="566" y="11"/>
                    <a:pt x="603" y="6"/>
                    <a:pt x="642" y="9"/>
                  </a:cubicBezTo>
                  <a:cubicBezTo>
                    <a:pt x="652" y="9"/>
                    <a:pt x="663" y="9"/>
                    <a:pt x="674" y="8"/>
                  </a:cubicBezTo>
                  <a:cubicBezTo>
                    <a:pt x="693" y="8"/>
                    <a:pt x="713" y="7"/>
                    <a:pt x="728" y="11"/>
                  </a:cubicBezTo>
                  <a:cubicBezTo>
                    <a:pt x="747" y="16"/>
                    <a:pt x="749" y="23"/>
                    <a:pt x="753" y="43"/>
                  </a:cubicBezTo>
                  <a:cubicBezTo>
                    <a:pt x="747" y="44"/>
                    <a:pt x="702" y="48"/>
                    <a:pt x="702" y="48"/>
                  </a:cubicBezTo>
                  <a:cubicBezTo>
                    <a:pt x="639" y="55"/>
                    <a:pt x="574" y="62"/>
                    <a:pt x="510" y="66"/>
                  </a:cubicBezTo>
                  <a:cubicBezTo>
                    <a:pt x="468" y="69"/>
                    <a:pt x="424" y="74"/>
                    <a:pt x="382" y="78"/>
                  </a:cubicBezTo>
                  <a:cubicBezTo>
                    <a:pt x="338" y="82"/>
                    <a:pt x="293" y="87"/>
                    <a:pt x="248" y="90"/>
                  </a:cubicBezTo>
                  <a:cubicBezTo>
                    <a:pt x="215" y="93"/>
                    <a:pt x="215" y="93"/>
                    <a:pt x="215" y="93"/>
                  </a:cubicBezTo>
                  <a:cubicBezTo>
                    <a:pt x="167" y="98"/>
                    <a:pt x="24" y="113"/>
                    <a:pt x="15" y="103"/>
                  </a:cubicBezTo>
                  <a:cubicBezTo>
                    <a:pt x="15" y="102"/>
                    <a:pt x="13" y="93"/>
                    <a:pt x="13" y="93"/>
                  </a:cubicBezTo>
                  <a:cubicBezTo>
                    <a:pt x="12" y="85"/>
                    <a:pt x="10" y="76"/>
                    <a:pt x="6" y="70"/>
                  </a:cubicBezTo>
                  <a:cubicBezTo>
                    <a:pt x="5" y="69"/>
                    <a:pt x="3" y="69"/>
                    <a:pt x="2" y="70"/>
                  </a:cubicBezTo>
                  <a:cubicBezTo>
                    <a:pt x="0" y="71"/>
                    <a:pt x="0" y="73"/>
                    <a:pt x="1" y="74"/>
                  </a:cubicBezTo>
                  <a:cubicBezTo>
                    <a:pt x="5" y="79"/>
                    <a:pt x="6" y="86"/>
                    <a:pt x="7" y="94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13" y="116"/>
                    <a:pt x="65" y="115"/>
                    <a:pt x="215" y="99"/>
                  </a:cubicBezTo>
                  <a:cubicBezTo>
                    <a:pt x="249" y="95"/>
                    <a:pt x="249" y="95"/>
                    <a:pt x="249" y="95"/>
                  </a:cubicBezTo>
                  <a:cubicBezTo>
                    <a:pt x="293" y="93"/>
                    <a:pt x="339" y="88"/>
                    <a:pt x="383" y="84"/>
                  </a:cubicBezTo>
                  <a:cubicBezTo>
                    <a:pt x="425" y="79"/>
                    <a:pt x="468" y="75"/>
                    <a:pt x="511" y="72"/>
                  </a:cubicBezTo>
                  <a:cubicBezTo>
                    <a:pt x="575" y="68"/>
                    <a:pt x="640" y="61"/>
                    <a:pt x="703" y="54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8"/>
                    <a:pt x="758" y="48"/>
                    <a:pt x="759" y="47"/>
                  </a:cubicBezTo>
                  <a:cubicBezTo>
                    <a:pt x="759" y="47"/>
                    <a:pt x="759" y="46"/>
                    <a:pt x="759" y="45"/>
                  </a:cubicBezTo>
                  <a:cubicBezTo>
                    <a:pt x="759" y="42"/>
                    <a:pt x="759" y="42"/>
                    <a:pt x="759" y="42"/>
                  </a:cubicBezTo>
                  <a:cubicBezTo>
                    <a:pt x="755" y="22"/>
                    <a:pt x="752" y="11"/>
                    <a:pt x="730" y="5"/>
                  </a:cubicBezTo>
                  <a:cubicBezTo>
                    <a:pt x="713" y="1"/>
                    <a:pt x="693" y="2"/>
                    <a:pt x="67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8E989E1-28E0-4AB6-9D08-10108FF77A4C}"/>
                </a:ext>
              </a:extLst>
            </p:cNvPr>
            <p:cNvSpPr/>
            <p:nvPr/>
          </p:nvSpPr>
          <p:spPr bwMode="auto">
            <a:xfrm>
              <a:off x="1782763" y="3043238"/>
              <a:ext cx="3181349" cy="379413"/>
            </a:xfrm>
            <a:custGeom>
              <a:gdLst>
                <a:gd fmla="*/ 644 w 749" name="T0"/>
                <a:gd fmla="*/ 39 h 89" name="T1"/>
                <a:gd fmla="*/ 286 w 749" name="T2"/>
                <a:gd fmla="*/ 62 h 89" name="T3"/>
                <a:gd fmla="*/ 0 w 749" name="T4"/>
                <a:gd fmla="*/ 89 h 89" name="T5"/>
                <a:gd fmla="*/ 69 w 749" name="T6"/>
                <a:gd fmla="*/ 57 h 89" name="T7"/>
                <a:gd fmla="*/ 311 w 749" name="T8"/>
                <a:gd fmla="*/ 34 h 89" name="T9"/>
                <a:gd fmla="*/ 632 w 749" name="T10"/>
                <a:gd fmla="*/ 16 h 89" name="T11"/>
                <a:gd fmla="*/ 749 w 749" name="T12"/>
                <a:gd fmla="*/ 32 h 89" name="T13"/>
                <a:gd fmla="*/ 644 w 749" name="T14"/>
                <a:gd fmla="*/ 39 h 8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89" w="749">
                  <a:moveTo>
                    <a:pt x="644" y="39"/>
                  </a:moveTo>
                  <a:cubicBezTo>
                    <a:pt x="524" y="43"/>
                    <a:pt x="405" y="51"/>
                    <a:pt x="286" y="62"/>
                  </a:cubicBezTo>
                  <a:cubicBezTo>
                    <a:pt x="191" y="71"/>
                    <a:pt x="94" y="76"/>
                    <a:pt x="0" y="89"/>
                  </a:cubicBezTo>
                  <a:cubicBezTo>
                    <a:pt x="23" y="62"/>
                    <a:pt x="33" y="60"/>
                    <a:pt x="69" y="57"/>
                  </a:cubicBezTo>
                  <a:cubicBezTo>
                    <a:pt x="150" y="51"/>
                    <a:pt x="230" y="39"/>
                    <a:pt x="311" y="34"/>
                  </a:cubicBezTo>
                  <a:cubicBezTo>
                    <a:pt x="416" y="27"/>
                    <a:pt x="525" y="23"/>
                    <a:pt x="632" y="16"/>
                  </a:cubicBezTo>
                  <a:cubicBezTo>
                    <a:pt x="662" y="14"/>
                    <a:pt x="731" y="0"/>
                    <a:pt x="749" y="32"/>
                  </a:cubicBezTo>
                  <a:cubicBezTo>
                    <a:pt x="717" y="40"/>
                    <a:pt x="678" y="38"/>
                    <a:pt x="644" y="39"/>
                  </a:cubicBezTo>
                  <a:close/>
                </a:path>
              </a:pathLst>
            </a:custGeom>
            <a:solidFill>
              <a:srgbClr val="E7D2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103F33FF-6168-4403-9DC6-29DDAFC1A9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0063" y="3051176"/>
              <a:ext cx="3206749" cy="384175"/>
            </a:xfrm>
            <a:custGeom>
              <a:gdLst>
                <a:gd fmla="*/ 652 w 755" name="T0"/>
                <a:gd fmla="*/ 10 h 90" name="T1"/>
                <a:gd fmla="*/ 635 w 755" name="T2"/>
                <a:gd fmla="*/ 11 h 90" name="T3"/>
                <a:gd fmla="*/ 476 w 755" name="T4"/>
                <a:gd fmla="*/ 20 h 90" name="T5"/>
                <a:gd fmla="*/ 314 w 755" name="T6"/>
                <a:gd fmla="*/ 29 h 90" name="T7"/>
                <a:gd fmla="*/ 187 w 755" name="T8"/>
                <a:gd fmla="*/ 41 h 90" name="T9"/>
                <a:gd fmla="*/ 72 w 755" name="T10"/>
                <a:gd fmla="*/ 52 h 90" name="T11"/>
                <a:gd fmla="*/ 1 w 755" name="T12"/>
                <a:gd fmla="*/ 86 h 90" name="T13"/>
                <a:gd fmla="*/ 1 w 755" name="T14"/>
                <a:gd fmla="*/ 89 h 90" name="T15"/>
                <a:gd fmla="*/ 4 w 755" name="T16"/>
                <a:gd fmla="*/ 90 h 90" name="T17"/>
                <a:gd fmla="*/ 192 w 755" name="T18"/>
                <a:gd fmla="*/ 71 h 90" name="T19"/>
                <a:gd fmla="*/ 289 w 755" name="T20"/>
                <a:gd fmla="*/ 63 h 90" name="T21"/>
                <a:gd fmla="*/ 647 w 755" name="T22"/>
                <a:gd fmla="*/ 40 h 90" name="T23"/>
                <a:gd fmla="*/ 673 w 755" name="T24"/>
                <a:gd fmla="*/ 39 h 90" name="T25"/>
                <a:gd fmla="*/ 753 w 755" name="T26"/>
                <a:gd fmla="*/ 33 h 90" name="T27"/>
                <a:gd fmla="*/ 755 w 755" name="T28"/>
                <a:gd fmla="*/ 31 h 90" name="T29"/>
                <a:gd fmla="*/ 754 w 755" name="T30"/>
                <a:gd fmla="*/ 29 h 90" name="T31"/>
                <a:gd fmla="*/ 652 w 755" name="T32"/>
                <a:gd fmla="*/ 10 h 90" name="T33"/>
                <a:gd fmla="*/ 72 w 755" name="T34"/>
                <a:gd fmla="*/ 58 h 90" name="T35"/>
                <a:gd fmla="*/ 187 w 755" name="T36"/>
                <a:gd fmla="*/ 47 h 90" name="T37"/>
                <a:gd fmla="*/ 314 w 755" name="T38"/>
                <a:gd fmla="*/ 35 h 90" name="T39"/>
                <a:gd fmla="*/ 476 w 755" name="T40"/>
                <a:gd fmla="*/ 26 h 90" name="T41"/>
                <a:gd fmla="*/ 635 w 755" name="T42"/>
                <a:gd fmla="*/ 17 h 90" name="T43"/>
                <a:gd fmla="*/ 653 w 755" name="T44"/>
                <a:gd fmla="*/ 15 h 90" name="T45"/>
                <a:gd fmla="*/ 747 w 755" name="T46"/>
                <a:gd fmla="*/ 28 h 90" name="T47"/>
                <a:gd fmla="*/ 673 w 755" name="T48"/>
                <a:gd fmla="*/ 34 h 90" name="T49"/>
                <a:gd fmla="*/ 647 w 755" name="T50"/>
                <a:gd fmla="*/ 34 h 90" name="T51"/>
                <a:gd fmla="*/ 288 w 755" name="T52"/>
                <a:gd fmla="*/ 57 h 90" name="T53"/>
                <a:gd fmla="*/ 191 w 755" name="T54"/>
                <a:gd fmla="*/ 66 h 90" name="T55"/>
                <a:gd fmla="*/ 11 w 755" name="T56"/>
                <a:gd fmla="*/ 84 h 90" name="T57"/>
                <a:gd fmla="*/ 72 w 755" name="T58"/>
                <a:gd fmla="*/ 58 h 90" name="T59"/>
                <a:gd fmla="*/ 647 w 755" name="T60"/>
                <a:gd fmla="*/ 34 h 90" name="T61"/>
                <a:gd fmla="*/ 647 w 755" name="T62"/>
                <a:gd fmla="*/ 34 h 90" name="T63"/>
                <a:gd fmla="*/ 647 w 755" name="T64"/>
                <a:gd fmla="*/ 34 h 90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0" w="755">
                  <a:moveTo>
                    <a:pt x="652" y="10"/>
                  </a:moveTo>
                  <a:cubicBezTo>
                    <a:pt x="635" y="11"/>
                    <a:pt x="635" y="11"/>
                    <a:pt x="635" y="11"/>
                  </a:cubicBezTo>
                  <a:cubicBezTo>
                    <a:pt x="582" y="15"/>
                    <a:pt x="528" y="18"/>
                    <a:pt x="476" y="20"/>
                  </a:cubicBezTo>
                  <a:cubicBezTo>
                    <a:pt x="423" y="23"/>
                    <a:pt x="367" y="25"/>
                    <a:pt x="314" y="29"/>
                  </a:cubicBezTo>
                  <a:cubicBezTo>
                    <a:pt x="271" y="32"/>
                    <a:pt x="228" y="36"/>
                    <a:pt x="187" y="41"/>
                  </a:cubicBezTo>
                  <a:cubicBezTo>
                    <a:pt x="149" y="45"/>
                    <a:pt x="110" y="49"/>
                    <a:pt x="72" y="52"/>
                  </a:cubicBezTo>
                  <a:cubicBezTo>
                    <a:pt x="36" y="55"/>
                    <a:pt x="25" y="57"/>
                    <a:pt x="1" y="86"/>
                  </a:cubicBezTo>
                  <a:cubicBezTo>
                    <a:pt x="0" y="86"/>
                    <a:pt x="0" y="88"/>
                    <a:pt x="1" y="89"/>
                  </a:cubicBezTo>
                  <a:cubicBezTo>
                    <a:pt x="1" y="90"/>
                    <a:pt x="2" y="90"/>
                    <a:pt x="4" y="90"/>
                  </a:cubicBezTo>
                  <a:cubicBezTo>
                    <a:pt x="65" y="81"/>
                    <a:pt x="130" y="76"/>
                    <a:pt x="192" y="71"/>
                  </a:cubicBezTo>
                  <a:cubicBezTo>
                    <a:pt x="224" y="69"/>
                    <a:pt x="257" y="66"/>
                    <a:pt x="289" y="63"/>
                  </a:cubicBezTo>
                  <a:cubicBezTo>
                    <a:pt x="414" y="51"/>
                    <a:pt x="532" y="43"/>
                    <a:pt x="647" y="40"/>
                  </a:cubicBezTo>
                  <a:cubicBezTo>
                    <a:pt x="673" y="39"/>
                    <a:pt x="673" y="39"/>
                    <a:pt x="673" y="39"/>
                  </a:cubicBezTo>
                  <a:cubicBezTo>
                    <a:pt x="700" y="39"/>
                    <a:pt x="728" y="39"/>
                    <a:pt x="753" y="33"/>
                  </a:cubicBezTo>
                  <a:cubicBezTo>
                    <a:pt x="753" y="33"/>
                    <a:pt x="754" y="32"/>
                    <a:pt x="755" y="31"/>
                  </a:cubicBezTo>
                  <a:cubicBezTo>
                    <a:pt x="755" y="31"/>
                    <a:pt x="755" y="30"/>
                    <a:pt x="754" y="29"/>
                  </a:cubicBezTo>
                  <a:cubicBezTo>
                    <a:pt x="738" y="0"/>
                    <a:pt x="687" y="6"/>
                    <a:pt x="652" y="10"/>
                  </a:cubicBezTo>
                  <a:moveTo>
                    <a:pt x="72" y="58"/>
                  </a:moveTo>
                  <a:cubicBezTo>
                    <a:pt x="111" y="55"/>
                    <a:pt x="150" y="51"/>
                    <a:pt x="187" y="47"/>
                  </a:cubicBezTo>
                  <a:cubicBezTo>
                    <a:pt x="229" y="42"/>
                    <a:pt x="272" y="38"/>
                    <a:pt x="314" y="35"/>
                  </a:cubicBezTo>
                  <a:cubicBezTo>
                    <a:pt x="368" y="31"/>
                    <a:pt x="423" y="28"/>
                    <a:pt x="476" y="26"/>
                  </a:cubicBezTo>
                  <a:cubicBezTo>
                    <a:pt x="529" y="23"/>
                    <a:pt x="582" y="21"/>
                    <a:pt x="635" y="17"/>
                  </a:cubicBezTo>
                  <a:cubicBezTo>
                    <a:pt x="653" y="15"/>
                    <a:pt x="653" y="15"/>
                    <a:pt x="653" y="15"/>
                  </a:cubicBezTo>
                  <a:cubicBezTo>
                    <a:pt x="684" y="12"/>
                    <a:pt x="730" y="7"/>
                    <a:pt x="747" y="28"/>
                  </a:cubicBezTo>
                  <a:cubicBezTo>
                    <a:pt x="724" y="33"/>
                    <a:pt x="698" y="33"/>
                    <a:pt x="673" y="34"/>
                  </a:cubicBezTo>
                  <a:cubicBezTo>
                    <a:pt x="647" y="34"/>
                    <a:pt x="647" y="34"/>
                    <a:pt x="647" y="34"/>
                  </a:cubicBezTo>
                  <a:cubicBezTo>
                    <a:pt x="531" y="38"/>
                    <a:pt x="414" y="45"/>
                    <a:pt x="288" y="57"/>
                  </a:cubicBezTo>
                  <a:cubicBezTo>
                    <a:pt x="256" y="61"/>
                    <a:pt x="223" y="63"/>
                    <a:pt x="191" y="66"/>
                  </a:cubicBezTo>
                  <a:cubicBezTo>
                    <a:pt x="132" y="70"/>
                    <a:pt x="70" y="75"/>
                    <a:pt x="11" y="84"/>
                  </a:cubicBezTo>
                  <a:cubicBezTo>
                    <a:pt x="30" y="62"/>
                    <a:pt x="40" y="60"/>
                    <a:pt x="72" y="58"/>
                  </a:cubicBezTo>
                  <a:moveTo>
                    <a:pt x="647" y="34"/>
                  </a:moveTo>
                  <a:cubicBezTo>
                    <a:pt x="647" y="34"/>
                    <a:pt x="647" y="34"/>
                    <a:pt x="647" y="34"/>
                  </a:cubicBezTo>
                  <a:cubicBezTo>
                    <a:pt x="647" y="34"/>
                    <a:pt x="647" y="34"/>
                    <a:pt x="647" y="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42B34FA-8954-4E6C-B273-F4EF86D15F09}"/>
                </a:ext>
              </a:extLst>
            </p:cNvPr>
            <p:cNvSpPr/>
            <p:nvPr/>
          </p:nvSpPr>
          <p:spPr bwMode="auto">
            <a:xfrm>
              <a:off x="2008188" y="2890838"/>
              <a:ext cx="790575" cy="415925"/>
            </a:xfrm>
            <a:custGeom>
              <a:gdLst>
                <a:gd fmla="*/ 167 w 186" name="T0"/>
                <a:gd fmla="*/ 14 h 98" name="T1"/>
                <a:gd fmla="*/ 177 w 186" name="T2"/>
                <a:gd fmla="*/ 72 h 98" name="T3"/>
                <a:gd fmla="*/ 139 w 186" name="T4"/>
                <a:gd fmla="*/ 84 h 98" name="T5"/>
                <a:gd fmla="*/ 75 w 186" name="T6"/>
                <a:gd fmla="*/ 93 h 98" name="T7"/>
                <a:gd fmla="*/ 17 w 186" name="T8"/>
                <a:gd fmla="*/ 84 h 98" name="T9"/>
                <a:gd fmla="*/ 15 w 186" name="T10"/>
                <a:gd fmla="*/ 27 h 98" name="T11"/>
                <a:gd fmla="*/ 86 w 186" name="T12"/>
                <a:gd fmla="*/ 14 h 98" name="T13"/>
                <a:gd fmla="*/ 167 w 186" name="T14"/>
                <a:gd fmla="*/ 14 h 9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98" w="186">
                  <a:moveTo>
                    <a:pt x="167" y="14"/>
                  </a:moveTo>
                  <a:cubicBezTo>
                    <a:pt x="179" y="25"/>
                    <a:pt x="186" y="58"/>
                    <a:pt x="177" y="72"/>
                  </a:cubicBezTo>
                  <a:cubicBezTo>
                    <a:pt x="168" y="86"/>
                    <a:pt x="154" y="82"/>
                    <a:pt x="139" y="84"/>
                  </a:cubicBezTo>
                  <a:cubicBezTo>
                    <a:pt x="117" y="87"/>
                    <a:pt x="96" y="92"/>
                    <a:pt x="75" y="93"/>
                  </a:cubicBezTo>
                  <a:cubicBezTo>
                    <a:pt x="57" y="94"/>
                    <a:pt x="29" y="98"/>
                    <a:pt x="17" y="84"/>
                  </a:cubicBezTo>
                  <a:cubicBezTo>
                    <a:pt x="4" y="70"/>
                    <a:pt x="0" y="39"/>
                    <a:pt x="15" y="27"/>
                  </a:cubicBezTo>
                  <a:cubicBezTo>
                    <a:pt x="30" y="14"/>
                    <a:pt x="67" y="17"/>
                    <a:pt x="86" y="14"/>
                  </a:cubicBezTo>
                  <a:cubicBezTo>
                    <a:pt x="106" y="12"/>
                    <a:pt x="152" y="0"/>
                    <a:pt x="167" y="14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00FDB775-A588-49C0-A296-A57E0ADA9A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2950" y="2886076"/>
              <a:ext cx="798512" cy="430213"/>
            </a:xfrm>
            <a:custGeom>
              <a:gdLst>
                <a:gd fmla="*/ 97 w 188" name="T0"/>
                <a:gd fmla="*/ 11 h 101" name="T1"/>
                <a:gd fmla="*/ 85 w 188" name="T2"/>
                <a:gd fmla="*/ 13 h 101" name="T3"/>
                <a:gd fmla="*/ 66 w 188" name="T4"/>
                <a:gd fmla="*/ 14 h 101" name="T5"/>
                <a:gd fmla="*/ 12 w 188" name="T6"/>
                <a:gd fmla="*/ 25 h 101" name="T7"/>
                <a:gd fmla="*/ 1 w 188" name="T8"/>
                <a:gd fmla="*/ 48 h 101" name="T9"/>
                <a:gd fmla="*/ 14 w 188" name="T10"/>
                <a:gd fmla="*/ 87 h 101" name="T11"/>
                <a:gd fmla="*/ 67 w 188" name="T12"/>
                <a:gd fmla="*/ 98 h 101" name="T13"/>
                <a:gd fmla="*/ 74 w 188" name="T14"/>
                <a:gd fmla="*/ 97 h 101" name="T15"/>
                <a:gd fmla="*/ 113 w 188" name="T16"/>
                <a:gd fmla="*/ 92 h 101" name="T17"/>
                <a:gd fmla="*/ 138 w 188" name="T18"/>
                <a:gd fmla="*/ 88 h 101" name="T19"/>
                <a:gd fmla="*/ 148 w 188" name="T20"/>
                <a:gd fmla="*/ 87 h 101" name="T21"/>
                <a:gd fmla="*/ 178 w 188" name="T22"/>
                <a:gd fmla="*/ 75 h 101" name="T23"/>
                <a:gd fmla="*/ 168 w 188" name="T24"/>
                <a:gd fmla="*/ 13 h 101" name="T25"/>
                <a:gd fmla="*/ 168 w 188" name="T26"/>
                <a:gd fmla="*/ 13 h 101" name="T27"/>
                <a:gd fmla="*/ 97 w 188" name="T28"/>
                <a:gd fmla="*/ 11 h 101" name="T29"/>
                <a:gd fmla="*/ 18 w 188" name="T30"/>
                <a:gd fmla="*/ 84 h 101" name="T31"/>
                <a:gd fmla="*/ 7 w 188" name="T32"/>
                <a:gd fmla="*/ 49 h 101" name="T33"/>
                <a:gd fmla="*/ 16 w 188" name="T34"/>
                <a:gd fmla="*/ 30 h 101" name="T35"/>
                <a:gd fmla="*/ 66 w 188" name="T36"/>
                <a:gd fmla="*/ 20 h 101" name="T37"/>
                <a:gd fmla="*/ 86 w 188" name="T38"/>
                <a:gd fmla="*/ 18 h 101" name="T39"/>
                <a:gd fmla="*/ 98 w 188" name="T40"/>
                <a:gd fmla="*/ 16 h 101" name="T41"/>
                <a:gd fmla="*/ 164 w 188" name="T42"/>
                <a:gd fmla="*/ 17 h 101" name="T43"/>
                <a:gd fmla="*/ 164 w 188" name="T44"/>
                <a:gd fmla="*/ 17 h 101" name="T45"/>
                <a:gd fmla="*/ 173 w 188" name="T46"/>
                <a:gd fmla="*/ 71 h 101" name="T47"/>
                <a:gd fmla="*/ 147 w 188" name="T48"/>
                <a:gd fmla="*/ 82 h 101" name="T49"/>
                <a:gd fmla="*/ 137 w 188" name="T50"/>
                <a:gd fmla="*/ 82 h 101" name="T51"/>
                <a:gd fmla="*/ 112 w 188" name="T52"/>
                <a:gd fmla="*/ 86 h 101" name="T53"/>
                <a:gd fmla="*/ 73 w 188" name="T54"/>
                <a:gd fmla="*/ 91 h 101" name="T55"/>
                <a:gd fmla="*/ 66 w 188" name="T56"/>
                <a:gd fmla="*/ 92 h 101" name="T57"/>
                <a:gd fmla="*/ 18 w 188" name="T58"/>
                <a:gd fmla="*/ 84 h 101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00" w="188">
                  <a:moveTo>
                    <a:pt x="97" y="11"/>
                  </a:moveTo>
                  <a:cubicBezTo>
                    <a:pt x="85" y="13"/>
                    <a:pt x="85" y="13"/>
                    <a:pt x="85" y="13"/>
                  </a:cubicBezTo>
                  <a:cubicBezTo>
                    <a:pt x="80" y="13"/>
                    <a:pt x="73" y="14"/>
                    <a:pt x="66" y="14"/>
                  </a:cubicBezTo>
                  <a:cubicBezTo>
                    <a:pt x="46" y="15"/>
                    <a:pt x="23" y="16"/>
                    <a:pt x="12" y="25"/>
                  </a:cubicBezTo>
                  <a:cubicBezTo>
                    <a:pt x="6" y="30"/>
                    <a:pt x="2" y="38"/>
                    <a:pt x="1" y="48"/>
                  </a:cubicBezTo>
                  <a:cubicBezTo>
                    <a:pt x="0" y="62"/>
                    <a:pt x="5" y="78"/>
                    <a:pt x="14" y="87"/>
                  </a:cubicBezTo>
                  <a:cubicBezTo>
                    <a:pt x="26" y="101"/>
                    <a:pt x="48" y="99"/>
                    <a:pt x="67" y="98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87" y="96"/>
                    <a:pt x="100" y="94"/>
                    <a:pt x="113" y="92"/>
                  </a:cubicBezTo>
                  <a:cubicBezTo>
                    <a:pt x="138" y="88"/>
                    <a:pt x="138" y="88"/>
                    <a:pt x="138" y="88"/>
                  </a:cubicBezTo>
                  <a:cubicBezTo>
                    <a:pt x="148" y="87"/>
                    <a:pt x="148" y="87"/>
                    <a:pt x="148" y="87"/>
                  </a:cubicBezTo>
                  <a:cubicBezTo>
                    <a:pt x="159" y="87"/>
                    <a:pt x="170" y="86"/>
                    <a:pt x="178" y="75"/>
                  </a:cubicBezTo>
                  <a:cubicBezTo>
                    <a:pt x="188" y="59"/>
                    <a:pt x="181" y="24"/>
                    <a:pt x="168" y="13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54" y="0"/>
                    <a:pt x="120" y="6"/>
                    <a:pt x="97" y="11"/>
                  </a:cubicBezTo>
                  <a:moveTo>
                    <a:pt x="18" y="84"/>
                  </a:moveTo>
                  <a:cubicBezTo>
                    <a:pt x="11" y="75"/>
                    <a:pt x="6" y="61"/>
                    <a:pt x="7" y="49"/>
                  </a:cubicBezTo>
                  <a:cubicBezTo>
                    <a:pt x="8" y="43"/>
                    <a:pt x="10" y="35"/>
                    <a:pt x="16" y="30"/>
                  </a:cubicBezTo>
                  <a:cubicBezTo>
                    <a:pt x="26" y="21"/>
                    <a:pt x="48" y="20"/>
                    <a:pt x="66" y="20"/>
                  </a:cubicBezTo>
                  <a:cubicBezTo>
                    <a:pt x="73" y="19"/>
                    <a:pt x="80" y="19"/>
                    <a:pt x="86" y="18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118" y="13"/>
                    <a:pt x="152" y="7"/>
                    <a:pt x="164" y="17"/>
                  </a:cubicBezTo>
                  <a:cubicBezTo>
                    <a:pt x="164" y="17"/>
                    <a:pt x="164" y="17"/>
                    <a:pt x="164" y="17"/>
                  </a:cubicBezTo>
                  <a:cubicBezTo>
                    <a:pt x="175" y="27"/>
                    <a:pt x="182" y="59"/>
                    <a:pt x="173" y="71"/>
                  </a:cubicBezTo>
                  <a:cubicBezTo>
                    <a:pt x="167" y="81"/>
                    <a:pt x="158" y="81"/>
                    <a:pt x="147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0" y="88"/>
                    <a:pt x="86" y="90"/>
                    <a:pt x="73" y="91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49" y="93"/>
                    <a:pt x="28" y="95"/>
                    <a:pt x="18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charset="0" panose="020b0604020202020204" pitchFamily="34" typeface="Arial"/>
                <a:sym typeface="+mn-lt"/>
              </a:endParaRPr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8D079CCA-7626-48B5-8838-200917BAA2C5}"/>
                </a:ext>
              </a:extLst>
            </p:cNvPr>
            <p:cNvSpPr/>
            <p:nvPr/>
          </p:nvSpPr>
          <p:spPr bwMode="auto">
            <a:xfrm>
              <a:off x="2289175" y="2890838"/>
              <a:ext cx="200025" cy="395288"/>
            </a:xfrm>
            <a:custGeom>
              <a:gdLst>
                <a:gd fmla="*/ 0 w 47" name="T0"/>
                <a:gd fmla="*/ 11 h 93" name="T1"/>
                <a:gd fmla="*/ 18 w 47" name="T2"/>
                <a:gd fmla="*/ 93 h 93" name="T3"/>
                <a:gd fmla="*/ 46 w 47" name="T4"/>
                <a:gd fmla="*/ 90 h 93" name="T5"/>
                <a:gd fmla="*/ 38 w 47" name="T6"/>
                <a:gd fmla="*/ 26 h 93" name="T7"/>
                <a:gd fmla="*/ 26 w 47" name="T8"/>
                <a:gd fmla="*/ 3 h 93" name="T9"/>
                <a:gd fmla="*/ 0 w 47" name="T10"/>
                <a:gd fmla="*/ 11 h 9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93" w="47">
                  <a:moveTo>
                    <a:pt x="0" y="11"/>
                  </a:moveTo>
                  <a:cubicBezTo>
                    <a:pt x="13" y="36"/>
                    <a:pt x="15" y="65"/>
                    <a:pt x="18" y="93"/>
                  </a:cubicBezTo>
                  <a:cubicBezTo>
                    <a:pt x="26" y="91"/>
                    <a:pt x="37" y="89"/>
                    <a:pt x="46" y="90"/>
                  </a:cubicBezTo>
                  <a:cubicBezTo>
                    <a:pt x="47" y="67"/>
                    <a:pt x="42" y="48"/>
                    <a:pt x="38" y="26"/>
                  </a:cubicBezTo>
                  <a:cubicBezTo>
                    <a:pt x="35" y="14"/>
                    <a:pt x="36" y="8"/>
                    <a:pt x="26" y="3"/>
                  </a:cubicBezTo>
                  <a:cubicBezTo>
                    <a:pt x="19" y="0"/>
                    <a:pt x="2" y="7"/>
                    <a:pt x="0" y="11"/>
                  </a:cubicBezTo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590E5703-C16C-4797-B669-003F7B0773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6475" y="2881313"/>
              <a:ext cx="225425" cy="417513"/>
            </a:xfrm>
            <a:custGeom>
              <a:gdLst>
                <a:gd fmla="*/ 10 w 53" name="T0"/>
                <a:gd fmla="*/ 5 h 98" name="T1"/>
                <a:gd fmla="*/ 0 w 53" name="T2"/>
                <a:gd fmla="*/ 12 h 98" name="T3"/>
                <a:gd fmla="*/ 0 w 53" name="T4"/>
                <a:gd fmla="*/ 12 h 98" name="T5"/>
                <a:gd fmla="*/ 0 w 53" name="T6"/>
                <a:gd fmla="*/ 12 h 98" name="T7"/>
                <a:gd fmla="*/ 0 w 53" name="T8"/>
                <a:gd fmla="*/ 13 h 98" name="T9"/>
                <a:gd fmla="*/ 0 w 53" name="T10"/>
                <a:gd fmla="*/ 14 h 98" name="T11"/>
                <a:gd fmla="*/ 0 w 53" name="T12"/>
                <a:gd fmla="*/ 15 h 98" name="T13"/>
                <a:gd fmla="*/ 17 w 53" name="T14"/>
                <a:gd fmla="*/ 91 h 98" name="T15"/>
                <a:gd fmla="*/ 18 w 53" name="T16"/>
                <a:gd fmla="*/ 95 h 98" name="T17"/>
                <a:gd fmla="*/ 19 w 53" name="T18"/>
                <a:gd fmla="*/ 97 h 98" name="T19"/>
                <a:gd fmla="*/ 21 w 53" name="T20"/>
                <a:gd fmla="*/ 98 h 98" name="T21"/>
                <a:gd fmla="*/ 24 w 53" name="T22"/>
                <a:gd fmla="*/ 97 h 98" name="T23"/>
                <a:gd fmla="*/ 49 w 53" name="T24"/>
                <a:gd fmla="*/ 95 h 98" name="T25"/>
                <a:gd fmla="*/ 51 w 53" name="T26"/>
                <a:gd fmla="*/ 94 h 98" name="T27"/>
                <a:gd fmla="*/ 52 w 53" name="T28"/>
                <a:gd fmla="*/ 92 h 98" name="T29"/>
                <a:gd fmla="*/ 46 w 53" name="T30"/>
                <a:gd fmla="*/ 38 h 98" name="T31"/>
                <a:gd fmla="*/ 44 w 53" name="T32"/>
                <a:gd fmla="*/ 28 h 98" name="T33"/>
                <a:gd fmla="*/ 43 w 53" name="T34"/>
                <a:gd fmla="*/ 22 h 98" name="T35"/>
                <a:gd fmla="*/ 30 w 53" name="T36"/>
                <a:gd fmla="*/ 3 h 98" name="T37"/>
                <a:gd fmla="*/ 10 w 53" name="T38"/>
                <a:gd fmla="*/ 5 h 98" name="T39"/>
                <a:gd fmla="*/ 28 w 53" name="T40"/>
                <a:gd fmla="*/ 8 h 98" name="T41"/>
                <a:gd fmla="*/ 37 w 53" name="T42"/>
                <a:gd fmla="*/ 23 h 98" name="T43"/>
                <a:gd fmla="*/ 38 w 53" name="T44"/>
                <a:gd fmla="*/ 29 h 98" name="T45"/>
                <a:gd fmla="*/ 40 w 53" name="T46"/>
                <a:gd fmla="*/ 39 h 98" name="T47"/>
                <a:gd fmla="*/ 46 w 53" name="T48"/>
                <a:gd fmla="*/ 84 h 98" name="T49"/>
                <a:gd fmla="*/ 46 w 53" name="T50"/>
                <a:gd fmla="*/ 89 h 98" name="T51"/>
                <a:gd fmla="*/ 23 w 53" name="T52"/>
                <a:gd fmla="*/ 91 h 98" name="T53"/>
                <a:gd fmla="*/ 23 w 53" name="T54"/>
                <a:gd fmla="*/ 90 h 98" name="T55"/>
                <a:gd fmla="*/ 6 w 53" name="T56"/>
                <a:gd fmla="*/ 14 h 98" name="T57"/>
                <a:gd fmla="*/ 28 w 53" name="T58"/>
                <a:gd fmla="*/ 8 h 98" name="T59"/>
                <a:gd fmla="*/ 49 w 53" name="T60"/>
                <a:gd fmla="*/ 89 h 98" name="T61"/>
                <a:gd fmla="*/ 49 w 53" name="T62"/>
                <a:gd fmla="*/ 89 h 98" name="T63"/>
                <a:gd fmla="*/ 49 w 53" name="T64"/>
                <a:gd fmla="*/ 89 h 98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98" w="52">
                  <a:moveTo>
                    <a:pt x="10" y="5"/>
                  </a:moveTo>
                  <a:cubicBezTo>
                    <a:pt x="7" y="6"/>
                    <a:pt x="2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2" y="38"/>
                    <a:pt x="15" y="65"/>
                    <a:pt x="17" y="91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8" y="96"/>
                    <a:pt x="18" y="97"/>
                    <a:pt x="19" y="97"/>
                  </a:cubicBezTo>
                  <a:cubicBezTo>
                    <a:pt x="20" y="98"/>
                    <a:pt x="20" y="98"/>
                    <a:pt x="21" y="98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32" y="96"/>
                    <a:pt x="41" y="94"/>
                    <a:pt x="49" y="95"/>
                  </a:cubicBezTo>
                  <a:cubicBezTo>
                    <a:pt x="49" y="95"/>
                    <a:pt x="50" y="95"/>
                    <a:pt x="51" y="94"/>
                  </a:cubicBezTo>
                  <a:cubicBezTo>
                    <a:pt x="51" y="93"/>
                    <a:pt x="52" y="93"/>
                    <a:pt x="52" y="92"/>
                  </a:cubicBezTo>
                  <a:cubicBezTo>
                    <a:pt x="53" y="72"/>
                    <a:pt x="49" y="56"/>
                    <a:pt x="46" y="3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1" y="13"/>
                    <a:pt x="40" y="7"/>
                    <a:pt x="30" y="3"/>
                  </a:cubicBezTo>
                  <a:cubicBezTo>
                    <a:pt x="25" y="0"/>
                    <a:pt x="16" y="3"/>
                    <a:pt x="10" y="5"/>
                  </a:cubicBezTo>
                  <a:moveTo>
                    <a:pt x="28" y="8"/>
                  </a:moveTo>
                  <a:cubicBezTo>
                    <a:pt x="35" y="11"/>
                    <a:pt x="35" y="14"/>
                    <a:pt x="37" y="23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3" y="54"/>
                    <a:pt x="46" y="69"/>
                    <a:pt x="46" y="84"/>
                  </a:cubicBezTo>
                  <a:cubicBezTo>
                    <a:pt x="46" y="86"/>
                    <a:pt x="46" y="87"/>
                    <a:pt x="46" y="89"/>
                  </a:cubicBezTo>
                  <a:cubicBezTo>
                    <a:pt x="38" y="88"/>
                    <a:pt x="30" y="90"/>
                    <a:pt x="23" y="91"/>
                  </a:cubicBezTo>
                  <a:cubicBezTo>
                    <a:pt x="23" y="91"/>
                    <a:pt x="23" y="90"/>
                    <a:pt x="23" y="90"/>
                  </a:cubicBezTo>
                  <a:cubicBezTo>
                    <a:pt x="21" y="64"/>
                    <a:pt x="18" y="38"/>
                    <a:pt x="6" y="14"/>
                  </a:cubicBezTo>
                  <a:cubicBezTo>
                    <a:pt x="9" y="11"/>
                    <a:pt x="23" y="6"/>
                    <a:pt x="28" y="8"/>
                  </a:cubicBezTo>
                  <a:moveTo>
                    <a:pt x="49" y="89"/>
                  </a:moveTo>
                  <a:cubicBezTo>
                    <a:pt x="49" y="89"/>
                    <a:pt x="49" y="89"/>
                    <a:pt x="49" y="89"/>
                  </a:cubicBezTo>
                  <a:cubicBezTo>
                    <a:pt x="49" y="89"/>
                    <a:pt x="49" y="89"/>
                    <a:pt x="49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B7775D0-9CE5-4601-9D28-04C1C91CCBC8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BBE3D517-8E96-45BB-A9AD-0657DF73B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48F2A60C-7CA6-4ED1-93A9-FE1B72B5FB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B0D73067-CC96-415E-B16A-B28A8B4F9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CD82C66D-0B32-44AE-BE52-13B20A6AB0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F50461C7-DEAB-4D6E-8700-97D5D368E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6" name="文本框 45">
            <a:extLst>
              <a:ext uri="{FF2B5EF4-FFF2-40B4-BE49-F238E27FC236}">
                <a16:creationId xmlns:a16="http://schemas.microsoft.com/office/drawing/2014/main" id="{A8C6B775-D4E3-4A01-90CF-48A4394B98A5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42390819-46C3-4137-AA33-90A778F2D1CA}"/>
              </a:ext>
            </a:extLst>
          </p:cNvPr>
          <p:cNvGrpSpPr/>
          <p:nvPr/>
        </p:nvGrpSpPr>
        <p:grpSpPr>
          <a:xfrm>
            <a:off x="1998290" y="5023380"/>
            <a:ext cx="3288087" cy="862966"/>
            <a:chOff x="7993854" y="2192795"/>
            <a:chExt cx="3288086" cy="862966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2BE3D9A-FD25-442C-BEF8-6AF1FD28D98C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8FC35275-F597-40F5-9699-E9C403AB245F}"/>
                </a:ext>
              </a:extLst>
            </p:cNvPr>
            <p:cNvSpPr txBox="1"/>
            <p:nvPr/>
          </p:nvSpPr>
          <p:spPr>
            <a:xfrm>
              <a:off x="7993854" y="2542351"/>
              <a:ext cx="3288086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62218D52-9E83-4466-89BC-648D5C93340E}"/>
              </a:ext>
            </a:extLst>
          </p:cNvPr>
          <p:cNvGrpSpPr/>
          <p:nvPr/>
        </p:nvGrpSpPr>
        <p:grpSpPr>
          <a:xfrm>
            <a:off x="6749567" y="5023380"/>
            <a:ext cx="3288087" cy="862966"/>
            <a:chOff x="7993854" y="2192795"/>
            <a:chExt cx="3288086" cy="862966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B4E87EC7-EDD3-48B3-946F-BE73E62232C8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E42E0B2D-1DA9-48D8-B8BF-643B8FD8D306}"/>
                </a:ext>
              </a:extLst>
            </p:cNvPr>
            <p:cNvSpPr txBox="1"/>
            <p:nvPr/>
          </p:nvSpPr>
          <p:spPr>
            <a:xfrm>
              <a:off x="7993854" y="2542351"/>
              <a:ext cx="3288086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9969638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4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ACD9ED24-CF1B-478A-90EF-87B76D3D3733}"/>
              </a:ext>
            </a:extLst>
          </p:cNvPr>
          <p:cNvGrpSpPr/>
          <p:nvPr/>
        </p:nvGrpSpPr>
        <p:grpSpPr>
          <a:xfrm>
            <a:off x="5045224" y="2411127"/>
            <a:ext cx="2122195" cy="3080322"/>
            <a:chOff x="4681541" y="1358579"/>
            <a:chExt cx="2849560" cy="413608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3EA52F9-90C0-4542-B535-19440091BE52}"/>
                </a:ext>
              </a:extLst>
            </p:cNvPr>
            <p:cNvGrpSpPr/>
            <p:nvPr/>
          </p:nvGrpSpPr>
          <p:grpSpPr>
            <a:xfrm>
              <a:off x="4754308" y="2662565"/>
              <a:ext cx="2494456" cy="2832094"/>
              <a:chOff x="4754308" y="2662565"/>
              <a:chExt cx="2494456" cy="2832094"/>
            </a:xfrm>
            <a:solidFill>
              <a:srgbClr val="F7F5B4"/>
            </a:solidFill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C28F0A89-1E20-46AA-B63C-5F377295D6F6}"/>
                  </a:ext>
                </a:extLst>
              </p:cNvPr>
              <p:cNvSpPr/>
              <p:nvPr/>
            </p:nvSpPr>
            <p:spPr bwMode="auto">
              <a:xfrm>
                <a:off x="4754308" y="2880866"/>
                <a:ext cx="288158" cy="218301"/>
              </a:xfrm>
              <a:custGeom>
                <a:gdLst>
                  <a:gd fmla="*/ 19 w 37" name="T0"/>
                  <a:gd fmla="*/ 0 h 28" name="T1"/>
                  <a:gd fmla="*/ 19 w 37" name="T2"/>
                  <a:gd fmla="*/ 28 h 28" name="T3"/>
                  <a:gd fmla="*/ 19 w 37" name="T4"/>
                  <a:gd fmla="*/ 0 h 28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8" w="37">
                    <a:moveTo>
                      <a:pt x="19" y="0"/>
                    </a:moveTo>
                    <a:cubicBezTo>
                      <a:pt x="0" y="0"/>
                      <a:pt x="0" y="28"/>
                      <a:pt x="19" y="28"/>
                    </a:cubicBezTo>
                    <a:cubicBezTo>
                      <a:pt x="37" y="28"/>
                      <a:pt x="37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6285240-5CFA-4EAC-8BAE-7CDA3F1783BC}"/>
                  </a:ext>
                </a:extLst>
              </p:cNvPr>
              <p:cNvSpPr/>
              <p:nvPr/>
            </p:nvSpPr>
            <p:spPr bwMode="auto">
              <a:xfrm>
                <a:off x="5676995" y="2662565"/>
                <a:ext cx="273604" cy="343461"/>
              </a:xfrm>
              <a:custGeom>
                <a:gdLst>
                  <a:gd fmla="*/ 25 w 35" name="T0"/>
                  <a:gd fmla="*/ 6 h 44" name="T1"/>
                  <a:gd fmla="*/ 5 w 35" name="T2"/>
                  <a:gd fmla="*/ 6 h 44" name="T3"/>
                  <a:gd fmla="*/ 4 w 35" name="T4"/>
                  <a:gd fmla="*/ 25 h 44" name="T5"/>
                  <a:gd fmla="*/ 4 w 35" name="T6"/>
                  <a:gd fmla="*/ 25 h 44" name="T7"/>
                  <a:gd fmla="*/ 5 w 35" name="T8"/>
                  <a:gd fmla="*/ 25 h 44" name="T9"/>
                  <a:gd fmla="*/ 5 w 35" name="T10"/>
                  <a:gd fmla="*/ 26 h 44" name="T11"/>
                  <a:gd fmla="*/ 5 w 35" name="T12"/>
                  <a:gd fmla="*/ 28 h 44" name="T13"/>
                  <a:gd fmla="*/ 6 w 35" name="T14"/>
                  <a:gd fmla="*/ 29 h 44" name="T15"/>
                  <a:gd fmla="*/ 6 w 35" name="T16"/>
                  <a:gd fmla="*/ 30 h 44" name="T17"/>
                  <a:gd fmla="*/ 20 w 35" name="T18"/>
                  <a:gd fmla="*/ 44 h 44" name="T19"/>
                  <a:gd fmla="*/ 34 w 35" name="T20"/>
                  <a:gd fmla="*/ 30 h 44" name="T21"/>
                  <a:gd fmla="*/ 25 w 35" name="T22"/>
                  <a:gd fmla="*/ 6 h 44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44" w="35">
                    <a:moveTo>
                      <a:pt x="25" y="6"/>
                    </a:moveTo>
                    <a:cubicBezTo>
                      <a:pt x="20" y="0"/>
                      <a:pt x="10" y="0"/>
                      <a:pt x="5" y="6"/>
                    </a:cubicBezTo>
                    <a:cubicBezTo>
                      <a:pt x="0" y="11"/>
                      <a:pt x="0" y="1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4" y="24"/>
                      <a:pt x="4" y="24"/>
                      <a:pt x="5" y="25"/>
                    </a:cubicBezTo>
                    <a:cubicBezTo>
                      <a:pt x="5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8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8"/>
                      <a:pt x="12" y="44"/>
                      <a:pt x="20" y="44"/>
                    </a:cubicBezTo>
                    <a:cubicBezTo>
                      <a:pt x="28" y="44"/>
                      <a:pt x="35" y="38"/>
                      <a:pt x="34" y="30"/>
                    </a:cubicBezTo>
                    <a:cubicBezTo>
                      <a:pt x="34" y="21"/>
                      <a:pt x="31" y="12"/>
                      <a:pt x="2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" name="Freeform 7">
                <a:extLst>
                  <a:ext uri="{FF2B5EF4-FFF2-40B4-BE49-F238E27FC236}">
                    <a16:creationId xmlns:a16="http://schemas.microsoft.com/office/drawing/2014/main" id="{A2624380-2FA4-4F64-B25D-C637A242B7C3}"/>
                  </a:ext>
                </a:extLst>
              </p:cNvPr>
              <p:cNvSpPr/>
              <p:nvPr/>
            </p:nvSpPr>
            <p:spPr bwMode="auto">
              <a:xfrm>
                <a:off x="6154347" y="2700404"/>
                <a:ext cx="366746" cy="532655"/>
              </a:xfrm>
              <a:custGeom>
                <a:gdLst>
                  <a:gd fmla="*/ 24 w 47" name="T0"/>
                  <a:gd fmla="*/ 5 h 68" name="T1"/>
                  <a:gd fmla="*/ 4 w 47" name="T2"/>
                  <a:gd fmla="*/ 18 h 68" name="T3"/>
                  <a:gd fmla="*/ 2 w 47" name="T4"/>
                  <a:gd fmla="*/ 45 h 68" name="T5"/>
                  <a:gd fmla="*/ 20 w 47" name="T6"/>
                  <a:gd fmla="*/ 63 h 68" name="T7"/>
                  <a:gd fmla="*/ 42 w 47" name="T8"/>
                  <a:gd fmla="*/ 51 h 68" name="T9"/>
                  <a:gd fmla="*/ 44 w 47" name="T10"/>
                  <a:gd fmla="*/ 22 h 68" name="T11"/>
                  <a:gd fmla="*/ 24 w 47" name="T12"/>
                  <a:gd fmla="*/ 5 h 68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8" w="47">
                    <a:moveTo>
                      <a:pt x="24" y="5"/>
                    </a:moveTo>
                    <a:cubicBezTo>
                      <a:pt x="15" y="2"/>
                      <a:pt x="4" y="6"/>
                      <a:pt x="4" y="18"/>
                    </a:cubicBezTo>
                    <a:cubicBezTo>
                      <a:pt x="4" y="27"/>
                      <a:pt x="4" y="36"/>
                      <a:pt x="2" y="45"/>
                    </a:cubicBezTo>
                    <a:cubicBezTo>
                      <a:pt x="0" y="56"/>
                      <a:pt x="11" y="65"/>
                      <a:pt x="20" y="63"/>
                    </a:cubicBezTo>
                    <a:cubicBezTo>
                      <a:pt x="29" y="68"/>
                      <a:pt x="42" y="64"/>
                      <a:pt x="42" y="51"/>
                    </a:cubicBezTo>
                    <a:cubicBezTo>
                      <a:pt x="42" y="41"/>
                      <a:pt x="42" y="31"/>
                      <a:pt x="44" y="22"/>
                    </a:cubicBezTo>
                    <a:cubicBezTo>
                      <a:pt x="47" y="9"/>
                      <a:pt x="33" y="0"/>
                      <a:pt x="2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F86B4071-15D2-453E-85A1-EC881CF00776}"/>
                  </a:ext>
                </a:extLst>
              </p:cNvPr>
              <p:cNvSpPr/>
              <p:nvPr/>
            </p:nvSpPr>
            <p:spPr bwMode="auto">
              <a:xfrm>
                <a:off x="6835447" y="2741153"/>
                <a:ext cx="413317" cy="372567"/>
              </a:xfrm>
              <a:custGeom>
                <a:gdLst>
                  <a:gd fmla="*/ 49 w 53" name="T0"/>
                  <a:gd fmla="*/ 10 h 48" name="T1"/>
                  <a:gd fmla="*/ 29 w 53" name="T2"/>
                  <a:gd fmla="*/ 5 h 48" name="T3"/>
                  <a:gd fmla="*/ 27 w 53" name="T4"/>
                  <a:gd fmla="*/ 7 h 48" name="T5"/>
                  <a:gd fmla="*/ 12 w 53" name="T6"/>
                  <a:gd fmla="*/ 2 h 48" name="T7"/>
                  <a:gd fmla="*/ 1 w 53" name="T8"/>
                  <a:gd fmla="*/ 14 h 48" name="T9"/>
                  <a:gd fmla="*/ 2 w 53" name="T10"/>
                  <a:gd fmla="*/ 22 h 48" name="T11"/>
                  <a:gd fmla="*/ 1 w 53" name="T12"/>
                  <a:gd fmla="*/ 23 h 48" name="T13"/>
                  <a:gd fmla="*/ 1 w 53" name="T14"/>
                  <a:gd fmla="*/ 29 h 48" name="T15"/>
                  <a:gd fmla="*/ 22 w 53" name="T16"/>
                  <a:gd fmla="*/ 42 h 48" name="T17"/>
                  <a:gd fmla="*/ 44 w 53" name="T18"/>
                  <a:gd fmla="*/ 30 h 48" name="T19"/>
                  <a:gd fmla="*/ 49 w 53" name="T20"/>
                  <a:gd fmla="*/ 10 h 48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48" w="52">
                    <a:moveTo>
                      <a:pt x="49" y="10"/>
                    </a:moveTo>
                    <a:cubicBezTo>
                      <a:pt x="45" y="4"/>
                      <a:pt x="36" y="1"/>
                      <a:pt x="29" y="5"/>
                    </a:cubicBezTo>
                    <a:cubicBezTo>
                      <a:pt x="29" y="6"/>
                      <a:pt x="28" y="6"/>
                      <a:pt x="27" y="7"/>
                    </a:cubicBezTo>
                    <a:cubicBezTo>
                      <a:pt x="23" y="3"/>
                      <a:pt x="18" y="0"/>
                      <a:pt x="12" y="2"/>
                    </a:cubicBezTo>
                    <a:cubicBezTo>
                      <a:pt x="6" y="4"/>
                      <a:pt x="3" y="8"/>
                      <a:pt x="1" y="14"/>
                    </a:cubicBezTo>
                    <a:cubicBezTo>
                      <a:pt x="0" y="17"/>
                      <a:pt x="1" y="19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1" y="25"/>
                      <a:pt x="1" y="27"/>
                      <a:pt x="1" y="29"/>
                    </a:cubicBezTo>
                    <a:cubicBezTo>
                      <a:pt x="1" y="40"/>
                      <a:pt x="13" y="48"/>
                      <a:pt x="22" y="42"/>
                    </a:cubicBezTo>
                    <a:cubicBezTo>
                      <a:pt x="29" y="37"/>
                      <a:pt x="37" y="34"/>
                      <a:pt x="44" y="30"/>
                    </a:cubicBezTo>
                    <a:cubicBezTo>
                      <a:pt x="50" y="26"/>
                      <a:pt x="53" y="17"/>
                      <a:pt x="4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8A002EF9-99A9-43AF-BE4E-939FF4370DEC}"/>
                  </a:ext>
                </a:extLst>
              </p:cNvPr>
              <p:cNvSpPr/>
              <p:nvPr/>
            </p:nvSpPr>
            <p:spPr bwMode="auto">
              <a:xfrm>
                <a:off x="5027912" y="3279630"/>
                <a:ext cx="1807535" cy="2215029"/>
              </a:xfrm>
              <a:custGeom>
                <a:gdLst>
                  <a:gd fmla="*/ 225 w 231" name="T0"/>
                  <a:gd fmla="*/ 235 h 284" name="T1"/>
                  <a:gd fmla="*/ 224 w 231" name="T2"/>
                  <a:gd fmla="*/ 227 h 284" name="T3"/>
                  <a:gd fmla="*/ 221 w 231" name="T4"/>
                  <a:gd fmla="*/ 197 h 284" name="T5"/>
                  <a:gd fmla="*/ 222 w 231" name="T6"/>
                  <a:gd fmla="*/ 192 h 284" name="T7"/>
                  <a:gd fmla="*/ 223 w 231" name="T8"/>
                  <a:gd fmla="*/ 86 h 284" name="T9"/>
                  <a:gd fmla="*/ 221 w 231" name="T10"/>
                  <a:gd fmla="*/ 77 h 284" name="T11"/>
                  <a:gd fmla="*/ 222 w 231" name="T12"/>
                  <a:gd fmla="*/ 54 h 284" name="T13"/>
                  <a:gd fmla="*/ 217 w 231" name="T14"/>
                  <a:gd fmla="*/ 42 h 284" name="T15"/>
                  <a:gd fmla="*/ 202 w 231" name="T16"/>
                  <a:gd fmla="*/ 18 h 284" name="T17"/>
                  <a:gd fmla="*/ 30 w 231" name="T18"/>
                  <a:gd fmla="*/ 16 h 284" name="T19"/>
                  <a:gd fmla="*/ 29 w 231" name="T20"/>
                  <a:gd fmla="*/ 15 h 284" name="T21"/>
                  <a:gd fmla="*/ 4 w 231" name="T22"/>
                  <a:gd fmla="*/ 26 h 284" name="T23"/>
                  <a:gd fmla="*/ 10 w 231" name="T24"/>
                  <a:gd fmla="*/ 42 h 284" name="T25"/>
                  <a:gd fmla="*/ 31 w 231" name="T26"/>
                  <a:gd fmla="*/ 124 h 284" name="T27"/>
                  <a:gd fmla="*/ 36 w 231" name="T28"/>
                  <a:gd fmla="*/ 165 h 284" name="T29"/>
                  <a:gd fmla="*/ 39 w 231" name="T30"/>
                  <a:gd fmla="*/ 200 h 284" name="T31"/>
                  <a:gd fmla="*/ 47 w 231" name="T32"/>
                  <a:gd fmla="*/ 263 h 284" name="T33"/>
                  <a:gd fmla="*/ 100 w 231" name="T34"/>
                  <a:gd fmla="*/ 277 h 284" name="T35"/>
                  <a:gd fmla="*/ 170 w 231" name="T36"/>
                  <a:gd fmla="*/ 283 h 284" name="T37"/>
                  <a:gd fmla="*/ 181 w 231" name="T38"/>
                  <a:gd fmla="*/ 276 h 284" name="T39"/>
                  <a:gd fmla="*/ 185 w 231" name="T40"/>
                  <a:gd fmla="*/ 275 h 284" name="T41"/>
                  <a:gd fmla="*/ 210 w 231" name="T42"/>
                  <a:gd fmla="*/ 271 h 284" name="T43"/>
                  <a:gd fmla="*/ 223 w 231" name="T44"/>
                  <a:gd fmla="*/ 257 h 284" name="T45"/>
                  <a:gd fmla="*/ 225 w 231" name="T46"/>
                  <a:gd fmla="*/ 235 h 284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84" w="231">
                    <a:moveTo>
                      <a:pt x="225" y="235"/>
                    </a:moveTo>
                    <a:cubicBezTo>
                      <a:pt x="225" y="232"/>
                      <a:pt x="225" y="230"/>
                      <a:pt x="224" y="227"/>
                    </a:cubicBezTo>
                    <a:cubicBezTo>
                      <a:pt x="225" y="217"/>
                      <a:pt x="224" y="207"/>
                      <a:pt x="221" y="197"/>
                    </a:cubicBezTo>
                    <a:cubicBezTo>
                      <a:pt x="222" y="195"/>
                      <a:pt x="222" y="194"/>
                      <a:pt x="222" y="192"/>
                    </a:cubicBezTo>
                    <a:cubicBezTo>
                      <a:pt x="224" y="156"/>
                      <a:pt x="230" y="121"/>
                      <a:pt x="223" y="86"/>
                    </a:cubicBezTo>
                    <a:cubicBezTo>
                      <a:pt x="223" y="82"/>
                      <a:pt x="222" y="80"/>
                      <a:pt x="221" y="77"/>
                    </a:cubicBezTo>
                    <a:cubicBezTo>
                      <a:pt x="221" y="69"/>
                      <a:pt x="222" y="61"/>
                      <a:pt x="222" y="54"/>
                    </a:cubicBezTo>
                    <a:cubicBezTo>
                      <a:pt x="223" y="48"/>
                      <a:pt x="220" y="44"/>
                      <a:pt x="217" y="42"/>
                    </a:cubicBezTo>
                    <a:cubicBezTo>
                      <a:pt x="224" y="34"/>
                      <a:pt x="216" y="16"/>
                      <a:pt x="202" y="18"/>
                    </a:cubicBezTo>
                    <a:cubicBezTo>
                      <a:pt x="144" y="27"/>
                      <a:pt x="87" y="18"/>
                      <a:pt x="30" y="16"/>
                    </a:cubicBezTo>
                    <a:cubicBezTo>
                      <a:pt x="30" y="16"/>
                      <a:pt x="30" y="15"/>
                      <a:pt x="29" y="15"/>
                    </a:cubicBezTo>
                    <a:cubicBezTo>
                      <a:pt x="22" y="0"/>
                      <a:pt x="0" y="11"/>
                      <a:pt x="4" y="26"/>
                    </a:cubicBezTo>
                    <a:cubicBezTo>
                      <a:pt x="2" y="32"/>
                      <a:pt x="5" y="39"/>
                      <a:pt x="10" y="42"/>
                    </a:cubicBezTo>
                    <a:cubicBezTo>
                      <a:pt x="21" y="68"/>
                      <a:pt x="27" y="96"/>
                      <a:pt x="31" y="124"/>
                    </a:cubicBezTo>
                    <a:cubicBezTo>
                      <a:pt x="32" y="138"/>
                      <a:pt x="34" y="151"/>
                      <a:pt x="36" y="165"/>
                    </a:cubicBezTo>
                    <a:cubicBezTo>
                      <a:pt x="36" y="177"/>
                      <a:pt x="37" y="189"/>
                      <a:pt x="39" y="200"/>
                    </a:cubicBezTo>
                    <a:cubicBezTo>
                      <a:pt x="35" y="221"/>
                      <a:pt x="37" y="244"/>
                      <a:pt x="47" y="263"/>
                    </a:cubicBezTo>
                    <a:cubicBezTo>
                      <a:pt x="56" y="281"/>
                      <a:pt x="79" y="280"/>
                      <a:pt x="100" y="277"/>
                    </a:cubicBezTo>
                    <a:cubicBezTo>
                      <a:pt x="123" y="284"/>
                      <a:pt x="147" y="284"/>
                      <a:pt x="170" y="283"/>
                    </a:cubicBezTo>
                    <a:cubicBezTo>
                      <a:pt x="174" y="282"/>
                      <a:pt x="178" y="280"/>
                      <a:pt x="181" y="276"/>
                    </a:cubicBezTo>
                    <a:cubicBezTo>
                      <a:pt x="182" y="276"/>
                      <a:pt x="184" y="275"/>
                      <a:pt x="185" y="275"/>
                    </a:cubicBezTo>
                    <a:cubicBezTo>
                      <a:pt x="192" y="276"/>
                      <a:pt x="201" y="275"/>
                      <a:pt x="210" y="271"/>
                    </a:cubicBezTo>
                    <a:cubicBezTo>
                      <a:pt x="217" y="268"/>
                      <a:pt x="220" y="263"/>
                      <a:pt x="223" y="257"/>
                    </a:cubicBezTo>
                    <a:cubicBezTo>
                      <a:pt x="231" y="251"/>
                      <a:pt x="230" y="241"/>
                      <a:pt x="225" y="2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charset="0" panose="020f0502020204030204" pitchFamily="34" typeface="Calibri"/>
                </a:endParaRPr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2A5D0B2-BB71-4E9D-8B7B-B9E6FF0A45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81541" y="1358579"/>
              <a:ext cx="2849560" cy="4121527"/>
            </a:xfrm>
            <a:custGeom>
              <a:gdLst>
                <a:gd fmla="*/ 284 w 364" name="T0"/>
                <a:gd fmla="*/ 170 h 528" name="T1"/>
                <a:gd fmla="*/ 297 w 364" name="T2"/>
                <a:gd fmla="*/ 53 h 528" name="T3"/>
                <a:gd fmla="*/ 267 w 364" name="T4"/>
                <a:gd fmla="*/ 22 h 528" name="T5"/>
                <a:gd fmla="*/ 235 w 364" name="T6"/>
                <a:gd fmla="*/ 165 h 528" name="T7"/>
                <a:gd fmla="*/ 210 w 364" name="T8"/>
                <a:gd fmla="*/ 89 h 528" name="T9"/>
                <a:gd fmla="*/ 190 w 364" name="T10"/>
                <a:gd fmla="*/ 61 h 528" name="T11"/>
                <a:gd fmla="*/ 157 w 364" name="T12"/>
                <a:gd fmla="*/ 166 h 528" name="T13"/>
                <a:gd fmla="*/ 121 w 364" name="T14"/>
                <a:gd fmla="*/ 27 h 528" name="T15"/>
                <a:gd fmla="*/ 111 w 364" name="T16"/>
                <a:gd fmla="*/ 5 h 528" name="T17"/>
                <a:gd fmla="*/ 87 w 364" name="T18"/>
                <a:gd fmla="*/ 47 h 528" name="T19"/>
                <a:gd fmla="*/ 19 w 364" name="T20"/>
                <a:gd fmla="*/ 53 h 528" name="T21"/>
                <a:gd fmla="*/ 5 w 364" name="T22"/>
                <a:gd fmla="*/ 107 h 528" name="T23"/>
                <a:gd fmla="*/ 33 w 364" name="T24"/>
                <a:gd fmla="*/ 246 h 528" name="T25"/>
                <a:gd fmla="*/ 299 w 364" name="T26"/>
                <a:gd fmla="*/ 499 h 528" name="T27"/>
                <a:gd fmla="*/ 302 w 364" name="T28"/>
                <a:gd fmla="*/ 359 h 528" name="T29"/>
                <a:gd fmla="*/ 327 w 364" name="T30"/>
                <a:gd fmla="*/ 184 h 528" name="T31"/>
                <a:gd fmla="*/ 282 w 364" name="T32"/>
                <a:gd fmla="*/ 181 h 528" name="T33"/>
                <a:gd fmla="*/ 272 w 364" name="T34"/>
                <a:gd fmla="*/ 173 h 528" name="T35"/>
                <a:gd fmla="*/ 257 w 364" name="T36"/>
                <a:gd fmla="*/ 45 h 528" name="T37"/>
                <a:gd fmla="*/ 277 w 364" name="T38"/>
                <a:gd fmla="*/ 54 h 528" name="T39"/>
                <a:gd fmla="*/ 258 w 364" name="T40"/>
                <a:gd fmla="*/ 64 h 528" name="T41"/>
                <a:gd fmla="*/ 269 w 364" name="T42"/>
                <a:gd fmla="*/ 111 h 528" name="T43"/>
                <a:gd fmla="*/ 229 w 364" name="T44"/>
                <a:gd fmla="*/ 214 h 528" name="T45"/>
                <a:gd fmla="*/ 213 w 364" name="T46"/>
                <a:gd fmla="*/ 193 h 528" name="T47"/>
                <a:gd fmla="*/ 212 w 364" name="T48"/>
                <a:gd fmla="*/ 119 h 528" name="T49"/>
                <a:gd fmla="*/ 194 w 364" name="T50"/>
                <a:gd fmla="*/ 71 h 528" name="T51"/>
                <a:gd fmla="*/ 163 w 364" name="T52"/>
                <a:gd fmla="*/ 175 h 528" name="T53"/>
                <a:gd fmla="*/ 184 w 364" name="T54"/>
                <a:gd fmla="*/ 92 h 528" name="T55"/>
                <a:gd fmla="*/ 163 w 364" name="T56"/>
                <a:gd fmla="*/ 175 h 528" name="T57"/>
                <a:gd fmla="*/ 141 w 364" name="T58"/>
                <a:gd fmla="*/ 178 h 528" name="T59"/>
                <a:gd fmla="*/ 106 w 364" name="T60"/>
                <a:gd fmla="*/ 32 h 528" name="T61"/>
                <a:gd fmla="*/ 114 w 364" name="T62"/>
                <a:gd fmla="*/ 45 h 528" name="T63"/>
                <a:gd fmla="*/ 90 w 364" name="T64"/>
                <a:gd fmla="*/ 127 h 528" name="T65"/>
                <a:gd fmla="*/ 114 w 364" name="T66"/>
                <a:gd fmla="*/ 166 h 528" name="T67"/>
                <a:gd fmla="*/ 133 w 364" name="T68"/>
                <a:gd fmla="*/ 226 h 528" name="T69"/>
                <a:gd fmla="*/ 62 w 364" name="T70"/>
                <a:gd fmla="*/ 102 h 528" name="T71"/>
                <a:gd fmla="*/ 42 w 364" name="T72"/>
                <a:gd fmla="*/ 103 h 528" name="T73"/>
                <a:gd fmla="*/ 31 w 364" name="T74"/>
                <a:gd fmla="*/ 75 h 528" name="T75"/>
                <a:gd fmla="*/ 22 w 364" name="T76"/>
                <a:gd fmla="*/ 107 h 528" name="T77"/>
                <a:gd fmla="*/ 25 w 364" name="T78"/>
                <a:gd fmla="*/ 116 h 528" name="T79"/>
                <a:gd fmla="*/ 62 w 364" name="T80"/>
                <a:gd fmla="*/ 219 h 528" name="T81"/>
                <a:gd fmla="*/ 51 w 364" name="T82"/>
                <a:gd fmla="*/ 217 h 528" name="T83"/>
                <a:gd fmla="*/ 76 w 364" name="T84"/>
                <a:gd fmla="*/ 392 h 528" name="T85"/>
                <a:gd fmla="*/ 74 w 364" name="T86"/>
                <a:gd fmla="*/ 365 h 528" name="T87"/>
                <a:gd fmla="*/ 69 w 364" name="T88"/>
                <a:gd fmla="*/ 330 h 528" name="T89"/>
                <a:gd fmla="*/ 137 w 364" name="T90"/>
                <a:gd fmla="*/ 427 h 528" name="T91"/>
                <a:gd fmla="*/ 83 w 364" name="T92"/>
                <a:gd fmla="*/ 409 h 528" name="T93"/>
                <a:gd fmla="*/ 90 w 364" name="T94"/>
                <a:gd fmla="*/ 490 h 528" name="T95"/>
                <a:gd fmla="*/ 142 w 364" name="T96"/>
                <a:gd fmla="*/ 436 h 528" name="T97"/>
                <a:gd fmla="*/ 67 w 364" name="T98"/>
                <a:gd fmla="*/ 319 h 528" name="T99"/>
                <a:gd fmla="*/ 289 w 364" name="T100"/>
                <a:gd fmla="*/ 377 h 528" name="T101"/>
                <a:gd fmla="*/ 17 w 364" name="T102"/>
                <a:gd fmla="*/ 214 h 528" name="T103"/>
                <a:gd fmla="*/ 121 w 364" name="T104"/>
                <a:gd fmla="*/ 235 h 528" name="T105"/>
                <a:gd fmla="*/ 344 w 364" name="T106"/>
                <a:gd fmla="*/ 195 h 52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528" w="364">
                  <a:moveTo>
                    <a:pt x="341" y="182"/>
                  </a:moveTo>
                  <a:cubicBezTo>
                    <a:pt x="341" y="180"/>
                    <a:pt x="340" y="179"/>
                    <a:pt x="338" y="178"/>
                  </a:cubicBezTo>
                  <a:cubicBezTo>
                    <a:pt x="329" y="174"/>
                    <a:pt x="320" y="172"/>
                    <a:pt x="311" y="172"/>
                  </a:cubicBezTo>
                  <a:cubicBezTo>
                    <a:pt x="301" y="169"/>
                    <a:pt x="293" y="168"/>
                    <a:pt x="288" y="168"/>
                  </a:cubicBezTo>
                  <a:cubicBezTo>
                    <a:pt x="286" y="168"/>
                    <a:pt x="285" y="169"/>
                    <a:pt x="284" y="170"/>
                  </a:cubicBezTo>
                  <a:cubicBezTo>
                    <a:pt x="292" y="135"/>
                    <a:pt x="295" y="97"/>
                    <a:pt x="298" y="62"/>
                  </a:cubicBezTo>
                  <a:cubicBezTo>
                    <a:pt x="299" y="61"/>
                    <a:pt x="299" y="60"/>
                    <a:pt x="298" y="58"/>
                  </a:cubicBezTo>
                  <a:cubicBezTo>
                    <a:pt x="298" y="58"/>
                    <a:pt x="298" y="57"/>
                    <a:pt x="298" y="57"/>
                  </a:cubicBezTo>
                  <a:cubicBezTo>
                    <a:pt x="298" y="57"/>
                    <a:pt x="298" y="57"/>
                    <a:pt x="298" y="56"/>
                  </a:cubicBezTo>
                  <a:cubicBezTo>
                    <a:pt x="299" y="55"/>
                    <a:pt x="298" y="53"/>
                    <a:pt x="297" y="53"/>
                  </a:cubicBezTo>
                  <a:cubicBezTo>
                    <a:pt x="297" y="53"/>
                    <a:pt x="296" y="53"/>
                    <a:pt x="296" y="53"/>
                  </a:cubicBezTo>
                  <a:cubicBezTo>
                    <a:pt x="296" y="53"/>
                    <a:pt x="296" y="52"/>
                    <a:pt x="296" y="52"/>
                  </a:cubicBezTo>
                  <a:cubicBezTo>
                    <a:pt x="295" y="52"/>
                    <a:pt x="295" y="52"/>
                    <a:pt x="295" y="52"/>
                  </a:cubicBezTo>
                  <a:cubicBezTo>
                    <a:pt x="292" y="49"/>
                    <a:pt x="289" y="47"/>
                    <a:pt x="286" y="46"/>
                  </a:cubicBezTo>
                  <a:cubicBezTo>
                    <a:pt x="285" y="34"/>
                    <a:pt x="280" y="22"/>
                    <a:pt x="267" y="22"/>
                  </a:cubicBezTo>
                  <a:cubicBezTo>
                    <a:pt x="255" y="23"/>
                    <a:pt x="249" y="36"/>
                    <a:pt x="247" y="47"/>
                  </a:cubicBezTo>
                  <a:cubicBezTo>
                    <a:pt x="245" y="48"/>
                    <a:pt x="243" y="48"/>
                    <a:pt x="241" y="49"/>
                  </a:cubicBezTo>
                  <a:cubicBezTo>
                    <a:pt x="237" y="50"/>
                    <a:pt x="236" y="54"/>
                    <a:pt x="239" y="57"/>
                  </a:cubicBezTo>
                  <a:cubicBezTo>
                    <a:pt x="241" y="60"/>
                    <a:pt x="244" y="63"/>
                    <a:pt x="246" y="65"/>
                  </a:cubicBezTo>
                  <a:cubicBezTo>
                    <a:pt x="247" y="99"/>
                    <a:pt x="241" y="132"/>
                    <a:pt x="235" y="165"/>
                  </a:cubicBezTo>
                  <a:cubicBezTo>
                    <a:pt x="209" y="165"/>
                    <a:pt x="209" y="165"/>
                    <a:pt x="209" y="165"/>
                  </a:cubicBezTo>
                  <a:cubicBezTo>
                    <a:pt x="213" y="156"/>
                    <a:pt x="221" y="145"/>
                    <a:pt x="224" y="139"/>
                  </a:cubicBezTo>
                  <a:cubicBezTo>
                    <a:pt x="231" y="126"/>
                    <a:pt x="231" y="113"/>
                    <a:pt x="215" y="107"/>
                  </a:cubicBezTo>
                  <a:cubicBezTo>
                    <a:pt x="215" y="107"/>
                    <a:pt x="214" y="107"/>
                    <a:pt x="214" y="107"/>
                  </a:cubicBezTo>
                  <a:cubicBezTo>
                    <a:pt x="214" y="100"/>
                    <a:pt x="214" y="92"/>
                    <a:pt x="210" y="89"/>
                  </a:cubicBezTo>
                  <a:cubicBezTo>
                    <a:pt x="208" y="88"/>
                    <a:pt x="206" y="87"/>
                    <a:pt x="204" y="86"/>
                  </a:cubicBezTo>
                  <a:cubicBezTo>
                    <a:pt x="205" y="81"/>
                    <a:pt x="207" y="76"/>
                    <a:pt x="209" y="71"/>
                  </a:cubicBezTo>
                  <a:cubicBezTo>
                    <a:pt x="211" y="68"/>
                    <a:pt x="209" y="64"/>
                    <a:pt x="205" y="64"/>
                  </a:cubicBezTo>
                  <a:cubicBezTo>
                    <a:pt x="202" y="64"/>
                    <a:pt x="199" y="63"/>
                    <a:pt x="197" y="62"/>
                  </a:cubicBezTo>
                  <a:cubicBezTo>
                    <a:pt x="194" y="61"/>
                    <a:pt x="192" y="61"/>
                    <a:pt x="190" y="61"/>
                  </a:cubicBezTo>
                  <a:cubicBezTo>
                    <a:pt x="187" y="61"/>
                    <a:pt x="185" y="63"/>
                    <a:pt x="185" y="66"/>
                  </a:cubicBezTo>
                  <a:cubicBezTo>
                    <a:pt x="185" y="83"/>
                    <a:pt x="185" y="83"/>
                    <a:pt x="185" y="83"/>
                  </a:cubicBezTo>
                  <a:cubicBezTo>
                    <a:pt x="184" y="83"/>
                    <a:pt x="182" y="83"/>
                    <a:pt x="181" y="83"/>
                  </a:cubicBezTo>
                  <a:cubicBezTo>
                    <a:pt x="179" y="82"/>
                    <a:pt x="176" y="84"/>
                    <a:pt x="176" y="86"/>
                  </a:cubicBezTo>
                  <a:cubicBezTo>
                    <a:pt x="172" y="113"/>
                    <a:pt x="165" y="140"/>
                    <a:pt x="157" y="166"/>
                  </a:cubicBezTo>
                  <a:cubicBezTo>
                    <a:pt x="151" y="167"/>
                    <a:pt x="146" y="168"/>
                    <a:pt x="141" y="168"/>
                  </a:cubicBezTo>
                  <a:cubicBezTo>
                    <a:pt x="141" y="168"/>
                    <a:pt x="140" y="168"/>
                    <a:pt x="140" y="168"/>
                  </a:cubicBezTo>
                  <a:cubicBezTo>
                    <a:pt x="139" y="127"/>
                    <a:pt x="137" y="86"/>
                    <a:pt x="130" y="46"/>
                  </a:cubicBezTo>
                  <a:cubicBezTo>
                    <a:pt x="129" y="44"/>
                    <a:pt x="127" y="43"/>
                    <a:pt x="125" y="43"/>
                  </a:cubicBezTo>
                  <a:cubicBezTo>
                    <a:pt x="124" y="37"/>
                    <a:pt x="123" y="32"/>
                    <a:pt x="121" y="27"/>
                  </a:cubicBezTo>
                  <a:cubicBezTo>
                    <a:pt x="121" y="26"/>
                    <a:pt x="121" y="25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2"/>
                    <a:pt x="118" y="20"/>
                    <a:pt x="118" y="18"/>
                  </a:cubicBezTo>
                  <a:cubicBezTo>
                    <a:pt x="116" y="14"/>
                    <a:pt x="113" y="9"/>
                    <a:pt x="111" y="5"/>
                  </a:cubicBezTo>
                  <a:cubicBezTo>
                    <a:pt x="108" y="0"/>
                    <a:pt x="101" y="4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99" y="20"/>
                    <a:pt x="94" y="30"/>
                    <a:pt x="90" y="40"/>
                  </a:cubicBezTo>
                  <a:cubicBezTo>
                    <a:pt x="90" y="41"/>
                    <a:pt x="90" y="42"/>
                    <a:pt x="90" y="43"/>
                  </a:cubicBezTo>
                  <a:cubicBezTo>
                    <a:pt x="89" y="44"/>
                    <a:pt x="87" y="45"/>
                    <a:pt x="87" y="47"/>
                  </a:cubicBezTo>
                  <a:cubicBezTo>
                    <a:pt x="87" y="72"/>
                    <a:pt x="85" y="96"/>
                    <a:pt x="82" y="120"/>
                  </a:cubicBezTo>
                  <a:cubicBezTo>
                    <a:pt x="76" y="109"/>
                    <a:pt x="71" y="99"/>
                    <a:pt x="65" y="88"/>
                  </a:cubicBezTo>
                  <a:cubicBezTo>
                    <a:pt x="63" y="84"/>
                    <a:pt x="58" y="86"/>
                    <a:pt x="57" y="89"/>
                  </a:cubicBezTo>
                  <a:cubicBezTo>
                    <a:pt x="47" y="76"/>
                    <a:pt x="34" y="65"/>
                    <a:pt x="21" y="55"/>
                  </a:cubicBezTo>
                  <a:cubicBezTo>
                    <a:pt x="21" y="54"/>
                    <a:pt x="20" y="54"/>
                    <a:pt x="19" y="53"/>
                  </a:cubicBezTo>
                  <a:cubicBezTo>
                    <a:pt x="18" y="52"/>
                    <a:pt x="16" y="51"/>
                    <a:pt x="15" y="50"/>
                  </a:cubicBezTo>
                  <a:cubicBezTo>
                    <a:pt x="13" y="48"/>
                    <a:pt x="8" y="48"/>
                    <a:pt x="8" y="52"/>
                  </a:cubicBezTo>
                  <a:cubicBezTo>
                    <a:pt x="5" y="68"/>
                    <a:pt x="4" y="85"/>
                    <a:pt x="1" y="101"/>
                  </a:cubicBezTo>
                  <a:cubicBezTo>
                    <a:pt x="1" y="104"/>
                    <a:pt x="2" y="106"/>
                    <a:pt x="4" y="107"/>
                  </a:cubicBezTo>
                  <a:cubicBezTo>
                    <a:pt x="4" y="107"/>
                    <a:pt x="5" y="107"/>
                    <a:pt x="5" y="107"/>
                  </a:cubicBezTo>
                  <a:cubicBezTo>
                    <a:pt x="2" y="108"/>
                    <a:pt x="0" y="111"/>
                    <a:pt x="2" y="114"/>
                  </a:cubicBezTo>
                  <a:cubicBezTo>
                    <a:pt x="13" y="136"/>
                    <a:pt x="24" y="159"/>
                    <a:pt x="35" y="181"/>
                  </a:cubicBezTo>
                  <a:cubicBezTo>
                    <a:pt x="23" y="183"/>
                    <a:pt x="4" y="187"/>
                    <a:pt x="3" y="201"/>
                  </a:cubicBezTo>
                  <a:cubicBezTo>
                    <a:pt x="2" y="219"/>
                    <a:pt x="20" y="232"/>
                    <a:pt x="33" y="241"/>
                  </a:cubicBezTo>
                  <a:cubicBezTo>
                    <a:pt x="32" y="242"/>
                    <a:pt x="31" y="244"/>
                    <a:pt x="33" y="246"/>
                  </a:cubicBezTo>
                  <a:cubicBezTo>
                    <a:pt x="73" y="317"/>
                    <a:pt x="62" y="408"/>
                    <a:pt x="78" y="487"/>
                  </a:cubicBezTo>
                  <a:cubicBezTo>
                    <a:pt x="78" y="489"/>
                    <a:pt x="80" y="490"/>
                    <a:pt x="81" y="490"/>
                  </a:cubicBezTo>
                  <a:cubicBezTo>
                    <a:pt x="81" y="491"/>
                    <a:pt x="81" y="492"/>
                    <a:pt x="81" y="493"/>
                  </a:cubicBezTo>
                  <a:cubicBezTo>
                    <a:pt x="93" y="528"/>
                    <a:pt x="151" y="527"/>
                    <a:pt x="180" y="527"/>
                  </a:cubicBezTo>
                  <a:cubicBezTo>
                    <a:pt x="216" y="527"/>
                    <a:pt x="269" y="524"/>
                    <a:pt x="299" y="499"/>
                  </a:cubicBezTo>
                  <a:cubicBezTo>
                    <a:pt x="299" y="499"/>
                    <a:pt x="299" y="500"/>
                    <a:pt x="299" y="500"/>
                  </a:cubicBezTo>
                  <a:cubicBezTo>
                    <a:pt x="300" y="501"/>
                    <a:pt x="300" y="501"/>
                    <a:pt x="301" y="502"/>
                  </a:cubicBezTo>
                  <a:cubicBezTo>
                    <a:pt x="302" y="500"/>
                    <a:pt x="303" y="498"/>
                    <a:pt x="304" y="496"/>
                  </a:cubicBezTo>
                  <a:cubicBezTo>
                    <a:pt x="305" y="495"/>
                    <a:pt x="305" y="494"/>
                    <a:pt x="306" y="493"/>
                  </a:cubicBezTo>
                  <a:cubicBezTo>
                    <a:pt x="286" y="451"/>
                    <a:pt x="294" y="402"/>
                    <a:pt x="302" y="359"/>
                  </a:cubicBezTo>
                  <a:cubicBezTo>
                    <a:pt x="309" y="318"/>
                    <a:pt x="322" y="277"/>
                    <a:pt x="329" y="235"/>
                  </a:cubicBezTo>
                  <a:cubicBezTo>
                    <a:pt x="329" y="234"/>
                    <a:pt x="329" y="234"/>
                    <a:pt x="329" y="233"/>
                  </a:cubicBezTo>
                  <a:cubicBezTo>
                    <a:pt x="336" y="228"/>
                    <a:pt x="343" y="223"/>
                    <a:pt x="348" y="217"/>
                  </a:cubicBezTo>
                  <a:cubicBezTo>
                    <a:pt x="364" y="202"/>
                    <a:pt x="356" y="190"/>
                    <a:pt x="341" y="182"/>
                  </a:cubicBezTo>
                  <a:close/>
                  <a:moveTo>
                    <a:pt x="327" y="184"/>
                  </a:moveTo>
                  <a:cubicBezTo>
                    <a:pt x="328" y="184"/>
                    <a:pt x="329" y="185"/>
                    <a:pt x="329" y="185"/>
                  </a:cubicBezTo>
                  <a:cubicBezTo>
                    <a:pt x="317" y="205"/>
                    <a:pt x="294" y="216"/>
                    <a:pt x="268" y="221"/>
                  </a:cubicBezTo>
                  <a:cubicBezTo>
                    <a:pt x="268" y="220"/>
                    <a:pt x="268" y="218"/>
                    <a:pt x="269" y="216"/>
                  </a:cubicBezTo>
                  <a:cubicBezTo>
                    <a:pt x="269" y="216"/>
                    <a:pt x="270" y="215"/>
                    <a:pt x="271" y="214"/>
                  </a:cubicBezTo>
                  <a:cubicBezTo>
                    <a:pt x="275" y="203"/>
                    <a:pt x="279" y="192"/>
                    <a:pt x="282" y="181"/>
                  </a:cubicBezTo>
                  <a:cubicBezTo>
                    <a:pt x="297" y="180"/>
                    <a:pt x="312" y="180"/>
                    <a:pt x="327" y="184"/>
                  </a:cubicBezTo>
                  <a:close/>
                  <a:moveTo>
                    <a:pt x="280" y="62"/>
                  </a:moveTo>
                  <a:cubicBezTo>
                    <a:pt x="283" y="62"/>
                    <a:pt x="286" y="62"/>
                    <a:pt x="289" y="62"/>
                  </a:cubicBezTo>
                  <a:cubicBezTo>
                    <a:pt x="286" y="97"/>
                    <a:pt x="283" y="136"/>
                    <a:pt x="275" y="172"/>
                  </a:cubicBezTo>
                  <a:cubicBezTo>
                    <a:pt x="274" y="172"/>
                    <a:pt x="273" y="172"/>
                    <a:pt x="272" y="173"/>
                  </a:cubicBezTo>
                  <a:cubicBezTo>
                    <a:pt x="276" y="136"/>
                    <a:pt x="280" y="100"/>
                    <a:pt x="280" y="63"/>
                  </a:cubicBezTo>
                  <a:cubicBezTo>
                    <a:pt x="280" y="63"/>
                    <a:pt x="280" y="62"/>
                    <a:pt x="280" y="62"/>
                  </a:cubicBezTo>
                  <a:close/>
                  <a:moveTo>
                    <a:pt x="267" y="32"/>
                  </a:moveTo>
                  <a:cubicBezTo>
                    <a:pt x="274" y="31"/>
                    <a:pt x="276" y="37"/>
                    <a:pt x="277" y="43"/>
                  </a:cubicBezTo>
                  <a:cubicBezTo>
                    <a:pt x="270" y="42"/>
                    <a:pt x="263" y="43"/>
                    <a:pt x="257" y="45"/>
                  </a:cubicBezTo>
                  <a:cubicBezTo>
                    <a:pt x="258" y="38"/>
                    <a:pt x="261" y="32"/>
                    <a:pt x="267" y="32"/>
                  </a:cubicBezTo>
                  <a:close/>
                  <a:moveTo>
                    <a:pt x="255" y="54"/>
                  </a:moveTo>
                  <a:cubicBezTo>
                    <a:pt x="263" y="52"/>
                    <a:pt x="271" y="51"/>
                    <a:pt x="277" y="52"/>
                  </a:cubicBezTo>
                  <a:cubicBezTo>
                    <a:pt x="277" y="52"/>
                    <a:pt x="277" y="53"/>
                    <a:pt x="277" y="53"/>
                  </a:cubicBezTo>
                  <a:cubicBezTo>
                    <a:pt x="277" y="53"/>
                    <a:pt x="277" y="53"/>
                    <a:pt x="277" y="54"/>
                  </a:cubicBezTo>
                  <a:cubicBezTo>
                    <a:pt x="270" y="54"/>
                    <a:pt x="263" y="55"/>
                    <a:pt x="255" y="55"/>
                  </a:cubicBezTo>
                  <a:cubicBezTo>
                    <a:pt x="255" y="55"/>
                    <a:pt x="255" y="54"/>
                    <a:pt x="255" y="54"/>
                  </a:cubicBezTo>
                  <a:close/>
                  <a:moveTo>
                    <a:pt x="237" y="219"/>
                  </a:moveTo>
                  <a:cubicBezTo>
                    <a:pt x="241" y="169"/>
                    <a:pt x="255" y="120"/>
                    <a:pt x="255" y="70"/>
                  </a:cubicBezTo>
                  <a:cubicBezTo>
                    <a:pt x="258" y="69"/>
                    <a:pt x="259" y="66"/>
                    <a:pt x="258" y="64"/>
                  </a:cubicBezTo>
                  <a:cubicBezTo>
                    <a:pt x="259" y="64"/>
                    <a:pt x="261" y="64"/>
                    <a:pt x="262" y="64"/>
                  </a:cubicBezTo>
                  <a:cubicBezTo>
                    <a:pt x="262" y="64"/>
                    <a:pt x="262" y="65"/>
                    <a:pt x="262" y="66"/>
                  </a:cubicBezTo>
                  <a:cubicBezTo>
                    <a:pt x="264" y="118"/>
                    <a:pt x="248" y="167"/>
                    <a:pt x="243" y="219"/>
                  </a:cubicBezTo>
                  <a:cubicBezTo>
                    <a:pt x="243" y="225"/>
                    <a:pt x="252" y="225"/>
                    <a:pt x="253" y="219"/>
                  </a:cubicBezTo>
                  <a:cubicBezTo>
                    <a:pt x="256" y="183"/>
                    <a:pt x="264" y="147"/>
                    <a:pt x="269" y="111"/>
                  </a:cubicBezTo>
                  <a:cubicBezTo>
                    <a:pt x="266" y="148"/>
                    <a:pt x="261" y="186"/>
                    <a:pt x="259" y="223"/>
                  </a:cubicBezTo>
                  <a:cubicBezTo>
                    <a:pt x="252" y="225"/>
                    <a:pt x="244" y="225"/>
                    <a:pt x="237" y="226"/>
                  </a:cubicBezTo>
                  <a:lnTo>
                    <a:pt x="237" y="219"/>
                  </a:lnTo>
                  <a:close/>
                  <a:moveTo>
                    <a:pt x="234" y="175"/>
                  </a:moveTo>
                  <a:cubicBezTo>
                    <a:pt x="232" y="188"/>
                    <a:pt x="230" y="201"/>
                    <a:pt x="229" y="214"/>
                  </a:cubicBezTo>
                  <a:cubicBezTo>
                    <a:pt x="228" y="214"/>
                    <a:pt x="228" y="215"/>
                    <a:pt x="228" y="216"/>
                  </a:cubicBezTo>
                  <a:cubicBezTo>
                    <a:pt x="228" y="227"/>
                    <a:pt x="228" y="227"/>
                    <a:pt x="228" y="227"/>
                  </a:cubicBezTo>
                  <a:cubicBezTo>
                    <a:pt x="215" y="228"/>
                    <a:pt x="203" y="228"/>
                    <a:pt x="191" y="228"/>
                  </a:cubicBezTo>
                  <a:cubicBezTo>
                    <a:pt x="192" y="213"/>
                    <a:pt x="195" y="198"/>
                    <a:pt x="198" y="183"/>
                  </a:cubicBezTo>
                  <a:cubicBezTo>
                    <a:pt x="200" y="187"/>
                    <a:pt x="205" y="191"/>
                    <a:pt x="213" y="193"/>
                  </a:cubicBezTo>
                  <a:cubicBezTo>
                    <a:pt x="219" y="194"/>
                    <a:pt x="221" y="185"/>
                    <a:pt x="215" y="184"/>
                  </a:cubicBezTo>
                  <a:cubicBezTo>
                    <a:pt x="209" y="182"/>
                    <a:pt x="207" y="179"/>
                    <a:pt x="207" y="174"/>
                  </a:cubicBezTo>
                  <a:cubicBezTo>
                    <a:pt x="207" y="174"/>
                    <a:pt x="208" y="175"/>
                    <a:pt x="208" y="175"/>
                  </a:cubicBezTo>
                  <a:lnTo>
                    <a:pt x="234" y="175"/>
                  </a:lnTo>
                  <a:close/>
                  <a:moveTo>
                    <a:pt x="212" y="119"/>
                  </a:moveTo>
                  <a:cubicBezTo>
                    <a:pt x="212" y="118"/>
                    <a:pt x="212" y="117"/>
                    <a:pt x="212" y="116"/>
                  </a:cubicBezTo>
                  <a:cubicBezTo>
                    <a:pt x="213" y="116"/>
                    <a:pt x="213" y="116"/>
                    <a:pt x="213" y="116"/>
                  </a:cubicBezTo>
                  <a:cubicBezTo>
                    <a:pt x="227" y="121"/>
                    <a:pt x="214" y="138"/>
                    <a:pt x="205" y="155"/>
                  </a:cubicBezTo>
                  <a:cubicBezTo>
                    <a:pt x="208" y="143"/>
                    <a:pt x="210" y="131"/>
                    <a:pt x="212" y="119"/>
                  </a:cubicBezTo>
                  <a:close/>
                  <a:moveTo>
                    <a:pt x="194" y="71"/>
                  </a:moveTo>
                  <a:cubicBezTo>
                    <a:pt x="196" y="71"/>
                    <a:pt x="197" y="72"/>
                    <a:pt x="199" y="72"/>
                  </a:cubicBezTo>
                  <a:cubicBezTo>
                    <a:pt x="197" y="76"/>
                    <a:pt x="196" y="80"/>
                    <a:pt x="195" y="84"/>
                  </a:cubicBezTo>
                  <a:cubicBezTo>
                    <a:pt x="195" y="84"/>
                    <a:pt x="195" y="84"/>
                    <a:pt x="194" y="84"/>
                  </a:cubicBezTo>
                  <a:lnTo>
                    <a:pt x="194" y="71"/>
                  </a:lnTo>
                  <a:close/>
                  <a:moveTo>
                    <a:pt x="163" y="175"/>
                  </a:moveTo>
                  <a:cubicBezTo>
                    <a:pt x="164" y="175"/>
                    <a:pt x="165" y="175"/>
                    <a:pt x="165" y="175"/>
                  </a:cubicBezTo>
                  <a:cubicBezTo>
                    <a:pt x="171" y="174"/>
                    <a:pt x="171" y="166"/>
                    <a:pt x="166" y="165"/>
                  </a:cubicBezTo>
                  <a:cubicBezTo>
                    <a:pt x="168" y="161"/>
                    <a:pt x="169" y="156"/>
                    <a:pt x="171" y="151"/>
                  </a:cubicBezTo>
                  <a:cubicBezTo>
                    <a:pt x="175" y="138"/>
                    <a:pt x="178" y="125"/>
                    <a:pt x="181" y="112"/>
                  </a:cubicBezTo>
                  <a:cubicBezTo>
                    <a:pt x="181" y="111"/>
                    <a:pt x="185" y="92"/>
                    <a:pt x="184" y="92"/>
                  </a:cubicBezTo>
                  <a:cubicBezTo>
                    <a:pt x="190" y="92"/>
                    <a:pt x="196" y="94"/>
                    <a:pt x="201" y="95"/>
                  </a:cubicBezTo>
                  <a:cubicBezTo>
                    <a:pt x="214" y="98"/>
                    <a:pt x="183" y="210"/>
                    <a:pt x="182" y="228"/>
                  </a:cubicBezTo>
                  <a:cubicBezTo>
                    <a:pt x="172" y="227"/>
                    <a:pt x="163" y="227"/>
                    <a:pt x="155" y="227"/>
                  </a:cubicBezTo>
                  <a:cubicBezTo>
                    <a:pt x="152" y="227"/>
                    <a:pt x="149" y="227"/>
                    <a:pt x="146" y="227"/>
                  </a:cubicBezTo>
                  <a:cubicBezTo>
                    <a:pt x="152" y="209"/>
                    <a:pt x="158" y="192"/>
                    <a:pt x="163" y="175"/>
                  </a:cubicBezTo>
                  <a:close/>
                  <a:moveTo>
                    <a:pt x="141" y="178"/>
                  </a:moveTo>
                  <a:cubicBezTo>
                    <a:pt x="145" y="177"/>
                    <a:pt x="149" y="177"/>
                    <a:pt x="153" y="176"/>
                  </a:cubicBezTo>
                  <a:cubicBezTo>
                    <a:pt x="150" y="188"/>
                    <a:pt x="146" y="199"/>
                    <a:pt x="142" y="211"/>
                  </a:cubicBezTo>
                  <a:cubicBezTo>
                    <a:pt x="141" y="200"/>
                    <a:pt x="141" y="189"/>
                    <a:pt x="141" y="178"/>
                  </a:cubicBezTo>
                  <a:cubicBezTo>
                    <a:pt x="141" y="178"/>
                    <a:pt x="141" y="178"/>
                    <a:pt x="141" y="178"/>
                  </a:cubicBezTo>
                  <a:close/>
                  <a:moveTo>
                    <a:pt x="99" y="42"/>
                  </a:moveTo>
                  <a:cubicBezTo>
                    <a:pt x="101" y="38"/>
                    <a:pt x="102" y="34"/>
                    <a:pt x="104" y="29"/>
                  </a:cubicBezTo>
                  <a:cubicBezTo>
                    <a:pt x="105" y="30"/>
                    <a:pt x="105" y="30"/>
                    <a:pt x="106" y="30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06" y="32"/>
                    <a:pt x="106" y="32"/>
                    <a:pt x="106" y="32"/>
                  </a:cubicBezTo>
                  <a:cubicBezTo>
                    <a:pt x="107" y="33"/>
                    <a:pt x="109" y="34"/>
                    <a:pt x="110" y="34"/>
                  </a:cubicBezTo>
                  <a:cubicBezTo>
                    <a:pt x="111" y="34"/>
                    <a:pt x="112" y="34"/>
                    <a:pt x="112" y="34"/>
                  </a:cubicBezTo>
                  <a:cubicBezTo>
                    <a:pt x="114" y="38"/>
                    <a:pt x="115" y="43"/>
                    <a:pt x="117" y="47"/>
                  </a:cubicBezTo>
                  <a:cubicBezTo>
                    <a:pt x="117" y="48"/>
                    <a:pt x="117" y="49"/>
                    <a:pt x="117" y="50"/>
                  </a:cubicBezTo>
                  <a:cubicBezTo>
                    <a:pt x="116" y="48"/>
                    <a:pt x="115" y="47"/>
                    <a:pt x="114" y="45"/>
                  </a:cubicBezTo>
                  <a:cubicBezTo>
                    <a:pt x="111" y="40"/>
                    <a:pt x="103" y="44"/>
                    <a:pt x="106" y="50"/>
                  </a:cubicBezTo>
                  <a:cubicBezTo>
                    <a:pt x="106" y="50"/>
                    <a:pt x="105" y="52"/>
                    <a:pt x="103" y="55"/>
                  </a:cubicBezTo>
                  <a:cubicBezTo>
                    <a:pt x="101" y="52"/>
                    <a:pt x="98" y="48"/>
                    <a:pt x="96" y="45"/>
                  </a:cubicBezTo>
                  <a:cubicBezTo>
                    <a:pt x="97" y="45"/>
                    <a:pt x="99" y="44"/>
                    <a:pt x="99" y="42"/>
                  </a:cubicBezTo>
                  <a:close/>
                  <a:moveTo>
                    <a:pt x="90" y="127"/>
                  </a:moveTo>
                  <a:cubicBezTo>
                    <a:pt x="93" y="105"/>
                    <a:pt x="95" y="82"/>
                    <a:pt x="96" y="60"/>
                  </a:cubicBezTo>
                  <a:cubicBezTo>
                    <a:pt x="97" y="62"/>
                    <a:pt x="99" y="64"/>
                    <a:pt x="101" y="66"/>
                  </a:cubicBezTo>
                  <a:cubicBezTo>
                    <a:pt x="102" y="67"/>
                    <a:pt x="104" y="67"/>
                    <a:pt x="105" y="67"/>
                  </a:cubicBezTo>
                  <a:cubicBezTo>
                    <a:pt x="104" y="101"/>
                    <a:pt x="100" y="135"/>
                    <a:pt x="106" y="168"/>
                  </a:cubicBezTo>
                  <a:cubicBezTo>
                    <a:pt x="107" y="174"/>
                    <a:pt x="115" y="171"/>
                    <a:pt x="114" y="166"/>
                  </a:cubicBezTo>
                  <a:cubicBezTo>
                    <a:pt x="109" y="133"/>
                    <a:pt x="113" y="99"/>
                    <a:pt x="114" y="66"/>
                  </a:cubicBezTo>
                  <a:cubicBezTo>
                    <a:pt x="115" y="67"/>
                    <a:pt x="115" y="68"/>
                    <a:pt x="115" y="68"/>
                  </a:cubicBezTo>
                  <a:cubicBezTo>
                    <a:pt x="118" y="72"/>
                    <a:pt x="123" y="70"/>
                    <a:pt x="124" y="67"/>
                  </a:cubicBezTo>
                  <a:cubicBezTo>
                    <a:pt x="131" y="119"/>
                    <a:pt x="131" y="173"/>
                    <a:pt x="133" y="225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33" y="226"/>
                    <a:pt x="132" y="226"/>
                    <a:pt x="131" y="226"/>
                  </a:cubicBezTo>
                  <a:cubicBezTo>
                    <a:pt x="117" y="194"/>
                    <a:pt x="102" y="162"/>
                    <a:pt x="87" y="131"/>
                  </a:cubicBezTo>
                  <a:cubicBezTo>
                    <a:pt x="88" y="130"/>
                    <a:pt x="90" y="129"/>
                    <a:pt x="90" y="127"/>
                  </a:cubicBezTo>
                  <a:close/>
                  <a:moveTo>
                    <a:pt x="58" y="104"/>
                  </a:moveTo>
                  <a:cubicBezTo>
                    <a:pt x="60" y="104"/>
                    <a:pt x="61" y="103"/>
                    <a:pt x="62" y="102"/>
                  </a:cubicBezTo>
                  <a:cubicBezTo>
                    <a:pt x="83" y="142"/>
                    <a:pt x="103" y="184"/>
                    <a:pt x="121" y="226"/>
                  </a:cubicBezTo>
                  <a:cubicBezTo>
                    <a:pt x="115" y="226"/>
                    <a:pt x="108" y="225"/>
                    <a:pt x="102" y="225"/>
                  </a:cubicBezTo>
                  <a:cubicBezTo>
                    <a:pt x="102" y="223"/>
                    <a:pt x="101" y="221"/>
                    <a:pt x="99" y="221"/>
                  </a:cubicBezTo>
                  <a:cubicBezTo>
                    <a:pt x="82" y="215"/>
                    <a:pt x="69" y="171"/>
                    <a:pt x="64" y="157"/>
                  </a:cubicBezTo>
                  <a:cubicBezTo>
                    <a:pt x="56" y="139"/>
                    <a:pt x="50" y="120"/>
                    <a:pt x="42" y="103"/>
                  </a:cubicBezTo>
                  <a:cubicBezTo>
                    <a:pt x="47" y="104"/>
                    <a:pt x="52" y="104"/>
                    <a:pt x="58" y="104"/>
                  </a:cubicBezTo>
                  <a:close/>
                  <a:moveTo>
                    <a:pt x="15" y="79"/>
                  </a:moveTo>
                  <a:cubicBezTo>
                    <a:pt x="15" y="79"/>
                    <a:pt x="15" y="79"/>
                    <a:pt x="15" y="79"/>
                  </a:cubicBezTo>
                  <a:cubicBezTo>
                    <a:pt x="19" y="79"/>
                    <a:pt x="23" y="77"/>
                    <a:pt x="27" y="76"/>
                  </a:cubicBezTo>
                  <a:cubicBezTo>
                    <a:pt x="29" y="76"/>
                    <a:pt x="30" y="76"/>
                    <a:pt x="31" y="75"/>
                  </a:cubicBezTo>
                  <a:cubicBezTo>
                    <a:pt x="38" y="81"/>
                    <a:pt x="44" y="87"/>
                    <a:pt x="49" y="94"/>
                  </a:cubicBezTo>
                  <a:cubicBezTo>
                    <a:pt x="45" y="94"/>
                    <a:pt x="40" y="93"/>
                    <a:pt x="35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1" y="92"/>
                    <a:pt x="30" y="93"/>
                    <a:pt x="29" y="95"/>
                  </a:cubicBezTo>
                  <a:cubicBezTo>
                    <a:pt x="28" y="98"/>
                    <a:pt x="26" y="107"/>
                    <a:pt x="22" y="107"/>
                  </a:cubicBezTo>
                  <a:cubicBezTo>
                    <a:pt x="18" y="106"/>
                    <a:pt x="15" y="103"/>
                    <a:pt x="11" y="102"/>
                  </a:cubicBezTo>
                  <a:cubicBezTo>
                    <a:pt x="11" y="102"/>
                    <a:pt x="11" y="102"/>
                    <a:pt x="11" y="101"/>
                  </a:cubicBezTo>
                  <a:cubicBezTo>
                    <a:pt x="13" y="94"/>
                    <a:pt x="14" y="87"/>
                    <a:pt x="15" y="79"/>
                  </a:cubicBezTo>
                  <a:close/>
                  <a:moveTo>
                    <a:pt x="11" y="112"/>
                  </a:moveTo>
                  <a:cubicBezTo>
                    <a:pt x="15" y="114"/>
                    <a:pt x="20" y="117"/>
                    <a:pt x="25" y="116"/>
                  </a:cubicBezTo>
                  <a:cubicBezTo>
                    <a:pt x="29" y="115"/>
                    <a:pt x="32" y="112"/>
                    <a:pt x="34" y="108"/>
                  </a:cubicBezTo>
                  <a:cubicBezTo>
                    <a:pt x="44" y="129"/>
                    <a:pt x="52" y="153"/>
                    <a:pt x="61" y="175"/>
                  </a:cubicBezTo>
                  <a:cubicBezTo>
                    <a:pt x="67" y="187"/>
                    <a:pt x="74" y="211"/>
                    <a:pt x="87" y="223"/>
                  </a:cubicBezTo>
                  <a:cubicBezTo>
                    <a:pt x="83" y="223"/>
                    <a:pt x="80" y="223"/>
                    <a:pt x="77" y="222"/>
                  </a:cubicBezTo>
                  <a:cubicBezTo>
                    <a:pt x="72" y="221"/>
                    <a:pt x="67" y="220"/>
                    <a:pt x="62" y="219"/>
                  </a:cubicBezTo>
                  <a:cubicBezTo>
                    <a:pt x="47" y="183"/>
                    <a:pt x="29" y="147"/>
                    <a:pt x="11" y="112"/>
                  </a:cubicBezTo>
                  <a:close/>
                  <a:moveTo>
                    <a:pt x="35" y="196"/>
                  </a:moveTo>
                  <a:cubicBezTo>
                    <a:pt x="37" y="195"/>
                    <a:pt x="38" y="192"/>
                    <a:pt x="38" y="190"/>
                  </a:cubicBezTo>
                  <a:cubicBezTo>
                    <a:pt x="38" y="190"/>
                    <a:pt x="39" y="190"/>
                    <a:pt x="39" y="190"/>
                  </a:cubicBezTo>
                  <a:cubicBezTo>
                    <a:pt x="43" y="199"/>
                    <a:pt x="47" y="208"/>
                    <a:pt x="51" y="217"/>
                  </a:cubicBezTo>
                  <a:cubicBezTo>
                    <a:pt x="48" y="216"/>
                    <a:pt x="45" y="215"/>
                    <a:pt x="42" y="215"/>
                  </a:cubicBezTo>
                  <a:cubicBezTo>
                    <a:pt x="35" y="213"/>
                    <a:pt x="29" y="211"/>
                    <a:pt x="23" y="208"/>
                  </a:cubicBezTo>
                  <a:cubicBezTo>
                    <a:pt x="11" y="202"/>
                    <a:pt x="30" y="197"/>
                    <a:pt x="35" y="196"/>
                  </a:cubicBezTo>
                  <a:close/>
                  <a:moveTo>
                    <a:pt x="77" y="408"/>
                  </a:moveTo>
                  <a:cubicBezTo>
                    <a:pt x="77" y="403"/>
                    <a:pt x="76" y="397"/>
                    <a:pt x="76" y="392"/>
                  </a:cubicBezTo>
                  <a:cubicBezTo>
                    <a:pt x="120" y="401"/>
                    <a:pt x="163" y="402"/>
                    <a:pt x="206" y="389"/>
                  </a:cubicBezTo>
                  <a:cubicBezTo>
                    <a:pt x="212" y="387"/>
                    <a:pt x="210" y="378"/>
                    <a:pt x="204" y="380"/>
                  </a:cubicBezTo>
                  <a:cubicBezTo>
                    <a:pt x="161" y="393"/>
                    <a:pt x="121" y="392"/>
                    <a:pt x="78" y="383"/>
                  </a:cubicBezTo>
                  <a:cubicBezTo>
                    <a:pt x="77" y="383"/>
                    <a:pt x="76" y="383"/>
                    <a:pt x="75" y="383"/>
                  </a:cubicBezTo>
                  <a:cubicBezTo>
                    <a:pt x="75" y="377"/>
                    <a:pt x="74" y="371"/>
                    <a:pt x="74" y="365"/>
                  </a:cubicBezTo>
                  <a:cubicBezTo>
                    <a:pt x="118" y="373"/>
                    <a:pt x="161" y="378"/>
                    <a:pt x="206" y="367"/>
                  </a:cubicBezTo>
                  <a:cubicBezTo>
                    <a:pt x="212" y="366"/>
                    <a:pt x="210" y="357"/>
                    <a:pt x="204" y="359"/>
                  </a:cubicBezTo>
                  <a:cubicBezTo>
                    <a:pt x="160" y="369"/>
                    <a:pt x="118" y="364"/>
                    <a:pt x="74" y="355"/>
                  </a:cubicBezTo>
                  <a:cubicBezTo>
                    <a:pt x="74" y="355"/>
                    <a:pt x="73" y="355"/>
                    <a:pt x="73" y="356"/>
                  </a:cubicBezTo>
                  <a:cubicBezTo>
                    <a:pt x="72" y="347"/>
                    <a:pt x="70" y="338"/>
                    <a:pt x="69" y="330"/>
                  </a:cubicBezTo>
                  <a:cubicBezTo>
                    <a:pt x="120" y="347"/>
                    <a:pt x="178" y="351"/>
                    <a:pt x="229" y="330"/>
                  </a:cubicBezTo>
                  <a:cubicBezTo>
                    <a:pt x="231" y="357"/>
                    <a:pt x="231" y="385"/>
                    <a:pt x="233" y="413"/>
                  </a:cubicBezTo>
                  <a:cubicBezTo>
                    <a:pt x="234" y="421"/>
                    <a:pt x="231" y="419"/>
                    <a:pt x="222" y="421"/>
                  </a:cubicBezTo>
                  <a:cubicBezTo>
                    <a:pt x="213" y="423"/>
                    <a:pt x="203" y="424"/>
                    <a:pt x="193" y="425"/>
                  </a:cubicBezTo>
                  <a:cubicBezTo>
                    <a:pt x="174" y="427"/>
                    <a:pt x="155" y="428"/>
                    <a:pt x="137" y="427"/>
                  </a:cubicBezTo>
                  <a:cubicBezTo>
                    <a:pt x="130" y="427"/>
                    <a:pt x="109" y="427"/>
                    <a:pt x="98" y="422"/>
                  </a:cubicBezTo>
                  <a:cubicBezTo>
                    <a:pt x="100" y="419"/>
                    <a:pt x="99" y="414"/>
                    <a:pt x="95" y="414"/>
                  </a:cubicBezTo>
                  <a:cubicBezTo>
                    <a:pt x="93" y="413"/>
                    <a:pt x="91" y="413"/>
                    <a:pt x="89" y="413"/>
                  </a:cubicBezTo>
                  <a:cubicBezTo>
                    <a:pt x="88" y="411"/>
                    <a:pt x="87" y="410"/>
                    <a:pt x="85" y="411"/>
                  </a:cubicBezTo>
                  <a:cubicBezTo>
                    <a:pt x="84" y="410"/>
                    <a:pt x="83" y="410"/>
                    <a:pt x="83" y="409"/>
                  </a:cubicBezTo>
                  <a:cubicBezTo>
                    <a:pt x="81" y="407"/>
                    <a:pt x="79" y="407"/>
                    <a:pt x="77" y="408"/>
                  </a:cubicBezTo>
                  <a:close/>
                  <a:moveTo>
                    <a:pt x="289" y="377"/>
                  </a:moveTo>
                  <a:cubicBezTo>
                    <a:pt x="283" y="414"/>
                    <a:pt x="281" y="455"/>
                    <a:pt x="295" y="490"/>
                  </a:cubicBezTo>
                  <a:cubicBezTo>
                    <a:pt x="269" y="514"/>
                    <a:pt x="222" y="516"/>
                    <a:pt x="190" y="518"/>
                  </a:cubicBezTo>
                  <a:cubicBezTo>
                    <a:pt x="165" y="519"/>
                    <a:pt x="100" y="522"/>
                    <a:pt x="90" y="490"/>
                  </a:cubicBezTo>
                  <a:cubicBezTo>
                    <a:pt x="89" y="489"/>
                    <a:pt x="88" y="488"/>
                    <a:pt x="86" y="487"/>
                  </a:cubicBezTo>
                  <a:cubicBezTo>
                    <a:pt x="87" y="487"/>
                    <a:pt x="87" y="486"/>
                    <a:pt x="87" y="484"/>
                  </a:cubicBezTo>
                  <a:cubicBezTo>
                    <a:pt x="83" y="463"/>
                    <a:pt x="80" y="440"/>
                    <a:pt x="78" y="417"/>
                  </a:cubicBezTo>
                  <a:cubicBezTo>
                    <a:pt x="80" y="418"/>
                    <a:pt x="81" y="419"/>
                    <a:pt x="82" y="419"/>
                  </a:cubicBezTo>
                  <a:cubicBezTo>
                    <a:pt x="90" y="437"/>
                    <a:pt x="127" y="436"/>
                    <a:pt x="142" y="436"/>
                  </a:cubicBezTo>
                  <a:cubicBezTo>
                    <a:pt x="173" y="438"/>
                    <a:pt x="210" y="437"/>
                    <a:pt x="240" y="426"/>
                  </a:cubicBezTo>
                  <a:cubicBezTo>
                    <a:pt x="242" y="425"/>
                    <a:pt x="244" y="423"/>
                    <a:pt x="243" y="421"/>
                  </a:cubicBezTo>
                  <a:cubicBezTo>
                    <a:pt x="241" y="389"/>
                    <a:pt x="240" y="356"/>
                    <a:pt x="237" y="323"/>
                  </a:cubicBezTo>
                  <a:cubicBezTo>
                    <a:pt x="237" y="320"/>
                    <a:pt x="234" y="318"/>
                    <a:pt x="230" y="319"/>
                  </a:cubicBezTo>
                  <a:cubicBezTo>
                    <a:pt x="180" y="343"/>
                    <a:pt x="119" y="337"/>
                    <a:pt x="67" y="319"/>
                  </a:cubicBezTo>
                  <a:cubicBezTo>
                    <a:pt x="63" y="294"/>
                    <a:pt x="55" y="270"/>
                    <a:pt x="43" y="247"/>
                  </a:cubicBezTo>
                  <a:cubicBezTo>
                    <a:pt x="63" y="257"/>
                    <a:pt x="84" y="261"/>
                    <a:pt x="106" y="263"/>
                  </a:cubicBezTo>
                  <a:cubicBezTo>
                    <a:pt x="151" y="266"/>
                    <a:pt x="195" y="265"/>
                    <a:pt x="240" y="261"/>
                  </a:cubicBezTo>
                  <a:cubicBezTo>
                    <a:pt x="264" y="259"/>
                    <a:pt x="294" y="251"/>
                    <a:pt x="319" y="238"/>
                  </a:cubicBezTo>
                  <a:cubicBezTo>
                    <a:pt x="311" y="285"/>
                    <a:pt x="297" y="330"/>
                    <a:pt x="289" y="377"/>
                  </a:cubicBezTo>
                  <a:close/>
                  <a:moveTo>
                    <a:pt x="322" y="225"/>
                  </a:moveTo>
                  <a:cubicBezTo>
                    <a:pt x="298" y="239"/>
                    <a:pt x="268" y="249"/>
                    <a:pt x="240" y="252"/>
                  </a:cubicBezTo>
                  <a:cubicBezTo>
                    <a:pt x="187" y="258"/>
                    <a:pt x="131" y="259"/>
                    <a:pt x="79" y="251"/>
                  </a:cubicBezTo>
                  <a:cubicBezTo>
                    <a:pt x="63" y="248"/>
                    <a:pt x="48" y="239"/>
                    <a:pt x="34" y="230"/>
                  </a:cubicBezTo>
                  <a:cubicBezTo>
                    <a:pt x="28" y="226"/>
                    <a:pt x="22" y="221"/>
                    <a:pt x="17" y="214"/>
                  </a:cubicBezTo>
                  <a:cubicBezTo>
                    <a:pt x="20" y="216"/>
                    <a:pt x="24" y="218"/>
                    <a:pt x="28" y="220"/>
                  </a:cubicBezTo>
                  <a:cubicBezTo>
                    <a:pt x="37" y="223"/>
                    <a:pt x="47" y="226"/>
                    <a:pt x="56" y="228"/>
                  </a:cubicBezTo>
                  <a:cubicBezTo>
                    <a:pt x="56" y="228"/>
                    <a:pt x="56" y="229"/>
                    <a:pt x="57" y="229"/>
                  </a:cubicBezTo>
                  <a:cubicBezTo>
                    <a:pt x="58" y="234"/>
                    <a:pt x="65" y="233"/>
                    <a:pt x="66" y="230"/>
                  </a:cubicBezTo>
                  <a:cubicBezTo>
                    <a:pt x="84" y="233"/>
                    <a:pt x="103" y="234"/>
                    <a:pt x="121" y="235"/>
                  </a:cubicBezTo>
                  <a:cubicBezTo>
                    <a:pt x="122" y="235"/>
                    <a:pt x="124" y="235"/>
                    <a:pt x="125" y="235"/>
                  </a:cubicBezTo>
                  <a:cubicBezTo>
                    <a:pt x="127" y="236"/>
                    <a:pt x="129" y="236"/>
                    <a:pt x="130" y="235"/>
                  </a:cubicBezTo>
                  <a:cubicBezTo>
                    <a:pt x="171" y="237"/>
                    <a:pt x="212" y="238"/>
                    <a:pt x="253" y="232"/>
                  </a:cubicBezTo>
                  <a:cubicBezTo>
                    <a:pt x="284" y="227"/>
                    <a:pt x="320" y="217"/>
                    <a:pt x="338" y="190"/>
                  </a:cubicBezTo>
                  <a:cubicBezTo>
                    <a:pt x="340" y="191"/>
                    <a:pt x="342" y="193"/>
                    <a:pt x="344" y="195"/>
                  </a:cubicBezTo>
                  <a:cubicBezTo>
                    <a:pt x="356" y="207"/>
                    <a:pt x="330" y="221"/>
                    <a:pt x="322" y="2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F85703B4-119A-4E3A-B531-889C0C3231A8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192933" y="1770045"/>
            <a:ext cx="659611" cy="829559"/>
            <a:chOff x="1186" y="2387"/>
            <a:chExt cx="850" cy="1069"/>
          </a:xfrm>
          <a:solidFill>
            <a:schemeClr val="bg1"/>
          </a:solidFill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47067DE-03DB-42BE-A44C-8822C727647A}"/>
                </a:ext>
              </a:extLst>
            </p:cNvPr>
            <p:cNvSpPr/>
            <p:nvPr/>
          </p:nvSpPr>
          <p:spPr bwMode="auto">
            <a:xfrm>
              <a:off x="1188" y="3338"/>
              <a:ext cx="102" cy="97"/>
            </a:xfrm>
            <a:custGeom>
              <a:gdLst>
                <a:gd fmla="*/ 34 w 38" name="T0"/>
                <a:gd fmla="*/ 3 h 36" name="T1"/>
                <a:gd fmla="*/ 23 w 38" name="T2"/>
                <a:gd fmla="*/ 2 h 36" name="T3"/>
                <a:gd fmla="*/ 13 w 38" name="T4"/>
                <a:gd fmla="*/ 7 h 36" name="T5"/>
                <a:gd fmla="*/ 8 w 38" name="T6"/>
                <a:gd fmla="*/ 14 h 36" name="T7"/>
                <a:gd fmla="*/ 22 w 38" name="T8"/>
                <a:gd fmla="*/ 28 h 36" name="T9"/>
                <a:gd fmla="*/ 34 w 38" name="T10"/>
                <a:gd fmla="*/ 17 h 36" name="T11"/>
                <a:gd fmla="*/ 34 w 38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38">
                  <a:moveTo>
                    <a:pt x="34" y="3"/>
                  </a:moveTo>
                  <a:cubicBezTo>
                    <a:pt x="31" y="0"/>
                    <a:pt x="26" y="0"/>
                    <a:pt x="23" y="2"/>
                  </a:cubicBezTo>
                  <a:cubicBezTo>
                    <a:pt x="19" y="1"/>
                    <a:pt x="15" y="2"/>
                    <a:pt x="13" y="7"/>
                  </a:cubicBezTo>
                  <a:cubicBezTo>
                    <a:pt x="12" y="9"/>
                    <a:pt x="10" y="12"/>
                    <a:pt x="8" y="14"/>
                  </a:cubicBezTo>
                  <a:cubicBezTo>
                    <a:pt x="0" y="23"/>
                    <a:pt x="13" y="36"/>
                    <a:pt x="22" y="28"/>
                  </a:cubicBezTo>
                  <a:cubicBezTo>
                    <a:pt x="26" y="24"/>
                    <a:pt x="30" y="20"/>
                    <a:pt x="34" y="17"/>
                  </a:cubicBezTo>
                  <a:cubicBezTo>
                    <a:pt x="38" y="13"/>
                    <a:pt x="38" y="6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70D78334-8859-4092-AD43-EBBE99DDA810}"/>
                </a:ext>
              </a:extLst>
            </p:cNvPr>
            <p:cNvSpPr/>
            <p:nvPr/>
          </p:nvSpPr>
          <p:spPr bwMode="auto">
            <a:xfrm>
              <a:off x="1401" y="2607"/>
              <a:ext cx="503" cy="656"/>
            </a:xfrm>
            <a:custGeom>
              <a:gdLst>
                <a:gd fmla="*/ 169 w 187" name="T0"/>
                <a:gd fmla="*/ 32 h 244" name="T1"/>
                <a:gd fmla="*/ 160 w 187" name="T2"/>
                <a:gd fmla="*/ 42 h 244" name="T3"/>
                <a:gd fmla="*/ 159 w 187" name="T4"/>
                <a:gd fmla="*/ 40 h 244" name="T5"/>
                <a:gd fmla="*/ 155 w 187" name="T6"/>
                <a:gd fmla="*/ 34 h 244" name="T7"/>
                <a:gd fmla="*/ 160 w 187" name="T8"/>
                <a:gd fmla="*/ 24 h 244" name="T9"/>
                <a:gd fmla="*/ 144 w 187" name="T10"/>
                <a:gd fmla="*/ 14 h 244" name="T11"/>
                <a:gd fmla="*/ 140 w 187" name="T12"/>
                <a:gd fmla="*/ 7 h 244" name="T13"/>
                <a:gd fmla="*/ 122 w 187" name="T14"/>
                <a:gd fmla="*/ 9 h 244" name="T15"/>
                <a:gd fmla="*/ 119 w 187" name="T16"/>
                <a:gd fmla="*/ 22 h 244" name="T17"/>
                <a:gd fmla="*/ 119 w 187" name="T18"/>
                <a:gd fmla="*/ 23 h 244" name="T19"/>
                <a:gd fmla="*/ 72 w 187" name="T20"/>
                <a:gd fmla="*/ 94 h 244" name="T21"/>
                <a:gd fmla="*/ 15 w 187" name="T22"/>
                <a:gd fmla="*/ 184 h 244" name="T23"/>
                <a:gd fmla="*/ 9 w 187" name="T24"/>
                <a:gd fmla="*/ 203 h 244" name="T25"/>
                <a:gd fmla="*/ 25 w 187" name="T26"/>
                <a:gd fmla="*/ 235 h 244" name="T27"/>
                <a:gd fmla="*/ 40 w 187" name="T28"/>
                <a:gd fmla="*/ 240 h 244" name="T29"/>
                <a:gd fmla="*/ 52 w 187" name="T30"/>
                <a:gd fmla="*/ 239 h 244" name="T31"/>
                <a:gd fmla="*/ 131 w 187" name="T32"/>
                <a:gd fmla="*/ 125 h 244" name="T33"/>
                <a:gd fmla="*/ 186 w 187" name="T34"/>
                <a:gd fmla="*/ 38 h 244" name="T35"/>
                <a:gd fmla="*/ 169 w 187" name="T36"/>
                <a:gd fmla="*/ 32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187">
                  <a:moveTo>
                    <a:pt x="169" y="32"/>
                  </a:moveTo>
                  <a:cubicBezTo>
                    <a:pt x="166" y="35"/>
                    <a:pt x="163" y="39"/>
                    <a:pt x="160" y="42"/>
                  </a:cubicBezTo>
                  <a:cubicBezTo>
                    <a:pt x="159" y="42"/>
                    <a:pt x="159" y="41"/>
                    <a:pt x="159" y="40"/>
                  </a:cubicBezTo>
                  <a:cubicBezTo>
                    <a:pt x="158" y="38"/>
                    <a:pt x="157" y="36"/>
                    <a:pt x="155" y="34"/>
                  </a:cubicBezTo>
                  <a:cubicBezTo>
                    <a:pt x="157" y="31"/>
                    <a:pt x="159" y="27"/>
                    <a:pt x="160" y="24"/>
                  </a:cubicBezTo>
                  <a:cubicBezTo>
                    <a:pt x="166" y="13"/>
                    <a:pt x="151" y="4"/>
                    <a:pt x="144" y="14"/>
                  </a:cubicBezTo>
                  <a:cubicBezTo>
                    <a:pt x="143" y="12"/>
                    <a:pt x="141" y="9"/>
                    <a:pt x="140" y="7"/>
                  </a:cubicBezTo>
                  <a:cubicBezTo>
                    <a:pt x="136" y="0"/>
                    <a:pt x="124" y="1"/>
                    <a:pt x="122" y="9"/>
                  </a:cubicBezTo>
                  <a:cubicBezTo>
                    <a:pt x="121" y="13"/>
                    <a:pt x="120" y="17"/>
                    <a:pt x="119" y="22"/>
                  </a:cubicBezTo>
                  <a:cubicBezTo>
                    <a:pt x="119" y="22"/>
                    <a:pt x="119" y="23"/>
                    <a:pt x="119" y="23"/>
                  </a:cubicBezTo>
                  <a:cubicBezTo>
                    <a:pt x="99" y="45"/>
                    <a:pt x="83" y="67"/>
                    <a:pt x="72" y="94"/>
                  </a:cubicBezTo>
                  <a:cubicBezTo>
                    <a:pt x="50" y="122"/>
                    <a:pt x="33" y="154"/>
                    <a:pt x="15" y="184"/>
                  </a:cubicBezTo>
                  <a:cubicBezTo>
                    <a:pt x="7" y="183"/>
                    <a:pt x="0" y="196"/>
                    <a:pt x="9" y="203"/>
                  </a:cubicBezTo>
                  <a:cubicBezTo>
                    <a:pt x="20" y="211"/>
                    <a:pt x="25" y="222"/>
                    <a:pt x="25" y="235"/>
                  </a:cubicBezTo>
                  <a:cubicBezTo>
                    <a:pt x="26" y="242"/>
                    <a:pt x="35" y="244"/>
                    <a:pt x="40" y="240"/>
                  </a:cubicBezTo>
                  <a:cubicBezTo>
                    <a:pt x="44" y="243"/>
                    <a:pt x="49" y="244"/>
                    <a:pt x="52" y="239"/>
                  </a:cubicBezTo>
                  <a:cubicBezTo>
                    <a:pt x="81" y="203"/>
                    <a:pt x="101" y="160"/>
                    <a:pt x="131" y="125"/>
                  </a:cubicBezTo>
                  <a:cubicBezTo>
                    <a:pt x="154" y="100"/>
                    <a:pt x="182" y="73"/>
                    <a:pt x="186" y="38"/>
                  </a:cubicBezTo>
                  <a:cubicBezTo>
                    <a:pt x="187" y="30"/>
                    <a:pt x="175" y="26"/>
                    <a:pt x="169" y="32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4E92C162-9618-4E64-98C0-7C54C12E46EB}"/>
                </a:ext>
              </a:extLst>
            </p:cNvPr>
            <p:cNvSpPr/>
            <p:nvPr/>
          </p:nvSpPr>
          <p:spPr bwMode="auto">
            <a:xfrm>
              <a:off x="1689" y="2390"/>
              <a:ext cx="290" cy="257"/>
            </a:xfrm>
            <a:custGeom>
              <a:gdLst>
                <a:gd fmla="*/ 107 w 108" name="T0"/>
                <a:gd fmla="*/ 64 h 96" name="T1"/>
                <a:gd fmla="*/ 106 w 108" name="T2"/>
                <a:gd fmla="*/ 57 h 96" name="T3"/>
                <a:gd fmla="*/ 78 w 108" name="T4"/>
                <a:gd fmla="*/ 28 h 96" name="T5"/>
                <a:gd fmla="*/ 18 w 108" name="T6"/>
                <a:gd fmla="*/ 19 h 96" name="T7"/>
                <a:gd fmla="*/ 15 w 108" name="T8"/>
                <a:gd fmla="*/ 26 h 96" name="T9"/>
                <a:gd fmla="*/ 11 w 108" name="T10"/>
                <a:gd fmla="*/ 44 h 96" name="T11"/>
                <a:gd fmla="*/ 89 w 108" name="T12"/>
                <a:gd fmla="*/ 91 h 96" name="T13"/>
                <a:gd fmla="*/ 105 w 108" name="T14"/>
                <a:gd fmla="*/ 87 h 96" name="T15"/>
                <a:gd fmla="*/ 107 w 108" name="T16"/>
                <a:gd fmla="*/ 70 h 96" name="T17"/>
                <a:gd fmla="*/ 107 w 108" name="T18"/>
                <a:gd fmla="*/ 64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08">
                  <a:moveTo>
                    <a:pt x="107" y="64"/>
                  </a:moveTo>
                  <a:cubicBezTo>
                    <a:pt x="108" y="62"/>
                    <a:pt x="107" y="60"/>
                    <a:pt x="106" y="57"/>
                  </a:cubicBezTo>
                  <a:cubicBezTo>
                    <a:pt x="99" y="46"/>
                    <a:pt x="90" y="34"/>
                    <a:pt x="78" y="28"/>
                  </a:cubicBezTo>
                  <a:cubicBezTo>
                    <a:pt x="61" y="11"/>
                    <a:pt x="39" y="0"/>
                    <a:pt x="18" y="19"/>
                  </a:cubicBezTo>
                  <a:cubicBezTo>
                    <a:pt x="16" y="21"/>
                    <a:pt x="15" y="23"/>
                    <a:pt x="15" y="26"/>
                  </a:cubicBezTo>
                  <a:cubicBezTo>
                    <a:pt x="4" y="23"/>
                    <a:pt x="0" y="40"/>
                    <a:pt x="11" y="44"/>
                  </a:cubicBezTo>
                  <a:cubicBezTo>
                    <a:pt x="39" y="54"/>
                    <a:pt x="67" y="71"/>
                    <a:pt x="89" y="91"/>
                  </a:cubicBezTo>
                  <a:cubicBezTo>
                    <a:pt x="95" y="96"/>
                    <a:pt x="103" y="94"/>
                    <a:pt x="105" y="87"/>
                  </a:cubicBezTo>
                  <a:cubicBezTo>
                    <a:pt x="107" y="81"/>
                    <a:pt x="107" y="75"/>
                    <a:pt x="107" y="70"/>
                  </a:cubicBezTo>
                  <a:cubicBezTo>
                    <a:pt x="107" y="68"/>
                    <a:pt x="108" y="66"/>
                    <a:pt x="107" y="64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B083D1CB-2C41-4CD1-9F32-2BD4B6B257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" y="2387"/>
              <a:ext cx="850" cy="1069"/>
            </a:xfrm>
            <a:custGeom>
              <a:gdLst>
                <a:gd fmla="*/ 288 w 316" name="T0"/>
                <a:gd fmla="*/ 104 h 398" name="T1"/>
                <a:gd fmla="*/ 227 w 316" name="T2"/>
                <a:gd fmla="*/ 0 h 398" name="T3"/>
                <a:gd fmla="*/ 182 w 316" name="T4"/>
                <a:gd fmla="*/ 32 h 398" name="T5"/>
                <a:gd fmla="*/ 174 w 316" name="T6"/>
                <a:gd fmla="*/ 34 h 398" name="T7"/>
                <a:gd fmla="*/ 176 w 316" name="T8"/>
                <a:gd fmla="*/ 49 h 398" name="T9"/>
                <a:gd fmla="*/ 170 w 316" name="T10"/>
                <a:gd fmla="*/ 48 h 398" name="T11"/>
                <a:gd fmla="*/ 26 w 316" name="T12"/>
                <a:gd fmla="*/ 257 h 398" name="T13"/>
                <a:gd fmla="*/ 9 w 316" name="T14"/>
                <a:gd fmla="*/ 350 h 398" name="T15"/>
                <a:gd fmla="*/ 1 w 316" name="T16"/>
                <a:gd fmla="*/ 392 h 398" name="T17"/>
                <a:gd fmla="*/ 44 w 316" name="T18"/>
                <a:gd fmla="*/ 376 h 398" name="T19"/>
                <a:gd fmla="*/ 47 w 316" name="T20"/>
                <a:gd fmla="*/ 374 h 398" name="T21"/>
                <a:gd fmla="*/ 121 w 316" name="T22"/>
                <a:gd fmla="*/ 351 h 398" name="T23"/>
                <a:gd fmla="*/ 134 w 316" name="T24"/>
                <a:gd fmla="*/ 341 h 398" name="T25"/>
                <a:gd fmla="*/ 266 w 316" name="T26"/>
                <a:gd fmla="*/ 121 h 398" name="T27"/>
                <a:gd fmla="*/ 294 w 316" name="T28"/>
                <a:gd fmla="*/ 117 h 398" name="T29"/>
                <a:gd fmla="*/ 175 w 316" name="T30"/>
                <a:gd fmla="*/ 57 h 398" name="T31"/>
                <a:gd fmla="*/ 76 w 316" name="T32"/>
                <a:gd fmla="*/ 277 h 398" name="T33"/>
                <a:gd fmla="*/ 39 w 316" name="T34"/>
                <a:gd fmla="*/ 248 h 398" name="T35"/>
                <a:gd fmla="*/ 208 w 316" name="T36"/>
                <a:gd fmla="*/ 86 h 398" name="T37"/>
                <a:gd fmla="*/ 239 w 316" name="T38"/>
                <a:gd fmla="*/ 107 h 398" name="T39"/>
                <a:gd fmla="*/ 86 w 316" name="T40"/>
                <a:gd fmla="*/ 280 h 398" name="T41"/>
                <a:gd fmla="*/ 16 w 316" name="T42"/>
                <a:gd fmla="*/ 357 h 398" name="T43"/>
                <a:gd fmla="*/ 10 w 316" name="T44"/>
                <a:gd fmla="*/ 384 h 398" name="T45"/>
                <a:gd fmla="*/ 124 w 316" name="T46"/>
                <a:gd fmla="*/ 338 h 398" name="T47"/>
                <a:gd fmla="*/ 45 w 316" name="T48"/>
                <a:gd fmla="*/ 365 h 398" name="T49"/>
                <a:gd fmla="*/ 19 w 316" name="T50"/>
                <a:gd fmla="*/ 348 h 398" name="T51"/>
                <a:gd fmla="*/ 61 w 316" name="T52"/>
                <a:gd fmla="*/ 254 h 398" name="T53"/>
                <a:gd fmla="*/ 70 w 316" name="T54"/>
                <a:gd fmla="*/ 295 h 398" name="T55"/>
                <a:gd fmla="*/ 73 w 316" name="T56"/>
                <a:gd fmla="*/ 296 h 398" name="T57"/>
                <a:gd fmla="*/ 96 w 316" name="T58"/>
                <a:gd fmla="*/ 325 h 398" name="T59"/>
                <a:gd fmla="*/ 118 w 316" name="T60"/>
                <a:gd fmla="*/ 325 h 398" name="T61"/>
                <a:gd fmla="*/ 134 w 316" name="T62"/>
                <a:gd fmla="*/ 324 h 398" name="T63"/>
                <a:gd fmla="*/ 118 w 316" name="T64"/>
                <a:gd fmla="*/ 316 h 398" name="T65"/>
                <a:gd fmla="*/ 264 w 316" name="T66"/>
                <a:gd fmla="*/ 121 h 398" name="T67"/>
                <a:gd fmla="*/ 229 w 316" name="T68"/>
                <a:gd fmla="*/ 89 h 398" name="T69"/>
                <a:gd fmla="*/ 181 w 316" name="T70"/>
                <a:gd fmla="*/ 50 h 398" name="T71"/>
                <a:gd fmla="*/ 181 w 316" name="T72"/>
                <a:gd fmla="*/ 42 h 398" name="T73"/>
                <a:gd fmla="*/ 229 w 316" name="T74"/>
                <a:gd fmla="*/ 89 h 398" name="T75"/>
                <a:gd fmla="*/ 281 w 316" name="T76"/>
                <a:gd fmla="*/ 98 h 398" name="T77"/>
                <a:gd fmla="*/ 211 w 316" name="T78"/>
                <a:gd fmla="*/ 18 h 398" name="T79"/>
                <a:gd fmla="*/ 282 w 316" name="T80"/>
                <a:gd fmla="*/ 98 h 3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98" w="316">
                  <a:moveTo>
                    <a:pt x="286" y="105"/>
                  </a:moveTo>
                  <a:cubicBezTo>
                    <a:pt x="287" y="105"/>
                    <a:pt x="288" y="105"/>
                    <a:pt x="288" y="104"/>
                  </a:cubicBezTo>
                  <a:cubicBezTo>
                    <a:pt x="316" y="77"/>
                    <a:pt x="296" y="41"/>
                    <a:pt x="271" y="20"/>
                  </a:cubicBezTo>
                  <a:cubicBezTo>
                    <a:pt x="259" y="9"/>
                    <a:pt x="243" y="0"/>
                    <a:pt x="227" y="0"/>
                  </a:cubicBezTo>
                  <a:cubicBezTo>
                    <a:pt x="209" y="0"/>
                    <a:pt x="195" y="21"/>
                    <a:pt x="183" y="31"/>
                  </a:cubicBezTo>
                  <a:cubicBezTo>
                    <a:pt x="182" y="31"/>
                    <a:pt x="182" y="31"/>
                    <a:pt x="182" y="32"/>
                  </a:cubicBezTo>
                  <a:cubicBezTo>
                    <a:pt x="181" y="31"/>
                    <a:pt x="181" y="31"/>
                    <a:pt x="180" y="31"/>
                  </a:cubicBezTo>
                  <a:cubicBezTo>
                    <a:pt x="178" y="29"/>
                    <a:pt x="175" y="31"/>
                    <a:pt x="174" y="34"/>
                  </a:cubicBezTo>
                  <a:cubicBezTo>
                    <a:pt x="171" y="40"/>
                    <a:pt x="171" y="41"/>
                    <a:pt x="174" y="47"/>
                  </a:cubicBezTo>
                  <a:cubicBezTo>
                    <a:pt x="174" y="48"/>
                    <a:pt x="175" y="49"/>
                    <a:pt x="176" y="49"/>
                  </a:cubicBezTo>
                  <a:cubicBezTo>
                    <a:pt x="175" y="50"/>
                    <a:pt x="175" y="50"/>
                    <a:pt x="174" y="51"/>
                  </a:cubicBezTo>
                  <a:cubicBezTo>
                    <a:pt x="173" y="50"/>
                    <a:pt x="172" y="49"/>
                    <a:pt x="170" y="48"/>
                  </a:cubicBezTo>
                  <a:cubicBezTo>
                    <a:pt x="119" y="115"/>
                    <a:pt x="67" y="183"/>
                    <a:pt x="24" y="256"/>
                  </a:cubicBezTo>
                  <a:cubicBezTo>
                    <a:pt x="25" y="256"/>
                    <a:pt x="25" y="256"/>
                    <a:pt x="26" y="257"/>
                  </a:cubicBezTo>
                  <a:cubicBezTo>
                    <a:pt x="21" y="287"/>
                    <a:pt x="15" y="317"/>
                    <a:pt x="10" y="348"/>
                  </a:cubicBezTo>
                  <a:cubicBezTo>
                    <a:pt x="10" y="348"/>
                    <a:pt x="9" y="349"/>
                    <a:pt x="9" y="350"/>
                  </a:cubicBezTo>
                  <a:cubicBezTo>
                    <a:pt x="8" y="351"/>
                    <a:pt x="7" y="353"/>
                    <a:pt x="8" y="355"/>
                  </a:cubicBezTo>
                  <a:cubicBezTo>
                    <a:pt x="4" y="367"/>
                    <a:pt x="1" y="379"/>
                    <a:pt x="1" y="392"/>
                  </a:cubicBezTo>
                  <a:cubicBezTo>
                    <a:pt x="0" y="396"/>
                    <a:pt x="4" y="398"/>
                    <a:pt x="7" y="396"/>
                  </a:cubicBezTo>
                  <a:cubicBezTo>
                    <a:pt x="19" y="389"/>
                    <a:pt x="32" y="383"/>
                    <a:pt x="44" y="376"/>
                  </a:cubicBezTo>
                  <a:cubicBezTo>
                    <a:pt x="45" y="375"/>
                    <a:pt x="45" y="375"/>
                    <a:pt x="45" y="374"/>
                  </a:cubicBezTo>
                  <a:cubicBezTo>
                    <a:pt x="46" y="374"/>
                    <a:pt x="47" y="374"/>
                    <a:pt x="47" y="374"/>
                  </a:cubicBezTo>
                  <a:cubicBezTo>
                    <a:pt x="71" y="368"/>
                    <a:pt x="96" y="363"/>
                    <a:pt x="118" y="351"/>
                  </a:cubicBezTo>
                  <a:cubicBezTo>
                    <a:pt x="119" y="352"/>
                    <a:pt x="120" y="352"/>
                    <a:pt x="121" y="351"/>
                  </a:cubicBezTo>
                  <a:cubicBezTo>
                    <a:pt x="126" y="348"/>
                    <a:pt x="130" y="344"/>
                    <a:pt x="132" y="340"/>
                  </a:cubicBezTo>
                  <a:cubicBezTo>
                    <a:pt x="133" y="341"/>
                    <a:pt x="134" y="341"/>
                    <a:pt x="134" y="341"/>
                  </a:cubicBezTo>
                  <a:cubicBezTo>
                    <a:pt x="175" y="266"/>
                    <a:pt x="228" y="199"/>
                    <a:pt x="272" y="125"/>
                  </a:cubicBezTo>
                  <a:cubicBezTo>
                    <a:pt x="270" y="124"/>
                    <a:pt x="268" y="123"/>
                    <a:pt x="266" y="121"/>
                  </a:cubicBezTo>
                  <a:cubicBezTo>
                    <a:pt x="274" y="124"/>
                    <a:pt x="283" y="125"/>
                    <a:pt x="291" y="123"/>
                  </a:cubicBezTo>
                  <a:cubicBezTo>
                    <a:pt x="294" y="123"/>
                    <a:pt x="295" y="119"/>
                    <a:pt x="294" y="117"/>
                  </a:cubicBezTo>
                  <a:cubicBezTo>
                    <a:pt x="292" y="113"/>
                    <a:pt x="289" y="109"/>
                    <a:pt x="286" y="105"/>
                  </a:cubicBezTo>
                  <a:close/>
                  <a:moveTo>
                    <a:pt x="175" y="57"/>
                  </a:moveTo>
                  <a:cubicBezTo>
                    <a:pt x="181" y="65"/>
                    <a:pt x="190" y="73"/>
                    <a:pt x="200" y="80"/>
                  </a:cubicBezTo>
                  <a:cubicBezTo>
                    <a:pt x="164" y="149"/>
                    <a:pt x="124" y="216"/>
                    <a:pt x="76" y="277"/>
                  </a:cubicBezTo>
                  <a:cubicBezTo>
                    <a:pt x="78" y="267"/>
                    <a:pt x="76" y="257"/>
                    <a:pt x="69" y="249"/>
                  </a:cubicBezTo>
                  <a:cubicBezTo>
                    <a:pt x="60" y="240"/>
                    <a:pt x="49" y="243"/>
                    <a:pt x="39" y="248"/>
                  </a:cubicBezTo>
                  <a:cubicBezTo>
                    <a:pt x="80" y="181"/>
                    <a:pt x="127" y="119"/>
                    <a:pt x="175" y="57"/>
                  </a:cubicBezTo>
                  <a:close/>
                  <a:moveTo>
                    <a:pt x="208" y="86"/>
                  </a:moveTo>
                  <a:cubicBezTo>
                    <a:pt x="213" y="90"/>
                    <a:pt x="219" y="93"/>
                    <a:pt x="224" y="97"/>
                  </a:cubicBezTo>
                  <a:cubicBezTo>
                    <a:pt x="228" y="100"/>
                    <a:pt x="233" y="103"/>
                    <a:pt x="239" y="107"/>
                  </a:cubicBezTo>
                  <a:cubicBezTo>
                    <a:pt x="192" y="175"/>
                    <a:pt x="155" y="250"/>
                    <a:pt x="106" y="317"/>
                  </a:cubicBezTo>
                  <a:cubicBezTo>
                    <a:pt x="106" y="299"/>
                    <a:pt x="99" y="281"/>
                    <a:pt x="86" y="280"/>
                  </a:cubicBezTo>
                  <a:cubicBezTo>
                    <a:pt x="133" y="220"/>
                    <a:pt x="172" y="153"/>
                    <a:pt x="208" y="86"/>
                  </a:cubicBezTo>
                  <a:close/>
                  <a:moveTo>
                    <a:pt x="16" y="357"/>
                  </a:moveTo>
                  <a:cubicBezTo>
                    <a:pt x="26" y="356"/>
                    <a:pt x="33" y="360"/>
                    <a:pt x="36" y="370"/>
                  </a:cubicBezTo>
                  <a:cubicBezTo>
                    <a:pt x="28" y="374"/>
                    <a:pt x="19" y="379"/>
                    <a:pt x="10" y="384"/>
                  </a:cubicBezTo>
                  <a:cubicBezTo>
                    <a:pt x="11" y="375"/>
                    <a:pt x="14" y="366"/>
                    <a:pt x="16" y="357"/>
                  </a:cubicBezTo>
                  <a:close/>
                  <a:moveTo>
                    <a:pt x="124" y="338"/>
                  </a:moveTo>
                  <a:cubicBezTo>
                    <a:pt x="123" y="337"/>
                    <a:pt x="122" y="337"/>
                    <a:pt x="121" y="338"/>
                  </a:cubicBezTo>
                  <a:cubicBezTo>
                    <a:pt x="99" y="354"/>
                    <a:pt x="71" y="358"/>
                    <a:pt x="45" y="365"/>
                  </a:cubicBezTo>
                  <a:cubicBezTo>
                    <a:pt x="45" y="365"/>
                    <a:pt x="45" y="365"/>
                    <a:pt x="44" y="365"/>
                  </a:cubicBezTo>
                  <a:cubicBezTo>
                    <a:pt x="40" y="354"/>
                    <a:pt x="31" y="348"/>
                    <a:pt x="19" y="348"/>
                  </a:cubicBezTo>
                  <a:cubicBezTo>
                    <a:pt x="24" y="320"/>
                    <a:pt x="29" y="291"/>
                    <a:pt x="34" y="263"/>
                  </a:cubicBezTo>
                  <a:cubicBezTo>
                    <a:pt x="41" y="256"/>
                    <a:pt x="50" y="250"/>
                    <a:pt x="61" y="254"/>
                  </a:cubicBezTo>
                  <a:cubicBezTo>
                    <a:pt x="74" y="260"/>
                    <a:pt x="67" y="281"/>
                    <a:pt x="63" y="290"/>
                  </a:cubicBezTo>
                  <a:cubicBezTo>
                    <a:pt x="61" y="294"/>
                    <a:pt x="66" y="299"/>
                    <a:pt x="70" y="295"/>
                  </a:cubicBezTo>
                  <a:cubicBezTo>
                    <a:pt x="70" y="295"/>
                    <a:pt x="71" y="295"/>
                    <a:pt x="71" y="294"/>
                  </a:cubicBezTo>
                  <a:cubicBezTo>
                    <a:pt x="72" y="295"/>
                    <a:pt x="72" y="295"/>
                    <a:pt x="73" y="296"/>
                  </a:cubicBezTo>
                  <a:cubicBezTo>
                    <a:pt x="74" y="294"/>
                    <a:pt x="75" y="292"/>
                    <a:pt x="77" y="291"/>
                  </a:cubicBezTo>
                  <a:cubicBezTo>
                    <a:pt x="95" y="281"/>
                    <a:pt x="99" y="308"/>
                    <a:pt x="96" y="325"/>
                  </a:cubicBezTo>
                  <a:cubicBezTo>
                    <a:pt x="96" y="329"/>
                    <a:pt x="99" y="332"/>
                    <a:pt x="103" y="330"/>
                  </a:cubicBezTo>
                  <a:cubicBezTo>
                    <a:pt x="107" y="327"/>
                    <a:pt x="112" y="325"/>
                    <a:pt x="118" y="325"/>
                  </a:cubicBezTo>
                  <a:cubicBezTo>
                    <a:pt x="125" y="330"/>
                    <a:pt x="127" y="334"/>
                    <a:pt x="124" y="338"/>
                  </a:cubicBezTo>
                  <a:close/>
                  <a:moveTo>
                    <a:pt x="134" y="324"/>
                  </a:moveTo>
                  <a:cubicBezTo>
                    <a:pt x="134" y="324"/>
                    <a:pt x="134" y="323"/>
                    <a:pt x="134" y="323"/>
                  </a:cubicBezTo>
                  <a:cubicBezTo>
                    <a:pt x="130" y="317"/>
                    <a:pt x="124" y="316"/>
                    <a:pt x="118" y="316"/>
                  </a:cubicBezTo>
                  <a:cubicBezTo>
                    <a:pt x="165" y="251"/>
                    <a:pt x="201" y="178"/>
                    <a:pt x="246" y="112"/>
                  </a:cubicBezTo>
                  <a:cubicBezTo>
                    <a:pt x="252" y="115"/>
                    <a:pt x="258" y="118"/>
                    <a:pt x="264" y="121"/>
                  </a:cubicBezTo>
                  <a:cubicBezTo>
                    <a:pt x="223" y="190"/>
                    <a:pt x="174" y="254"/>
                    <a:pt x="134" y="324"/>
                  </a:cubicBezTo>
                  <a:close/>
                  <a:moveTo>
                    <a:pt x="229" y="89"/>
                  </a:moveTo>
                  <a:cubicBezTo>
                    <a:pt x="214" y="79"/>
                    <a:pt x="192" y="66"/>
                    <a:pt x="182" y="51"/>
                  </a:cubicBezTo>
                  <a:cubicBezTo>
                    <a:pt x="182" y="50"/>
                    <a:pt x="181" y="50"/>
                    <a:pt x="181" y="50"/>
                  </a:cubicBezTo>
                  <a:cubicBezTo>
                    <a:pt x="183" y="49"/>
                    <a:pt x="183" y="47"/>
                    <a:pt x="183" y="45"/>
                  </a:cubicBezTo>
                  <a:cubicBezTo>
                    <a:pt x="182" y="44"/>
                    <a:pt x="182" y="43"/>
                    <a:pt x="181" y="42"/>
                  </a:cubicBezTo>
                  <a:cubicBezTo>
                    <a:pt x="217" y="62"/>
                    <a:pt x="260" y="80"/>
                    <a:pt x="282" y="115"/>
                  </a:cubicBezTo>
                  <a:cubicBezTo>
                    <a:pt x="264" y="115"/>
                    <a:pt x="242" y="98"/>
                    <a:pt x="229" y="89"/>
                  </a:cubicBezTo>
                  <a:close/>
                  <a:moveTo>
                    <a:pt x="282" y="98"/>
                  </a:moveTo>
                  <a:cubicBezTo>
                    <a:pt x="282" y="98"/>
                    <a:pt x="282" y="98"/>
                    <a:pt x="281" y="98"/>
                  </a:cubicBezTo>
                  <a:cubicBezTo>
                    <a:pt x="258" y="70"/>
                    <a:pt x="222" y="54"/>
                    <a:pt x="190" y="36"/>
                  </a:cubicBezTo>
                  <a:cubicBezTo>
                    <a:pt x="197" y="31"/>
                    <a:pt x="204" y="24"/>
                    <a:pt x="211" y="18"/>
                  </a:cubicBezTo>
                  <a:cubicBezTo>
                    <a:pt x="226" y="4"/>
                    <a:pt x="242" y="11"/>
                    <a:pt x="257" y="20"/>
                  </a:cubicBezTo>
                  <a:cubicBezTo>
                    <a:pt x="282" y="36"/>
                    <a:pt x="308" y="72"/>
                    <a:pt x="28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F26BCC6D-7E56-4A14-A5B0-9EAEDD3966EC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192933" y="3454489"/>
            <a:ext cx="659611" cy="829559"/>
            <a:chOff x="1186" y="2387"/>
            <a:chExt cx="850" cy="1069"/>
          </a:xfrm>
          <a:solidFill>
            <a:schemeClr val="bg1"/>
          </a:solidFill>
        </p:grpSpPr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DF1A2A2-6D55-4456-8545-A48B8402F5A3}"/>
                </a:ext>
              </a:extLst>
            </p:cNvPr>
            <p:cNvSpPr/>
            <p:nvPr/>
          </p:nvSpPr>
          <p:spPr bwMode="auto">
            <a:xfrm>
              <a:off x="1188" y="3338"/>
              <a:ext cx="102" cy="97"/>
            </a:xfrm>
            <a:custGeom>
              <a:gdLst>
                <a:gd fmla="*/ 34 w 38" name="T0"/>
                <a:gd fmla="*/ 3 h 36" name="T1"/>
                <a:gd fmla="*/ 23 w 38" name="T2"/>
                <a:gd fmla="*/ 2 h 36" name="T3"/>
                <a:gd fmla="*/ 13 w 38" name="T4"/>
                <a:gd fmla="*/ 7 h 36" name="T5"/>
                <a:gd fmla="*/ 8 w 38" name="T6"/>
                <a:gd fmla="*/ 14 h 36" name="T7"/>
                <a:gd fmla="*/ 22 w 38" name="T8"/>
                <a:gd fmla="*/ 28 h 36" name="T9"/>
                <a:gd fmla="*/ 34 w 38" name="T10"/>
                <a:gd fmla="*/ 17 h 36" name="T11"/>
                <a:gd fmla="*/ 34 w 38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38">
                  <a:moveTo>
                    <a:pt x="34" y="3"/>
                  </a:moveTo>
                  <a:cubicBezTo>
                    <a:pt x="31" y="0"/>
                    <a:pt x="26" y="0"/>
                    <a:pt x="23" y="2"/>
                  </a:cubicBezTo>
                  <a:cubicBezTo>
                    <a:pt x="19" y="1"/>
                    <a:pt x="15" y="2"/>
                    <a:pt x="13" y="7"/>
                  </a:cubicBezTo>
                  <a:cubicBezTo>
                    <a:pt x="12" y="9"/>
                    <a:pt x="10" y="12"/>
                    <a:pt x="8" y="14"/>
                  </a:cubicBezTo>
                  <a:cubicBezTo>
                    <a:pt x="0" y="23"/>
                    <a:pt x="13" y="36"/>
                    <a:pt x="22" y="28"/>
                  </a:cubicBezTo>
                  <a:cubicBezTo>
                    <a:pt x="26" y="24"/>
                    <a:pt x="30" y="20"/>
                    <a:pt x="34" y="17"/>
                  </a:cubicBezTo>
                  <a:cubicBezTo>
                    <a:pt x="38" y="13"/>
                    <a:pt x="38" y="6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23AD1556-870C-4F7A-891B-BE06FC675AEA}"/>
                </a:ext>
              </a:extLst>
            </p:cNvPr>
            <p:cNvSpPr/>
            <p:nvPr/>
          </p:nvSpPr>
          <p:spPr bwMode="auto">
            <a:xfrm>
              <a:off x="1401" y="2607"/>
              <a:ext cx="503" cy="656"/>
            </a:xfrm>
            <a:custGeom>
              <a:gdLst>
                <a:gd fmla="*/ 169 w 187" name="T0"/>
                <a:gd fmla="*/ 32 h 244" name="T1"/>
                <a:gd fmla="*/ 160 w 187" name="T2"/>
                <a:gd fmla="*/ 42 h 244" name="T3"/>
                <a:gd fmla="*/ 159 w 187" name="T4"/>
                <a:gd fmla="*/ 40 h 244" name="T5"/>
                <a:gd fmla="*/ 155 w 187" name="T6"/>
                <a:gd fmla="*/ 34 h 244" name="T7"/>
                <a:gd fmla="*/ 160 w 187" name="T8"/>
                <a:gd fmla="*/ 24 h 244" name="T9"/>
                <a:gd fmla="*/ 144 w 187" name="T10"/>
                <a:gd fmla="*/ 14 h 244" name="T11"/>
                <a:gd fmla="*/ 140 w 187" name="T12"/>
                <a:gd fmla="*/ 7 h 244" name="T13"/>
                <a:gd fmla="*/ 122 w 187" name="T14"/>
                <a:gd fmla="*/ 9 h 244" name="T15"/>
                <a:gd fmla="*/ 119 w 187" name="T16"/>
                <a:gd fmla="*/ 22 h 244" name="T17"/>
                <a:gd fmla="*/ 119 w 187" name="T18"/>
                <a:gd fmla="*/ 23 h 244" name="T19"/>
                <a:gd fmla="*/ 72 w 187" name="T20"/>
                <a:gd fmla="*/ 94 h 244" name="T21"/>
                <a:gd fmla="*/ 15 w 187" name="T22"/>
                <a:gd fmla="*/ 184 h 244" name="T23"/>
                <a:gd fmla="*/ 9 w 187" name="T24"/>
                <a:gd fmla="*/ 203 h 244" name="T25"/>
                <a:gd fmla="*/ 25 w 187" name="T26"/>
                <a:gd fmla="*/ 235 h 244" name="T27"/>
                <a:gd fmla="*/ 40 w 187" name="T28"/>
                <a:gd fmla="*/ 240 h 244" name="T29"/>
                <a:gd fmla="*/ 52 w 187" name="T30"/>
                <a:gd fmla="*/ 239 h 244" name="T31"/>
                <a:gd fmla="*/ 131 w 187" name="T32"/>
                <a:gd fmla="*/ 125 h 244" name="T33"/>
                <a:gd fmla="*/ 186 w 187" name="T34"/>
                <a:gd fmla="*/ 38 h 244" name="T35"/>
                <a:gd fmla="*/ 169 w 187" name="T36"/>
                <a:gd fmla="*/ 32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187">
                  <a:moveTo>
                    <a:pt x="169" y="32"/>
                  </a:moveTo>
                  <a:cubicBezTo>
                    <a:pt x="166" y="35"/>
                    <a:pt x="163" y="39"/>
                    <a:pt x="160" y="42"/>
                  </a:cubicBezTo>
                  <a:cubicBezTo>
                    <a:pt x="159" y="42"/>
                    <a:pt x="159" y="41"/>
                    <a:pt x="159" y="40"/>
                  </a:cubicBezTo>
                  <a:cubicBezTo>
                    <a:pt x="158" y="38"/>
                    <a:pt x="157" y="36"/>
                    <a:pt x="155" y="34"/>
                  </a:cubicBezTo>
                  <a:cubicBezTo>
                    <a:pt x="157" y="31"/>
                    <a:pt x="159" y="27"/>
                    <a:pt x="160" y="24"/>
                  </a:cubicBezTo>
                  <a:cubicBezTo>
                    <a:pt x="166" y="13"/>
                    <a:pt x="151" y="4"/>
                    <a:pt x="144" y="14"/>
                  </a:cubicBezTo>
                  <a:cubicBezTo>
                    <a:pt x="143" y="12"/>
                    <a:pt x="141" y="9"/>
                    <a:pt x="140" y="7"/>
                  </a:cubicBezTo>
                  <a:cubicBezTo>
                    <a:pt x="136" y="0"/>
                    <a:pt x="124" y="1"/>
                    <a:pt x="122" y="9"/>
                  </a:cubicBezTo>
                  <a:cubicBezTo>
                    <a:pt x="121" y="13"/>
                    <a:pt x="120" y="17"/>
                    <a:pt x="119" y="22"/>
                  </a:cubicBezTo>
                  <a:cubicBezTo>
                    <a:pt x="119" y="22"/>
                    <a:pt x="119" y="23"/>
                    <a:pt x="119" y="23"/>
                  </a:cubicBezTo>
                  <a:cubicBezTo>
                    <a:pt x="99" y="45"/>
                    <a:pt x="83" y="67"/>
                    <a:pt x="72" y="94"/>
                  </a:cubicBezTo>
                  <a:cubicBezTo>
                    <a:pt x="50" y="122"/>
                    <a:pt x="33" y="154"/>
                    <a:pt x="15" y="184"/>
                  </a:cubicBezTo>
                  <a:cubicBezTo>
                    <a:pt x="7" y="183"/>
                    <a:pt x="0" y="196"/>
                    <a:pt x="9" y="203"/>
                  </a:cubicBezTo>
                  <a:cubicBezTo>
                    <a:pt x="20" y="211"/>
                    <a:pt x="25" y="222"/>
                    <a:pt x="25" y="235"/>
                  </a:cubicBezTo>
                  <a:cubicBezTo>
                    <a:pt x="26" y="242"/>
                    <a:pt x="35" y="244"/>
                    <a:pt x="40" y="240"/>
                  </a:cubicBezTo>
                  <a:cubicBezTo>
                    <a:pt x="44" y="243"/>
                    <a:pt x="49" y="244"/>
                    <a:pt x="52" y="239"/>
                  </a:cubicBezTo>
                  <a:cubicBezTo>
                    <a:pt x="81" y="203"/>
                    <a:pt x="101" y="160"/>
                    <a:pt x="131" y="125"/>
                  </a:cubicBezTo>
                  <a:cubicBezTo>
                    <a:pt x="154" y="100"/>
                    <a:pt x="182" y="73"/>
                    <a:pt x="186" y="38"/>
                  </a:cubicBezTo>
                  <a:cubicBezTo>
                    <a:pt x="187" y="30"/>
                    <a:pt x="175" y="26"/>
                    <a:pt x="169" y="32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09FBCD06-F703-42C8-B524-683075D96A39}"/>
                </a:ext>
              </a:extLst>
            </p:cNvPr>
            <p:cNvSpPr/>
            <p:nvPr/>
          </p:nvSpPr>
          <p:spPr bwMode="auto">
            <a:xfrm>
              <a:off x="1689" y="2390"/>
              <a:ext cx="290" cy="257"/>
            </a:xfrm>
            <a:custGeom>
              <a:gdLst>
                <a:gd fmla="*/ 107 w 108" name="T0"/>
                <a:gd fmla="*/ 64 h 96" name="T1"/>
                <a:gd fmla="*/ 106 w 108" name="T2"/>
                <a:gd fmla="*/ 57 h 96" name="T3"/>
                <a:gd fmla="*/ 78 w 108" name="T4"/>
                <a:gd fmla="*/ 28 h 96" name="T5"/>
                <a:gd fmla="*/ 18 w 108" name="T6"/>
                <a:gd fmla="*/ 19 h 96" name="T7"/>
                <a:gd fmla="*/ 15 w 108" name="T8"/>
                <a:gd fmla="*/ 26 h 96" name="T9"/>
                <a:gd fmla="*/ 11 w 108" name="T10"/>
                <a:gd fmla="*/ 44 h 96" name="T11"/>
                <a:gd fmla="*/ 89 w 108" name="T12"/>
                <a:gd fmla="*/ 91 h 96" name="T13"/>
                <a:gd fmla="*/ 105 w 108" name="T14"/>
                <a:gd fmla="*/ 87 h 96" name="T15"/>
                <a:gd fmla="*/ 107 w 108" name="T16"/>
                <a:gd fmla="*/ 70 h 96" name="T17"/>
                <a:gd fmla="*/ 107 w 108" name="T18"/>
                <a:gd fmla="*/ 64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08">
                  <a:moveTo>
                    <a:pt x="107" y="64"/>
                  </a:moveTo>
                  <a:cubicBezTo>
                    <a:pt x="108" y="62"/>
                    <a:pt x="107" y="60"/>
                    <a:pt x="106" y="57"/>
                  </a:cubicBezTo>
                  <a:cubicBezTo>
                    <a:pt x="99" y="46"/>
                    <a:pt x="90" y="34"/>
                    <a:pt x="78" y="28"/>
                  </a:cubicBezTo>
                  <a:cubicBezTo>
                    <a:pt x="61" y="11"/>
                    <a:pt x="39" y="0"/>
                    <a:pt x="18" y="19"/>
                  </a:cubicBezTo>
                  <a:cubicBezTo>
                    <a:pt x="16" y="21"/>
                    <a:pt x="15" y="23"/>
                    <a:pt x="15" y="26"/>
                  </a:cubicBezTo>
                  <a:cubicBezTo>
                    <a:pt x="4" y="23"/>
                    <a:pt x="0" y="40"/>
                    <a:pt x="11" y="44"/>
                  </a:cubicBezTo>
                  <a:cubicBezTo>
                    <a:pt x="39" y="54"/>
                    <a:pt x="67" y="71"/>
                    <a:pt x="89" y="91"/>
                  </a:cubicBezTo>
                  <a:cubicBezTo>
                    <a:pt x="95" y="96"/>
                    <a:pt x="103" y="94"/>
                    <a:pt x="105" y="87"/>
                  </a:cubicBezTo>
                  <a:cubicBezTo>
                    <a:pt x="107" y="81"/>
                    <a:pt x="107" y="75"/>
                    <a:pt x="107" y="70"/>
                  </a:cubicBezTo>
                  <a:cubicBezTo>
                    <a:pt x="107" y="68"/>
                    <a:pt x="108" y="66"/>
                    <a:pt x="107" y="64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65D9F80-9523-4B92-BBE3-B748347364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" y="2387"/>
              <a:ext cx="850" cy="1069"/>
            </a:xfrm>
            <a:custGeom>
              <a:gdLst>
                <a:gd fmla="*/ 288 w 316" name="T0"/>
                <a:gd fmla="*/ 104 h 398" name="T1"/>
                <a:gd fmla="*/ 227 w 316" name="T2"/>
                <a:gd fmla="*/ 0 h 398" name="T3"/>
                <a:gd fmla="*/ 182 w 316" name="T4"/>
                <a:gd fmla="*/ 32 h 398" name="T5"/>
                <a:gd fmla="*/ 174 w 316" name="T6"/>
                <a:gd fmla="*/ 34 h 398" name="T7"/>
                <a:gd fmla="*/ 176 w 316" name="T8"/>
                <a:gd fmla="*/ 49 h 398" name="T9"/>
                <a:gd fmla="*/ 170 w 316" name="T10"/>
                <a:gd fmla="*/ 48 h 398" name="T11"/>
                <a:gd fmla="*/ 26 w 316" name="T12"/>
                <a:gd fmla="*/ 257 h 398" name="T13"/>
                <a:gd fmla="*/ 9 w 316" name="T14"/>
                <a:gd fmla="*/ 350 h 398" name="T15"/>
                <a:gd fmla="*/ 1 w 316" name="T16"/>
                <a:gd fmla="*/ 392 h 398" name="T17"/>
                <a:gd fmla="*/ 44 w 316" name="T18"/>
                <a:gd fmla="*/ 376 h 398" name="T19"/>
                <a:gd fmla="*/ 47 w 316" name="T20"/>
                <a:gd fmla="*/ 374 h 398" name="T21"/>
                <a:gd fmla="*/ 121 w 316" name="T22"/>
                <a:gd fmla="*/ 351 h 398" name="T23"/>
                <a:gd fmla="*/ 134 w 316" name="T24"/>
                <a:gd fmla="*/ 341 h 398" name="T25"/>
                <a:gd fmla="*/ 266 w 316" name="T26"/>
                <a:gd fmla="*/ 121 h 398" name="T27"/>
                <a:gd fmla="*/ 294 w 316" name="T28"/>
                <a:gd fmla="*/ 117 h 398" name="T29"/>
                <a:gd fmla="*/ 175 w 316" name="T30"/>
                <a:gd fmla="*/ 57 h 398" name="T31"/>
                <a:gd fmla="*/ 76 w 316" name="T32"/>
                <a:gd fmla="*/ 277 h 398" name="T33"/>
                <a:gd fmla="*/ 39 w 316" name="T34"/>
                <a:gd fmla="*/ 248 h 398" name="T35"/>
                <a:gd fmla="*/ 208 w 316" name="T36"/>
                <a:gd fmla="*/ 86 h 398" name="T37"/>
                <a:gd fmla="*/ 239 w 316" name="T38"/>
                <a:gd fmla="*/ 107 h 398" name="T39"/>
                <a:gd fmla="*/ 86 w 316" name="T40"/>
                <a:gd fmla="*/ 280 h 398" name="T41"/>
                <a:gd fmla="*/ 16 w 316" name="T42"/>
                <a:gd fmla="*/ 357 h 398" name="T43"/>
                <a:gd fmla="*/ 10 w 316" name="T44"/>
                <a:gd fmla="*/ 384 h 398" name="T45"/>
                <a:gd fmla="*/ 124 w 316" name="T46"/>
                <a:gd fmla="*/ 338 h 398" name="T47"/>
                <a:gd fmla="*/ 45 w 316" name="T48"/>
                <a:gd fmla="*/ 365 h 398" name="T49"/>
                <a:gd fmla="*/ 19 w 316" name="T50"/>
                <a:gd fmla="*/ 348 h 398" name="T51"/>
                <a:gd fmla="*/ 61 w 316" name="T52"/>
                <a:gd fmla="*/ 254 h 398" name="T53"/>
                <a:gd fmla="*/ 70 w 316" name="T54"/>
                <a:gd fmla="*/ 295 h 398" name="T55"/>
                <a:gd fmla="*/ 73 w 316" name="T56"/>
                <a:gd fmla="*/ 296 h 398" name="T57"/>
                <a:gd fmla="*/ 96 w 316" name="T58"/>
                <a:gd fmla="*/ 325 h 398" name="T59"/>
                <a:gd fmla="*/ 118 w 316" name="T60"/>
                <a:gd fmla="*/ 325 h 398" name="T61"/>
                <a:gd fmla="*/ 134 w 316" name="T62"/>
                <a:gd fmla="*/ 324 h 398" name="T63"/>
                <a:gd fmla="*/ 118 w 316" name="T64"/>
                <a:gd fmla="*/ 316 h 398" name="T65"/>
                <a:gd fmla="*/ 264 w 316" name="T66"/>
                <a:gd fmla="*/ 121 h 398" name="T67"/>
                <a:gd fmla="*/ 229 w 316" name="T68"/>
                <a:gd fmla="*/ 89 h 398" name="T69"/>
                <a:gd fmla="*/ 181 w 316" name="T70"/>
                <a:gd fmla="*/ 50 h 398" name="T71"/>
                <a:gd fmla="*/ 181 w 316" name="T72"/>
                <a:gd fmla="*/ 42 h 398" name="T73"/>
                <a:gd fmla="*/ 229 w 316" name="T74"/>
                <a:gd fmla="*/ 89 h 398" name="T75"/>
                <a:gd fmla="*/ 281 w 316" name="T76"/>
                <a:gd fmla="*/ 98 h 398" name="T77"/>
                <a:gd fmla="*/ 211 w 316" name="T78"/>
                <a:gd fmla="*/ 18 h 398" name="T79"/>
                <a:gd fmla="*/ 282 w 316" name="T80"/>
                <a:gd fmla="*/ 98 h 3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98" w="316">
                  <a:moveTo>
                    <a:pt x="286" y="105"/>
                  </a:moveTo>
                  <a:cubicBezTo>
                    <a:pt x="287" y="105"/>
                    <a:pt x="288" y="105"/>
                    <a:pt x="288" y="104"/>
                  </a:cubicBezTo>
                  <a:cubicBezTo>
                    <a:pt x="316" y="77"/>
                    <a:pt x="296" y="41"/>
                    <a:pt x="271" y="20"/>
                  </a:cubicBezTo>
                  <a:cubicBezTo>
                    <a:pt x="259" y="9"/>
                    <a:pt x="243" y="0"/>
                    <a:pt x="227" y="0"/>
                  </a:cubicBezTo>
                  <a:cubicBezTo>
                    <a:pt x="209" y="0"/>
                    <a:pt x="195" y="21"/>
                    <a:pt x="183" y="31"/>
                  </a:cubicBezTo>
                  <a:cubicBezTo>
                    <a:pt x="182" y="31"/>
                    <a:pt x="182" y="31"/>
                    <a:pt x="182" y="32"/>
                  </a:cubicBezTo>
                  <a:cubicBezTo>
                    <a:pt x="181" y="31"/>
                    <a:pt x="181" y="31"/>
                    <a:pt x="180" y="31"/>
                  </a:cubicBezTo>
                  <a:cubicBezTo>
                    <a:pt x="178" y="29"/>
                    <a:pt x="175" y="31"/>
                    <a:pt x="174" y="34"/>
                  </a:cubicBezTo>
                  <a:cubicBezTo>
                    <a:pt x="171" y="40"/>
                    <a:pt x="171" y="41"/>
                    <a:pt x="174" y="47"/>
                  </a:cubicBezTo>
                  <a:cubicBezTo>
                    <a:pt x="174" y="48"/>
                    <a:pt x="175" y="49"/>
                    <a:pt x="176" y="49"/>
                  </a:cubicBezTo>
                  <a:cubicBezTo>
                    <a:pt x="175" y="50"/>
                    <a:pt x="175" y="50"/>
                    <a:pt x="174" y="51"/>
                  </a:cubicBezTo>
                  <a:cubicBezTo>
                    <a:pt x="173" y="50"/>
                    <a:pt x="172" y="49"/>
                    <a:pt x="170" y="48"/>
                  </a:cubicBezTo>
                  <a:cubicBezTo>
                    <a:pt x="119" y="115"/>
                    <a:pt x="67" y="183"/>
                    <a:pt x="24" y="256"/>
                  </a:cubicBezTo>
                  <a:cubicBezTo>
                    <a:pt x="25" y="256"/>
                    <a:pt x="25" y="256"/>
                    <a:pt x="26" y="257"/>
                  </a:cubicBezTo>
                  <a:cubicBezTo>
                    <a:pt x="21" y="287"/>
                    <a:pt x="15" y="317"/>
                    <a:pt x="10" y="348"/>
                  </a:cubicBezTo>
                  <a:cubicBezTo>
                    <a:pt x="10" y="348"/>
                    <a:pt x="9" y="349"/>
                    <a:pt x="9" y="350"/>
                  </a:cubicBezTo>
                  <a:cubicBezTo>
                    <a:pt x="8" y="351"/>
                    <a:pt x="7" y="353"/>
                    <a:pt x="8" y="355"/>
                  </a:cubicBezTo>
                  <a:cubicBezTo>
                    <a:pt x="4" y="367"/>
                    <a:pt x="1" y="379"/>
                    <a:pt x="1" y="392"/>
                  </a:cubicBezTo>
                  <a:cubicBezTo>
                    <a:pt x="0" y="396"/>
                    <a:pt x="4" y="398"/>
                    <a:pt x="7" y="396"/>
                  </a:cubicBezTo>
                  <a:cubicBezTo>
                    <a:pt x="19" y="389"/>
                    <a:pt x="32" y="383"/>
                    <a:pt x="44" y="376"/>
                  </a:cubicBezTo>
                  <a:cubicBezTo>
                    <a:pt x="45" y="375"/>
                    <a:pt x="45" y="375"/>
                    <a:pt x="45" y="374"/>
                  </a:cubicBezTo>
                  <a:cubicBezTo>
                    <a:pt x="46" y="374"/>
                    <a:pt x="47" y="374"/>
                    <a:pt x="47" y="374"/>
                  </a:cubicBezTo>
                  <a:cubicBezTo>
                    <a:pt x="71" y="368"/>
                    <a:pt x="96" y="363"/>
                    <a:pt x="118" y="351"/>
                  </a:cubicBezTo>
                  <a:cubicBezTo>
                    <a:pt x="119" y="352"/>
                    <a:pt x="120" y="352"/>
                    <a:pt x="121" y="351"/>
                  </a:cubicBezTo>
                  <a:cubicBezTo>
                    <a:pt x="126" y="348"/>
                    <a:pt x="130" y="344"/>
                    <a:pt x="132" y="340"/>
                  </a:cubicBezTo>
                  <a:cubicBezTo>
                    <a:pt x="133" y="341"/>
                    <a:pt x="134" y="341"/>
                    <a:pt x="134" y="341"/>
                  </a:cubicBezTo>
                  <a:cubicBezTo>
                    <a:pt x="175" y="266"/>
                    <a:pt x="228" y="199"/>
                    <a:pt x="272" y="125"/>
                  </a:cubicBezTo>
                  <a:cubicBezTo>
                    <a:pt x="270" y="124"/>
                    <a:pt x="268" y="123"/>
                    <a:pt x="266" y="121"/>
                  </a:cubicBezTo>
                  <a:cubicBezTo>
                    <a:pt x="274" y="124"/>
                    <a:pt x="283" y="125"/>
                    <a:pt x="291" y="123"/>
                  </a:cubicBezTo>
                  <a:cubicBezTo>
                    <a:pt x="294" y="123"/>
                    <a:pt x="295" y="119"/>
                    <a:pt x="294" y="117"/>
                  </a:cubicBezTo>
                  <a:cubicBezTo>
                    <a:pt x="292" y="113"/>
                    <a:pt x="289" y="109"/>
                    <a:pt x="286" y="105"/>
                  </a:cubicBezTo>
                  <a:close/>
                  <a:moveTo>
                    <a:pt x="175" y="57"/>
                  </a:moveTo>
                  <a:cubicBezTo>
                    <a:pt x="181" y="65"/>
                    <a:pt x="190" y="73"/>
                    <a:pt x="200" y="80"/>
                  </a:cubicBezTo>
                  <a:cubicBezTo>
                    <a:pt x="164" y="149"/>
                    <a:pt x="124" y="216"/>
                    <a:pt x="76" y="277"/>
                  </a:cubicBezTo>
                  <a:cubicBezTo>
                    <a:pt x="78" y="267"/>
                    <a:pt x="76" y="257"/>
                    <a:pt x="69" y="249"/>
                  </a:cubicBezTo>
                  <a:cubicBezTo>
                    <a:pt x="60" y="240"/>
                    <a:pt x="49" y="243"/>
                    <a:pt x="39" y="248"/>
                  </a:cubicBezTo>
                  <a:cubicBezTo>
                    <a:pt x="80" y="181"/>
                    <a:pt x="127" y="119"/>
                    <a:pt x="175" y="57"/>
                  </a:cubicBezTo>
                  <a:close/>
                  <a:moveTo>
                    <a:pt x="208" y="86"/>
                  </a:moveTo>
                  <a:cubicBezTo>
                    <a:pt x="213" y="90"/>
                    <a:pt x="219" y="93"/>
                    <a:pt x="224" y="97"/>
                  </a:cubicBezTo>
                  <a:cubicBezTo>
                    <a:pt x="228" y="100"/>
                    <a:pt x="233" y="103"/>
                    <a:pt x="239" y="107"/>
                  </a:cubicBezTo>
                  <a:cubicBezTo>
                    <a:pt x="192" y="175"/>
                    <a:pt x="155" y="250"/>
                    <a:pt x="106" y="317"/>
                  </a:cubicBezTo>
                  <a:cubicBezTo>
                    <a:pt x="106" y="299"/>
                    <a:pt x="99" y="281"/>
                    <a:pt x="86" y="280"/>
                  </a:cubicBezTo>
                  <a:cubicBezTo>
                    <a:pt x="133" y="220"/>
                    <a:pt x="172" y="153"/>
                    <a:pt x="208" y="86"/>
                  </a:cubicBezTo>
                  <a:close/>
                  <a:moveTo>
                    <a:pt x="16" y="357"/>
                  </a:moveTo>
                  <a:cubicBezTo>
                    <a:pt x="26" y="356"/>
                    <a:pt x="33" y="360"/>
                    <a:pt x="36" y="370"/>
                  </a:cubicBezTo>
                  <a:cubicBezTo>
                    <a:pt x="28" y="374"/>
                    <a:pt x="19" y="379"/>
                    <a:pt x="10" y="384"/>
                  </a:cubicBezTo>
                  <a:cubicBezTo>
                    <a:pt x="11" y="375"/>
                    <a:pt x="14" y="366"/>
                    <a:pt x="16" y="357"/>
                  </a:cubicBezTo>
                  <a:close/>
                  <a:moveTo>
                    <a:pt x="124" y="338"/>
                  </a:moveTo>
                  <a:cubicBezTo>
                    <a:pt x="123" y="337"/>
                    <a:pt x="122" y="337"/>
                    <a:pt x="121" y="338"/>
                  </a:cubicBezTo>
                  <a:cubicBezTo>
                    <a:pt x="99" y="354"/>
                    <a:pt x="71" y="358"/>
                    <a:pt x="45" y="365"/>
                  </a:cubicBezTo>
                  <a:cubicBezTo>
                    <a:pt x="45" y="365"/>
                    <a:pt x="45" y="365"/>
                    <a:pt x="44" y="365"/>
                  </a:cubicBezTo>
                  <a:cubicBezTo>
                    <a:pt x="40" y="354"/>
                    <a:pt x="31" y="348"/>
                    <a:pt x="19" y="348"/>
                  </a:cubicBezTo>
                  <a:cubicBezTo>
                    <a:pt x="24" y="320"/>
                    <a:pt x="29" y="291"/>
                    <a:pt x="34" y="263"/>
                  </a:cubicBezTo>
                  <a:cubicBezTo>
                    <a:pt x="41" y="256"/>
                    <a:pt x="50" y="250"/>
                    <a:pt x="61" y="254"/>
                  </a:cubicBezTo>
                  <a:cubicBezTo>
                    <a:pt x="74" y="260"/>
                    <a:pt x="67" y="281"/>
                    <a:pt x="63" y="290"/>
                  </a:cubicBezTo>
                  <a:cubicBezTo>
                    <a:pt x="61" y="294"/>
                    <a:pt x="66" y="299"/>
                    <a:pt x="70" y="295"/>
                  </a:cubicBezTo>
                  <a:cubicBezTo>
                    <a:pt x="70" y="295"/>
                    <a:pt x="71" y="295"/>
                    <a:pt x="71" y="294"/>
                  </a:cubicBezTo>
                  <a:cubicBezTo>
                    <a:pt x="72" y="295"/>
                    <a:pt x="72" y="295"/>
                    <a:pt x="73" y="296"/>
                  </a:cubicBezTo>
                  <a:cubicBezTo>
                    <a:pt x="74" y="294"/>
                    <a:pt x="75" y="292"/>
                    <a:pt x="77" y="291"/>
                  </a:cubicBezTo>
                  <a:cubicBezTo>
                    <a:pt x="95" y="281"/>
                    <a:pt x="99" y="308"/>
                    <a:pt x="96" y="325"/>
                  </a:cubicBezTo>
                  <a:cubicBezTo>
                    <a:pt x="96" y="329"/>
                    <a:pt x="99" y="332"/>
                    <a:pt x="103" y="330"/>
                  </a:cubicBezTo>
                  <a:cubicBezTo>
                    <a:pt x="107" y="327"/>
                    <a:pt x="112" y="325"/>
                    <a:pt x="118" y="325"/>
                  </a:cubicBezTo>
                  <a:cubicBezTo>
                    <a:pt x="125" y="330"/>
                    <a:pt x="127" y="334"/>
                    <a:pt x="124" y="338"/>
                  </a:cubicBezTo>
                  <a:close/>
                  <a:moveTo>
                    <a:pt x="134" y="324"/>
                  </a:moveTo>
                  <a:cubicBezTo>
                    <a:pt x="134" y="324"/>
                    <a:pt x="134" y="323"/>
                    <a:pt x="134" y="323"/>
                  </a:cubicBezTo>
                  <a:cubicBezTo>
                    <a:pt x="130" y="317"/>
                    <a:pt x="124" y="316"/>
                    <a:pt x="118" y="316"/>
                  </a:cubicBezTo>
                  <a:cubicBezTo>
                    <a:pt x="165" y="251"/>
                    <a:pt x="201" y="178"/>
                    <a:pt x="246" y="112"/>
                  </a:cubicBezTo>
                  <a:cubicBezTo>
                    <a:pt x="252" y="115"/>
                    <a:pt x="258" y="118"/>
                    <a:pt x="264" y="121"/>
                  </a:cubicBezTo>
                  <a:cubicBezTo>
                    <a:pt x="223" y="190"/>
                    <a:pt x="174" y="254"/>
                    <a:pt x="134" y="324"/>
                  </a:cubicBezTo>
                  <a:close/>
                  <a:moveTo>
                    <a:pt x="229" y="89"/>
                  </a:moveTo>
                  <a:cubicBezTo>
                    <a:pt x="214" y="79"/>
                    <a:pt x="192" y="66"/>
                    <a:pt x="182" y="51"/>
                  </a:cubicBezTo>
                  <a:cubicBezTo>
                    <a:pt x="182" y="50"/>
                    <a:pt x="181" y="50"/>
                    <a:pt x="181" y="50"/>
                  </a:cubicBezTo>
                  <a:cubicBezTo>
                    <a:pt x="183" y="49"/>
                    <a:pt x="183" y="47"/>
                    <a:pt x="183" y="45"/>
                  </a:cubicBezTo>
                  <a:cubicBezTo>
                    <a:pt x="182" y="44"/>
                    <a:pt x="182" y="43"/>
                    <a:pt x="181" y="42"/>
                  </a:cubicBezTo>
                  <a:cubicBezTo>
                    <a:pt x="217" y="62"/>
                    <a:pt x="260" y="80"/>
                    <a:pt x="282" y="115"/>
                  </a:cubicBezTo>
                  <a:cubicBezTo>
                    <a:pt x="264" y="115"/>
                    <a:pt x="242" y="98"/>
                    <a:pt x="229" y="89"/>
                  </a:cubicBezTo>
                  <a:close/>
                  <a:moveTo>
                    <a:pt x="282" y="98"/>
                  </a:moveTo>
                  <a:cubicBezTo>
                    <a:pt x="282" y="98"/>
                    <a:pt x="282" y="98"/>
                    <a:pt x="281" y="98"/>
                  </a:cubicBezTo>
                  <a:cubicBezTo>
                    <a:pt x="258" y="70"/>
                    <a:pt x="222" y="54"/>
                    <a:pt x="190" y="36"/>
                  </a:cubicBezTo>
                  <a:cubicBezTo>
                    <a:pt x="197" y="31"/>
                    <a:pt x="204" y="24"/>
                    <a:pt x="211" y="18"/>
                  </a:cubicBezTo>
                  <a:cubicBezTo>
                    <a:pt x="226" y="4"/>
                    <a:pt x="242" y="11"/>
                    <a:pt x="257" y="20"/>
                  </a:cubicBezTo>
                  <a:cubicBezTo>
                    <a:pt x="282" y="36"/>
                    <a:pt x="308" y="72"/>
                    <a:pt x="28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3" name="Group 9">
            <a:extLst>
              <a:ext uri="{FF2B5EF4-FFF2-40B4-BE49-F238E27FC236}">
                <a16:creationId xmlns:a16="http://schemas.microsoft.com/office/drawing/2014/main" id="{0F4F84EE-FE66-4F35-AE41-2F2DD416EECE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1192933" y="5138934"/>
            <a:ext cx="659611" cy="829559"/>
            <a:chOff x="1186" y="2387"/>
            <a:chExt cx="850" cy="1069"/>
          </a:xfrm>
          <a:solidFill>
            <a:schemeClr val="bg1"/>
          </a:solidFill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78CA4823-6452-41F7-83A9-C6BD1E38E6C9}"/>
                </a:ext>
              </a:extLst>
            </p:cNvPr>
            <p:cNvSpPr/>
            <p:nvPr/>
          </p:nvSpPr>
          <p:spPr bwMode="auto">
            <a:xfrm>
              <a:off x="1188" y="3338"/>
              <a:ext cx="102" cy="97"/>
            </a:xfrm>
            <a:custGeom>
              <a:gdLst>
                <a:gd fmla="*/ 34 w 38" name="T0"/>
                <a:gd fmla="*/ 3 h 36" name="T1"/>
                <a:gd fmla="*/ 23 w 38" name="T2"/>
                <a:gd fmla="*/ 2 h 36" name="T3"/>
                <a:gd fmla="*/ 13 w 38" name="T4"/>
                <a:gd fmla="*/ 7 h 36" name="T5"/>
                <a:gd fmla="*/ 8 w 38" name="T6"/>
                <a:gd fmla="*/ 14 h 36" name="T7"/>
                <a:gd fmla="*/ 22 w 38" name="T8"/>
                <a:gd fmla="*/ 28 h 36" name="T9"/>
                <a:gd fmla="*/ 34 w 38" name="T10"/>
                <a:gd fmla="*/ 17 h 36" name="T11"/>
                <a:gd fmla="*/ 34 w 38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38">
                  <a:moveTo>
                    <a:pt x="34" y="3"/>
                  </a:moveTo>
                  <a:cubicBezTo>
                    <a:pt x="31" y="0"/>
                    <a:pt x="26" y="0"/>
                    <a:pt x="23" y="2"/>
                  </a:cubicBezTo>
                  <a:cubicBezTo>
                    <a:pt x="19" y="1"/>
                    <a:pt x="15" y="2"/>
                    <a:pt x="13" y="7"/>
                  </a:cubicBezTo>
                  <a:cubicBezTo>
                    <a:pt x="12" y="9"/>
                    <a:pt x="10" y="12"/>
                    <a:pt x="8" y="14"/>
                  </a:cubicBezTo>
                  <a:cubicBezTo>
                    <a:pt x="0" y="23"/>
                    <a:pt x="13" y="36"/>
                    <a:pt x="22" y="28"/>
                  </a:cubicBezTo>
                  <a:cubicBezTo>
                    <a:pt x="26" y="24"/>
                    <a:pt x="30" y="20"/>
                    <a:pt x="34" y="17"/>
                  </a:cubicBezTo>
                  <a:cubicBezTo>
                    <a:pt x="38" y="13"/>
                    <a:pt x="38" y="6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1A34EE59-F99A-4AAD-A76B-AB1343A4FBC7}"/>
                </a:ext>
              </a:extLst>
            </p:cNvPr>
            <p:cNvSpPr/>
            <p:nvPr/>
          </p:nvSpPr>
          <p:spPr bwMode="auto">
            <a:xfrm>
              <a:off x="1401" y="2607"/>
              <a:ext cx="503" cy="656"/>
            </a:xfrm>
            <a:custGeom>
              <a:gdLst>
                <a:gd fmla="*/ 169 w 187" name="T0"/>
                <a:gd fmla="*/ 32 h 244" name="T1"/>
                <a:gd fmla="*/ 160 w 187" name="T2"/>
                <a:gd fmla="*/ 42 h 244" name="T3"/>
                <a:gd fmla="*/ 159 w 187" name="T4"/>
                <a:gd fmla="*/ 40 h 244" name="T5"/>
                <a:gd fmla="*/ 155 w 187" name="T6"/>
                <a:gd fmla="*/ 34 h 244" name="T7"/>
                <a:gd fmla="*/ 160 w 187" name="T8"/>
                <a:gd fmla="*/ 24 h 244" name="T9"/>
                <a:gd fmla="*/ 144 w 187" name="T10"/>
                <a:gd fmla="*/ 14 h 244" name="T11"/>
                <a:gd fmla="*/ 140 w 187" name="T12"/>
                <a:gd fmla="*/ 7 h 244" name="T13"/>
                <a:gd fmla="*/ 122 w 187" name="T14"/>
                <a:gd fmla="*/ 9 h 244" name="T15"/>
                <a:gd fmla="*/ 119 w 187" name="T16"/>
                <a:gd fmla="*/ 22 h 244" name="T17"/>
                <a:gd fmla="*/ 119 w 187" name="T18"/>
                <a:gd fmla="*/ 23 h 244" name="T19"/>
                <a:gd fmla="*/ 72 w 187" name="T20"/>
                <a:gd fmla="*/ 94 h 244" name="T21"/>
                <a:gd fmla="*/ 15 w 187" name="T22"/>
                <a:gd fmla="*/ 184 h 244" name="T23"/>
                <a:gd fmla="*/ 9 w 187" name="T24"/>
                <a:gd fmla="*/ 203 h 244" name="T25"/>
                <a:gd fmla="*/ 25 w 187" name="T26"/>
                <a:gd fmla="*/ 235 h 244" name="T27"/>
                <a:gd fmla="*/ 40 w 187" name="T28"/>
                <a:gd fmla="*/ 240 h 244" name="T29"/>
                <a:gd fmla="*/ 52 w 187" name="T30"/>
                <a:gd fmla="*/ 239 h 244" name="T31"/>
                <a:gd fmla="*/ 131 w 187" name="T32"/>
                <a:gd fmla="*/ 125 h 244" name="T33"/>
                <a:gd fmla="*/ 186 w 187" name="T34"/>
                <a:gd fmla="*/ 38 h 244" name="T35"/>
                <a:gd fmla="*/ 169 w 187" name="T36"/>
                <a:gd fmla="*/ 32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187">
                  <a:moveTo>
                    <a:pt x="169" y="32"/>
                  </a:moveTo>
                  <a:cubicBezTo>
                    <a:pt x="166" y="35"/>
                    <a:pt x="163" y="39"/>
                    <a:pt x="160" y="42"/>
                  </a:cubicBezTo>
                  <a:cubicBezTo>
                    <a:pt x="159" y="42"/>
                    <a:pt x="159" y="41"/>
                    <a:pt x="159" y="40"/>
                  </a:cubicBezTo>
                  <a:cubicBezTo>
                    <a:pt x="158" y="38"/>
                    <a:pt x="157" y="36"/>
                    <a:pt x="155" y="34"/>
                  </a:cubicBezTo>
                  <a:cubicBezTo>
                    <a:pt x="157" y="31"/>
                    <a:pt x="159" y="27"/>
                    <a:pt x="160" y="24"/>
                  </a:cubicBezTo>
                  <a:cubicBezTo>
                    <a:pt x="166" y="13"/>
                    <a:pt x="151" y="4"/>
                    <a:pt x="144" y="14"/>
                  </a:cubicBezTo>
                  <a:cubicBezTo>
                    <a:pt x="143" y="12"/>
                    <a:pt x="141" y="9"/>
                    <a:pt x="140" y="7"/>
                  </a:cubicBezTo>
                  <a:cubicBezTo>
                    <a:pt x="136" y="0"/>
                    <a:pt x="124" y="1"/>
                    <a:pt x="122" y="9"/>
                  </a:cubicBezTo>
                  <a:cubicBezTo>
                    <a:pt x="121" y="13"/>
                    <a:pt x="120" y="17"/>
                    <a:pt x="119" y="22"/>
                  </a:cubicBezTo>
                  <a:cubicBezTo>
                    <a:pt x="119" y="22"/>
                    <a:pt x="119" y="23"/>
                    <a:pt x="119" y="23"/>
                  </a:cubicBezTo>
                  <a:cubicBezTo>
                    <a:pt x="99" y="45"/>
                    <a:pt x="83" y="67"/>
                    <a:pt x="72" y="94"/>
                  </a:cubicBezTo>
                  <a:cubicBezTo>
                    <a:pt x="50" y="122"/>
                    <a:pt x="33" y="154"/>
                    <a:pt x="15" y="184"/>
                  </a:cubicBezTo>
                  <a:cubicBezTo>
                    <a:pt x="7" y="183"/>
                    <a:pt x="0" y="196"/>
                    <a:pt x="9" y="203"/>
                  </a:cubicBezTo>
                  <a:cubicBezTo>
                    <a:pt x="20" y="211"/>
                    <a:pt x="25" y="222"/>
                    <a:pt x="25" y="235"/>
                  </a:cubicBezTo>
                  <a:cubicBezTo>
                    <a:pt x="26" y="242"/>
                    <a:pt x="35" y="244"/>
                    <a:pt x="40" y="240"/>
                  </a:cubicBezTo>
                  <a:cubicBezTo>
                    <a:pt x="44" y="243"/>
                    <a:pt x="49" y="244"/>
                    <a:pt x="52" y="239"/>
                  </a:cubicBezTo>
                  <a:cubicBezTo>
                    <a:pt x="81" y="203"/>
                    <a:pt x="101" y="160"/>
                    <a:pt x="131" y="125"/>
                  </a:cubicBezTo>
                  <a:cubicBezTo>
                    <a:pt x="154" y="100"/>
                    <a:pt x="182" y="73"/>
                    <a:pt x="186" y="38"/>
                  </a:cubicBezTo>
                  <a:cubicBezTo>
                    <a:pt x="187" y="30"/>
                    <a:pt x="175" y="26"/>
                    <a:pt x="169" y="32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C26CC413-55B8-42E4-8C0C-D76201407024}"/>
                </a:ext>
              </a:extLst>
            </p:cNvPr>
            <p:cNvSpPr/>
            <p:nvPr/>
          </p:nvSpPr>
          <p:spPr bwMode="auto">
            <a:xfrm>
              <a:off x="1689" y="2390"/>
              <a:ext cx="290" cy="257"/>
            </a:xfrm>
            <a:custGeom>
              <a:gdLst>
                <a:gd fmla="*/ 107 w 108" name="T0"/>
                <a:gd fmla="*/ 64 h 96" name="T1"/>
                <a:gd fmla="*/ 106 w 108" name="T2"/>
                <a:gd fmla="*/ 57 h 96" name="T3"/>
                <a:gd fmla="*/ 78 w 108" name="T4"/>
                <a:gd fmla="*/ 28 h 96" name="T5"/>
                <a:gd fmla="*/ 18 w 108" name="T6"/>
                <a:gd fmla="*/ 19 h 96" name="T7"/>
                <a:gd fmla="*/ 15 w 108" name="T8"/>
                <a:gd fmla="*/ 26 h 96" name="T9"/>
                <a:gd fmla="*/ 11 w 108" name="T10"/>
                <a:gd fmla="*/ 44 h 96" name="T11"/>
                <a:gd fmla="*/ 89 w 108" name="T12"/>
                <a:gd fmla="*/ 91 h 96" name="T13"/>
                <a:gd fmla="*/ 105 w 108" name="T14"/>
                <a:gd fmla="*/ 87 h 96" name="T15"/>
                <a:gd fmla="*/ 107 w 108" name="T16"/>
                <a:gd fmla="*/ 70 h 96" name="T17"/>
                <a:gd fmla="*/ 107 w 108" name="T18"/>
                <a:gd fmla="*/ 64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08">
                  <a:moveTo>
                    <a:pt x="107" y="64"/>
                  </a:moveTo>
                  <a:cubicBezTo>
                    <a:pt x="108" y="62"/>
                    <a:pt x="107" y="60"/>
                    <a:pt x="106" y="57"/>
                  </a:cubicBezTo>
                  <a:cubicBezTo>
                    <a:pt x="99" y="46"/>
                    <a:pt x="90" y="34"/>
                    <a:pt x="78" y="28"/>
                  </a:cubicBezTo>
                  <a:cubicBezTo>
                    <a:pt x="61" y="11"/>
                    <a:pt x="39" y="0"/>
                    <a:pt x="18" y="19"/>
                  </a:cubicBezTo>
                  <a:cubicBezTo>
                    <a:pt x="16" y="21"/>
                    <a:pt x="15" y="23"/>
                    <a:pt x="15" y="26"/>
                  </a:cubicBezTo>
                  <a:cubicBezTo>
                    <a:pt x="4" y="23"/>
                    <a:pt x="0" y="40"/>
                    <a:pt x="11" y="44"/>
                  </a:cubicBezTo>
                  <a:cubicBezTo>
                    <a:pt x="39" y="54"/>
                    <a:pt x="67" y="71"/>
                    <a:pt x="89" y="91"/>
                  </a:cubicBezTo>
                  <a:cubicBezTo>
                    <a:pt x="95" y="96"/>
                    <a:pt x="103" y="94"/>
                    <a:pt x="105" y="87"/>
                  </a:cubicBezTo>
                  <a:cubicBezTo>
                    <a:pt x="107" y="81"/>
                    <a:pt x="107" y="75"/>
                    <a:pt x="107" y="70"/>
                  </a:cubicBezTo>
                  <a:cubicBezTo>
                    <a:pt x="107" y="68"/>
                    <a:pt x="108" y="66"/>
                    <a:pt x="107" y="64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81FA845-52BA-41AC-AE62-33A038196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" y="2387"/>
              <a:ext cx="850" cy="1069"/>
            </a:xfrm>
            <a:custGeom>
              <a:gdLst>
                <a:gd fmla="*/ 288 w 316" name="T0"/>
                <a:gd fmla="*/ 104 h 398" name="T1"/>
                <a:gd fmla="*/ 227 w 316" name="T2"/>
                <a:gd fmla="*/ 0 h 398" name="T3"/>
                <a:gd fmla="*/ 182 w 316" name="T4"/>
                <a:gd fmla="*/ 32 h 398" name="T5"/>
                <a:gd fmla="*/ 174 w 316" name="T6"/>
                <a:gd fmla="*/ 34 h 398" name="T7"/>
                <a:gd fmla="*/ 176 w 316" name="T8"/>
                <a:gd fmla="*/ 49 h 398" name="T9"/>
                <a:gd fmla="*/ 170 w 316" name="T10"/>
                <a:gd fmla="*/ 48 h 398" name="T11"/>
                <a:gd fmla="*/ 26 w 316" name="T12"/>
                <a:gd fmla="*/ 257 h 398" name="T13"/>
                <a:gd fmla="*/ 9 w 316" name="T14"/>
                <a:gd fmla="*/ 350 h 398" name="T15"/>
                <a:gd fmla="*/ 1 w 316" name="T16"/>
                <a:gd fmla="*/ 392 h 398" name="T17"/>
                <a:gd fmla="*/ 44 w 316" name="T18"/>
                <a:gd fmla="*/ 376 h 398" name="T19"/>
                <a:gd fmla="*/ 47 w 316" name="T20"/>
                <a:gd fmla="*/ 374 h 398" name="T21"/>
                <a:gd fmla="*/ 121 w 316" name="T22"/>
                <a:gd fmla="*/ 351 h 398" name="T23"/>
                <a:gd fmla="*/ 134 w 316" name="T24"/>
                <a:gd fmla="*/ 341 h 398" name="T25"/>
                <a:gd fmla="*/ 266 w 316" name="T26"/>
                <a:gd fmla="*/ 121 h 398" name="T27"/>
                <a:gd fmla="*/ 294 w 316" name="T28"/>
                <a:gd fmla="*/ 117 h 398" name="T29"/>
                <a:gd fmla="*/ 175 w 316" name="T30"/>
                <a:gd fmla="*/ 57 h 398" name="T31"/>
                <a:gd fmla="*/ 76 w 316" name="T32"/>
                <a:gd fmla="*/ 277 h 398" name="T33"/>
                <a:gd fmla="*/ 39 w 316" name="T34"/>
                <a:gd fmla="*/ 248 h 398" name="T35"/>
                <a:gd fmla="*/ 208 w 316" name="T36"/>
                <a:gd fmla="*/ 86 h 398" name="T37"/>
                <a:gd fmla="*/ 239 w 316" name="T38"/>
                <a:gd fmla="*/ 107 h 398" name="T39"/>
                <a:gd fmla="*/ 86 w 316" name="T40"/>
                <a:gd fmla="*/ 280 h 398" name="T41"/>
                <a:gd fmla="*/ 16 w 316" name="T42"/>
                <a:gd fmla="*/ 357 h 398" name="T43"/>
                <a:gd fmla="*/ 10 w 316" name="T44"/>
                <a:gd fmla="*/ 384 h 398" name="T45"/>
                <a:gd fmla="*/ 124 w 316" name="T46"/>
                <a:gd fmla="*/ 338 h 398" name="T47"/>
                <a:gd fmla="*/ 45 w 316" name="T48"/>
                <a:gd fmla="*/ 365 h 398" name="T49"/>
                <a:gd fmla="*/ 19 w 316" name="T50"/>
                <a:gd fmla="*/ 348 h 398" name="T51"/>
                <a:gd fmla="*/ 61 w 316" name="T52"/>
                <a:gd fmla="*/ 254 h 398" name="T53"/>
                <a:gd fmla="*/ 70 w 316" name="T54"/>
                <a:gd fmla="*/ 295 h 398" name="T55"/>
                <a:gd fmla="*/ 73 w 316" name="T56"/>
                <a:gd fmla="*/ 296 h 398" name="T57"/>
                <a:gd fmla="*/ 96 w 316" name="T58"/>
                <a:gd fmla="*/ 325 h 398" name="T59"/>
                <a:gd fmla="*/ 118 w 316" name="T60"/>
                <a:gd fmla="*/ 325 h 398" name="T61"/>
                <a:gd fmla="*/ 134 w 316" name="T62"/>
                <a:gd fmla="*/ 324 h 398" name="T63"/>
                <a:gd fmla="*/ 118 w 316" name="T64"/>
                <a:gd fmla="*/ 316 h 398" name="T65"/>
                <a:gd fmla="*/ 264 w 316" name="T66"/>
                <a:gd fmla="*/ 121 h 398" name="T67"/>
                <a:gd fmla="*/ 229 w 316" name="T68"/>
                <a:gd fmla="*/ 89 h 398" name="T69"/>
                <a:gd fmla="*/ 181 w 316" name="T70"/>
                <a:gd fmla="*/ 50 h 398" name="T71"/>
                <a:gd fmla="*/ 181 w 316" name="T72"/>
                <a:gd fmla="*/ 42 h 398" name="T73"/>
                <a:gd fmla="*/ 229 w 316" name="T74"/>
                <a:gd fmla="*/ 89 h 398" name="T75"/>
                <a:gd fmla="*/ 281 w 316" name="T76"/>
                <a:gd fmla="*/ 98 h 398" name="T77"/>
                <a:gd fmla="*/ 211 w 316" name="T78"/>
                <a:gd fmla="*/ 18 h 398" name="T79"/>
                <a:gd fmla="*/ 282 w 316" name="T80"/>
                <a:gd fmla="*/ 98 h 3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98" w="316">
                  <a:moveTo>
                    <a:pt x="286" y="105"/>
                  </a:moveTo>
                  <a:cubicBezTo>
                    <a:pt x="287" y="105"/>
                    <a:pt x="288" y="105"/>
                    <a:pt x="288" y="104"/>
                  </a:cubicBezTo>
                  <a:cubicBezTo>
                    <a:pt x="316" y="77"/>
                    <a:pt x="296" y="41"/>
                    <a:pt x="271" y="20"/>
                  </a:cubicBezTo>
                  <a:cubicBezTo>
                    <a:pt x="259" y="9"/>
                    <a:pt x="243" y="0"/>
                    <a:pt x="227" y="0"/>
                  </a:cubicBezTo>
                  <a:cubicBezTo>
                    <a:pt x="209" y="0"/>
                    <a:pt x="195" y="21"/>
                    <a:pt x="183" y="31"/>
                  </a:cubicBezTo>
                  <a:cubicBezTo>
                    <a:pt x="182" y="31"/>
                    <a:pt x="182" y="31"/>
                    <a:pt x="182" y="32"/>
                  </a:cubicBezTo>
                  <a:cubicBezTo>
                    <a:pt x="181" y="31"/>
                    <a:pt x="181" y="31"/>
                    <a:pt x="180" y="31"/>
                  </a:cubicBezTo>
                  <a:cubicBezTo>
                    <a:pt x="178" y="29"/>
                    <a:pt x="175" y="31"/>
                    <a:pt x="174" y="34"/>
                  </a:cubicBezTo>
                  <a:cubicBezTo>
                    <a:pt x="171" y="40"/>
                    <a:pt x="171" y="41"/>
                    <a:pt x="174" y="47"/>
                  </a:cubicBezTo>
                  <a:cubicBezTo>
                    <a:pt x="174" y="48"/>
                    <a:pt x="175" y="49"/>
                    <a:pt x="176" y="49"/>
                  </a:cubicBezTo>
                  <a:cubicBezTo>
                    <a:pt x="175" y="50"/>
                    <a:pt x="175" y="50"/>
                    <a:pt x="174" y="51"/>
                  </a:cubicBezTo>
                  <a:cubicBezTo>
                    <a:pt x="173" y="50"/>
                    <a:pt x="172" y="49"/>
                    <a:pt x="170" y="48"/>
                  </a:cubicBezTo>
                  <a:cubicBezTo>
                    <a:pt x="119" y="115"/>
                    <a:pt x="67" y="183"/>
                    <a:pt x="24" y="256"/>
                  </a:cubicBezTo>
                  <a:cubicBezTo>
                    <a:pt x="25" y="256"/>
                    <a:pt x="25" y="256"/>
                    <a:pt x="26" y="257"/>
                  </a:cubicBezTo>
                  <a:cubicBezTo>
                    <a:pt x="21" y="287"/>
                    <a:pt x="15" y="317"/>
                    <a:pt x="10" y="348"/>
                  </a:cubicBezTo>
                  <a:cubicBezTo>
                    <a:pt x="10" y="348"/>
                    <a:pt x="9" y="349"/>
                    <a:pt x="9" y="350"/>
                  </a:cubicBezTo>
                  <a:cubicBezTo>
                    <a:pt x="8" y="351"/>
                    <a:pt x="7" y="353"/>
                    <a:pt x="8" y="355"/>
                  </a:cubicBezTo>
                  <a:cubicBezTo>
                    <a:pt x="4" y="367"/>
                    <a:pt x="1" y="379"/>
                    <a:pt x="1" y="392"/>
                  </a:cubicBezTo>
                  <a:cubicBezTo>
                    <a:pt x="0" y="396"/>
                    <a:pt x="4" y="398"/>
                    <a:pt x="7" y="396"/>
                  </a:cubicBezTo>
                  <a:cubicBezTo>
                    <a:pt x="19" y="389"/>
                    <a:pt x="32" y="383"/>
                    <a:pt x="44" y="376"/>
                  </a:cubicBezTo>
                  <a:cubicBezTo>
                    <a:pt x="45" y="375"/>
                    <a:pt x="45" y="375"/>
                    <a:pt x="45" y="374"/>
                  </a:cubicBezTo>
                  <a:cubicBezTo>
                    <a:pt x="46" y="374"/>
                    <a:pt x="47" y="374"/>
                    <a:pt x="47" y="374"/>
                  </a:cubicBezTo>
                  <a:cubicBezTo>
                    <a:pt x="71" y="368"/>
                    <a:pt x="96" y="363"/>
                    <a:pt x="118" y="351"/>
                  </a:cubicBezTo>
                  <a:cubicBezTo>
                    <a:pt x="119" y="352"/>
                    <a:pt x="120" y="352"/>
                    <a:pt x="121" y="351"/>
                  </a:cubicBezTo>
                  <a:cubicBezTo>
                    <a:pt x="126" y="348"/>
                    <a:pt x="130" y="344"/>
                    <a:pt x="132" y="340"/>
                  </a:cubicBezTo>
                  <a:cubicBezTo>
                    <a:pt x="133" y="341"/>
                    <a:pt x="134" y="341"/>
                    <a:pt x="134" y="341"/>
                  </a:cubicBezTo>
                  <a:cubicBezTo>
                    <a:pt x="175" y="266"/>
                    <a:pt x="228" y="199"/>
                    <a:pt x="272" y="125"/>
                  </a:cubicBezTo>
                  <a:cubicBezTo>
                    <a:pt x="270" y="124"/>
                    <a:pt x="268" y="123"/>
                    <a:pt x="266" y="121"/>
                  </a:cubicBezTo>
                  <a:cubicBezTo>
                    <a:pt x="274" y="124"/>
                    <a:pt x="283" y="125"/>
                    <a:pt x="291" y="123"/>
                  </a:cubicBezTo>
                  <a:cubicBezTo>
                    <a:pt x="294" y="123"/>
                    <a:pt x="295" y="119"/>
                    <a:pt x="294" y="117"/>
                  </a:cubicBezTo>
                  <a:cubicBezTo>
                    <a:pt x="292" y="113"/>
                    <a:pt x="289" y="109"/>
                    <a:pt x="286" y="105"/>
                  </a:cubicBezTo>
                  <a:close/>
                  <a:moveTo>
                    <a:pt x="175" y="57"/>
                  </a:moveTo>
                  <a:cubicBezTo>
                    <a:pt x="181" y="65"/>
                    <a:pt x="190" y="73"/>
                    <a:pt x="200" y="80"/>
                  </a:cubicBezTo>
                  <a:cubicBezTo>
                    <a:pt x="164" y="149"/>
                    <a:pt x="124" y="216"/>
                    <a:pt x="76" y="277"/>
                  </a:cubicBezTo>
                  <a:cubicBezTo>
                    <a:pt x="78" y="267"/>
                    <a:pt x="76" y="257"/>
                    <a:pt x="69" y="249"/>
                  </a:cubicBezTo>
                  <a:cubicBezTo>
                    <a:pt x="60" y="240"/>
                    <a:pt x="49" y="243"/>
                    <a:pt x="39" y="248"/>
                  </a:cubicBezTo>
                  <a:cubicBezTo>
                    <a:pt x="80" y="181"/>
                    <a:pt x="127" y="119"/>
                    <a:pt x="175" y="57"/>
                  </a:cubicBezTo>
                  <a:close/>
                  <a:moveTo>
                    <a:pt x="208" y="86"/>
                  </a:moveTo>
                  <a:cubicBezTo>
                    <a:pt x="213" y="90"/>
                    <a:pt x="219" y="93"/>
                    <a:pt x="224" y="97"/>
                  </a:cubicBezTo>
                  <a:cubicBezTo>
                    <a:pt x="228" y="100"/>
                    <a:pt x="233" y="103"/>
                    <a:pt x="239" y="107"/>
                  </a:cubicBezTo>
                  <a:cubicBezTo>
                    <a:pt x="192" y="175"/>
                    <a:pt x="155" y="250"/>
                    <a:pt x="106" y="317"/>
                  </a:cubicBezTo>
                  <a:cubicBezTo>
                    <a:pt x="106" y="299"/>
                    <a:pt x="99" y="281"/>
                    <a:pt x="86" y="280"/>
                  </a:cubicBezTo>
                  <a:cubicBezTo>
                    <a:pt x="133" y="220"/>
                    <a:pt x="172" y="153"/>
                    <a:pt x="208" y="86"/>
                  </a:cubicBezTo>
                  <a:close/>
                  <a:moveTo>
                    <a:pt x="16" y="357"/>
                  </a:moveTo>
                  <a:cubicBezTo>
                    <a:pt x="26" y="356"/>
                    <a:pt x="33" y="360"/>
                    <a:pt x="36" y="370"/>
                  </a:cubicBezTo>
                  <a:cubicBezTo>
                    <a:pt x="28" y="374"/>
                    <a:pt x="19" y="379"/>
                    <a:pt x="10" y="384"/>
                  </a:cubicBezTo>
                  <a:cubicBezTo>
                    <a:pt x="11" y="375"/>
                    <a:pt x="14" y="366"/>
                    <a:pt x="16" y="357"/>
                  </a:cubicBezTo>
                  <a:close/>
                  <a:moveTo>
                    <a:pt x="124" y="338"/>
                  </a:moveTo>
                  <a:cubicBezTo>
                    <a:pt x="123" y="337"/>
                    <a:pt x="122" y="337"/>
                    <a:pt x="121" y="338"/>
                  </a:cubicBezTo>
                  <a:cubicBezTo>
                    <a:pt x="99" y="354"/>
                    <a:pt x="71" y="358"/>
                    <a:pt x="45" y="365"/>
                  </a:cubicBezTo>
                  <a:cubicBezTo>
                    <a:pt x="45" y="365"/>
                    <a:pt x="45" y="365"/>
                    <a:pt x="44" y="365"/>
                  </a:cubicBezTo>
                  <a:cubicBezTo>
                    <a:pt x="40" y="354"/>
                    <a:pt x="31" y="348"/>
                    <a:pt x="19" y="348"/>
                  </a:cubicBezTo>
                  <a:cubicBezTo>
                    <a:pt x="24" y="320"/>
                    <a:pt x="29" y="291"/>
                    <a:pt x="34" y="263"/>
                  </a:cubicBezTo>
                  <a:cubicBezTo>
                    <a:pt x="41" y="256"/>
                    <a:pt x="50" y="250"/>
                    <a:pt x="61" y="254"/>
                  </a:cubicBezTo>
                  <a:cubicBezTo>
                    <a:pt x="74" y="260"/>
                    <a:pt x="67" y="281"/>
                    <a:pt x="63" y="290"/>
                  </a:cubicBezTo>
                  <a:cubicBezTo>
                    <a:pt x="61" y="294"/>
                    <a:pt x="66" y="299"/>
                    <a:pt x="70" y="295"/>
                  </a:cubicBezTo>
                  <a:cubicBezTo>
                    <a:pt x="70" y="295"/>
                    <a:pt x="71" y="295"/>
                    <a:pt x="71" y="294"/>
                  </a:cubicBezTo>
                  <a:cubicBezTo>
                    <a:pt x="72" y="295"/>
                    <a:pt x="72" y="295"/>
                    <a:pt x="73" y="296"/>
                  </a:cubicBezTo>
                  <a:cubicBezTo>
                    <a:pt x="74" y="294"/>
                    <a:pt x="75" y="292"/>
                    <a:pt x="77" y="291"/>
                  </a:cubicBezTo>
                  <a:cubicBezTo>
                    <a:pt x="95" y="281"/>
                    <a:pt x="99" y="308"/>
                    <a:pt x="96" y="325"/>
                  </a:cubicBezTo>
                  <a:cubicBezTo>
                    <a:pt x="96" y="329"/>
                    <a:pt x="99" y="332"/>
                    <a:pt x="103" y="330"/>
                  </a:cubicBezTo>
                  <a:cubicBezTo>
                    <a:pt x="107" y="327"/>
                    <a:pt x="112" y="325"/>
                    <a:pt x="118" y="325"/>
                  </a:cubicBezTo>
                  <a:cubicBezTo>
                    <a:pt x="125" y="330"/>
                    <a:pt x="127" y="334"/>
                    <a:pt x="124" y="338"/>
                  </a:cubicBezTo>
                  <a:close/>
                  <a:moveTo>
                    <a:pt x="134" y="324"/>
                  </a:moveTo>
                  <a:cubicBezTo>
                    <a:pt x="134" y="324"/>
                    <a:pt x="134" y="323"/>
                    <a:pt x="134" y="323"/>
                  </a:cubicBezTo>
                  <a:cubicBezTo>
                    <a:pt x="130" y="317"/>
                    <a:pt x="124" y="316"/>
                    <a:pt x="118" y="316"/>
                  </a:cubicBezTo>
                  <a:cubicBezTo>
                    <a:pt x="165" y="251"/>
                    <a:pt x="201" y="178"/>
                    <a:pt x="246" y="112"/>
                  </a:cubicBezTo>
                  <a:cubicBezTo>
                    <a:pt x="252" y="115"/>
                    <a:pt x="258" y="118"/>
                    <a:pt x="264" y="121"/>
                  </a:cubicBezTo>
                  <a:cubicBezTo>
                    <a:pt x="223" y="190"/>
                    <a:pt x="174" y="254"/>
                    <a:pt x="134" y="324"/>
                  </a:cubicBezTo>
                  <a:close/>
                  <a:moveTo>
                    <a:pt x="229" y="89"/>
                  </a:moveTo>
                  <a:cubicBezTo>
                    <a:pt x="214" y="79"/>
                    <a:pt x="192" y="66"/>
                    <a:pt x="182" y="51"/>
                  </a:cubicBezTo>
                  <a:cubicBezTo>
                    <a:pt x="182" y="50"/>
                    <a:pt x="181" y="50"/>
                    <a:pt x="181" y="50"/>
                  </a:cubicBezTo>
                  <a:cubicBezTo>
                    <a:pt x="183" y="49"/>
                    <a:pt x="183" y="47"/>
                    <a:pt x="183" y="45"/>
                  </a:cubicBezTo>
                  <a:cubicBezTo>
                    <a:pt x="182" y="44"/>
                    <a:pt x="182" y="43"/>
                    <a:pt x="181" y="42"/>
                  </a:cubicBezTo>
                  <a:cubicBezTo>
                    <a:pt x="217" y="62"/>
                    <a:pt x="260" y="80"/>
                    <a:pt x="282" y="115"/>
                  </a:cubicBezTo>
                  <a:cubicBezTo>
                    <a:pt x="264" y="115"/>
                    <a:pt x="242" y="98"/>
                    <a:pt x="229" y="89"/>
                  </a:cubicBezTo>
                  <a:close/>
                  <a:moveTo>
                    <a:pt x="282" y="98"/>
                  </a:moveTo>
                  <a:cubicBezTo>
                    <a:pt x="282" y="98"/>
                    <a:pt x="282" y="98"/>
                    <a:pt x="281" y="98"/>
                  </a:cubicBezTo>
                  <a:cubicBezTo>
                    <a:pt x="258" y="70"/>
                    <a:pt x="222" y="54"/>
                    <a:pt x="190" y="36"/>
                  </a:cubicBezTo>
                  <a:cubicBezTo>
                    <a:pt x="197" y="31"/>
                    <a:pt x="204" y="24"/>
                    <a:pt x="211" y="18"/>
                  </a:cubicBezTo>
                  <a:cubicBezTo>
                    <a:pt x="226" y="4"/>
                    <a:pt x="242" y="11"/>
                    <a:pt x="257" y="20"/>
                  </a:cubicBezTo>
                  <a:cubicBezTo>
                    <a:pt x="282" y="36"/>
                    <a:pt x="308" y="72"/>
                    <a:pt x="28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8" name="Group 9">
            <a:extLst>
              <a:ext uri="{FF2B5EF4-FFF2-40B4-BE49-F238E27FC236}">
                <a16:creationId xmlns:a16="http://schemas.microsoft.com/office/drawing/2014/main" id="{8B296A11-CD0C-4FF5-A23E-88121A1530D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616170" y="1770045"/>
            <a:ext cx="659611" cy="829559"/>
            <a:chOff x="1186" y="2387"/>
            <a:chExt cx="850" cy="1069"/>
          </a:xfrm>
          <a:solidFill>
            <a:schemeClr val="bg1"/>
          </a:solidFill>
        </p:grpSpPr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EBB448F-F873-4B24-A3CB-8C3B073C1C35}"/>
                </a:ext>
              </a:extLst>
            </p:cNvPr>
            <p:cNvSpPr/>
            <p:nvPr/>
          </p:nvSpPr>
          <p:spPr bwMode="auto">
            <a:xfrm>
              <a:off x="1188" y="3338"/>
              <a:ext cx="102" cy="97"/>
            </a:xfrm>
            <a:custGeom>
              <a:gdLst>
                <a:gd fmla="*/ 34 w 38" name="T0"/>
                <a:gd fmla="*/ 3 h 36" name="T1"/>
                <a:gd fmla="*/ 23 w 38" name="T2"/>
                <a:gd fmla="*/ 2 h 36" name="T3"/>
                <a:gd fmla="*/ 13 w 38" name="T4"/>
                <a:gd fmla="*/ 7 h 36" name="T5"/>
                <a:gd fmla="*/ 8 w 38" name="T6"/>
                <a:gd fmla="*/ 14 h 36" name="T7"/>
                <a:gd fmla="*/ 22 w 38" name="T8"/>
                <a:gd fmla="*/ 28 h 36" name="T9"/>
                <a:gd fmla="*/ 34 w 38" name="T10"/>
                <a:gd fmla="*/ 17 h 36" name="T11"/>
                <a:gd fmla="*/ 34 w 38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38">
                  <a:moveTo>
                    <a:pt x="34" y="3"/>
                  </a:moveTo>
                  <a:cubicBezTo>
                    <a:pt x="31" y="0"/>
                    <a:pt x="26" y="0"/>
                    <a:pt x="23" y="2"/>
                  </a:cubicBezTo>
                  <a:cubicBezTo>
                    <a:pt x="19" y="1"/>
                    <a:pt x="15" y="2"/>
                    <a:pt x="13" y="7"/>
                  </a:cubicBezTo>
                  <a:cubicBezTo>
                    <a:pt x="12" y="9"/>
                    <a:pt x="10" y="12"/>
                    <a:pt x="8" y="14"/>
                  </a:cubicBezTo>
                  <a:cubicBezTo>
                    <a:pt x="0" y="23"/>
                    <a:pt x="13" y="36"/>
                    <a:pt x="22" y="28"/>
                  </a:cubicBezTo>
                  <a:cubicBezTo>
                    <a:pt x="26" y="24"/>
                    <a:pt x="30" y="20"/>
                    <a:pt x="34" y="17"/>
                  </a:cubicBezTo>
                  <a:cubicBezTo>
                    <a:pt x="38" y="13"/>
                    <a:pt x="38" y="6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70EA000B-DE76-48C5-AD06-E4D87664DD03}"/>
                </a:ext>
              </a:extLst>
            </p:cNvPr>
            <p:cNvSpPr/>
            <p:nvPr/>
          </p:nvSpPr>
          <p:spPr bwMode="auto">
            <a:xfrm>
              <a:off x="1401" y="2607"/>
              <a:ext cx="503" cy="656"/>
            </a:xfrm>
            <a:custGeom>
              <a:gdLst>
                <a:gd fmla="*/ 169 w 187" name="T0"/>
                <a:gd fmla="*/ 32 h 244" name="T1"/>
                <a:gd fmla="*/ 160 w 187" name="T2"/>
                <a:gd fmla="*/ 42 h 244" name="T3"/>
                <a:gd fmla="*/ 159 w 187" name="T4"/>
                <a:gd fmla="*/ 40 h 244" name="T5"/>
                <a:gd fmla="*/ 155 w 187" name="T6"/>
                <a:gd fmla="*/ 34 h 244" name="T7"/>
                <a:gd fmla="*/ 160 w 187" name="T8"/>
                <a:gd fmla="*/ 24 h 244" name="T9"/>
                <a:gd fmla="*/ 144 w 187" name="T10"/>
                <a:gd fmla="*/ 14 h 244" name="T11"/>
                <a:gd fmla="*/ 140 w 187" name="T12"/>
                <a:gd fmla="*/ 7 h 244" name="T13"/>
                <a:gd fmla="*/ 122 w 187" name="T14"/>
                <a:gd fmla="*/ 9 h 244" name="T15"/>
                <a:gd fmla="*/ 119 w 187" name="T16"/>
                <a:gd fmla="*/ 22 h 244" name="T17"/>
                <a:gd fmla="*/ 119 w 187" name="T18"/>
                <a:gd fmla="*/ 23 h 244" name="T19"/>
                <a:gd fmla="*/ 72 w 187" name="T20"/>
                <a:gd fmla="*/ 94 h 244" name="T21"/>
                <a:gd fmla="*/ 15 w 187" name="T22"/>
                <a:gd fmla="*/ 184 h 244" name="T23"/>
                <a:gd fmla="*/ 9 w 187" name="T24"/>
                <a:gd fmla="*/ 203 h 244" name="T25"/>
                <a:gd fmla="*/ 25 w 187" name="T26"/>
                <a:gd fmla="*/ 235 h 244" name="T27"/>
                <a:gd fmla="*/ 40 w 187" name="T28"/>
                <a:gd fmla="*/ 240 h 244" name="T29"/>
                <a:gd fmla="*/ 52 w 187" name="T30"/>
                <a:gd fmla="*/ 239 h 244" name="T31"/>
                <a:gd fmla="*/ 131 w 187" name="T32"/>
                <a:gd fmla="*/ 125 h 244" name="T33"/>
                <a:gd fmla="*/ 186 w 187" name="T34"/>
                <a:gd fmla="*/ 38 h 244" name="T35"/>
                <a:gd fmla="*/ 169 w 187" name="T36"/>
                <a:gd fmla="*/ 32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187">
                  <a:moveTo>
                    <a:pt x="169" y="32"/>
                  </a:moveTo>
                  <a:cubicBezTo>
                    <a:pt x="166" y="35"/>
                    <a:pt x="163" y="39"/>
                    <a:pt x="160" y="42"/>
                  </a:cubicBezTo>
                  <a:cubicBezTo>
                    <a:pt x="159" y="42"/>
                    <a:pt x="159" y="41"/>
                    <a:pt x="159" y="40"/>
                  </a:cubicBezTo>
                  <a:cubicBezTo>
                    <a:pt x="158" y="38"/>
                    <a:pt x="157" y="36"/>
                    <a:pt x="155" y="34"/>
                  </a:cubicBezTo>
                  <a:cubicBezTo>
                    <a:pt x="157" y="31"/>
                    <a:pt x="159" y="27"/>
                    <a:pt x="160" y="24"/>
                  </a:cubicBezTo>
                  <a:cubicBezTo>
                    <a:pt x="166" y="13"/>
                    <a:pt x="151" y="4"/>
                    <a:pt x="144" y="14"/>
                  </a:cubicBezTo>
                  <a:cubicBezTo>
                    <a:pt x="143" y="12"/>
                    <a:pt x="141" y="9"/>
                    <a:pt x="140" y="7"/>
                  </a:cubicBezTo>
                  <a:cubicBezTo>
                    <a:pt x="136" y="0"/>
                    <a:pt x="124" y="1"/>
                    <a:pt x="122" y="9"/>
                  </a:cubicBezTo>
                  <a:cubicBezTo>
                    <a:pt x="121" y="13"/>
                    <a:pt x="120" y="17"/>
                    <a:pt x="119" y="22"/>
                  </a:cubicBezTo>
                  <a:cubicBezTo>
                    <a:pt x="119" y="22"/>
                    <a:pt x="119" y="23"/>
                    <a:pt x="119" y="23"/>
                  </a:cubicBezTo>
                  <a:cubicBezTo>
                    <a:pt x="99" y="45"/>
                    <a:pt x="83" y="67"/>
                    <a:pt x="72" y="94"/>
                  </a:cubicBezTo>
                  <a:cubicBezTo>
                    <a:pt x="50" y="122"/>
                    <a:pt x="33" y="154"/>
                    <a:pt x="15" y="184"/>
                  </a:cubicBezTo>
                  <a:cubicBezTo>
                    <a:pt x="7" y="183"/>
                    <a:pt x="0" y="196"/>
                    <a:pt x="9" y="203"/>
                  </a:cubicBezTo>
                  <a:cubicBezTo>
                    <a:pt x="20" y="211"/>
                    <a:pt x="25" y="222"/>
                    <a:pt x="25" y="235"/>
                  </a:cubicBezTo>
                  <a:cubicBezTo>
                    <a:pt x="26" y="242"/>
                    <a:pt x="35" y="244"/>
                    <a:pt x="40" y="240"/>
                  </a:cubicBezTo>
                  <a:cubicBezTo>
                    <a:pt x="44" y="243"/>
                    <a:pt x="49" y="244"/>
                    <a:pt x="52" y="239"/>
                  </a:cubicBezTo>
                  <a:cubicBezTo>
                    <a:pt x="81" y="203"/>
                    <a:pt x="101" y="160"/>
                    <a:pt x="131" y="125"/>
                  </a:cubicBezTo>
                  <a:cubicBezTo>
                    <a:pt x="154" y="100"/>
                    <a:pt x="182" y="73"/>
                    <a:pt x="186" y="38"/>
                  </a:cubicBezTo>
                  <a:cubicBezTo>
                    <a:pt x="187" y="30"/>
                    <a:pt x="175" y="26"/>
                    <a:pt x="169" y="32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D51757D7-F856-4FFE-A916-D1FFBCC35BAB}"/>
                </a:ext>
              </a:extLst>
            </p:cNvPr>
            <p:cNvSpPr/>
            <p:nvPr/>
          </p:nvSpPr>
          <p:spPr bwMode="auto">
            <a:xfrm>
              <a:off x="1689" y="2390"/>
              <a:ext cx="290" cy="257"/>
            </a:xfrm>
            <a:custGeom>
              <a:gdLst>
                <a:gd fmla="*/ 107 w 108" name="T0"/>
                <a:gd fmla="*/ 64 h 96" name="T1"/>
                <a:gd fmla="*/ 106 w 108" name="T2"/>
                <a:gd fmla="*/ 57 h 96" name="T3"/>
                <a:gd fmla="*/ 78 w 108" name="T4"/>
                <a:gd fmla="*/ 28 h 96" name="T5"/>
                <a:gd fmla="*/ 18 w 108" name="T6"/>
                <a:gd fmla="*/ 19 h 96" name="T7"/>
                <a:gd fmla="*/ 15 w 108" name="T8"/>
                <a:gd fmla="*/ 26 h 96" name="T9"/>
                <a:gd fmla="*/ 11 w 108" name="T10"/>
                <a:gd fmla="*/ 44 h 96" name="T11"/>
                <a:gd fmla="*/ 89 w 108" name="T12"/>
                <a:gd fmla="*/ 91 h 96" name="T13"/>
                <a:gd fmla="*/ 105 w 108" name="T14"/>
                <a:gd fmla="*/ 87 h 96" name="T15"/>
                <a:gd fmla="*/ 107 w 108" name="T16"/>
                <a:gd fmla="*/ 70 h 96" name="T17"/>
                <a:gd fmla="*/ 107 w 108" name="T18"/>
                <a:gd fmla="*/ 64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08">
                  <a:moveTo>
                    <a:pt x="107" y="64"/>
                  </a:moveTo>
                  <a:cubicBezTo>
                    <a:pt x="108" y="62"/>
                    <a:pt x="107" y="60"/>
                    <a:pt x="106" y="57"/>
                  </a:cubicBezTo>
                  <a:cubicBezTo>
                    <a:pt x="99" y="46"/>
                    <a:pt x="90" y="34"/>
                    <a:pt x="78" y="28"/>
                  </a:cubicBezTo>
                  <a:cubicBezTo>
                    <a:pt x="61" y="11"/>
                    <a:pt x="39" y="0"/>
                    <a:pt x="18" y="19"/>
                  </a:cubicBezTo>
                  <a:cubicBezTo>
                    <a:pt x="16" y="21"/>
                    <a:pt x="15" y="23"/>
                    <a:pt x="15" y="26"/>
                  </a:cubicBezTo>
                  <a:cubicBezTo>
                    <a:pt x="4" y="23"/>
                    <a:pt x="0" y="40"/>
                    <a:pt x="11" y="44"/>
                  </a:cubicBezTo>
                  <a:cubicBezTo>
                    <a:pt x="39" y="54"/>
                    <a:pt x="67" y="71"/>
                    <a:pt x="89" y="91"/>
                  </a:cubicBezTo>
                  <a:cubicBezTo>
                    <a:pt x="95" y="96"/>
                    <a:pt x="103" y="94"/>
                    <a:pt x="105" y="87"/>
                  </a:cubicBezTo>
                  <a:cubicBezTo>
                    <a:pt x="107" y="81"/>
                    <a:pt x="107" y="75"/>
                    <a:pt x="107" y="70"/>
                  </a:cubicBezTo>
                  <a:cubicBezTo>
                    <a:pt x="107" y="68"/>
                    <a:pt x="108" y="66"/>
                    <a:pt x="107" y="64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DFE7B9DD-E24A-4246-9008-9825E74671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" y="2387"/>
              <a:ext cx="850" cy="1069"/>
            </a:xfrm>
            <a:custGeom>
              <a:gdLst>
                <a:gd fmla="*/ 288 w 316" name="T0"/>
                <a:gd fmla="*/ 104 h 398" name="T1"/>
                <a:gd fmla="*/ 227 w 316" name="T2"/>
                <a:gd fmla="*/ 0 h 398" name="T3"/>
                <a:gd fmla="*/ 182 w 316" name="T4"/>
                <a:gd fmla="*/ 32 h 398" name="T5"/>
                <a:gd fmla="*/ 174 w 316" name="T6"/>
                <a:gd fmla="*/ 34 h 398" name="T7"/>
                <a:gd fmla="*/ 176 w 316" name="T8"/>
                <a:gd fmla="*/ 49 h 398" name="T9"/>
                <a:gd fmla="*/ 170 w 316" name="T10"/>
                <a:gd fmla="*/ 48 h 398" name="T11"/>
                <a:gd fmla="*/ 26 w 316" name="T12"/>
                <a:gd fmla="*/ 257 h 398" name="T13"/>
                <a:gd fmla="*/ 9 w 316" name="T14"/>
                <a:gd fmla="*/ 350 h 398" name="T15"/>
                <a:gd fmla="*/ 1 w 316" name="T16"/>
                <a:gd fmla="*/ 392 h 398" name="T17"/>
                <a:gd fmla="*/ 44 w 316" name="T18"/>
                <a:gd fmla="*/ 376 h 398" name="T19"/>
                <a:gd fmla="*/ 47 w 316" name="T20"/>
                <a:gd fmla="*/ 374 h 398" name="T21"/>
                <a:gd fmla="*/ 121 w 316" name="T22"/>
                <a:gd fmla="*/ 351 h 398" name="T23"/>
                <a:gd fmla="*/ 134 w 316" name="T24"/>
                <a:gd fmla="*/ 341 h 398" name="T25"/>
                <a:gd fmla="*/ 266 w 316" name="T26"/>
                <a:gd fmla="*/ 121 h 398" name="T27"/>
                <a:gd fmla="*/ 294 w 316" name="T28"/>
                <a:gd fmla="*/ 117 h 398" name="T29"/>
                <a:gd fmla="*/ 175 w 316" name="T30"/>
                <a:gd fmla="*/ 57 h 398" name="T31"/>
                <a:gd fmla="*/ 76 w 316" name="T32"/>
                <a:gd fmla="*/ 277 h 398" name="T33"/>
                <a:gd fmla="*/ 39 w 316" name="T34"/>
                <a:gd fmla="*/ 248 h 398" name="T35"/>
                <a:gd fmla="*/ 208 w 316" name="T36"/>
                <a:gd fmla="*/ 86 h 398" name="T37"/>
                <a:gd fmla="*/ 239 w 316" name="T38"/>
                <a:gd fmla="*/ 107 h 398" name="T39"/>
                <a:gd fmla="*/ 86 w 316" name="T40"/>
                <a:gd fmla="*/ 280 h 398" name="T41"/>
                <a:gd fmla="*/ 16 w 316" name="T42"/>
                <a:gd fmla="*/ 357 h 398" name="T43"/>
                <a:gd fmla="*/ 10 w 316" name="T44"/>
                <a:gd fmla="*/ 384 h 398" name="T45"/>
                <a:gd fmla="*/ 124 w 316" name="T46"/>
                <a:gd fmla="*/ 338 h 398" name="T47"/>
                <a:gd fmla="*/ 45 w 316" name="T48"/>
                <a:gd fmla="*/ 365 h 398" name="T49"/>
                <a:gd fmla="*/ 19 w 316" name="T50"/>
                <a:gd fmla="*/ 348 h 398" name="T51"/>
                <a:gd fmla="*/ 61 w 316" name="T52"/>
                <a:gd fmla="*/ 254 h 398" name="T53"/>
                <a:gd fmla="*/ 70 w 316" name="T54"/>
                <a:gd fmla="*/ 295 h 398" name="T55"/>
                <a:gd fmla="*/ 73 w 316" name="T56"/>
                <a:gd fmla="*/ 296 h 398" name="T57"/>
                <a:gd fmla="*/ 96 w 316" name="T58"/>
                <a:gd fmla="*/ 325 h 398" name="T59"/>
                <a:gd fmla="*/ 118 w 316" name="T60"/>
                <a:gd fmla="*/ 325 h 398" name="T61"/>
                <a:gd fmla="*/ 134 w 316" name="T62"/>
                <a:gd fmla="*/ 324 h 398" name="T63"/>
                <a:gd fmla="*/ 118 w 316" name="T64"/>
                <a:gd fmla="*/ 316 h 398" name="T65"/>
                <a:gd fmla="*/ 264 w 316" name="T66"/>
                <a:gd fmla="*/ 121 h 398" name="T67"/>
                <a:gd fmla="*/ 229 w 316" name="T68"/>
                <a:gd fmla="*/ 89 h 398" name="T69"/>
                <a:gd fmla="*/ 181 w 316" name="T70"/>
                <a:gd fmla="*/ 50 h 398" name="T71"/>
                <a:gd fmla="*/ 181 w 316" name="T72"/>
                <a:gd fmla="*/ 42 h 398" name="T73"/>
                <a:gd fmla="*/ 229 w 316" name="T74"/>
                <a:gd fmla="*/ 89 h 398" name="T75"/>
                <a:gd fmla="*/ 281 w 316" name="T76"/>
                <a:gd fmla="*/ 98 h 398" name="T77"/>
                <a:gd fmla="*/ 211 w 316" name="T78"/>
                <a:gd fmla="*/ 18 h 398" name="T79"/>
                <a:gd fmla="*/ 282 w 316" name="T80"/>
                <a:gd fmla="*/ 98 h 3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98" w="316">
                  <a:moveTo>
                    <a:pt x="286" y="105"/>
                  </a:moveTo>
                  <a:cubicBezTo>
                    <a:pt x="287" y="105"/>
                    <a:pt x="288" y="105"/>
                    <a:pt x="288" y="104"/>
                  </a:cubicBezTo>
                  <a:cubicBezTo>
                    <a:pt x="316" y="77"/>
                    <a:pt x="296" y="41"/>
                    <a:pt x="271" y="20"/>
                  </a:cubicBezTo>
                  <a:cubicBezTo>
                    <a:pt x="259" y="9"/>
                    <a:pt x="243" y="0"/>
                    <a:pt x="227" y="0"/>
                  </a:cubicBezTo>
                  <a:cubicBezTo>
                    <a:pt x="209" y="0"/>
                    <a:pt x="195" y="21"/>
                    <a:pt x="183" y="31"/>
                  </a:cubicBezTo>
                  <a:cubicBezTo>
                    <a:pt x="182" y="31"/>
                    <a:pt x="182" y="31"/>
                    <a:pt x="182" y="32"/>
                  </a:cubicBezTo>
                  <a:cubicBezTo>
                    <a:pt x="181" y="31"/>
                    <a:pt x="181" y="31"/>
                    <a:pt x="180" y="31"/>
                  </a:cubicBezTo>
                  <a:cubicBezTo>
                    <a:pt x="178" y="29"/>
                    <a:pt x="175" y="31"/>
                    <a:pt x="174" y="34"/>
                  </a:cubicBezTo>
                  <a:cubicBezTo>
                    <a:pt x="171" y="40"/>
                    <a:pt x="171" y="41"/>
                    <a:pt x="174" y="47"/>
                  </a:cubicBezTo>
                  <a:cubicBezTo>
                    <a:pt x="174" y="48"/>
                    <a:pt x="175" y="49"/>
                    <a:pt x="176" y="49"/>
                  </a:cubicBezTo>
                  <a:cubicBezTo>
                    <a:pt x="175" y="50"/>
                    <a:pt x="175" y="50"/>
                    <a:pt x="174" y="51"/>
                  </a:cubicBezTo>
                  <a:cubicBezTo>
                    <a:pt x="173" y="50"/>
                    <a:pt x="172" y="49"/>
                    <a:pt x="170" y="48"/>
                  </a:cubicBezTo>
                  <a:cubicBezTo>
                    <a:pt x="119" y="115"/>
                    <a:pt x="67" y="183"/>
                    <a:pt x="24" y="256"/>
                  </a:cubicBezTo>
                  <a:cubicBezTo>
                    <a:pt x="25" y="256"/>
                    <a:pt x="25" y="256"/>
                    <a:pt x="26" y="257"/>
                  </a:cubicBezTo>
                  <a:cubicBezTo>
                    <a:pt x="21" y="287"/>
                    <a:pt x="15" y="317"/>
                    <a:pt x="10" y="348"/>
                  </a:cubicBezTo>
                  <a:cubicBezTo>
                    <a:pt x="10" y="348"/>
                    <a:pt x="9" y="349"/>
                    <a:pt x="9" y="350"/>
                  </a:cubicBezTo>
                  <a:cubicBezTo>
                    <a:pt x="8" y="351"/>
                    <a:pt x="7" y="353"/>
                    <a:pt x="8" y="355"/>
                  </a:cubicBezTo>
                  <a:cubicBezTo>
                    <a:pt x="4" y="367"/>
                    <a:pt x="1" y="379"/>
                    <a:pt x="1" y="392"/>
                  </a:cubicBezTo>
                  <a:cubicBezTo>
                    <a:pt x="0" y="396"/>
                    <a:pt x="4" y="398"/>
                    <a:pt x="7" y="396"/>
                  </a:cubicBezTo>
                  <a:cubicBezTo>
                    <a:pt x="19" y="389"/>
                    <a:pt x="32" y="383"/>
                    <a:pt x="44" y="376"/>
                  </a:cubicBezTo>
                  <a:cubicBezTo>
                    <a:pt x="45" y="375"/>
                    <a:pt x="45" y="375"/>
                    <a:pt x="45" y="374"/>
                  </a:cubicBezTo>
                  <a:cubicBezTo>
                    <a:pt x="46" y="374"/>
                    <a:pt x="47" y="374"/>
                    <a:pt x="47" y="374"/>
                  </a:cubicBezTo>
                  <a:cubicBezTo>
                    <a:pt x="71" y="368"/>
                    <a:pt x="96" y="363"/>
                    <a:pt x="118" y="351"/>
                  </a:cubicBezTo>
                  <a:cubicBezTo>
                    <a:pt x="119" y="352"/>
                    <a:pt x="120" y="352"/>
                    <a:pt x="121" y="351"/>
                  </a:cubicBezTo>
                  <a:cubicBezTo>
                    <a:pt x="126" y="348"/>
                    <a:pt x="130" y="344"/>
                    <a:pt x="132" y="340"/>
                  </a:cubicBezTo>
                  <a:cubicBezTo>
                    <a:pt x="133" y="341"/>
                    <a:pt x="134" y="341"/>
                    <a:pt x="134" y="341"/>
                  </a:cubicBezTo>
                  <a:cubicBezTo>
                    <a:pt x="175" y="266"/>
                    <a:pt x="228" y="199"/>
                    <a:pt x="272" y="125"/>
                  </a:cubicBezTo>
                  <a:cubicBezTo>
                    <a:pt x="270" y="124"/>
                    <a:pt x="268" y="123"/>
                    <a:pt x="266" y="121"/>
                  </a:cubicBezTo>
                  <a:cubicBezTo>
                    <a:pt x="274" y="124"/>
                    <a:pt x="283" y="125"/>
                    <a:pt x="291" y="123"/>
                  </a:cubicBezTo>
                  <a:cubicBezTo>
                    <a:pt x="294" y="123"/>
                    <a:pt x="295" y="119"/>
                    <a:pt x="294" y="117"/>
                  </a:cubicBezTo>
                  <a:cubicBezTo>
                    <a:pt x="292" y="113"/>
                    <a:pt x="289" y="109"/>
                    <a:pt x="286" y="105"/>
                  </a:cubicBezTo>
                  <a:close/>
                  <a:moveTo>
                    <a:pt x="175" y="57"/>
                  </a:moveTo>
                  <a:cubicBezTo>
                    <a:pt x="181" y="65"/>
                    <a:pt x="190" y="73"/>
                    <a:pt x="200" y="80"/>
                  </a:cubicBezTo>
                  <a:cubicBezTo>
                    <a:pt x="164" y="149"/>
                    <a:pt x="124" y="216"/>
                    <a:pt x="76" y="277"/>
                  </a:cubicBezTo>
                  <a:cubicBezTo>
                    <a:pt x="78" y="267"/>
                    <a:pt x="76" y="257"/>
                    <a:pt x="69" y="249"/>
                  </a:cubicBezTo>
                  <a:cubicBezTo>
                    <a:pt x="60" y="240"/>
                    <a:pt x="49" y="243"/>
                    <a:pt x="39" y="248"/>
                  </a:cubicBezTo>
                  <a:cubicBezTo>
                    <a:pt x="80" y="181"/>
                    <a:pt x="127" y="119"/>
                    <a:pt x="175" y="57"/>
                  </a:cubicBezTo>
                  <a:close/>
                  <a:moveTo>
                    <a:pt x="208" y="86"/>
                  </a:moveTo>
                  <a:cubicBezTo>
                    <a:pt x="213" y="90"/>
                    <a:pt x="219" y="93"/>
                    <a:pt x="224" y="97"/>
                  </a:cubicBezTo>
                  <a:cubicBezTo>
                    <a:pt x="228" y="100"/>
                    <a:pt x="233" y="103"/>
                    <a:pt x="239" y="107"/>
                  </a:cubicBezTo>
                  <a:cubicBezTo>
                    <a:pt x="192" y="175"/>
                    <a:pt x="155" y="250"/>
                    <a:pt x="106" y="317"/>
                  </a:cubicBezTo>
                  <a:cubicBezTo>
                    <a:pt x="106" y="299"/>
                    <a:pt x="99" y="281"/>
                    <a:pt x="86" y="280"/>
                  </a:cubicBezTo>
                  <a:cubicBezTo>
                    <a:pt x="133" y="220"/>
                    <a:pt x="172" y="153"/>
                    <a:pt x="208" y="86"/>
                  </a:cubicBezTo>
                  <a:close/>
                  <a:moveTo>
                    <a:pt x="16" y="357"/>
                  </a:moveTo>
                  <a:cubicBezTo>
                    <a:pt x="26" y="356"/>
                    <a:pt x="33" y="360"/>
                    <a:pt x="36" y="370"/>
                  </a:cubicBezTo>
                  <a:cubicBezTo>
                    <a:pt x="28" y="374"/>
                    <a:pt x="19" y="379"/>
                    <a:pt x="10" y="384"/>
                  </a:cubicBezTo>
                  <a:cubicBezTo>
                    <a:pt x="11" y="375"/>
                    <a:pt x="14" y="366"/>
                    <a:pt x="16" y="357"/>
                  </a:cubicBezTo>
                  <a:close/>
                  <a:moveTo>
                    <a:pt x="124" y="338"/>
                  </a:moveTo>
                  <a:cubicBezTo>
                    <a:pt x="123" y="337"/>
                    <a:pt x="122" y="337"/>
                    <a:pt x="121" y="338"/>
                  </a:cubicBezTo>
                  <a:cubicBezTo>
                    <a:pt x="99" y="354"/>
                    <a:pt x="71" y="358"/>
                    <a:pt x="45" y="365"/>
                  </a:cubicBezTo>
                  <a:cubicBezTo>
                    <a:pt x="45" y="365"/>
                    <a:pt x="45" y="365"/>
                    <a:pt x="44" y="365"/>
                  </a:cubicBezTo>
                  <a:cubicBezTo>
                    <a:pt x="40" y="354"/>
                    <a:pt x="31" y="348"/>
                    <a:pt x="19" y="348"/>
                  </a:cubicBezTo>
                  <a:cubicBezTo>
                    <a:pt x="24" y="320"/>
                    <a:pt x="29" y="291"/>
                    <a:pt x="34" y="263"/>
                  </a:cubicBezTo>
                  <a:cubicBezTo>
                    <a:pt x="41" y="256"/>
                    <a:pt x="50" y="250"/>
                    <a:pt x="61" y="254"/>
                  </a:cubicBezTo>
                  <a:cubicBezTo>
                    <a:pt x="74" y="260"/>
                    <a:pt x="67" y="281"/>
                    <a:pt x="63" y="290"/>
                  </a:cubicBezTo>
                  <a:cubicBezTo>
                    <a:pt x="61" y="294"/>
                    <a:pt x="66" y="299"/>
                    <a:pt x="70" y="295"/>
                  </a:cubicBezTo>
                  <a:cubicBezTo>
                    <a:pt x="70" y="295"/>
                    <a:pt x="71" y="295"/>
                    <a:pt x="71" y="294"/>
                  </a:cubicBezTo>
                  <a:cubicBezTo>
                    <a:pt x="72" y="295"/>
                    <a:pt x="72" y="295"/>
                    <a:pt x="73" y="296"/>
                  </a:cubicBezTo>
                  <a:cubicBezTo>
                    <a:pt x="74" y="294"/>
                    <a:pt x="75" y="292"/>
                    <a:pt x="77" y="291"/>
                  </a:cubicBezTo>
                  <a:cubicBezTo>
                    <a:pt x="95" y="281"/>
                    <a:pt x="99" y="308"/>
                    <a:pt x="96" y="325"/>
                  </a:cubicBezTo>
                  <a:cubicBezTo>
                    <a:pt x="96" y="329"/>
                    <a:pt x="99" y="332"/>
                    <a:pt x="103" y="330"/>
                  </a:cubicBezTo>
                  <a:cubicBezTo>
                    <a:pt x="107" y="327"/>
                    <a:pt x="112" y="325"/>
                    <a:pt x="118" y="325"/>
                  </a:cubicBezTo>
                  <a:cubicBezTo>
                    <a:pt x="125" y="330"/>
                    <a:pt x="127" y="334"/>
                    <a:pt x="124" y="338"/>
                  </a:cubicBezTo>
                  <a:close/>
                  <a:moveTo>
                    <a:pt x="134" y="324"/>
                  </a:moveTo>
                  <a:cubicBezTo>
                    <a:pt x="134" y="324"/>
                    <a:pt x="134" y="323"/>
                    <a:pt x="134" y="323"/>
                  </a:cubicBezTo>
                  <a:cubicBezTo>
                    <a:pt x="130" y="317"/>
                    <a:pt x="124" y="316"/>
                    <a:pt x="118" y="316"/>
                  </a:cubicBezTo>
                  <a:cubicBezTo>
                    <a:pt x="165" y="251"/>
                    <a:pt x="201" y="178"/>
                    <a:pt x="246" y="112"/>
                  </a:cubicBezTo>
                  <a:cubicBezTo>
                    <a:pt x="252" y="115"/>
                    <a:pt x="258" y="118"/>
                    <a:pt x="264" y="121"/>
                  </a:cubicBezTo>
                  <a:cubicBezTo>
                    <a:pt x="223" y="190"/>
                    <a:pt x="174" y="254"/>
                    <a:pt x="134" y="324"/>
                  </a:cubicBezTo>
                  <a:close/>
                  <a:moveTo>
                    <a:pt x="229" y="89"/>
                  </a:moveTo>
                  <a:cubicBezTo>
                    <a:pt x="214" y="79"/>
                    <a:pt x="192" y="66"/>
                    <a:pt x="182" y="51"/>
                  </a:cubicBezTo>
                  <a:cubicBezTo>
                    <a:pt x="182" y="50"/>
                    <a:pt x="181" y="50"/>
                    <a:pt x="181" y="50"/>
                  </a:cubicBezTo>
                  <a:cubicBezTo>
                    <a:pt x="183" y="49"/>
                    <a:pt x="183" y="47"/>
                    <a:pt x="183" y="45"/>
                  </a:cubicBezTo>
                  <a:cubicBezTo>
                    <a:pt x="182" y="44"/>
                    <a:pt x="182" y="43"/>
                    <a:pt x="181" y="42"/>
                  </a:cubicBezTo>
                  <a:cubicBezTo>
                    <a:pt x="217" y="62"/>
                    <a:pt x="260" y="80"/>
                    <a:pt x="282" y="115"/>
                  </a:cubicBezTo>
                  <a:cubicBezTo>
                    <a:pt x="264" y="115"/>
                    <a:pt x="242" y="98"/>
                    <a:pt x="229" y="89"/>
                  </a:cubicBezTo>
                  <a:close/>
                  <a:moveTo>
                    <a:pt x="282" y="98"/>
                  </a:moveTo>
                  <a:cubicBezTo>
                    <a:pt x="282" y="98"/>
                    <a:pt x="282" y="98"/>
                    <a:pt x="281" y="98"/>
                  </a:cubicBezTo>
                  <a:cubicBezTo>
                    <a:pt x="258" y="70"/>
                    <a:pt x="222" y="54"/>
                    <a:pt x="190" y="36"/>
                  </a:cubicBezTo>
                  <a:cubicBezTo>
                    <a:pt x="197" y="31"/>
                    <a:pt x="204" y="24"/>
                    <a:pt x="211" y="18"/>
                  </a:cubicBezTo>
                  <a:cubicBezTo>
                    <a:pt x="226" y="4"/>
                    <a:pt x="242" y="11"/>
                    <a:pt x="257" y="20"/>
                  </a:cubicBezTo>
                  <a:cubicBezTo>
                    <a:pt x="282" y="36"/>
                    <a:pt x="308" y="72"/>
                    <a:pt x="28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3" name="Group 9">
            <a:extLst>
              <a:ext uri="{FF2B5EF4-FFF2-40B4-BE49-F238E27FC236}">
                <a16:creationId xmlns:a16="http://schemas.microsoft.com/office/drawing/2014/main" id="{532095A4-CAD9-4FB1-B440-BCC6828E1F51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616170" y="3454489"/>
            <a:ext cx="659611" cy="829559"/>
            <a:chOff x="1186" y="2387"/>
            <a:chExt cx="850" cy="1069"/>
          </a:xfrm>
          <a:solidFill>
            <a:schemeClr val="bg1"/>
          </a:solidFill>
        </p:grpSpPr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93058855-F7D3-4E00-948B-6155541005F2}"/>
                </a:ext>
              </a:extLst>
            </p:cNvPr>
            <p:cNvSpPr/>
            <p:nvPr/>
          </p:nvSpPr>
          <p:spPr bwMode="auto">
            <a:xfrm>
              <a:off x="1188" y="3338"/>
              <a:ext cx="102" cy="97"/>
            </a:xfrm>
            <a:custGeom>
              <a:gdLst>
                <a:gd fmla="*/ 34 w 38" name="T0"/>
                <a:gd fmla="*/ 3 h 36" name="T1"/>
                <a:gd fmla="*/ 23 w 38" name="T2"/>
                <a:gd fmla="*/ 2 h 36" name="T3"/>
                <a:gd fmla="*/ 13 w 38" name="T4"/>
                <a:gd fmla="*/ 7 h 36" name="T5"/>
                <a:gd fmla="*/ 8 w 38" name="T6"/>
                <a:gd fmla="*/ 14 h 36" name="T7"/>
                <a:gd fmla="*/ 22 w 38" name="T8"/>
                <a:gd fmla="*/ 28 h 36" name="T9"/>
                <a:gd fmla="*/ 34 w 38" name="T10"/>
                <a:gd fmla="*/ 17 h 36" name="T11"/>
                <a:gd fmla="*/ 34 w 38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38">
                  <a:moveTo>
                    <a:pt x="34" y="3"/>
                  </a:moveTo>
                  <a:cubicBezTo>
                    <a:pt x="31" y="0"/>
                    <a:pt x="26" y="0"/>
                    <a:pt x="23" y="2"/>
                  </a:cubicBezTo>
                  <a:cubicBezTo>
                    <a:pt x="19" y="1"/>
                    <a:pt x="15" y="2"/>
                    <a:pt x="13" y="7"/>
                  </a:cubicBezTo>
                  <a:cubicBezTo>
                    <a:pt x="12" y="9"/>
                    <a:pt x="10" y="12"/>
                    <a:pt x="8" y="14"/>
                  </a:cubicBezTo>
                  <a:cubicBezTo>
                    <a:pt x="0" y="23"/>
                    <a:pt x="13" y="36"/>
                    <a:pt x="22" y="28"/>
                  </a:cubicBezTo>
                  <a:cubicBezTo>
                    <a:pt x="26" y="24"/>
                    <a:pt x="30" y="20"/>
                    <a:pt x="34" y="17"/>
                  </a:cubicBezTo>
                  <a:cubicBezTo>
                    <a:pt x="38" y="13"/>
                    <a:pt x="38" y="6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95C65A23-B0CD-4612-BF8B-A80121F2A660}"/>
                </a:ext>
              </a:extLst>
            </p:cNvPr>
            <p:cNvSpPr/>
            <p:nvPr/>
          </p:nvSpPr>
          <p:spPr bwMode="auto">
            <a:xfrm>
              <a:off x="1401" y="2607"/>
              <a:ext cx="503" cy="656"/>
            </a:xfrm>
            <a:custGeom>
              <a:gdLst>
                <a:gd fmla="*/ 169 w 187" name="T0"/>
                <a:gd fmla="*/ 32 h 244" name="T1"/>
                <a:gd fmla="*/ 160 w 187" name="T2"/>
                <a:gd fmla="*/ 42 h 244" name="T3"/>
                <a:gd fmla="*/ 159 w 187" name="T4"/>
                <a:gd fmla="*/ 40 h 244" name="T5"/>
                <a:gd fmla="*/ 155 w 187" name="T6"/>
                <a:gd fmla="*/ 34 h 244" name="T7"/>
                <a:gd fmla="*/ 160 w 187" name="T8"/>
                <a:gd fmla="*/ 24 h 244" name="T9"/>
                <a:gd fmla="*/ 144 w 187" name="T10"/>
                <a:gd fmla="*/ 14 h 244" name="T11"/>
                <a:gd fmla="*/ 140 w 187" name="T12"/>
                <a:gd fmla="*/ 7 h 244" name="T13"/>
                <a:gd fmla="*/ 122 w 187" name="T14"/>
                <a:gd fmla="*/ 9 h 244" name="T15"/>
                <a:gd fmla="*/ 119 w 187" name="T16"/>
                <a:gd fmla="*/ 22 h 244" name="T17"/>
                <a:gd fmla="*/ 119 w 187" name="T18"/>
                <a:gd fmla="*/ 23 h 244" name="T19"/>
                <a:gd fmla="*/ 72 w 187" name="T20"/>
                <a:gd fmla="*/ 94 h 244" name="T21"/>
                <a:gd fmla="*/ 15 w 187" name="T22"/>
                <a:gd fmla="*/ 184 h 244" name="T23"/>
                <a:gd fmla="*/ 9 w 187" name="T24"/>
                <a:gd fmla="*/ 203 h 244" name="T25"/>
                <a:gd fmla="*/ 25 w 187" name="T26"/>
                <a:gd fmla="*/ 235 h 244" name="T27"/>
                <a:gd fmla="*/ 40 w 187" name="T28"/>
                <a:gd fmla="*/ 240 h 244" name="T29"/>
                <a:gd fmla="*/ 52 w 187" name="T30"/>
                <a:gd fmla="*/ 239 h 244" name="T31"/>
                <a:gd fmla="*/ 131 w 187" name="T32"/>
                <a:gd fmla="*/ 125 h 244" name="T33"/>
                <a:gd fmla="*/ 186 w 187" name="T34"/>
                <a:gd fmla="*/ 38 h 244" name="T35"/>
                <a:gd fmla="*/ 169 w 187" name="T36"/>
                <a:gd fmla="*/ 32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187">
                  <a:moveTo>
                    <a:pt x="169" y="32"/>
                  </a:moveTo>
                  <a:cubicBezTo>
                    <a:pt x="166" y="35"/>
                    <a:pt x="163" y="39"/>
                    <a:pt x="160" y="42"/>
                  </a:cubicBezTo>
                  <a:cubicBezTo>
                    <a:pt x="159" y="42"/>
                    <a:pt x="159" y="41"/>
                    <a:pt x="159" y="40"/>
                  </a:cubicBezTo>
                  <a:cubicBezTo>
                    <a:pt x="158" y="38"/>
                    <a:pt x="157" y="36"/>
                    <a:pt x="155" y="34"/>
                  </a:cubicBezTo>
                  <a:cubicBezTo>
                    <a:pt x="157" y="31"/>
                    <a:pt x="159" y="27"/>
                    <a:pt x="160" y="24"/>
                  </a:cubicBezTo>
                  <a:cubicBezTo>
                    <a:pt x="166" y="13"/>
                    <a:pt x="151" y="4"/>
                    <a:pt x="144" y="14"/>
                  </a:cubicBezTo>
                  <a:cubicBezTo>
                    <a:pt x="143" y="12"/>
                    <a:pt x="141" y="9"/>
                    <a:pt x="140" y="7"/>
                  </a:cubicBezTo>
                  <a:cubicBezTo>
                    <a:pt x="136" y="0"/>
                    <a:pt x="124" y="1"/>
                    <a:pt x="122" y="9"/>
                  </a:cubicBezTo>
                  <a:cubicBezTo>
                    <a:pt x="121" y="13"/>
                    <a:pt x="120" y="17"/>
                    <a:pt x="119" y="22"/>
                  </a:cubicBezTo>
                  <a:cubicBezTo>
                    <a:pt x="119" y="22"/>
                    <a:pt x="119" y="23"/>
                    <a:pt x="119" y="23"/>
                  </a:cubicBezTo>
                  <a:cubicBezTo>
                    <a:pt x="99" y="45"/>
                    <a:pt x="83" y="67"/>
                    <a:pt x="72" y="94"/>
                  </a:cubicBezTo>
                  <a:cubicBezTo>
                    <a:pt x="50" y="122"/>
                    <a:pt x="33" y="154"/>
                    <a:pt x="15" y="184"/>
                  </a:cubicBezTo>
                  <a:cubicBezTo>
                    <a:pt x="7" y="183"/>
                    <a:pt x="0" y="196"/>
                    <a:pt x="9" y="203"/>
                  </a:cubicBezTo>
                  <a:cubicBezTo>
                    <a:pt x="20" y="211"/>
                    <a:pt x="25" y="222"/>
                    <a:pt x="25" y="235"/>
                  </a:cubicBezTo>
                  <a:cubicBezTo>
                    <a:pt x="26" y="242"/>
                    <a:pt x="35" y="244"/>
                    <a:pt x="40" y="240"/>
                  </a:cubicBezTo>
                  <a:cubicBezTo>
                    <a:pt x="44" y="243"/>
                    <a:pt x="49" y="244"/>
                    <a:pt x="52" y="239"/>
                  </a:cubicBezTo>
                  <a:cubicBezTo>
                    <a:pt x="81" y="203"/>
                    <a:pt x="101" y="160"/>
                    <a:pt x="131" y="125"/>
                  </a:cubicBezTo>
                  <a:cubicBezTo>
                    <a:pt x="154" y="100"/>
                    <a:pt x="182" y="73"/>
                    <a:pt x="186" y="38"/>
                  </a:cubicBezTo>
                  <a:cubicBezTo>
                    <a:pt x="187" y="30"/>
                    <a:pt x="175" y="26"/>
                    <a:pt x="169" y="32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BB8E063C-84B2-4BBA-B8CB-90611BA81EE6}"/>
                </a:ext>
              </a:extLst>
            </p:cNvPr>
            <p:cNvSpPr/>
            <p:nvPr/>
          </p:nvSpPr>
          <p:spPr bwMode="auto">
            <a:xfrm>
              <a:off x="1689" y="2390"/>
              <a:ext cx="290" cy="257"/>
            </a:xfrm>
            <a:custGeom>
              <a:gdLst>
                <a:gd fmla="*/ 107 w 108" name="T0"/>
                <a:gd fmla="*/ 64 h 96" name="T1"/>
                <a:gd fmla="*/ 106 w 108" name="T2"/>
                <a:gd fmla="*/ 57 h 96" name="T3"/>
                <a:gd fmla="*/ 78 w 108" name="T4"/>
                <a:gd fmla="*/ 28 h 96" name="T5"/>
                <a:gd fmla="*/ 18 w 108" name="T6"/>
                <a:gd fmla="*/ 19 h 96" name="T7"/>
                <a:gd fmla="*/ 15 w 108" name="T8"/>
                <a:gd fmla="*/ 26 h 96" name="T9"/>
                <a:gd fmla="*/ 11 w 108" name="T10"/>
                <a:gd fmla="*/ 44 h 96" name="T11"/>
                <a:gd fmla="*/ 89 w 108" name="T12"/>
                <a:gd fmla="*/ 91 h 96" name="T13"/>
                <a:gd fmla="*/ 105 w 108" name="T14"/>
                <a:gd fmla="*/ 87 h 96" name="T15"/>
                <a:gd fmla="*/ 107 w 108" name="T16"/>
                <a:gd fmla="*/ 70 h 96" name="T17"/>
                <a:gd fmla="*/ 107 w 108" name="T18"/>
                <a:gd fmla="*/ 64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08">
                  <a:moveTo>
                    <a:pt x="107" y="64"/>
                  </a:moveTo>
                  <a:cubicBezTo>
                    <a:pt x="108" y="62"/>
                    <a:pt x="107" y="60"/>
                    <a:pt x="106" y="57"/>
                  </a:cubicBezTo>
                  <a:cubicBezTo>
                    <a:pt x="99" y="46"/>
                    <a:pt x="90" y="34"/>
                    <a:pt x="78" y="28"/>
                  </a:cubicBezTo>
                  <a:cubicBezTo>
                    <a:pt x="61" y="11"/>
                    <a:pt x="39" y="0"/>
                    <a:pt x="18" y="19"/>
                  </a:cubicBezTo>
                  <a:cubicBezTo>
                    <a:pt x="16" y="21"/>
                    <a:pt x="15" y="23"/>
                    <a:pt x="15" y="26"/>
                  </a:cubicBezTo>
                  <a:cubicBezTo>
                    <a:pt x="4" y="23"/>
                    <a:pt x="0" y="40"/>
                    <a:pt x="11" y="44"/>
                  </a:cubicBezTo>
                  <a:cubicBezTo>
                    <a:pt x="39" y="54"/>
                    <a:pt x="67" y="71"/>
                    <a:pt x="89" y="91"/>
                  </a:cubicBezTo>
                  <a:cubicBezTo>
                    <a:pt x="95" y="96"/>
                    <a:pt x="103" y="94"/>
                    <a:pt x="105" y="87"/>
                  </a:cubicBezTo>
                  <a:cubicBezTo>
                    <a:pt x="107" y="81"/>
                    <a:pt x="107" y="75"/>
                    <a:pt x="107" y="70"/>
                  </a:cubicBezTo>
                  <a:cubicBezTo>
                    <a:pt x="107" y="68"/>
                    <a:pt x="108" y="66"/>
                    <a:pt x="107" y="64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6B8A57C0-26EE-49E6-BB41-C77ED5514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" y="2387"/>
              <a:ext cx="850" cy="1069"/>
            </a:xfrm>
            <a:custGeom>
              <a:gdLst>
                <a:gd fmla="*/ 288 w 316" name="T0"/>
                <a:gd fmla="*/ 104 h 398" name="T1"/>
                <a:gd fmla="*/ 227 w 316" name="T2"/>
                <a:gd fmla="*/ 0 h 398" name="T3"/>
                <a:gd fmla="*/ 182 w 316" name="T4"/>
                <a:gd fmla="*/ 32 h 398" name="T5"/>
                <a:gd fmla="*/ 174 w 316" name="T6"/>
                <a:gd fmla="*/ 34 h 398" name="T7"/>
                <a:gd fmla="*/ 176 w 316" name="T8"/>
                <a:gd fmla="*/ 49 h 398" name="T9"/>
                <a:gd fmla="*/ 170 w 316" name="T10"/>
                <a:gd fmla="*/ 48 h 398" name="T11"/>
                <a:gd fmla="*/ 26 w 316" name="T12"/>
                <a:gd fmla="*/ 257 h 398" name="T13"/>
                <a:gd fmla="*/ 9 w 316" name="T14"/>
                <a:gd fmla="*/ 350 h 398" name="T15"/>
                <a:gd fmla="*/ 1 w 316" name="T16"/>
                <a:gd fmla="*/ 392 h 398" name="T17"/>
                <a:gd fmla="*/ 44 w 316" name="T18"/>
                <a:gd fmla="*/ 376 h 398" name="T19"/>
                <a:gd fmla="*/ 47 w 316" name="T20"/>
                <a:gd fmla="*/ 374 h 398" name="T21"/>
                <a:gd fmla="*/ 121 w 316" name="T22"/>
                <a:gd fmla="*/ 351 h 398" name="T23"/>
                <a:gd fmla="*/ 134 w 316" name="T24"/>
                <a:gd fmla="*/ 341 h 398" name="T25"/>
                <a:gd fmla="*/ 266 w 316" name="T26"/>
                <a:gd fmla="*/ 121 h 398" name="T27"/>
                <a:gd fmla="*/ 294 w 316" name="T28"/>
                <a:gd fmla="*/ 117 h 398" name="T29"/>
                <a:gd fmla="*/ 175 w 316" name="T30"/>
                <a:gd fmla="*/ 57 h 398" name="T31"/>
                <a:gd fmla="*/ 76 w 316" name="T32"/>
                <a:gd fmla="*/ 277 h 398" name="T33"/>
                <a:gd fmla="*/ 39 w 316" name="T34"/>
                <a:gd fmla="*/ 248 h 398" name="T35"/>
                <a:gd fmla="*/ 208 w 316" name="T36"/>
                <a:gd fmla="*/ 86 h 398" name="T37"/>
                <a:gd fmla="*/ 239 w 316" name="T38"/>
                <a:gd fmla="*/ 107 h 398" name="T39"/>
                <a:gd fmla="*/ 86 w 316" name="T40"/>
                <a:gd fmla="*/ 280 h 398" name="T41"/>
                <a:gd fmla="*/ 16 w 316" name="T42"/>
                <a:gd fmla="*/ 357 h 398" name="T43"/>
                <a:gd fmla="*/ 10 w 316" name="T44"/>
                <a:gd fmla="*/ 384 h 398" name="T45"/>
                <a:gd fmla="*/ 124 w 316" name="T46"/>
                <a:gd fmla="*/ 338 h 398" name="T47"/>
                <a:gd fmla="*/ 45 w 316" name="T48"/>
                <a:gd fmla="*/ 365 h 398" name="T49"/>
                <a:gd fmla="*/ 19 w 316" name="T50"/>
                <a:gd fmla="*/ 348 h 398" name="T51"/>
                <a:gd fmla="*/ 61 w 316" name="T52"/>
                <a:gd fmla="*/ 254 h 398" name="T53"/>
                <a:gd fmla="*/ 70 w 316" name="T54"/>
                <a:gd fmla="*/ 295 h 398" name="T55"/>
                <a:gd fmla="*/ 73 w 316" name="T56"/>
                <a:gd fmla="*/ 296 h 398" name="T57"/>
                <a:gd fmla="*/ 96 w 316" name="T58"/>
                <a:gd fmla="*/ 325 h 398" name="T59"/>
                <a:gd fmla="*/ 118 w 316" name="T60"/>
                <a:gd fmla="*/ 325 h 398" name="T61"/>
                <a:gd fmla="*/ 134 w 316" name="T62"/>
                <a:gd fmla="*/ 324 h 398" name="T63"/>
                <a:gd fmla="*/ 118 w 316" name="T64"/>
                <a:gd fmla="*/ 316 h 398" name="T65"/>
                <a:gd fmla="*/ 264 w 316" name="T66"/>
                <a:gd fmla="*/ 121 h 398" name="T67"/>
                <a:gd fmla="*/ 229 w 316" name="T68"/>
                <a:gd fmla="*/ 89 h 398" name="T69"/>
                <a:gd fmla="*/ 181 w 316" name="T70"/>
                <a:gd fmla="*/ 50 h 398" name="T71"/>
                <a:gd fmla="*/ 181 w 316" name="T72"/>
                <a:gd fmla="*/ 42 h 398" name="T73"/>
                <a:gd fmla="*/ 229 w 316" name="T74"/>
                <a:gd fmla="*/ 89 h 398" name="T75"/>
                <a:gd fmla="*/ 281 w 316" name="T76"/>
                <a:gd fmla="*/ 98 h 398" name="T77"/>
                <a:gd fmla="*/ 211 w 316" name="T78"/>
                <a:gd fmla="*/ 18 h 398" name="T79"/>
                <a:gd fmla="*/ 282 w 316" name="T80"/>
                <a:gd fmla="*/ 98 h 3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98" w="316">
                  <a:moveTo>
                    <a:pt x="286" y="105"/>
                  </a:moveTo>
                  <a:cubicBezTo>
                    <a:pt x="287" y="105"/>
                    <a:pt x="288" y="105"/>
                    <a:pt x="288" y="104"/>
                  </a:cubicBezTo>
                  <a:cubicBezTo>
                    <a:pt x="316" y="77"/>
                    <a:pt x="296" y="41"/>
                    <a:pt x="271" y="20"/>
                  </a:cubicBezTo>
                  <a:cubicBezTo>
                    <a:pt x="259" y="9"/>
                    <a:pt x="243" y="0"/>
                    <a:pt x="227" y="0"/>
                  </a:cubicBezTo>
                  <a:cubicBezTo>
                    <a:pt x="209" y="0"/>
                    <a:pt x="195" y="21"/>
                    <a:pt x="183" y="31"/>
                  </a:cubicBezTo>
                  <a:cubicBezTo>
                    <a:pt x="182" y="31"/>
                    <a:pt x="182" y="31"/>
                    <a:pt x="182" y="32"/>
                  </a:cubicBezTo>
                  <a:cubicBezTo>
                    <a:pt x="181" y="31"/>
                    <a:pt x="181" y="31"/>
                    <a:pt x="180" y="31"/>
                  </a:cubicBezTo>
                  <a:cubicBezTo>
                    <a:pt x="178" y="29"/>
                    <a:pt x="175" y="31"/>
                    <a:pt x="174" y="34"/>
                  </a:cubicBezTo>
                  <a:cubicBezTo>
                    <a:pt x="171" y="40"/>
                    <a:pt x="171" y="41"/>
                    <a:pt x="174" y="47"/>
                  </a:cubicBezTo>
                  <a:cubicBezTo>
                    <a:pt x="174" y="48"/>
                    <a:pt x="175" y="49"/>
                    <a:pt x="176" y="49"/>
                  </a:cubicBezTo>
                  <a:cubicBezTo>
                    <a:pt x="175" y="50"/>
                    <a:pt x="175" y="50"/>
                    <a:pt x="174" y="51"/>
                  </a:cubicBezTo>
                  <a:cubicBezTo>
                    <a:pt x="173" y="50"/>
                    <a:pt x="172" y="49"/>
                    <a:pt x="170" y="48"/>
                  </a:cubicBezTo>
                  <a:cubicBezTo>
                    <a:pt x="119" y="115"/>
                    <a:pt x="67" y="183"/>
                    <a:pt x="24" y="256"/>
                  </a:cubicBezTo>
                  <a:cubicBezTo>
                    <a:pt x="25" y="256"/>
                    <a:pt x="25" y="256"/>
                    <a:pt x="26" y="257"/>
                  </a:cubicBezTo>
                  <a:cubicBezTo>
                    <a:pt x="21" y="287"/>
                    <a:pt x="15" y="317"/>
                    <a:pt x="10" y="348"/>
                  </a:cubicBezTo>
                  <a:cubicBezTo>
                    <a:pt x="10" y="348"/>
                    <a:pt x="9" y="349"/>
                    <a:pt x="9" y="350"/>
                  </a:cubicBezTo>
                  <a:cubicBezTo>
                    <a:pt x="8" y="351"/>
                    <a:pt x="7" y="353"/>
                    <a:pt x="8" y="355"/>
                  </a:cubicBezTo>
                  <a:cubicBezTo>
                    <a:pt x="4" y="367"/>
                    <a:pt x="1" y="379"/>
                    <a:pt x="1" y="392"/>
                  </a:cubicBezTo>
                  <a:cubicBezTo>
                    <a:pt x="0" y="396"/>
                    <a:pt x="4" y="398"/>
                    <a:pt x="7" y="396"/>
                  </a:cubicBezTo>
                  <a:cubicBezTo>
                    <a:pt x="19" y="389"/>
                    <a:pt x="32" y="383"/>
                    <a:pt x="44" y="376"/>
                  </a:cubicBezTo>
                  <a:cubicBezTo>
                    <a:pt x="45" y="375"/>
                    <a:pt x="45" y="375"/>
                    <a:pt x="45" y="374"/>
                  </a:cubicBezTo>
                  <a:cubicBezTo>
                    <a:pt x="46" y="374"/>
                    <a:pt x="47" y="374"/>
                    <a:pt x="47" y="374"/>
                  </a:cubicBezTo>
                  <a:cubicBezTo>
                    <a:pt x="71" y="368"/>
                    <a:pt x="96" y="363"/>
                    <a:pt x="118" y="351"/>
                  </a:cubicBezTo>
                  <a:cubicBezTo>
                    <a:pt x="119" y="352"/>
                    <a:pt x="120" y="352"/>
                    <a:pt x="121" y="351"/>
                  </a:cubicBezTo>
                  <a:cubicBezTo>
                    <a:pt x="126" y="348"/>
                    <a:pt x="130" y="344"/>
                    <a:pt x="132" y="340"/>
                  </a:cubicBezTo>
                  <a:cubicBezTo>
                    <a:pt x="133" y="341"/>
                    <a:pt x="134" y="341"/>
                    <a:pt x="134" y="341"/>
                  </a:cubicBezTo>
                  <a:cubicBezTo>
                    <a:pt x="175" y="266"/>
                    <a:pt x="228" y="199"/>
                    <a:pt x="272" y="125"/>
                  </a:cubicBezTo>
                  <a:cubicBezTo>
                    <a:pt x="270" y="124"/>
                    <a:pt x="268" y="123"/>
                    <a:pt x="266" y="121"/>
                  </a:cubicBezTo>
                  <a:cubicBezTo>
                    <a:pt x="274" y="124"/>
                    <a:pt x="283" y="125"/>
                    <a:pt x="291" y="123"/>
                  </a:cubicBezTo>
                  <a:cubicBezTo>
                    <a:pt x="294" y="123"/>
                    <a:pt x="295" y="119"/>
                    <a:pt x="294" y="117"/>
                  </a:cubicBezTo>
                  <a:cubicBezTo>
                    <a:pt x="292" y="113"/>
                    <a:pt x="289" y="109"/>
                    <a:pt x="286" y="105"/>
                  </a:cubicBezTo>
                  <a:close/>
                  <a:moveTo>
                    <a:pt x="175" y="57"/>
                  </a:moveTo>
                  <a:cubicBezTo>
                    <a:pt x="181" y="65"/>
                    <a:pt x="190" y="73"/>
                    <a:pt x="200" y="80"/>
                  </a:cubicBezTo>
                  <a:cubicBezTo>
                    <a:pt x="164" y="149"/>
                    <a:pt x="124" y="216"/>
                    <a:pt x="76" y="277"/>
                  </a:cubicBezTo>
                  <a:cubicBezTo>
                    <a:pt x="78" y="267"/>
                    <a:pt x="76" y="257"/>
                    <a:pt x="69" y="249"/>
                  </a:cubicBezTo>
                  <a:cubicBezTo>
                    <a:pt x="60" y="240"/>
                    <a:pt x="49" y="243"/>
                    <a:pt x="39" y="248"/>
                  </a:cubicBezTo>
                  <a:cubicBezTo>
                    <a:pt x="80" y="181"/>
                    <a:pt x="127" y="119"/>
                    <a:pt x="175" y="57"/>
                  </a:cubicBezTo>
                  <a:close/>
                  <a:moveTo>
                    <a:pt x="208" y="86"/>
                  </a:moveTo>
                  <a:cubicBezTo>
                    <a:pt x="213" y="90"/>
                    <a:pt x="219" y="93"/>
                    <a:pt x="224" y="97"/>
                  </a:cubicBezTo>
                  <a:cubicBezTo>
                    <a:pt x="228" y="100"/>
                    <a:pt x="233" y="103"/>
                    <a:pt x="239" y="107"/>
                  </a:cubicBezTo>
                  <a:cubicBezTo>
                    <a:pt x="192" y="175"/>
                    <a:pt x="155" y="250"/>
                    <a:pt x="106" y="317"/>
                  </a:cubicBezTo>
                  <a:cubicBezTo>
                    <a:pt x="106" y="299"/>
                    <a:pt x="99" y="281"/>
                    <a:pt x="86" y="280"/>
                  </a:cubicBezTo>
                  <a:cubicBezTo>
                    <a:pt x="133" y="220"/>
                    <a:pt x="172" y="153"/>
                    <a:pt x="208" y="86"/>
                  </a:cubicBezTo>
                  <a:close/>
                  <a:moveTo>
                    <a:pt x="16" y="357"/>
                  </a:moveTo>
                  <a:cubicBezTo>
                    <a:pt x="26" y="356"/>
                    <a:pt x="33" y="360"/>
                    <a:pt x="36" y="370"/>
                  </a:cubicBezTo>
                  <a:cubicBezTo>
                    <a:pt x="28" y="374"/>
                    <a:pt x="19" y="379"/>
                    <a:pt x="10" y="384"/>
                  </a:cubicBezTo>
                  <a:cubicBezTo>
                    <a:pt x="11" y="375"/>
                    <a:pt x="14" y="366"/>
                    <a:pt x="16" y="357"/>
                  </a:cubicBezTo>
                  <a:close/>
                  <a:moveTo>
                    <a:pt x="124" y="338"/>
                  </a:moveTo>
                  <a:cubicBezTo>
                    <a:pt x="123" y="337"/>
                    <a:pt x="122" y="337"/>
                    <a:pt x="121" y="338"/>
                  </a:cubicBezTo>
                  <a:cubicBezTo>
                    <a:pt x="99" y="354"/>
                    <a:pt x="71" y="358"/>
                    <a:pt x="45" y="365"/>
                  </a:cubicBezTo>
                  <a:cubicBezTo>
                    <a:pt x="45" y="365"/>
                    <a:pt x="45" y="365"/>
                    <a:pt x="44" y="365"/>
                  </a:cubicBezTo>
                  <a:cubicBezTo>
                    <a:pt x="40" y="354"/>
                    <a:pt x="31" y="348"/>
                    <a:pt x="19" y="348"/>
                  </a:cubicBezTo>
                  <a:cubicBezTo>
                    <a:pt x="24" y="320"/>
                    <a:pt x="29" y="291"/>
                    <a:pt x="34" y="263"/>
                  </a:cubicBezTo>
                  <a:cubicBezTo>
                    <a:pt x="41" y="256"/>
                    <a:pt x="50" y="250"/>
                    <a:pt x="61" y="254"/>
                  </a:cubicBezTo>
                  <a:cubicBezTo>
                    <a:pt x="74" y="260"/>
                    <a:pt x="67" y="281"/>
                    <a:pt x="63" y="290"/>
                  </a:cubicBezTo>
                  <a:cubicBezTo>
                    <a:pt x="61" y="294"/>
                    <a:pt x="66" y="299"/>
                    <a:pt x="70" y="295"/>
                  </a:cubicBezTo>
                  <a:cubicBezTo>
                    <a:pt x="70" y="295"/>
                    <a:pt x="71" y="295"/>
                    <a:pt x="71" y="294"/>
                  </a:cubicBezTo>
                  <a:cubicBezTo>
                    <a:pt x="72" y="295"/>
                    <a:pt x="72" y="295"/>
                    <a:pt x="73" y="296"/>
                  </a:cubicBezTo>
                  <a:cubicBezTo>
                    <a:pt x="74" y="294"/>
                    <a:pt x="75" y="292"/>
                    <a:pt x="77" y="291"/>
                  </a:cubicBezTo>
                  <a:cubicBezTo>
                    <a:pt x="95" y="281"/>
                    <a:pt x="99" y="308"/>
                    <a:pt x="96" y="325"/>
                  </a:cubicBezTo>
                  <a:cubicBezTo>
                    <a:pt x="96" y="329"/>
                    <a:pt x="99" y="332"/>
                    <a:pt x="103" y="330"/>
                  </a:cubicBezTo>
                  <a:cubicBezTo>
                    <a:pt x="107" y="327"/>
                    <a:pt x="112" y="325"/>
                    <a:pt x="118" y="325"/>
                  </a:cubicBezTo>
                  <a:cubicBezTo>
                    <a:pt x="125" y="330"/>
                    <a:pt x="127" y="334"/>
                    <a:pt x="124" y="338"/>
                  </a:cubicBezTo>
                  <a:close/>
                  <a:moveTo>
                    <a:pt x="134" y="324"/>
                  </a:moveTo>
                  <a:cubicBezTo>
                    <a:pt x="134" y="324"/>
                    <a:pt x="134" y="323"/>
                    <a:pt x="134" y="323"/>
                  </a:cubicBezTo>
                  <a:cubicBezTo>
                    <a:pt x="130" y="317"/>
                    <a:pt x="124" y="316"/>
                    <a:pt x="118" y="316"/>
                  </a:cubicBezTo>
                  <a:cubicBezTo>
                    <a:pt x="165" y="251"/>
                    <a:pt x="201" y="178"/>
                    <a:pt x="246" y="112"/>
                  </a:cubicBezTo>
                  <a:cubicBezTo>
                    <a:pt x="252" y="115"/>
                    <a:pt x="258" y="118"/>
                    <a:pt x="264" y="121"/>
                  </a:cubicBezTo>
                  <a:cubicBezTo>
                    <a:pt x="223" y="190"/>
                    <a:pt x="174" y="254"/>
                    <a:pt x="134" y="324"/>
                  </a:cubicBezTo>
                  <a:close/>
                  <a:moveTo>
                    <a:pt x="229" y="89"/>
                  </a:moveTo>
                  <a:cubicBezTo>
                    <a:pt x="214" y="79"/>
                    <a:pt x="192" y="66"/>
                    <a:pt x="182" y="51"/>
                  </a:cubicBezTo>
                  <a:cubicBezTo>
                    <a:pt x="182" y="50"/>
                    <a:pt x="181" y="50"/>
                    <a:pt x="181" y="50"/>
                  </a:cubicBezTo>
                  <a:cubicBezTo>
                    <a:pt x="183" y="49"/>
                    <a:pt x="183" y="47"/>
                    <a:pt x="183" y="45"/>
                  </a:cubicBezTo>
                  <a:cubicBezTo>
                    <a:pt x="182" y="44"/>
                    <a:pt x="182" y="43"/>
                    <a:pt x="181" y="42"/>
                  </a:cubicBezTo>
                  <a:cubicBezTo>
                    <a:pt x="217" y="62"/>
                    <a:pt x="260" y="80"/>
                    <a:pt x="282" y="115"/>
                  </a:cubicBezTo>
                  <a:cubicBezTo>
                    <a:pt x="264" y="115"/>
                    <a:pt x="242" y="98"/>
                    <a:pt x="229" y="89"/>
                  </a:cubicBezTo>
                  <a:close/>
                  <a:moveTo>
                    <a:pt x="282" y="98"/>
                  </a:moveTo>
                  <a:cubicBezTo>
                    <a:pt x="282" y="98"/>
                    <a:pt x="282" y="98"/>
                    <a:pt x="281" y="98"/>
                  </a:cubicBezTo>
                  <a:cubicBezTo>
                    <a:pt x="258" y="70"/>
                    <a:pt x="222" y="54"/>
                    <a:pt x="190" y="36"/>
                  </a:cubicBezTo>
                  <a:cubicBezTo>
                    <a:pt x="197" y="31"/>
                    <a:pt x="204" y="24"/>
                    <a:pt x="211" y="18"/>
                  </a:cubicBezTo>
                  <a:cubicBezTo>
                    <a:pt x="226" y="4"/>
                    <a:pt x="242" y="11"/>
                    <a:pt x="257" y="20"/>
                  </a:cubicBezTo>
                  <a:cubicBezTo>
                    <a:pt x="282" y="36"/>
                    <a:pt x="308" y="72"/>
                    <a:pt x="28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BBBE7537-0B99-4FCF-A3F8-C786C75E1E26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7616170" y="5138934"/>
            <a:ext cx="659611" cy="829559"/>
            <a:chOff x="1186" y="2387"/>
            <a:chExt cx="850" cy="1069"/>
          </a:xfrm>
          <a:solidFill>
            <a:schemeClr val="bg1"/>
          </a:solidFill>
        </p:grpSpPr>
        <p:sp>
          <p:nvSpPr>
            <p:cNvPr id="39" name="Freeform 10">
              <a:extLst>
                <a:ext uri="{FF2B5EF4-FFF2-40B4-BE49-F238E27FC236}">
                  <a16:creationId xmlns:a16="http://schemas.microsoft.com/office/drawing/2014/main" id="{E5BFDCA8-BAA7-40DF-9913-F47FDA4345C8}"/>
                </a:ext>
              </a:extLst>
            </p:cNvPr>
            <p:cNvSpPr/>
            <p:nvPr/>
          </p:nvSpPr>
          <p:spPr bwMode="auto">
            <a:xfrm>
              <a:off x="1188" y="3338"/>
              <a:ext cx="102" cy="97"/>
            </a:xfrm>
            <a:custGeom>
              <a:gdLst>
                <a:gd fmla="*/ 34 w 38" name="T0"/>
                <a:gd fmla="*/ 3 h 36" name="T1"/>
                <a:gd fmla="*/ 23 w 38" name="T2"/>
                <a:gd fmla="*/ 2 h 36" name="T3"/>
                <a:gd fmla="*/ 13 w 38" name="T4"/>
                <a:gd fmla="*/ 7 h 36" name="T5"/>
                <a:gd fmla="*/ 8 w 38" name="T6"/>
                <a:gd fmla="*/ 14 h 36" name="T7"/>
                <a:gd fmla="*/ 22 w 38" name="T8"/>
                <a:gd fmla="*/ 28 h 36" name="T9"/>
                <a:gd fmla="*/ 34 w 38" name="T10"/>
                <a:gd fmla="*/ 17 h 36" name="T11"/>
                <a:gd fmla="*/ 34 w 38" name="T12"/>
                <a:gd fmla="*/ 3 h 36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6" w="38">
                  <a:moveTo>
                    <a:pt x="34" y="3"/>
                  </a:moveTo>
                  <a:cubicBezTo>
                    <a:pt x="31" y="0"/>
                    <a:pt x="26" y="0"/>
                    <a:pt x="23" y="2"/>
                  </a:cubicBezTo>
                  <a:cubicBezTo>
                    <a:pt x="19" y="1"/>
                    <a:pt x="15" y="2"/>
                    <a:pt x="13" y="7"/>
                  </a:cubicBezTo>
                  <a:cubicBezTo>
                    <a:pt x="12" y="9"/>
                    <a:pt x="10" y="12"/>
                    <a:pt x="8" y="14"/>
                  </a:cubicBezTo>
                  <a:cubicBezTo>
                    <a:pt x="0" y="23"/>
                    <a:pt x="13" y="36"/>
                    <a:pt x="22" y="28"/>
                  </a:cubicBezTo>
                  <a:cubicBezTo>
                    <a:pt x="26" y="24"/>
                    <a:pt x="30" y="20"/>
                    <a:pt x="34" y="17"/>
                  </a:cubicBezTo>
                  <a:cubicBezTo>
                    <a:pt x="38" y="13"/>
                    <a:pt x="38" y="6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DEEF8427-A2C1-48EC-9D2F-901A1B06558D}"/>
                </a:ext>
              </a:extLst>
            </p:cNvPr>
            <p:cNvSpPr/>
            <p:nvPr/>
          </p:nvSpPr>
          <p:spPr bwMode="auto">
            <a:xfrm>
              <a:off x="1401" y="2607"/>
              <a:ext cx="503" cy="656"/>
            </a:xfrm>
            <a:custGeom>
              <a:gdLst>
                <a:gd fmla="*/ 169 w 187" name="T0"/>
                <a:gd fmla="*/ 32 h 244" name="T1"/>
                <a:gd fmla="*/ 160 w 187" name="T2"/>
                <a:gd fmla="*/ 42 h 244" name="T3"/>
                <a:gd fmla="*/ 159 w 187" name="T4"/>
                <a:gd fmla="*/ 40 h 244" name="T5"/>
                <a:gd fmla="*/ 155 w 187" name="T6"/>
                <a:gd fmla="*/ 34 h 244" name="T7"/>
                <a:gd fmla="*/ 160 w 187" name="T8"/>
                <a:gd fmla="*/ 24 h 244" name="T9"/>
                <a:gd fmla="*/ 144 w 187" name="T10"/>
                <a:gd fmla="*/ 14 h 244" name="T11"/>
                <a:gd fmla="*/ 140 w 187" name="T12"/>
                <a:gd fmla="*/ 7 h 244" name="T13"/>
                <a:gd fmla="*/ 122 w 187" name="T14"/>
                <a:gd fmla="*/ 9 h 244" name="T15"/>
                <a:gd fmla="*/ 119 w 187" name="T16"/>
                <a:gd fmla="*/ 22 h 244" name="T17"/>
                <a:gd fmla="*/ 119 w 187" name="T18"/>
                <a:gd fmla="*/ 23 h 244" name="T19"/>
                <a:gd fmla="*/ 72 w 187" name="T20"/>
                <a:gd fmla="*/ 94 h 244" name="T21"/>
                <a:gd fmla="*/ 15 w 187" name="T22"/>
                <a:gd fmla="*/ 184 h 244" name="T23"/>
                <a:gd fmla="*/ 9 w 187" name="T24"/>
                <a:gd fmla="*/ 203 h 244" name="T25"/>
                <a:gd fmla="*/ 25 w 187" name="T26"/>
                <a:gd fmla="*/ 235 h 244" name="T27"/>
                <a:gd fmla="*/ 40 w 187" name="T28"/>
                <a:gd fmla="*/ 240 h 244" name="T29"/>
                <a:gd fmla="*/ 52 w 187" name="T30"/>
                <a:gd fmla="*/ 239 h 244" name="T31"/>
                <a:gd fmla="*/ 131 w 187" name="T32"/>
                <a:gd fmla="*/ 125 h 244" name="T33"/>
                <a:gd fmla="*/ 186 w 187" name="T34"/>
                <a:gd fmla="*/ 38 h 244" name="T35"/>
                <a:gd fmla="*/ 169 w 187" name="T36"/>
                <a:gd fmla="*/ 32 h 244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244" w="187">
                  <a:moveTo>
                    <a:pt x="169" y="32"/>
                  </a:moveTo>
                  <a:cubicBezTo>
                    <a:pt x="166" y="35"/>
                    <a:pt x="163" y="39"/>
                    <a:pt x="160" y="42"/>
                  </a:cubicBezTo>
                  <a:cubicBezTo>
                    <a:pt x="159" y="42"/>
                    <a:pt x="159" y="41"/>
                    <a:pt x="159" y="40"/>
                  </a:cubicBezTo>
                  <a:cubicBezTo>
                    <a:pt x="158" y="38"/>
                    <a:pt x="157" y="36"/>
                    <a:pt x="155" y="34"/>
                  </a:cubicBezTo>
                  <a:cubicBezTo>
                    <a:pt x="157" y="31"/>
                    <a:pt x="159" y="27"/>
                    <a:pt x="160" y="24"/>
                  </a:cubicBezTo>
                  <a:cubicBezTo>
                    <a:pt x="166" y="13"/>
                    <a:pt x="151" y="4"/>
                    <a:pt x="144" y="14"/>
                  </a:cubicBezTo>
                  <a:cubicBezTo>
                    <a:pt x="143" y="12"/>
                    <a:pt x="141" y="9"/>
                    <a:pt x="140" y="7"/>
                  </a:cubicBezTo>
                  <a:cubicBezTo>
                    <a:pt x="136" y="0"/>
                    <a:pt x="124" y="1"/>
                    <a:pt x="122" y="9"/>
                  </a:cubicBezTo>
                  <a:cubicBezTo>
                    <a:pt x="121" y="13"/>
                    <a:pt x="120" y="17"/>
                    <a:pt x="119" y="22"/>
                  </a:cubicBezTo>
                  <a:cubicBezTo>
                    <a:pt x="119" y="22"/>
                    <a:pt x="119" y="23"/>
                    <a:pt x="119" y="23"/>
                  </a:cubicBezTo>
                  <a:cubicBezTo>
                    <a:pt x="99" y="45"/>
                    <a:pt x="83" y="67"/>
                    <a:pt x="72" y="94"/>
                  </a:cubicBezTo>
                  <a:cubicBezTo>
                    <a:pt x="50" y="122"/>
                    <a:pt x="33" y="154"/>
                    <a:pt x="15" y="184"/>
                  </a:cubicBezTo>
                  <a:cubicBezTo>
                    <a:pt x="7" y="183"/>
                    <a:pt x="0" y="196"/>
                    <a:pt x="9" y="203"/>
                  </a:cubicBezTo>
                  <a:cubicBezTo>
                    <a:pt x="20" y="211"/>
                    <a:pt x="25" y="222"/>
                    <a:pt x="25" y="235"/>
                  </a:cubicBezTo>
                  <a:cubicBezTo>
                    <a:pt x="26" y="242"/>
                    <a:pt x="35" y="244"/>
                    <a:pt x="40" y="240"/>
                  </a:cubicBezTo>
                  <a:cubicBezTo>
                    <a:pt x="44" y="243"/>
                    <a:pt x="49" y="244"/>
                    <a:pt x="52" y="239"/>
                  </a:cubicBezTo>
                  <a:cubicBezTo>
                    <a:pt x="81" y="203"/>
                    <a:pt x="101" y="160"/>
                    <a:pt x="131" y="125"/>
                  </a:cubicBezTo>
                  <a:cubicBezTo>
                    <a:pt x="154" y="100"/>
                    <a:pt x="182" y="73"/>
                    <a:pt x="186" y="38"/>
                  </a:cubicBezTo>
                  <a:cubicBezTo>
                    <a:pt x="187" y="30"/>
                    <a:pt x="175" y="26"/>
                    <a:pt x="169" y="32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55FF5721-6FD8-43ED-9612-C97765271002}"/>
                </a:ext>
              </a:extLst>
            </p:cNvPr>
            <p:cNvSpPr/>
            <p:nvPr/>
          </p:nvSpPr>
          <p:spPr bwMode="auto">
            <a:xfrm>
              <a:off x="1689" y="2390"/>
              <a:ext cx="290" cy="257"/>
            </a:xfrm>
            <a:custGeom>
              <a:gdLst>
                <a:gd fmla="*/ 107 w 108" name="T0"/>
                <a:gd fmla="*/ 64 h 96" name="T1"/>
                <a:gd fmla="*/ 106 w 108" name="T2"/>
                <a:gd fmla="*/ 57 h 96" name="T3"/>
                <a:gd fmla="*/ 78 w 108" name="T4"/>
                <a:gd fmla="*/ 28 h 96" name="T5"/>
                <a:gd fmla="*/ 18 w 108" name="T6"/>
                <a:gd fmla="*/ 19 h 96" name="T7"/>
                <a:gd fmla="*/ 15 w 108" name="T8"/>
                <a:gd fmla="*/ 26 h 96" name="T9"/>
                <a:gd fmla="*/ 11 w 108" name="T10"/>
                <a:gd fmla="*/ 44 h 96" name="T11"/>
                <a:gd fmla="*/ 89 w 108" name="T12"/>
                <a:gd fmla="*/ 91 h 96" name="T13"/>
                <a:gd fmla="*/ 105 w 108" name="T14"/>
                <a:gd fmla="*/ 87 h 96" name="T15"/>
                <a:gd fmla="*/ 107 w 108" name="T16"/>
                <a:gd fmla="*/ 70 h 96" name="T17"/>
                <a:gd fmla="*/ 107 w 108" name="T18"/>
                <a:gd fmla="*/ 64 h 96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96" w="108">
                  <a:moveTo>
                    <a:pt x="107" y="64"/>
                  </a:moveTo>
                  <a:cubicBezTo>
                    <a:pt x="108" y="62"/>
                    <a:pt x="107" y="60"/>
                    <a:pt x="106" y="57"/>
                  </a:cubicBezTo>
                  <a:cubicBezTo>
                    <a:pt x="99" y="46"/>
                    <a:pt x="90" y="34"/>
                    <a:pt x="78" y="28"/>
                  </a:cubicBezTo>
                  <a:cubicBezTo>
                    <a:pt x="61" y="11"/>
                    <a:pt x="39" y="0"/>
                    <a:pt x="18" y="19"/>
                  </a:cubicBezTo>
                  <a:cubicBezTo>
                    <a:pt x="16" y="21"/>
                    <a:pt x="15" y="23"/>
                    <a:pt x="15" y="26"/>
                  </a:cubicBezTo>
                  <a:cubicBezTo>
                    <a:pt x="4" y="23"/>
                    <a:pt x="0" y="40"/>
                    <a:pt x="11" y="44"/>
                  </a:cubicBezTo>
                  <a:cubicBezTo>
                    <a:pt x="39" y="54"/>
                    <a:pt x="67" y="71"/>
                    <a:pt x="89" y="91"/>
                  </a:cubicBezTo>
                  <a:cubicBezTo>
                    <a:pt x="95" y="96"/>
                    <a:pt x="103" y="94"/>
                    <a:pt x="105" y="87"/>
                  </a:cubicBezTo>
                  <a:cubicBezTo>
                    <a:pt x="107" y="81"/>
                    <a:pt x="107" y="75"/>
                    <a:pt x="107" y="70"/>
                  </a:cubicBezTo>
                  <a:cubicBezTo>
                    <a:pt x="107" y="68"/>
                    <a:pt x="108" y="66"/>
                    <a:pt x="107" y="64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07C47D0A-A41B-404D-BC99-772C4BFD78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" y="2387"/>
              <a:ext cx="850" cy="1069"/>
            </a:xfrm>
            <a:custGeom>
              <a:gdLst>
                <a:gd fmla="*/ 288 w 316" name="T0"/>
                <a:gd fmla="*/ 104 h 398" name="T1"/>
                <a:gd fmla="*/ 227 w 316" name="T2"/>
                <a:gd fmla="*/ 0 h 398" name="T3"/>
                <a:gd fmla="*/ 182 w 316" name="T4"/>
                <a:gd fmla="*/ 32 h 398" name="T5"/>
                <a:gd fmla="*/ 174 w 316" name="T6"/>
                <a:gd fmla="*/ 34 h 398" name="T7"/>
                <a:gd fmla="*/ 176 w 316" name="T8"/>
                <a:gd fmla="*/ 49 h 398" name="T9"/>
                <a:gd fmla="*/ 170 w 316" name="T10"/>
                <a:gd fmla="*/ 48 h 398" name="T11"/>
                <a:gd fmla="*/ 26 w 316" name="T12"/>
                <a:gd fmla="*/ 257 h 398" name="T13"/>
                <a:gd fmla="*/ 9 w 316" name="T14"/>
                <a:gd fmla="*/ 350 h 398" name="T15"/>
                <a:gd fmla="*/ 1 w 316" name="T16"/>
                <a:gd fmla="*/ 392 h 398" name="T17"/>
                <a:gd fmla="*/ 44 w 316" name="T18"/>
                <a:gd fmla="*/ 376 h 398" name="T19"/>
                <a:gd fmla="*/ 47 w 316" name="T20"/>
                <a:gd fmla="*/ 374 h 398" name="T21"/>
                <a:gd fmla="*/ 121 w 316" name="T22"/>
                <a:gd fmla="*/ 351 h 398" name="T23"/>
                <a:gd fmla="*/ 134 w 316" name="T24"/>
                <a:gd fmla="*/ 341 h 398" name="T25"/>
                <a:gd fmla="*/ 266 w 316" name="T26"/>
                <a:gd fmla="*/ 121 h 398" name="T27"/>
                <a:gd fmla="*/ 294 w 316" name="T28"/>
                <a:gd fmla="*/ 117 h 398" name="T29"/>
                <a:gd fmla="*/ 175 w 316" name="T30"/>
                <a:gd fmla="*/ 57 h 398" name="T31"/>
                <a:gd fmla="*/ 76 w 316" name="T32"/>
                <a:gd fmla="*/ 277 h 398" name="T33"/>
                <a:gd fmla="*/ 39 w 316" name="T34"/>
                <a:gd fmla="*/ 248 h 398" name="T35"/>
                <a:gd fmla="*/ 208 w 316" name="T36"/>
                <a:gd fmla="*/ 86 h 398" name="T37"/>
                <a:gd fmla="*/ 239 w 316" name="T38"/>
                <a:gd fmla="*/ 107 h 398" name="T39"/>
                <a:gd fmla="*/ 86 w 316" name="T40"/>
                <a:gd fmla="*/ 280 h 398" name="T41"/>
                <a:gd fmla="*/ 16 w 316" name="T42"/>
                <a:gd fmla="*/ 357 h 398" name="T43"/>
                <a:gd fmla="*/ 10 w 316" name="T44"/>
                <a:gd fmla="*/ 384 h 398" name="T45"/>
                <a:gd fmla="*/ 124 w 316" name="T46"/>
                <a:gd fmla="*/ 338 h 398" name="T47"/>
                <a:gd fmla="*/ 45 w 316" name="T48"/>
                <a:gd fmla="*/ 365 h 398" name="T49"/>
                <a:gd fmla="*/ 19 w 316" name="T50"/>
                <a:gd fmla="*/ 348 h 398" name="T51"/>
                <a:gd fmla="*/ 61 w 316" name="T52"/>
                <a:gd fmla="*/ 254 h 398" name="T53"/>
                <a:gd fmla="*/ 70 w 316" name="T54"/>
                <a:gd fmla="*/ 295 h 398" name="T55"/>
                <a:gd fmla="*/ 73 w 316" name="T56"/>
                <a:gd fmla="*/ 296 h 398" name="T57"/>
                <a:gd fmla="*/ 96 w 316" name="T58"/>
                <a:gd fmla="*/ 325 h 398" name="T59"/>
                <a:gd fmla="*/ 118 w 316" name="T60"/>
                <a:gd fmla="*/ 325 h 398" name="T61"/>
                <a:gd fmla="*/ 134 w 316" name="T62"/>
                <a:gd fmla="*/ 324 h 398" name="T63"/>
                <a:gd fmla="*/ 118 w 316" name="T64"/>
                <a:gd fmla="*/ 316 h 398" name="T65"/>
                <a:gd fmla="*/ 264 w 316" name="T66"/>
                <a:gd fmla="*/ 121 h 398" name="T67"/>
                <a:gd fmla="*/ 229 w 316" name="T68"/>
                <a:gd fmla="*/ 89 h 398" name="T69"/>
                <a:gd fmla="*/ 181 w 316" name="T70"/>
                <a:gd fmla="*/ 50 h 398" name="T71"/>
                <a:gd fmla="*/ 181 w 316" name="T72"/>
                <a:gd fmla="*/ 42 h 398" name="T73"/>
                <a:gd fmla="*/ 229 w 316" name="T74"/>
                <a:gd fmla="*/ 89 h 398" name="T75"/>
                <a:gd fmla="*/ 281 w 316" name="T76"/>
                <a:gd fmla="*/ 98 h 398" name="T77"/>
                <a:gd fmla="*/ 211 w 316" name="T78"/>
                <a:gd fmla="*/ 18 h 398" name="T79"/>
                <a:gd fmla="*/ 282 w 316" name="T80"/>
                <a:gd fmla="*/ 98 h 3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98" w="316">
                  <a:moveTo>
                    <a:pt x="286" y="105"/>
                  </a:moveTo>
                  <a:cubicBezTo>
                    <a:pt x="287" y="105"/>
                    <a:pt x="288" y="105"/>
                    <a:pt x="288" y="104"/>
                  </a:cubicBezTo>
                  <a:cubicBezTo>
                    <a:pt x="316" y="77"/>
                    <a:pt x="296" y="41"/>
                    <a:pt x="271" y="20"/>
                  </a:cubicBezTo>
                  <a:cubicBezTo>
                    <a:pt x="259" y="9"/>
                    <a:pt x="243" y="0"/>
                    <a:pt x="227" y="0"/>
                  </a:cubicBezTo>
                  <a:cubicBezTo>
                    <a:pt x="209" y="0"/>
                    <a:pt x="195" y="21"/>
                    <a:pt x="183" y="31"/>
                  </a:cubicBezTo>
                  <a:cubicBezTo>
                    <a:pt x="182" y="31"/>
                    <a:pt x="182" y="31"/>
                    <a:pt x="182" y="32"/>
                  </a:cubicBezTo>
                  <a:cubicBezTo>
                    <a:pt x="181" y="31"/>
                    <a:pt x="181" y="31"/>
                    <a:pt x="180" y="31"/>
                  </a:cubicBezTo>
                  <a:cubicBezTo>
                    <a:pt x="178" y="29"/>
                    <a:pt x="175" y="31"/>
                    <a:pt x="174" y="34"/>
                  </a:cubicBezTo>
                  <a:cubicBezTo>
                    <a:pt x="171" y="40"/>
                    <a:pt x="171" y="41"/>
                    <a:pt x="174" y="47"/>
                  </a:cubicBezTo>
                  <a:cubicBezTo>
                    <a:pt x="174" y="48"/>
                    <a:pt x="175" y="49"/>
                    <a:pt x="176" y="49"/>
                  </a:cubicBezTo>
                  <a:cubicBezTo>
                    <a:pt x="175" y="50"/>
                    <a:pt x="175" y="50"/>
                    <a:pt x="174" y="51"/>
                  </a:cubicBezTo>
                  <a:cubicBezTo>
                    <a:pt x="173" y="50"/>
                    <a:pt x="172" y="49"/>
                    <a:pt x="170" y="48"/>
                  </a:cubicBezTo>
                  <a:cubicBezTo>
                    <a:pt x="119" y="115"/>
                    <a:pt x="67" y="183"/>
                    <a:pt x="24" y="256"/>
                  </a:cubicBezTo>
                  <a:cubicBezTo>
                    <a:pt x="25" y="256"/>
                    <a:pt x="25" y="256"/>
                    <a:pt x="26" y="257"/>
                  </a:cubicBezTo>
                  <a:cubicBezTo>
                    <a:pt x="21" y="287"/>
                    <a:pt x="15" y="317"/>
                    <a:pt x="10" y="348"/>
                  </a:cubicBezTo>
                  <a:cubicBezTo>
                    <a:pt x="10" y="348"/>
                    <a:pt x="9" y="349"/>
                    <a:pt x="9" y="350"/>
                  </a:cubicBezTo>
                  <a:cubicBezTo>
                    <a:pt x="8" y="351"/>
                    <a:pt x="7" y="353"/>
                    <a:pt x="8" y="355"/>
                  </a:cubicBezTo>
                  <a:cubicBezTo>
                    <a:pt x="4" y="367"/>
                    <a:pt x="1" y="379"/>
                    <a:pt x="1" y="392"/>
                  </a:cubicBezTo>
                  <a:cubicBezTo>
                    <a:pt x="0" y="396"/>
                    <a:pt x="4" y="398"/>
                    <a:pt x="7" y="396"/>
                  </a:cubicBezTo>
                  <a:cubicBezTo>
                    <a:pt x="19" y="389"/>
                    <a:pt x="32" y="383"/>
                    <a:pt x="44" y="376"/>
                  </a:cubicBezTo>
                  <a:cubicBezTo>
                    <a:pt x="45" y="375"/>
                    <a:pt x="45" y="375"/>
                    <a:pt x="45" y="374"/>
                  </a:cubicBezTo>
                  <a:cubicBezTo>
                    <a:pt x="46" y="374"/>
                    <a:pt x="47" y="374"/>
                    <a:pt x="47" y="374"/>
                  </a:cubicBezTo>
                  <a:cubicBezTo>
                    <a:pt x="71" y="368"/>
                    <a:pt x="96" y="363"/>
                    <a:pt x="118" y="351"/>
                  </a:cubicBezTo>
                  <a:cubicBezTo>
                    <a:pt x="119" y="352"/>
                    <a:pt x="120" y="352"/>
                    <a:pt x="121" y="351"/>
                  </a:cubicBezTo>
                  <a:cubicBezTo>
                    <a:pt x="126" y="348"/>
                    <a:pt x="130" y="344"/>
                    <a:pt x="132" y="340"/>
                  </a:cubicBezTo>
                  <a:cubicBezTo>
                    <a:pt x="133" y="341"/>
                    <a:pt x="134" y="341"/>
                    <a:pt x="134" y="341"/>
                  </a:cubicBezTo>
                  <a:cubicBezTo>
                    <a:pt x="175" y="266"/>
                    <a:pt x="228" y="199"/>
                    <a:pt x="272" y="125"/>
                  </a:cubicBezTo>
                  <a:cubicBezTo>
                    <a:pt x="270" y="124"/>
                    <a:pt x="268" y="123"/>
                    <a:pt x="266" y="121"/>
                  </a:cubicBezTo>
                  <a:cubicBezTo>
                    <a:pt x="274" y="124"/>
                    <a:pt x="283" y="125"/>
                    <a:pt x="291" y="123"/>
                  </a:cubicBezTo>
                  <a:cubicBezTo>
                    <a:pt x="294" y="123"/>
                    <a:pt x="295" y="119"/>
                    <a:pt x="294" y="117"/>
                  </a:cubicBezTo>
                  <a:cubicBezTo>
                    <a:pt x="292" y="113"/>
                    <a:pt x="289" y="109"/>
                    <a:pt x="286" y="105"/>
                  </a:cubicBezTo>
                  <a:close/>
                  <a:moveTo>
                    <a:pt x="175" y="57"/>
                  </a:moveTo>
                  <a:cubicBezTo>
                    <a:pt x="181" y="65"/>
                    <a:pt x="190" y="73"/>
                    <a:pt x="200" y="80"/>
                  </a:cubicBezTo>
                  <a:cubicBezTo>
                    <a:pt x="164" y="149"/>
                    <a:pt x="124" y="216"/>
                    <a:pt x="76" y="277"/>
                  </a:cubicBezTo>
                  <a:cubicBezTo>
                    <a:pt x="78" y="267"/>
                    <a:pt x="76" y="257"/>
                    <a:pt x="69" y="249"/>
                  </a:cubicBezTo>
                  <a:cubicBezTo>
                    <a:pt x="60" y="240"/>
                    <a:pt x="49" y="243"/>
                    <a:pt x="39" y="248"/>
                  </a:cubicBezTo>
                  <a:cubicBezTo>
                    <a:pt x="80" y="181"/>
                    <a:pt x="127" y="119"/>
                    <a:pt x="175" y="57"/>
                  </a:cubicBezTo>
                  <a:close/>
                  <a:moveTo>
                    <a:pt x="208" y="86"/>
                  </a:moveTo>
                  <a:cubicBezTo>
                    <a:pt x="213" y="90"/>
                    <a:pt x="219" y="93"/>
                    <a:pt x="224" y="97"/>
                  </a:cubicBezTo>
                  <a:cubicBezTo>
                    <a:pt x="228" y="100"/>
                    <a:pt x="233" y="103"/>
                    <a:pt x="239" y="107"/>
                  </a:cubicBezTo>
                  <a:cubicBezTo>
                    <a:pt x="192" y="175"/>
                    <a:pt x="155" y="250"/>
                    <a:pt x="106" y="317"/>
                  </a:cubicBezTo>
                  <a:cubicBezTo>
                    <a:pt x="106" y="299"/>
                    <a:pt x="99" y="281"/>
                    <a:pt x="86" y="280"/>
                  </a:cubicBezTo>
                  <a:cubicBezTo>
                    <a:pt x="133" y="220"/>
                    <a:pt x="172" y="153"/>
                    <a:pt x="208" y="86"/>
                  </a:cubicBezTo>
                  <a:close/>
                  <a:moveTo>
                    <a:pt x="16" y="357"/>
                  </a:moveTo>
                  <a:cubicBezTo>
                    <a:pt x="26" y="356"/>
                    <a:pt x="33" y="360"/>
                    <a:pt x="36" y="370"/>
                  </a:cubicBezTo>
                  <a:cubicBezTo>
                    <a:pt x="28" y="374"/>
                    <a:pt x="19" y="379"/>
                    <a:pt x="10" y="384"/>
                  </a:cubicBezTo>
                  <a:cubicBezTo>
                    <a:pt x="11" y="375"/>
                    <a:pt x="14" y="366"/>
                    <a:pt x="16" y="357"/>
                  </a:cubicBezTo>
                  <a:close/>
                  <a:moveTo>
                    <a:pt x="124" y="338"/>
                  </a:moveTo>
                  <a:cubicBezTo>
                    <a:pt x="123" y="337"/>
                    <a:pt x="122" y="337"/>
                    <a:pt x="121" y="338"/>
                  </a:cubicBezTo>
                  <a:cubicBezTo>
                    <a:pt x="99" y="354"/>
                    <a:pt x="71" y="358"/>
                    <a:pt x="45" y="365"/>
                  </a:cubicBezTo>
                  <a:cubicBezTo>
                    <a:pt x="45" y="365"/>
                    <a:pt x="45" y="365"/>
                    <a:pt x="44" y="365"/>
                  </a:cubicBezTo>
                  <a:cubicBezTo>
                    <a:pt x="40" y="354"/>
                    <a:pt x="31" y="348"/>
                    <a:pt x="19" y="348"/>
                  </a:cubicBezTo>
                  <a:cubicBezTo>
                    <a:pt x="24" y="320"/>
                    <a:pt x="29" y="291"/>
                    <a:pt x="34" y="263"/>
                  </a:cubicBezTo>
                  <a:cubicBezTo>
                    <a:pt x="41" y="256"/>
                    <a:pt x="50" y="250"/>
                    <a:pt x="61" y="254"/>
                  </a:cubicBezTo>
                  <a:cubicBezTo>
                    <a:pt x="74" y="260"/>
                    <a:pt x="67" y="281"/>
                    <a:pt x="63" y="290"/>
                  </a:cubicBezTo>
                  <a:cubicBezTo>
                    <a:pt x="61" y="294"/>
                    <a:pt x="66" y="299"/>
                    <a:pt x="70" y="295"/>
                  </a:cubicBezTo>
                  <a:cubicBezTo>
                    <a:pt x="70" y="295"/>
                    <a:pt x="71" y="295"/>
                    <a:pt x="71" y="294"/>
                  </a:cubicBezTo>
                  <a:cubicBezTo>
                    <a:pt x="72" y="295"/>
                    <a:pt x="72" y="295"/>
                    <a:pt x="73" y="296"/>
                  </a:cubicBezTo>
                  <a:cubicBezTo>
                    <a:pt x="74" y="294"/>
                    <a:pt x="75" y="292"/>
                    <a:pt x="77" y="291"/>
                  </a:cubicBezTo>
                  <a:cubicBezTo>
                    <a:pt x="95" y="281"/>
                    <a:pt x="99" y="308"/>
                    <a:pt x="96" y="325"/>
                  </a:cubicBezTo>
                  <a:cubicBezTo>
                    <a:pt x="96" y="329"/>
                    <a:pt x="99" y="332"/>
                    <a:pt x="103" y="330"/>
                  </a:cubicBezTo>
                  <a:cubicBezTo>
                    <a:pt x="107" y="327"/>
                    <a:pt x="112" y="325"/>
                    <a:pt x="118" y="325"/>
                  </a:cubicBezTo>
                  <a:cubicBezTo>
                    <a:pt x="125" y="330"/>
                    <a:pt x="127" y="334"/>
                    <a:pt x="124" y="338"/>
                  </a:cubicBezTo>
                  <a:close/>
                  <a:moveTo>
                    <a:pt x="134" y="324"/>
                  </a:moveTo>
                  <a:cubicBezTo>
                    <a:pt x="134" y="324"/>
                    <a:pt x="134" y="323"/>
                    <a:pt x="134" y="323"/>
                  </a:cubicBezTo>
                  <a:cubicBezTo>
                    <a:pt x="130" y="317"/>
                    <a:pt x="124" y="316"/>
                    <a:pt x="118" y="316"/>
                  </a:cubicBezTo>
                  <a:cubicBezTo>
                    <a:pt x="165" y="251"/>
                    <a:pt x="201" y="178"/>
                    <a:pt x="246" y="112"/>
                  </a:cubicBezTo>
                  <a:cubicBezTo>
                    <a:pt x="252" y="115"/>
                    <a:pt x="258" y="118"/>
                    <a:pt x="264" y="121"/>
                  </a:cubicBezTo>
                  <a:cubicBezTo>
                    <a:pt x="223" y="190"/>
                    <a:pt x="174" y="254"/>
                    <a:pt x="134" y="324"/>
                  </a:cubicBezTo>
                  <a:close/>
                  <a:moveTo>
                    <a:pt x="229" y="89"/>
                  </a:moveTo>
                  <a:cubicBezTo>
                    <a:pt x="214" y="79"/>
                    <a:pt x="192" y="66"/>
                    <a:pt x="182" y="51"/>
                  </a:cubicBezTo>
                  <a:cubicBezTo>
                    <a:pt x="182" y="50"/>
                    <a:pt x="181" y="50"/>
                    <a:pt x="181" y="50"/>
                  </a:cubicBezTo>
                  <a:cubicBezTo>
                    <a:pt x="183" y="49"/>
                    <a:pt x="183" y="47"/>
                    <a:pt x="183" y="45"/>
                  </a:cubicBezTo>
                  <a:cubicBezTo>
                    <a:pt x="182" y="44"/>
                    <a:pt x="182" y="43"/>
                    <a:pt x="181" y="42"/>
                  </a:cubicBezTo>
                  <a:cubicBezTo>
                    <a:pt x="217" y="62"/>
                    <a:pt x="260" y="80"/>
                    <a:pt x="282" y="115"/>
                  </a:cubicBezTo>
                  <a:cubicBezTo>
                    <a:pt x="264" y="115"/>
                    <a:pt x="242" y="98"/>
                    <a:pt x="229" y="89"/>
                  </a:cubicBezTo>
                  <a:close/>
                  <a:moveTo>
                    <a:pt x="282" y="98"/>
                  </a:moveTo>
                  <a:cubicBezTo>
                    <a:pt x="282" y="98"/>
                    <a:pt x="282" y="98"/>
                    <a:pt x="281" y="98"/>
                  </a:cubicBezTo>
                  <a:cubicBezTo>
                    <a:pt x="258" y="70"/>
                    <a:pt x="222" y="54"/>
                    <a:pt x="190" y="36"/>
                  </a:cubicBezTo>
                  <a:cubicBezTo>
                    <a:pt x="197" y="31"/>
                    <a:pt x="204" y="24"/>
                    <a:pt x="211" y="18"/>
                  </a:cubicBezTo>
                  <a:cubicBezTo>
                    <a:pt x="226" y="4"/>
                    <a:pt x="242" y="11"/>
                    <a:pt x="257" y="20"/>
                  </a:cubicBezTo>
                  <a:cubicBezTo>
                    <a:pt x="282" y="36"/>
                    <a:pt x="308" y="72"/>
                    <a:pt x="28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FB73784-A0A8-421D-AC6F-FAB8C06F257F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8656828F-6E23-4C33-BE3D-7AAC32372E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68F79471-9964-48DD-A2D5-49C23C59C5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08E7DAB7-4B72-447C-843B-3DD4128B4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E673D0F0-A653-4DCF-B095-8922D2E6F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BD7887FB-9B2C-430D-AB7E-244B4F5DD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91C1C35B-0FF7-45BE-8C51-6C41E69D6CED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9130A6E8-0935-49B3-B729-F79042A004FF}"/>
              </a:ext>
            </a:extLst>
          </p:cNvPr>
          <p:cNvGrpSpPr/>
          <p:nvPr/>
        </p:nvGrpSpPr>
        <p:grpSpPr>
          <a:xfrm>
            <a:off x="1867274" y="1693636"/>
            <a:ext cx="2501951" cy="1003325"/>
            <a:chOff x="8386922" y="2192795"/>
            <a:chExt cx="2501951" cy="100332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7D2531F9-AE98-4F7D-942D-47AEE46169AE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BEAFFA1D-0EF8-4C66-A37D-22F1E9390D34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6A107395-64A9-4FA1-8489-224DA8ACD3E5}"/>
              </a:ext>
            </a:extLst>
          </p:cNvPr>
          <p:cNvGrpSpPr/>
          <p:nvPr/>
        </p:nvGrpSpPr>
        <p:grpSpPr>
          <a:xfrm>
            <a:off x="1867274" y="3372841"/>
            <a:ext cx="2501951" cy="1003325"/>
            <a:chOff x="8386922" y="2192795"/>
            <a:chExt cx="2501951" cy="1003325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CBE69735-223B-4C19-BC08-2F387940980B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609D278A-96E3-475A-A001-D28DEB9B42FE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70ED1085-DB4C-414F-82F6-9BEA694D1D0C}"/>
              </a:ext>
            </a:extLst>
          </p:cNvPr>
          <p:cNvGrpSpPr/>
          <p:nvPr/>
        </p:nvGrpSpPr>
        <p:grpSpPr>
          <a:xfrm>
            <a:off x="1867274" y="5052049"/>
            <a:ext cx="2501951" cy="1003325"/>
            <a:chOff x="8386922" y="2192795"/>
            <a:chExt cx="2501951" cy="1003325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7CBC5A73-9084-47B0-AC84-B5D9B058597C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44E03DA0-6FE4-4C4F-8B48-F62EFDFA4C1C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FB3D4DD-E888-4EB0-8E15-95EA77F4BA12}"/>
              </a:ext>
            </a:extLst>
          </p:cNvPr>
          <p:cNvGrpSpPr/>
          <p:nvPr/>
        </p:nvGrpSpPr>
        <p:grpSpPr>
          <a:xfrm>
            <a:off x="8452886" y="1693636"/>
            <a:ext cx="2501951" cy="1003325"/>
            <a:chOff x="8386922" y="2192795"/>
            <a:chExt cx="2501951" cy="1003325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D05117CF-1C29-48B5-B4F1-4B6969C1F641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0B2ACAD8-562C-46BE-84CF-36E2F0AF747C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0020C1CA-D02B-42E3-AFD7-AEAF9F16D661}"/>
              </a:ext>
            </a:extLst>
          </p:cNvPr>
          <p:cNvGrpSpPr/>
          <p:nvPr/>
        </p:nvGrpSpPr>
        <p:grpSpPr>
          <a:xfrm>
            <a:off x="8452886" y="3372841"/>
            <a:ext cx="2501951" cy="1003325"/>
            <a:chOff x="8386922" y="2192795"/>
            <a:chExt cx="2501951" cy="1003325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3090E300-FCB9-46C1-8376-A1105DB7F715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0AAF9459-93AC-4BCB-98CD-A3CFA0747DA5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51B6BBB-3039-4980-BA05-EB35855E925F}"/>
              </a:ext>
            </a:extLst>
          </p:cNvPr>
          <p:cNvGrpSpPr/>
          <p:nvPr/>
        </p:nvGrpSpPr>
        <p:grpSpPr>
          <a:xfrm>
            <a:off x="8452886" y="5052049"/>
            <a:ext cx="2501951" cy="1003325"/>
            <a:chOff x="8386922" y="2192795"/>
            <a:chExt cx="2501951" cy="1003325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71225481-3C9E-452B-B4B6-5258C5DC26E7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439EF3D7-233E-448B-B0EC-558EE68B266C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22017921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4A5E8689-1CE8-4256-8AE0-85B87D3F0B3A}"/>
              </a:ext>
            </a:extLst>
          </p:cNvPr>
          <p:cNvGrpSpPr>
            <a:grpSpLocks noChangeAspect="1"/>
          </p:cNvGrpSpPr>
          <p:nvPr/>
        </p:nvGrpSpPr>
        <p:grpSpPr>
          <a:xfrm>
            <a:off x="1295401" y="2314576"/>
            <a:ext cx="1906587" cy="2565400"/>
            <a:chOff x="1260" y="774"/>
            <a:chExt cx="1201" cy="1616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74AB2A8-B2A9-4515-B28A-AF336DE9806D}"/>
                </a:ext>
              </a:extLst>
            </p:cNvPr>
            <p:cNvSpPr/>
            <p:nvPr/>
          </p:nvSpPr>
          <p:spPr bwMode="auto">
            <a:xfrm>
              <a:off x="1260" y="774"/>
              <a:ext cx="1201" cy="1616"/>
            </a:xfrm>
            <a:custGeom>
              <a:gdLst>
                <a:gd fmla="*/ 426 w 448" name="T0"/>
                <a:gd fmla="*/ 21 h 603" name="T1"/>
                <a:gd fmla="*/ 418 w 448" name="T2"/>
                <a:gd fmla="*/ 16 h 603" name="T3"/>
                <a:gd fmla="*/ 27 w 448" name="T4"/>
                <a:gd fmla="*/ 31 h 603" name="T5"/>
                <a:gd fmla="*/ 23 w 448" name="T6"/>
                <a:gd fmla="*/ 36 h 603" name="T7"/>
                <a:gd fmla="*/ 14 w 448" name="T8"/>
                <a:gd fmla="*/ 71 h 603" name="T9"/>
                <a:gd fmla="*/ 26 w 448" name="T10"/>
                <a:gd fmla="*/ 93 h 603" name="T11"/>
                <a:gd fmla="*/ 14 w 448" name="T12"/>
                <a:gd fmla="*/ 118 h 603" name="T13"/>
                <a:gd fmla="*/ 29 w 448" name="T14"/>
                <a:gd fmla="*/ 139 h 603" name="T15"/>
                <a:gd fmla="*/ 14 w 448" name="T16"/>
                <a:gd fmla="*/ 164 h 603" name="T17"/>
                <a:gd fmla="*/ 32 w 448" name="T18"/>
                <a:gd fmla="*/ 184 h 603" name="T19"/>
                <a:gd fmla="*/ 17 w 448" name="T20"/>
                <a:gd fmla="*/ 211 h 603" name="T21"/>
                <a:gd fmla="*/ 35 w 448" name="T22"/>
                <a:gd fmla="*/ 232 h 603" name="T23"/>
                <a:gd fmla="*/ 26 w 448" name="T24"/>
                <a:gd fmla="*/ 258 h 603" name="T25"/>
                <a:gd fmla="*/ 38 w 448" name="T26"/>
                <a:gd fmla="*/ 284 h 603" name="T27"/>
                <a:gd fmla="*/ 24 w 448" name="T28"/>
                <a:gd fmla="*/ 314 h 603" name="T29"/>
                <a:gd fmla="*/ 41 w 448" name="T30"/>
                <a:gd fmla="*/ 336 h 603" name="T31"/>
                <a:gd fmla="*/ 32 w 448" name="T32"/>
                <a:gd fmla="*/ 361 h 603" name="T33"/>
                <a:gd fmla="*/ 43 w 448" name="T34"/>
                <a:gd fmla="*/ 380 h 603" name="T35"/>
                <a:gd fmla="*/ 28 w 448" name="T36"/>
                <a:gd fmla="*/ 417 h 603" name="T37"/>
                <a:gd fmla="*/ 45 w 448" name="T38"/>
                <a:gd fmla="*/ 439 h 603" name="T39"/>
                <a:gd fmla="*/ 32 w 448" name="T40"/>
                <a:gd fmla="*/ 482 h 603" name="T41"/>
                <a:gd fmla="*/ 45 w 448" name="T42"/>
                <a:gd fmla="*/ 503 h 603" name="T43"/>
                <a:gd fmla="*/ 28 w 448" name="T44"/>
                <a:gd fmla="*/ 535 h 603" name="T45"/>
                <a:gd fmla="*/ 45 w 448" name="T46"/>
                <a:gd fmla="*/ 557 h 603" name="T47"/>
                <a:gd fmla="*/ 55 w 448" name="T48"/>
                <a:gd fmla="*/ 596 h 603" name="T49"/>
                <a:gd fmla="*/ 60 w 448" name="T50"/>
                <a:gd fmla="*/ 557 h 603" name="T51"/>
                <a:gd fmla="*/ 56 w 448" name="T52"/>
                <a:gd fmla="*/ 535 h 603" name="T53"/>
                <a:gd fmla="*/ 71 w 448" name="T54"/>
                <a:gd fmla="*/ 503 h 603" name="T55"/>
                <a:gd fmla="*/ 56 w 448" name="T56"/>
                <a:gd fmla="*/ 482 h 603" name="T57"/>
                <a:gd fmla="*/ 64 w 448" name="T58"/>
                <a:gd fmla="*/ 439 h 603" name="T59"/>
                <a:gd fmla="*/ 55 w 448" name="T60"/>
                <a:gd fmla="*/ 417 h 603" name="T61"/>
                <a:gd fmla="*/ 64 w 448" name="T62"/>
                <a:gd fmla="*/ 381 h 603" name="T63"/>
                <a:gd fmla="*/ 53 w 448" name="T64"/>
                <a:gd fmla="*/ 358 h 603" name="T65"/>
                <a:gd fmla="*/ 54 w 448" name="T66"/>
                <a:gd fmla="*/ 339 h 603" name="T67"/>
                <a:gd fmla="*/ 51 w 448" name="T68"/>
                <a:gd fmla="*/ 316 h 603" name="T69"/>
                <a:gd fmla="*/ 57 w 448" name="T70"/>
                <a:gd fmla="*/ 285 h 603" name="T71"/>
                <a:gd fmla="*/ 48 w 448" name="T72"/>
                <a:gd fmla="*/ 264 h 603" name="T73"/>
                <a:gd fmla="*/ 50 w 448" name="T74"/>
                <a:gd fmla="*/ 235 h 603" name="T75"/>
                <a:gd fmla="*/ 45 w 448" name="T76"/>
                <a:gd fmla="*/ 212 h 603" name="T77"/>
                <a:gd fmla="*/ 57 w 448" name="T78"/>
                <a:gd fmla="*/ 182 h 603" name="T79"/>
                <a:gd fmla="*/ 41 w 448" name="T80"/>
                <a:gd fmla="*/ 162 h 603" name="T81"/>
                <a:gd fmla="*/ 57 w 448" name="T82"/>
                <a:gd fmla="*/ 139 h 603" name="T83"/>
                <a:gd fmla="*/ 39 w 448" name="T84"/>
                <a:gd fmla="*/ 118 h 603" name="T85"/>
                <a:gd fmla="*/ 49 w 448" name="T86"/>
                <a:gd fmla="*/ 93 h 603" name="T87"/>
                <a:gd fmla="*/ 36 w 448" name="T88"/>
                <a:gd fmla="*/ 71 h 603" name="T89"/>
                <a:gd fmla="*/ 220 w 448" name="T90"/>
                <a:gd fmla="*/ 13 h 603" name="T91"/>
                <a:gd fmla="*/ 415 w 448" name="T92"/>
                <a:gd fmla="*/ 348 h 603" name="T93"/>
                <a:gd fmla="*/ 415 w 448" name="T94"/>
                <a:gd fmla="*/ 573 h 603" name="T95"/>
                <a:gd fmla="*/ 427 w 448" name="T96"/>
                <a:gd fmla="*/ 354 h 60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03" w="448">
                  <a:moveTo>
                    <a:pt x="427" y="354"/>
                  </a:moveTo>
                  <a:cubicBezTo>
                    <a:pt x="419" y="243"/>
                    <a:pt x="426" y="132"/>
                    <a:pt x="426" y="21"/>
                  </a:cubicBezTo>
                  <a:cubicBezTo>
                    <a:pt x="426" y="17"/>
                    <a:pt x="422" y="16"/>
                    <a:pt x="419" y="17"/>
                  </a:cubicBezTo>
                  <a:cubicBezTo>
                    <a:pt x="419" y="16"/>
                    <a:pt x="419" y="16"/>
                    <a:pt x="418" y="16"/>
                  </a:cubicBezTo>
                  <a:cubicBezTo>
                    <a:pt x="353" y="4"/>
                    <a:pt x="286" y="0"/>
                    <a:pt x="220" y="2"/>
                  </a:cubicBezTo>
                  <a:cubicBezTo>
                    <a:pt x="155" y="3"/>
                    <a:pt x="88" y="9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48"/>
                    <a:pt x="24" y="59"/>
                    <a:pt x="25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93"/>
                    <a:pt x="14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101"/>
                    <a:pt x="27" y="109"/>
                    <a:pt x="28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0" y="118"/>
                    <a:pt x="0" y="139"/>
                    <a:pt x="14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30" y="147"/>
                    <a:pt x="30" y="155"/>
                    <a:pt x="31" y="163"/>
                  </a:cubicBezTo>
                  <a:cubicBezTo>
                    <a:pt x="25" y="163"/>
                    <a:pt x="19" y="164"/>
                    <a:pt x="14" y="164"/>
                  </a:cubicBezTo>
                  <a:cubicBezTo>
                    <a:pt x="0" y="164"/>
                    <a:pt x="0" y="186"/>
                    <a:pt x="14" y="186"/>
                  </a:cubicBezTo>
                  <a:cubicBezTo>
                    <a:pt x="20" y="185"/>
                    <a:pt x="26" y="185"/>
                    <a:pt x="32" y="184"/>
                  </a:cubicBezTo>
                  <a:cubicBezTo>
                    <a:pt x="33" y="193"/>
                    <a:pt x="33" y="202"/>
                    <a:pt x="34" y="211"/>
                  </a:cubicBezTo>
                  <a:cubicBezTo>
                    <a:pt x="28" y="211"/>
                    <a:pt x="23" y="211"/>
                    <a:pt x="17" y="211"/>
                  </a:cubicBezTo>
                  <a:cubicBezTo>
                    <a:pt x="4" y="211"/>
                    <a:pt x="4" y="232"/>
                    <a:pt x="17" y="232"/>
                  </a:cubicBezTo>
                  <a:cubicBezTo>
                    <a:pt x="23" y="232"/>
                    <a:pt x="29" y="232"/>
                    <a:pt x="35" y="232"/>
                  </a:cubicBezTo>
                  <a:cubicBezTo>
                    <a:pt x="36" y="242"/>
                    <a:pt x="36" y="252"/>
                    <a:pt x="37" y="263"/>
                  </a:cubicBezTo>
                  <a:cubicBezTo>
                    <a:pt x="33" y="262"/>
                    <a:pt x="30" y="260"/>
                    <a:pt x="26" y="258"/>
                  </a:cubicBezTo>
                  <a:cubicBezTo>
                    <a:pt x="15" y="251"/>
                    <a:pt x="4" y="270"/>
                    <a:pt x="16" y="277"/>
                  </a:cubicBezTo>
                  <a:cubicBezTo>
                    <a:pt x="23" y="281"/>
                    <a:pt x="30" y="283"/>
                    <a:pt x="38" y="284"/>
                  </a:cubicBezTo>
                  <a:cubicBezTo>
                    <a:pt x="39" y="294"/>
                    <a:pt x="39" y="305"/>
                    <a:pt x="40" y="315"/>
                  </a:cubicBezTo>
                  <a:cubicBezTo>
                    <a:pt x="35" y="314"/>
                    <a:pt x="30" y="314"/>
                    <a:pt x="24" y="314"/>
                  </a:cubicBezTo>
                  <a:cubicBezTo>
                    <a:pt x="11" y="314"/>
                    <a:pt x="11" y="335"/>
                    <a:pt x="24" y="335"/>
                  </a:cubicBezTo>
                  <a:cubicBezTo>
                    <a:pt x="30" y="335"/>
                    <a:pt x="36" y="336"/>
                    <a:pt x="41" y="336"/>
                  </a:cubicBezTo>
                  <a:cubicBezTo>
                    <a:pt x="41" y="344"/>
                    <a:pt x="42" y="351"/>
                    <a:pt x="42" y="359"/>
                  </a:cubicBezTo>
                  <a:cubicBezTo>
                    <a:pt x="39" y="359"/>
                    <a:pt x="36" y="360"/>
                    <a:pt x="32" y="361"/>
                  </a:cubicBezTo>
                  <a:cubicBezTo>
                    <a:pt x="19" y="365"/>
                    <a:pt x="25" y="385"/>
                    <a:pt x="38" y="381"/>
                  </a:cubicBezTo>
                  <a:cubicBezTo>
                    <a:pt x="40" y="381"/>
                    <a:pt x="41" y="381"/>
                    <a:pt x="43" y="380"/>
                  </a:cubicBezTo>
                  <a:cubicBezTo>
                    <a:pt x="43" y="393"/>
                    <a:pt x="44" y="405"/>
                    <a:pt x="44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14" y="417"/>
                    <a:pt x="14" y="439"/>
                    <a:pt x="28" y="439"/>
                  </a:cubicBezTo>
                  <a:cubicBezTo>
                    <a:pt x="45" y="439"/>
                    <a:pt x="45" y="439"/>
                    <a:pt x="45" y="439"/>
                  </a:cubicBezTo>
                  <a:cubicBezTo>
                    <a:pt x="45" y="453"/>
                    <a:pt x="45" y="467"/>
                    <a:pt x="45" y="482"/>
                  </a:cubicBezTo>
                  <a:cubicBezTo>
                    <a:pt x="32" y="482"/>
                    <a:pt x="32" y="482"/>
                    <a:pt x="32" y="482"/>
                  </a:cubicBezTo>
                  <a:cubicBezTo>
                    <a:pt x="18" y="482"/>
                    <a:pt x="18" y="503"/>
                    <a:pt x="32" y="503"/>
                  </a:cubicBezTo>
                  <a:cubicBezTo>
                    <a:pt x="45" y="503"/>
                    <a:pt x="45" y="503"/>
                    <a:pt x="45" y="503"/>
                  </a:cubicBezTo>
                  <a:cubicBezTo>
                    <a:pt x="45" y="514"/>
                    <a:pt x="45" y="524"/>
                    <a:pt x="45" y="535"/>
                  </a:cubicBezTo>
                  <a:cubicBezTo>
                    <a:pt x="28" y="535"/>
                    <a:pt x="28" y="535"/>
                    <a:pt x="28" y="535"/>
                  </a:cubicBezTo>
                  <a:cubicBezTo>
                    <a:pt x="14" y="535"/>
                    <a:pt x="14" y="557"/>
                    <a:pt x="28" y="557"/>
                  </a:cubicBezTo>
                  <a:cubicBezTo>
                    <a:pt x="45" y="557"/>
                    <a:pt x="45" y="557"/>
                    <a:pt x="45" y="557"/>
                  </a:cubicBezTo>
                  <a:cubicBezTo>
                    <a:pt x="45" y="570"/>
                    <a:pt x="45" y="583"/>
                    <a:pt x="44" y="596"/>
                  </a:cubicBezTo>
                  <a:cubicBezTo>
                    <a:pt x="44" y="603"/>
                    <a:pt x="55" y="603"/>
                    <a:pt x="55" y="596"/>
                  </a:cubicBezTo>
                  <a:cubicBezTo>
                    <a:pt x="55" y="583"/>
                    <a:pt x="56" y="570"/>
                    <a:pt x="56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74" y="557"/>
                    <a:pt x="74" y="535"/>
                    <a:pt x="60" y="535"/>
                  </a:cubicBezTo>
                  <a:cubicBezTo>
                    <a:pt x="56" y="535"/>
                    <a:pt x="56" y="535"/>
                    <a:pt x="56" y="535"/>
                  </a:cubicBezTo>
                  <a:cubicBezTo>
                    <a:pt x="56" y="524"/>
                    <a:pt x="56" y="514"/>
                    <a:pt x="56" y="503"/>
                  </a:cubicBezTo>
                  <a:cubicBezTo>
                    <a:pt x="71" y="503"/>
                    <a:pt x="71" y="503"/>
                    <a:pt x="71" y="503"/>
                  </a:cubicBezTo>
                  <a:cubicBezTo>
                    <a:pt x="85" y="503"/>
                    <a:pt x="85" y="482"/>
                    <a:pt x="71" y="482"/>
                  </a:cubicBezTo>
                  <a:cubicBezTo>
                    <a:pt x="56" y="482"/>
                    <a:pt x="56" y="482"/>
                    <a:pt x="56" y="482"/>
                  </a:cubicBezTo>
                  <a:cubicBezTo>
                    <a:pt x="56" y="467"/>
                    <a:pt x="56" y="453"/>
                    <a:pt x="55" y="439"/>
                  </a:cubicBezTo>
                  <a:cubicBezTo>
                    <a:pt x="64" y="439"/>
                    <a:pt x="64" y="439"/>
                    <a:pt x="64" y="439"/>
                  </a:cubicBezTo>
                  <a:cubicBezTo>
                    <a:pt x="78" y="439"/>
                    <a:pt x="78" y="417"/>
                    <a:pt x="64" y="417"/>
                  </a:cubicBezTo>
                  <a:cubicBezTo>
                    <a:pt x="55" y="417"/>
                    <a:pt x="55" y="417"/>
                    <a:pt x="55" y="417"/>
                  </a:cubicBezTo>
                  <a:cubicBezTo>
                    <a:pt x="54" y="405"/>
                    <a:pt x="54" y="392"/>
                    <a:pt x="53" y="379"/>
                  </a:cubicBezTo>
                  <a:cubicBezTo>
                    <a:pt x="57" y="380"/>
                    <a:pt x="61" y="380"/>
                    <a:pt x="64" y="381"/>
                  </a:cubicBezTo>
                  <a:cubicBezTo>
                    <a:pt x="78" y="385"/>
                    <a:pt x="83" y="365"/>
                    <a:pt x="70" y="361"/>
                  </a:cubicBezTo>
                  <a:cubicBezTo>
                    <a:pt x="64" y="359"/>
                    <a:pt x="58" y="358"/>
                    <a:pt x="53" y="358"/>
                  </a:cubicBezTo>
                  <a:cubicBezTo>
                    <a:pt x="52" y="351"/>
                    <a:pt x="52" y="345"/>
                    <a:pt x="52" y="338"/>
                  </a:cubicBezTo>
                  <a:cubicBezTo>
                    <a:pt x="52" y="338"/>
                    <a:pt x="53" y="338"/>
                    <a:pt x="54" y="339"/>
                  </a:cubicBezTo>
                  <a:cubicBezTo>
                    <a:pt x="67" y="343"/>
                    <a:pt x="73" y="322"/>
                    <a:pt x="59" y="318"/>
                  </a:cubicBezTo>
                  <a:cubicBezTo>
                    <a:pt x="57" y="317"/>
                    <a:pt x="54" y="316"/>
                    <a:pt x="51" y="316"/>
                  </a:cubicBezTo>
                  <a:cubicBezTo>
                    <a:pt x="50" y="306"/>
                    <a:pt x="50" y="295"/>
                    <a:pt x="49" y="285"/>
                  </a:cubicBezTo>
                  <a:cubicBezTo>
                    <a:pt x="52" y="285"/>
                    <a:pt x="54" y="285"/>
                    <a:pt x="57" y="285"/>
                  </a:cubicBezTo>
                  <a:cubicBezTo>
                    <a:pt x="70" y="285"/>
                    <a:pt x="70" y="264"/>
                    <a:pt x="57" y="264"/>
                  </a:cubicBezTo>
                  <a:cubicBezTo>
                    <a:pt x="54" y="264"/>
                    <a:pt x="51" y="264"/>
                    <a:pt x="48" y="264"/>
                  </a:cubicBezTo>
                  <a:cubicBezTo>
                    <a:pt x="47" y="254"/>
                    <a:pt x="47" y="244"/>
                    <a:pt x="46" y="234"/>
                  </a:cubicBezTo>
                  <a:cubicBezTo>
                    <a:pt x="47" y="234"/>
                    <a:pt x="49" y="235"/>
                    <a:pt x="50" y="235"/>
                  </a:cubicBezTo>
                  <a:cubicBezTo>
                    <a:pt x="63" y="239"/>
                    <a:pt x="69" y="219"/>
                    <a:pt x="56" y="214"/>
                  </a:cubicBezTo>
                  <a:cubicBezTo>
                    <a:pt x="52" y="213"/>
                    <a:pt x="48" y="213"/>
                    <a:pt x="45" y="212"/>
                  </a:cubicBezTo>
                  <a:cubicBezTo>
                    <a:pt x="44" y="202"/>
                    <a:pt x="43" y="193"/>
                    <a:pt x="43" y="183"/>
                  </a:cubicBezTo>
                  <a:cubicBezTo>
                    <a:pt x="47" y="182"/>
                    <a:pt x="52" y="182"/>
                    <a:pt x="57" y="182"/>
                  </a:cubicBezTo>
                  <a:cubicBezTo>
                    <a:pt x="70" y="182"/>
                    <a:pt x="70" y="160"/>
                    <a:pt x="57" y="161"/>
                  </a:cubicBezTo>
                  <a:cubicBezTo>
                    <a:pt x="51" y="161"/>
                    <a:pt x="46" y="161"/>
                    <a:pt x="41" y="162"/>
                  </a:cubicBezTo>
                  <a:cubicBezTo>
                    <a:pt x="41" y="154"/>
                    <a:pt x="40" y="147"/>
                    <a:pt x="40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0" y="139"/>
                    <a:pt x="70" y="118"/>
                    <a:pt x="57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8" y="109"/>
                    <a:pt x="37" y="101"/>
                    <a:pt x="37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63" y="93"/>
                    <a:pt x="63" y="71"/>
                    <a:pt x="49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5" y="61"/>
                    <a:pt x="34" y="50"/>
                    <a:pt x="34" y="40"/>
                  </a:cubicBezTo>
                  <a:cubicBezTo>
                    <a:pt x="93" y="20"/>
                    <a:pt x="157" y="14"/>
                    <a:pt x="220" y="13"/>
                  </a:cubicBezTo>
                  <a:cubicBezTo>
                    <a:pt x="285" y="11"/>
                    <a:pt x="351" y="14"/>
                    <a:pt x="415" y="27"/>
                  </a:cubicBezTo>
                  <a:cubicBezTo>
                    <a:pt x="415" y="134"/>
                    <a:pt x="409" y="241"/>
                    <a:pt x="415" y="348"/>
                  </a:cubicBezTo>
                  <a:cubicBezTo>
                    <a:pt x="418" y="387"/>
                    <a:pt x="421" y="425"/>
                    <a:pt x="423" y="464"/>
                  </a:cubicBezTo>
                  <a:cubicBezTo>
                    <a:pt x="425" y="500"/>
                    <a:pt x="427" y="539"/>
                    <a:pt x="415" y="573"/>
                  </a:cubicBezTo>
                  <a:cubicBezTo>
                    <a:pt x="413" y="580"/>
                    <a:pt x="423" y="582"/>
                    <a:pt x="426" y="576"/>
                  </a:cubicBezTo>
                  <a:cubicBezTo>
                    <a:pt x="448" y="507"/>
                    <a:pt x="431" y="425"/>
                    <a:pt x="427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B01D2100-7AD5-4A16-AB92-7B3238530DC5}"/>
                </a:ext>
              </a:extLst>
            </p:cNvPr>
            <p:cNvSpPr/>
            <p:nvPr/>
          </p:nvSpPr>
          <p:spPr bwMode="auto">
            <a:xfrm>
              <a:off x="1402" y="2317"/>
              <a:ext cx="976" cy="67"/>
            </a:xfrm>
            <a:custGeom>
              <a:gdLst>
                <a:gd fmla="*/ 357 w 364" name="T0"/>
                <a:gd fmla="*/ 0 h 25" name="T1"/>
                <a:gd fmla="*/ 7 w 364" name="T2"/>
                <a:gd fmla="*/ 14 h 25" name="T3"/>
                <a:gd fmla="*/ 7 w 364" name="T4"/>
                <a:gd fmla="*/ 25 h 25" name="T5"/>
                <a:gd fmla="*/ 357 w 364" name="T6"/>
                <a:gd fmla="*/ 11 h 25" name="T7"/>
                <a:gd fmla="*/ 357 w 364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364">
                  <a:moveTo>
                    <a:pt x="357" y="0"/>
                  </a:moveTo>
                  <a:cubicBezTo>
                    <a:pt x="241" y="11"/>
                    <a:pt x="124" y="14"/>
                    <a:pt x="7" y="14"/>
                  </a:cubicBezTo>
                  <a:cubicBezTo>
                    <a:pt x="0" y="14"/>
                    <a:pt x="0" y="25"/>
                    <a:pt x="7" y="25"/>
                  </a:cubicBezTo>
                  <a:cubicBezTo>
                    <a:pt x="124" y="25"/>
                    <a:pt x="241" y="22"/>
                    <a:pt x="357" y="11"/>
                  </a:cubicBezTo>
                  <a:cubicBezTo>
                    <a:pt x="364" y="10"/>
                    <a:pt x="364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6BCD5B91-151A-417D-967E-95595B4BFE90}"/>
                </a:ext>
              </a:extLst>
            </p:cNvPr>
            <p:cNvSpPr/>
            <p:nvPr/>
          </p:nvSpPr>
          <p:spPr bwMode="auto">
            <a:xfrm>
              <a:off x="1871" y="1867"/>
              <a:ext cx="400" cy="40"/>
            </a:xfrm>
            <a:custGeom>
              <a:gdLst>
                <a:gd fmla="*/ 143 w 149" name="T0"/>
                <a:gd fmla="*/ 0 h 15" name="T1"/>
                <a:gd fmla="*/ 7 w 149" name="T2"/>
                <a:gd fmla="*/ 4 h 15" name="T3"/>
                <a:gd fmla="*/ 7 w 149" name="T4"/>
                <a:gd fmla="*/ 15 h 15" name="T5"/>
                <a:gd fmla="*/ 143 w 149" name="T6"/>
                <a:gd fmla="*/ 11 h 15" name="T7"/>
                <a:gd fmla="*/ 143 w 14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49">
                  <a:moveTo>
                    <a:pt x="143" y="0"/>
                  </a:moveTo>
                  <a:cubicBezTo>
                    <a:pt x="97" y="4"/>
                    <a:pt x="52" y="4"/>
                    <a:pt x="7" y="4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2" y="15"/>
                    <a:pt x="97" y="14"/>
                    <a:pt x="143" y="11"/>
                  </a:cubicBezTo>
                  <a:cubicBezTo>
                    <a:pt x="149" y="11"/>
                    <a:pt x="14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112C81A-1643-41C2-8792-950B75C006D8}"/>
                </a:ext>
              </a:extLst>
            </p:cNvPr>
            <p:cNvSpPr/>
            <p:nvPr/>
          </p:nvSpPr>
          <p:spPr bwMode="auto">
            <a:xfrm>
              <a:off x="1863" y="1955"/>
              <a:ext cx="429" cy="38"/>
            </a:xfrm>
            <a:custGeom>
              <a:gdLst>
                <a:gd fmla="*/ 153 w 160" name="T0"/>
                <a:gd fmla="*/ 0 h 14" name="T1"/>
                <a:gd fmla="*/ 6 w 160" name="T2"/>
                <a:gd fmla="*/ 3 h 14" name="T3"/>
                <a:gd fmla="*/ 6 w 160" name="T4"/>
                <a:gd fmla="*/ 14 h 14" name="T5"/>
                <a:gd fmla="*/ 153 w 160" name="T6"/>
                <a:gd fmla="*/ 10 h 14" name="T7"/>
                <a:gd fmla="*/ 153 w 160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0">
                  <a:moveTo>
                    <a:pt x="153" y="0"/>
                  </a:moveTo>
                  <a:cubicBezTo>
                    <a:pt x="104" y="0"/>
                    <a:pt x="55" y="3"/>
                    <a:pt x="6" y="3"/>
                  </a:cubicBezTo>
                  <a:cubicBezTo>
                    <a:pt x="0" y="3"/>
                    <a:pt x="0" y="14"/>
                    <a:pt x="6" y="14"/>
                  </a:cubicBezTo>
                  <a:cubicBezTo>
                    <a:pt x="55" y="14"/>
                    <a:pt x="104" y="11"/>
                    <a:pt x="153" y="10"/>
                  </a:cubicBezTo>
                  <a:cubicBezTo>
                    <a:pt x="160" y="10"/>
                    <a:pt x="160" y="0"/>
                    <a:pt x="1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05E4915-490C-4C51-9262-058ECEF79406}"/>
                </a:ext>
              </a:extLst>
            </p:cNvPr>
            <p:cNvSpPr/>
            <p:nvPr/>
          </p:nvSpPr>
          <p:spPr bwMode="auto">
            <a:xfrm>
              <a:off x="1834" y="2028"/>
              <a:ext cx="448" cy="51"/>
            </a:xfrm>
            <a:custGeom>
              <a:gdLst>
                <a:gd fmla="*/ 160 w 167" name="T0"/>
                <a:gd fmla="*/ 1 h 19" name="T1"/>
                <a:gd fmla="*/ 7 w 167" name="T2"/>
                <a:gd fmla="*/ 5 h 19" name="T3"/>
                <a:gd fmla="*/ 7 w 167" name="T4"/>
                <a:gd fmla="*/ 15 h 19" name="T5"/>
                <a:gd fmla="*/ 160 w 167" name="T6"/>
                <a:gd fmla="*/ 12 h 19" name="T7"/>
                <a:gd fmla="*/ 160 w 167" name="T8"/>
                <a:gd fmla="*/ 1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67">
                  <a:moveTo>
                    <a:pt x="160" y="1"/>
                  </a:moveTo>
                  <a:cubicBezTo>
                    <a:pt x="109" y="8"/>
                    <a:pt x="58" y="8"/>
                    <a:pt x="7" y="5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8" y="19"/>
                    <a:pt x="109" y="19"/>
                    <a:pt x="160" y="12"/>
                  </a:cubicBezTo>
                  <a:cubicBezTo>
                    <a:pt x="167" y="11"/>
                    <a:pt x="167" y="0"/>
                    <a:pt x="16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E97B380-B9AE-4DA8-B466-CAE3C901D54B}"/>
                </a:ext>
              </a:extLst>
            </p:cNvPr>
            <p:cNvSpPr/>
            <p:nvPr/>
          </p:nvSpPr>
          <p:spPr bwMode="auto">
            <a:xfrm>
              <a:off x="1863" y="2119"/>
              <a:ext cx="419" cy="45"/>
            </a:xfrm>
            <a:custGeom>
              <a:gdLst>
                <a:gd fmla="*/ 149 w 156" name="T0"/>
                <a:gd fmla="*/ 3 h 17" name="T1"/>
                <a:gd fmla="*/ 6 w 156" name="T2"/>
                <a:gd fmla="*/ 3 h 17" name="T3"/>
                <a:gd fmla="*/ 6 w 156" name="T4"/>
                <a:gd fmla="*/ 14 h 17" name="T5"/>
                <a:gd fmla="*/ 149 w 156" name="T6"/>
                <a:gd fmla="*/ 14 h 17" name="T7"/>
                <a:gd fmla="*/ 149 w 156" name="T8"/>
                <a:gd fmla="*/ 3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56">
                  <a:moveTo>
                    <a:pt x="149" y="3"/>
                  </a:moveTo>
                  <a:cubicBezTo>
                    <a:pt x="102" y="0"/>
                    <a:pt x="54" y="6"/>
                    <a:pt x="6" y="3"/>
                  </a:cubicBezTo>
                  <a:cubicBezTo>
                    <a:pt x="0" y="2"/>
                    <a:pt x="0" y="13"/>
                    <a:pt x="6" y="14"/>
                  </a:cubicBezTo>
                  <a:cubicBezTo>
                    <a:pt x="54" y="17"/>
                    <a:pt x="102" y="11"/>
                    <a:pt x="149" y="14"/>
                  </a:cubicBezTo>
                  <a:cubicBezTo>
                    <a:pt x="156" y="14"/>
                    <a:pt x="156" y="3"/>
                    <a:pt x="14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5B2E8F2-3E4A-4DB4-AE8A-A3CCC1102E49}"/>
                </a:ext>
              </a:extLst>
            </p:cNvPr>
            <p:cNvSpPr/>
            <p:nvPr/>
          </p:nvSpPr>
          <p:spPr bwMode="auto">
            <a:xfrm>
              <a:off x="1869" y="2191"/>
              <a:ext cx="426" cy="49"/>
            </a:xfrm>
            <a:custGeom>
              <a:gdLst>
                <a:gd fmla="*/ 149 w 159" name="T0"/>
                <a:gd fmla="*/ 1 h 18" name="T1"/>
                <a:gd fmla="*/ 9 w 159" name="T2"/>
                <a:gd fmla="*/ 1 h 18" name="T3"/>
                <a:gd fmla="*/ 7 w 159" name="T4"/>
                <a:gd fmla="*/ 11 h 18" name="T5"/>
                <a:gd fmla="*/ 152 w 159" name="T6"/>
                <a:gd fmla="*/ 11 h 18" name="T7"/>
                <a:gd fmla="*/ 149 w 159" name="T8"/>
                <a:gd fmla="*/ 1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59">
                  <a:moveTo>
                    <a:pt x="149" y="1"/>
                  </a:moveTo>
                  <a:cubicBezTo>
                    <a:pt x="103" y="8"/>
                    <a:pt x="56" y="8"/>
                    <a:pt x="9" y="1"/>
                  </a:cubicBezTo>
                  <a:cubicBezTo>
                    <a:pt x="3" y="0"/>
                    <a:pt x="0" y="10"/>
                    <a:pt x="7" y="11"/>
                  </a:cubicBezTo>
                  <a:cubicBezTo>
                    <a:pt x="55" y="18"/>
                    <a:pt x="104" y="18"/>
                    <a:pt x="152" y="11"/>
                  </a:cubicBezTo>
                  <a:cubicBezTo>
                    <a:pt x="159" y="10"/>
                    <a:pt x="156" y="0"/>
                    <a:pt x="14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AACB0F6F-D2DB-466E-88CB-00F6D23876B1}"/>
              </a:ext>
            </a:extLst>
          </p:cNvPr>
          <p:cNvGrpSpPr>
            <a:grpSpLocks noChangeAspect="1"/>
          </p:cNvGrpSpPr>
          <p:nvPr/>
        </p:nvGrpSpPr>
        <p:grpSpPr>
          <a:xfrm>
            <a:off x="3889377" y="2314576"/>
            <a:ext cx="1906587" cy="2565400"/>
            <a:chOff x="1260" y="774"/>
            <a:chExt cx="1201" cy="1616"/>
          </a:xfrm>
          <a:solidFill>
            <a:schemeClr val="bg1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B3E6B2B-02EA-4397-A756-1514C3844C1C}"/>
                </a:ext>
              </a:extLst>
            </p:cNvPr>
            <p:cNvSpPr/>
            <p:nvPr/>
          </p:nvSpPr>
          <p:spPr bwMode="auto">
            <a:xfrm>
              <a:off x="1260" y="774"/>
              <a:ext cx="1201" cy="1616"/>
            </a:xfrm>
            <a:custGeom>
              <a:gdLst>
                <a:gd fmla="*/ 426 w 448" name="T0"/>
                <a:gd fmla="*/ 21 h 603" name="T1"/>
                <a:gd fmla="*/ 418 w 448" name="T2"/>
                <a:gd fmla="*/ 16 h 603" name="T3"/>
                <a:gd fmla="*/ 27 w 448" name="T4"/>
                <a:gd fmla="*/ 31 h 603" name="T5"/>
                <a:gd fmla="*/ 23 w 448" name="T6"/>
                <a:gd fmla="*/ 36 h 603" name="T7"/>
                <a:gd fmla="*/ 14 w 448" name="T8"/>
                <a:gd fmla="*/ 71 h 603" name="T9"/>
                <a:gd fmla="*/ 26 w 448" name="T10"/>
                <a:gd fmla="*/ 93 h 603" name="T11"/>
                <a:gd fmla="*/ 14 w 448" name="T12"/>
                <a:gd fmla="*/ 118 h 603" name="T13"/>
                <a:gd fmla="*/ 29 w 448" name="T14"/>
                <a:gd fmla="*/ 139 h 603" name="T15"/>
                <a:gd fmla="*/ 14 w 448" name="T16"/>
                <a:gd fmla="*/ 164 h 603" name="T17"/>
                <a:gd fmla="*/ 32 w 448" name="T18"/>
                <a:gd fmla="*/ 184 h 603" name="T19"/>
                <a:gd fmla="*/ 17 w 448" name="T20"/>
                <a:gd fmla="*/ 211 h 603" name="T21"/>
                <a:gd fmla="*/ 35 w 448" name="T22"/>
                <a:gd fmla="*/ 232 h 603" name="T23"/>
                <a:gd fmla="*/ 26 w 448" name="T24"/>
                <a:gd fmla="*/ 258 h 603" name="T25"/>
                <a:gd fmla="*/ 38 w 448" name="T26"/>
                <a:gd fmla="*/ 284 h 603" name="T27"/>
                <a:gd fmla="*/ 24 w 448" name="T28"/>
                <a:gd fmla="*/ 314 h 603" name="T29"/>
                <a:gd fmla="*/ 41 w 448" name="T30"/>
                <a:gd fmla="*/ 336 h 603" name="T31"/>
                <a:gd fmla="*/ 32 w 448" name="T32"/>
                <a:gd fmla="*/ 361 h 603" name="T33"/>
                <a:gd fmla="*/ 43 w 448" name="T34"/>
                <a:gd fmla="*/ 380 h 603" name="T35"/>
                <a:gd fmla="*/ 28 w 448" name="T36"/>
                <a:gd fmla="*/ 417 h 603" name="T37"/>
                <a:gd fmla="*/ 45 w 448" name="T38"/>
                <a:gd fmla="*/ 439 h 603" name="T39"/>
                <a:gd fmla="*/ 32 w 448" name="T40"/>
                <a:gd fmla="*/ 482 h 603" name="T41"/>
                <a:gd fmla="*/ 45 w 448" name="T42"/>
                <a:gd fmla="*/ 503 h 603" name="T43"/>
                <a:gd fmla="*/ 28 w 448" name="T44"/>
                <a:gd fmla="*/ 535 h 603" name="T45"/>
                <a:gd fmla="*/ 45 w 448" name="T46"/>
                <a:gd fmla="*/ 557 h 603" name="T47"/>
                <a:gd fmla="*/ 55 w 448" name="T48"/>
                <a:gd fmla="*/ 596 h 603" name="T49"/>
                <a:gd fmla="*/ 60 w 448" name="T50"/>
                <a:gd fmla="*/ 557 h 603" name="T51"/>
                <a:gd fmla="*/ 56 w 448" name="T52"/>
                <a:gd fmla="*/ 535 h 603" name="T53"/>
                <a:gd fmla="*/ 71 w 448" name="T54"/>
                <a:gd fmla="*/ 503 h 603" name="T55"/>
                <a:gd fmla="*/ 56 w 448" name="T56"/>
                <a:gd fmla="*/ 482 h 603" name="T57"/>
                <a:gd fmla="*/ 64 w 448" name="T58"/>
                <a:gd fmla="*/ 439 h 603" name="T59"/>
                <a:gd fmla="*/ 55 w 448" name="T60"/>
                <a:gd fmla="*/ 417 h 603" name="T61"/>
                <a:gd fmla="*/ 64 w 448" name="T62"/>
                <a:gd fmla="*/ 381 h 603" name="T63"/>
                <a:gd fmla="*/ 53 w 448" name="T64"/>
                <a:gd fmla="*/ 358 h 603" name="T65"/>
                <a:gd fmla="*/ 54 w 448" name="T66"/>
                <a:gd fmla="*/ 339 h 603" name="T67"/>
                <a:gd fmla="*/ 51 w 448" name="T68"/>
                <a:gd fmla="*/ 316 h 603" name="T69"/>
                <a:gd fmla="*/ 57 w 448" name="T70"/>
                <a:gd fmla="*/ 285 h 603" name="T71"/>
                <a:gd fmla="*/ 48 w 448" name="T72"/>
                <a:gd fmla="*/ 264 h 603" name="T73"/>
                <a:gd fmla="*/ 50 w 448" name="T74"/>
                <a:gd fmla="*/ 235 h 603" name="T75"/>
                <a:gd fmla="*/ 45 w 448" name="T76"/>
                <a:gd fmla="*/ 212 h 603" name="T77"/>
                <a:gd fmla="*/ 57 w 448" name="T78"/>
                <a:gd fmla="*/ 182 h 603" name="T79"/>
                <a:gd fmla="*/ 41 w 448" name="T80"/>
                <a:gd fmla="*/ 162 h 603" name="T81"/>
                <a:gd fmla="*/ 57 w 448" name="T82"/>
                <a:gd fmla="*/ 139 h 603" name="T83"/>
                <a:gd fmla="*/ 39 w 448" name="T84"/>
                <a:gd fmla="*/ 118 h 603" name="T85"/>
                <a:gd fmla="*/ 49 w 448" name="T86"/>
                <a:gd fmla="*/ 93 h 603" name="T87"/>
                <a:gd fmla="*/ 36 w 448" name="T88"/>
                <a:gd fmla="*/ 71 h 603" name="T89"/>
                <a:gd fmla="*/ 220 w 448" name="T90"/>
                <a:gd fmla="*/ 13 h 603" name="T91"/>
                <a:gd fmla="*/ 415 w 448" name="T92"/>
                <a:gd fmla="*/ 348 h 603" name="T93"/>
                <a:gd fmla="*/ 415 w 448" name="T94"/>
                <a:gd fmla="*/ 573 h 603" name="T95"/>
                <a:gd fmla="*/ 427 w 448" name="T96"/>
                <a:gd fmla="*/ 354 h 60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03" w="448">
                  <a:moveTo>
                    <a:pt x="427" y="354"/>
                  </a:moveTo>
                  <a:cubicBezTo>
                    <a:pt x="419" y="243"/>
                    <a:pt x="426" y="132"/>
                    <a:pt x="426" y="21"/>
                  </a:cubicBezTo>
                  <a:cubicBezTo>
                    <a:pt x="426" y="17"/>
                    <a:pt x="422" y="16"/>
                    <a:pt x="419" y="17"/>
                  </a:cubicBezTo>
                  <a:cubicBezTo>
                    <a:pt x="419" y="16"/>
                    <a:pt x="419" y="16"/>
                    <a:pt x="418" y="16"/>
                  </a:cubicBezTo>
                  <a:cubicBezTo>
                    <a:pt x="353" y="4"/>
                    <a:pt x="286" y="0"/>
                    <a:pt x="220" y="2"/>
                  </a:cubicBezTo>
                  <a:cubicBezTo>
                    <a:pt x="155" y="3"/>
                    <a:pt x="88" y="9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48"/>
                    <a:pt x="24" y="59"/>
                    <a:pt x="25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93"/>
                    <a:pt x="14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101"/>
                    <a:pt x="27" y="109"/>
                    <a:pt x="28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0" y="118"/>
                    <a:pt x="0" y="139"/>
                    <a:pt x="14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30" y="147"/>
                    <a:pt x="30" y="155"/>
                    <a:pt x="31" y="163"/>
                  </a:cubicBezTo>
                  <a:cubicBezTo>
                    <a:pt x="25" y="163"/>
                    <a:pt x="19" y="164"/>
                    <a:pt x="14" y="164"/>
                  </a:cubicBezTo>
                  <a:cubicBezTo>
                    <a:pt x="0" y="164"/>
                    <a:pt x="0" y="186"/>
                    <a:pt x="14" y="186"/>
                  </a:cubicBezTo>
                  <a:cubicBezTo>
                    <a:pt x="20" y="185"/>
                    <a:pt x="26" y="185"/>
                    <a:pt x="32" y="184"/>
                  </a:cubicBezTo>
                  <a:cubicBezTo>
                    <a:pt x="33" y="193"/>
                    <a:pt x="33" y="202"/>
                    <a:pt x="34" y="211"/>
                  </a:cubicBezTo>
                  <a:cubicBezTo>
                    <a:pt x="28" y="211"/>
                    <a:pt x="23" y="211"/>
                    <a:pt x="17" y="211"/>
                  </a:cubicBezTo>
                  <a:cubicBezTo>
                    <a:pt x="4" y="211"/>
                    <a:pt x="4" y="232"/>
                    <a:pt x="17" y="232"/>
                  </a:cubicBezTo>
                  <a:cubicBezTo>
                    <a:pt x="23" y="232"/>
                    <a:pt x="29" y="232"/>
                    <a:pt x="35" y="232"/>
                  </a:cubicBezTo>
                  <a:cubicBezTo>
                    <a:pt x="36" y="242"/>
                    <a:pt x="36" y="252"/>
                    <a:pt x="37" y="263"/>
                  </a:cubicBezTo>
                  <a:cubicBezTo>
                    <a:pt x="33" y="262"/>
                    <a:pt x="30" y="260"/>
                    <a:pt x="26" y="258"/>
                  </a:cubicBezTo>
                  <a:cubicBezTo>
                    <a:pt x="15" y="251"/>
                    <a:pt x="4" y="270"/>
                    <a:pt x="16" y="277"/>
                  </a:cubicBezTo>
                  <a:cubicBezTo>
                    <a:pt x="23" y="281"/>
                    <a:pt x="30" y="283"/>
                    <a:pt x="38" y="284"/>
                  </a:cubicBezTo>
                  <a:cubicBezTo>
                    <a:pt x="39" y="294"/>
                    <a:pt x="39" y="305"/>
                    <a:pt x="40" y="315"/>
                  </a:cubicBezTo>
                  <a:cubicBezTo>
                    <a:pt x="35" y="314"/>
                    <a:pt x="30" y="314"/>
                    <a:pt x="24" y="314"/>
                  </a:cubicBezTo>
                  <a:cubicBezTo>
                    <a:pt x="11" y="314"/>
                    <a:pt x="11" y="335"/>
                    <a:pt x="24" y="335"/>
                  </a:cubicBezTo>
                  <a:cubicBezTo>
                    <a:pt x="30" y="335"/>
                    <a:pt x="36" y="336"/>
                    <a:pt x="41" y="336"/>
                  </a:cubicBezTo>
                  <a:cubicBezTo>
                    <a:pt x="41" y="344"/>
                    <a:pt x="42" y="351"/>
                    <a:pt x="42" y="359"/>
                  </a:cubicBezTo>
                  <a:cubicBezTo>
                    <a:pt x="39" y="359"/>
                    <a:pt x="36" y="360"/>
                    <a:pt x="32" y="361"/>
                  </a:cubicBezTo>
                  <a:cubicBezTo>
                    <a:pt x="19" y="365"/>
                    <a:pt x="25" y="385"/>
                    <a:pt x="38" y="381"/>
                  </a:cubicBezTo>
                  <a:cubicBezTo>
                    <a:pt x="40" y="381"/>
                    <a:pt x="41" y="381"/>
                    <a:pt x="43" y="380"/>
                  </a:cubicBezTo>
                  <a:cubicBezTo>
                    <a:pt x="43" y="393"/>
                    <a:pt x="44" y="405"/>
                    <a:pt x="44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14" y="417"/>
                    <a:pt x="14" y="439"/>
                    <a:pt x="28" y="439"/>
                  </a:cubicBezTo>
                  <a:cubicBezTo>
                    <a:pt x="45" y="439"/>
                    <a:pt x="45" y="439"/>
                    <a:pt x="45" y="439"/>
                  </a:cubicBezTo>
                  <a:cubicBezTo>
                    <a:pt x="45" y="453"/>
                    <a:pt x="45" y="467"/>
                    <a:pt x="45" y="482"/>
                  </a:cubicBezTo>
                  <a:cubicBezTo>
                    <a:pt x="32" y="482"/>
                    <a:pt x="32" y="482"/>
                    <a:pt x="32" y="482"/>
                  </a:cubicBezTo>
                  <a:cubicBezTo>
                    <a:pt x="18" y="482"/>
                    <a:pt x="18" y="503"/>
                    <a:pt x="32" y="503"/>
                  </a:cubicBezTo>
                  <a:cubicBezTo>
                    <a:pt x="45" y="503"/>
                    <a:pt x="45" y="503"/>
                    <a:pt x="45" y="503"/>
                  </a:cubicBezTo>
                  <a:cubicBezTo>
                    <a:pt x="45" y="514"/>
                    <a:pt x="45" y="524"/>
                    <a:pt x="45" y="535"/>
                  </a:cubicBezTo>
                  <a:cubicBezTo>
                    <a:pt x="28" y="535"/>
                    <a:pt x="28" y="535"/>
                    <a:pt x="28" y="535"/>
                  </a:cubicBezTo>
                  <a:cubicBezTo>
                    <a:pt x="14" y="535"/>
                    <a:pt x="14" y="557"/>
                    <a:pt x="28" y="557"/>
                  </a:cubicBezTo>
                  <a:cubicBezTo>
                    <a:pt x="45" y="557"/>
                    <a:pt x="45" y="557"/>
                    <a:pt x="45" y="557"/>
                  </a:cubicBezTo>
                  <a:cubicBezTo>
                    <a:pt x="45" y="570"/>
                    <a:pt x="45" y="583"/>
                    <a:pt x="44" y="596"/>
                  </a:cubicBezTo>
                  <a:cubicBezTo>
                    <a:pt x="44" y="603"/>
                    <a:pt x="55" y="603"/>
                    <a:pt x="55" y="596"/>
                  </a:cubicBezTo>
                  <a:cubicBezTo>
                    <a:pt x="55" y="583"/>
                    <a:pt x="56" y="570"/>
                    <a:pt x="56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74" y="557"/>
                    <a:pt x="74" y="535"/>
                    <a:pt x="60" y="535"/>
                  </a:cubicBezTo>
                  <a:cubicBezTo>
                    <a:pt x="56" y="535"/>
                    <a:pt x="56" y="535"/>
                    <a:pt x="56" y="535"/>
                  </a:cubicBezTo>
                  <a:cubicBezTo>
                    <a:pt x="56" y="524"/>
                    <a:pt x="56" y="514"/>
                    <a:pt x="56" y="503"/>
                  </a:cubicBezTo>
                  <a:cubicBezTo>
                    <a:pt x="71" y="503"/>
                    <a:pt x="71" y="503"/>
                    <a:pt x="71" y="503"/>
                  </a:cubicBezTo>
                  <a:cubicBezTo>
                    <a:pt x="85" y="503"/>
                    <a:pt x="85" y="482"/>
                    <a:pt x="71" y="482"/>
                  </a:cubicBezTo>
                  <a:cubicBezTo>
                    <a:pt x="56" y="482"/>
                    <a:pt x="56" y="482"/>
                    <a:pt x="56" y="482"/>
                  </a:cubicBezTo>
                  <a:cubicBezTo>
                    <a:pt x="56" y="467"/>
                    <a:pt x="56" y="453"/>
                    <a:pt x="55" y="439"/>
                  </a:cubicBezTo>
                  <a:cubicBezTo>
                    <a:pt x="64" y="439"/>
                    <a:pt x="64" y="439"/>
                    <a:pt x="64" y="439"/>
                  </a:cubicBezTo>
                  <a:cubicBezTo>
                    <a:pt x="78" y="439"/>
                    <a:pt x="78" y="417"/>
                    <a:pt x="64" y="417"/>
                  </a:cubicBezTo>
                  <a:cubicBezTo>
                    <a:pt x="55" y="417"/>
                    <a:pt x="55" y="417"/>
                    <a:pt x="55" y="417"/>
                  </a:cubicBezTo>
                  <a:cubicBezTo>
                    <a:pt x="54" y="405"/>
                    <a:pt x="54" y="392"/>
                    <a:pt x="53" y="379"/>
                  </a:cubicBezTo>
                  <a:cubicBezTo>
                    <a:pt x="57" y="380"/>
                    <a:pt x="61" y="380"/>
                    <a:pt x="64" y="381"/>
                  </a:cubicBezTo>
                  <a:cubicBezTo>
                    <a:pt x="78" y="385"/>
                    <a:pt x="83" y="365"/>
                    <a:pt x="70" y="361"/>
                  </a:cubicBezTo>
                  <a:cubicBezTo>
                    <a:pt x="64" y="359"/>
                    <a:pt x="58" y="358"/>
                    <a:pt x="53" y="358"/>
                  </a:cubicBezTo>
                  <a:cubicBezTo>
                    <a:pt x="52" y="351"/>
                    <a:pt x="52" y="345"/>
                    <a:pt x="52" y="338"/>
                  </a:cubicBezTo>
                  <a:cubicBezTo>
                    <a:pt x="52" y="338"/>
                    <a:pt x="53" y="338"/>
                    <a:pt x="54" y="339"/>
                  </a:cubicBezTo>
                  <a:cubicBezTo>
                    <a:pt x="67" y="343"/>
                    <a:pt x="73" y="322"/>
                    <a:pt x="59" y="318"/>
                  </a:cubicBezTo>
                  <a:cubicBezTo>
                    <a:pt x="57" y="317"/>
                    <a:pt x="54" y="316"/>
                    <a:pt x="51" y="316"/>
                  </a:cubicBezTo>
                  <a:cubicBezTo>
                    <a:pt x="50" y="306"/>
                    <a:pt x="50" y="295"/>
                    <a:pt x="49" y="285"/>
                  </a:cubicBezTo>
                  <a:cubicBezTo>
                    <a:pt x="52" y="285"/>
                    <a:pt x="54" y="285"/>
                    <a:pt x="57" y="285"/>
                  </a:cubicBezTo>
                  <a:cubicBezTo>
                    <a:pt x="70" y="285"/>
                    <a:pt x="70" y="264"/>
                    <a:pt x="57" y="264"/>
                  </a:cubicBezTo>
                  <a:cubicBezTo>
                    <a:pt x="54" y="264"/>
                    <a:pt x="51" y="264"/>
                    <a:pt x="48" y="264"/>
                  </a:cubicBezTo>
                  <a:cubicBezTo>
                    <a:pt x="47" y="254"/>
                    <a:pt x="47" y="244"/>
                    <a:pt x="46" y="234"/>
                  </a:cubicBezTo>
                  <a:cubicBezTo>
                    <a:pt x="47" y="234"/>
                    <a:pt x="49" y="235"/>
                    <a:pt x="50" y="235"/>
                  </a:cubicBezTo>
                  <a:cubicBezTo>
                    <a:pt x="63" y="239"/>
                    <a:pt x="69" y="219"/>
                    <a:pt x="56" y="214"/>
                  </a:cubicBezTo>
                  <a:cubicBezTo>
                    <a:pt x="52" y="213"/>
                    <a:pt x="48" y="213"/>
                    <a:pt x="45" y="212"/>
                  </a:cubicBezTo>
                  <a:cubicBezTo>
                    <a:pt x="44" y="202"/>
                    <a:pt x="43" y="193"/>
                    <a:pt x="43" y="183"/>
                  </a:cubicBezTo>
                  <a:cubicBezTo>
                    <a:pt x="47" y="182"/>
                    <a:pt x="52" y="182"/>
                    <a:pt x="57" y="182"/>
                  </a:cubicBezTo>
                  <a:cubicBezTo>
                    <a:pt x="70" y="182"/>
                    <a:pt x="70" y="160"/>
                    <a:pt x="57" y="161"/>
                  </a:cubicBezTo>
                  <a:cubicBezTo>
                    <a:pt x="51" y="161"/>
                    <a:pt x="46" y="161"/>
                    <a:pt x="41" y="162"/>
                  </a:cubicBezTo>
                  <a:cubicBezTo>
                    <a:pt x="41" y="154"/>
                    <a:pt x="40" y="147"/>
                    <a:pt x="40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0" y="139"/>
                    <a:pt x="70" y="118"/>
                    <a:pt x="57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8" y="109"/>
                    <a:pt x="37" y="101"/>
                    <a:pt x="37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63" y="93"/>
                    <a:pt x="63" y="71"/>
                    <a:pt x="49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5" y="61"/>
                    <a:pt x="34" y="50"/>
                    <a:pt x="34" y="40"/>
                  </a:cubicBezTo>
                  <a:cubicBezTo>
                    <a:pt x="93" y="20"/>
                    <a:pt x="157" y="14"/>
                    <a:pt x="220" y="13"/>
                  </a:cubicBezTo>
                  <a:cubicBezTo>
                    <a:pt x="285" y="11"/>
                    <a:pt x="351" y="14"/>
                    <a:pt x="415" y="27"/>
                  </a:cubicBezTo>
                  <a:cubicBezTo>
                    <a:pt x="415" y="134"/>
                    <a:pt x="409" y="241"/>
                    <a:pt x="415" y="348"/>
                  </a:cubicBezTo>
                  <a:cubicBezTo>
                    <a:pt x="418" y="387"/>
                    <a:pt x="421" y="425"/>
                    <a:pt x="423" y="464"/>
                  </a:cubicBezTo>
                  <a:cubicBezTo>
                    <a:pt x="425" y="500"/>
                    <a:pt x="427" y="539"/>
                    <a:pt x="415" y="573"/>
                  </a:cubicBezTo>
                  <a:cubicBezTo>
                    <a:pt x="413" y="580"/>
                    <a:pt x="423" y="582"/>
                    <a:pt x="426" y="576"/>
                  </a:cubicBezTo>
                  <a:cubicBezTo>
                    <a:pt x="448" y="507"/>
                    <a:pt x="431" y="425"/>
                    <a:pt x="427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36E758F-2FAC-448E-A4EF-992C95DE4B06}"/>
                </a:ext>
              </a:extLst>
            </p:cNvPr>
            <p:cNvSpPr/>
            <p:nvPr/>
          </p:nvSpPr>
          <p:spPr bwMode="auto">
            <a:xfrm>
              <a:off x="1402" y="2317"/>
              <a:ext cx="976" cy="67"/>
            </a:xfrm>
            <a:custGeom>
              <a:gdLst>
                <a:gd fmla="*/ 357 w 364" name="T0"/>
                <a:gd fmla="*/ 0 h 25" name="T1"/>
                <a:gd fmla="*/ 7 w 364" name="T2"/>
                <a:gd fmla="*/ 14 h 25" name="T3"/>
                <a:gd fmla="*/ 7 w 364" name="T4"/>
                <a:gd fmla="*/ 25 h 25" name="T5"/>
                <a:gd fmla="*/ 357 w 364" name="T6"/>
                <a:gd fmla="*/ 11 h 25" name="T7"/>
                <a:gd fmla="*/ 357 w 364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364">
                  <a:moveTo>
                    <a:pt x="357" y="0"/>
                  </a:moveTo>
                  <a:cubicBezTo>
                    <a:pt x="241" y="11"/>
                    <a:pt x="124" y="14"/>
                    <a:pt x="7" y="14"/>
                  </a:cubicBezTo>
                  <a:cubicBezTo>
                    <a:pt x="0" y="14"/>
                    <a:pt x="0" y="25"/>
                    <a:pt x="7" y="25"/>
                  </a:cubicBezTo>
                  <a:cubicBezTo>
                    <a:pt x="124" y="25"/>
                    <a:pt x="241" y="22"/>
                    <a:pt x="357" y="11"/>
                  </a:cubicBezTo>
                  <a:cubicBezTo>
                    <a:pt x="364" y="10"/>
                    <a:pt x="364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225E52DF-DB9C-4558-B6EC-EB6D2D14D75A}"/>
                </a:ext>
              </a:extLst>
            </p:cNvPr>
            <p:cNvSpPr/>
            <p:nvPr/>
          </p:nvSpPr>
          <p:spPr bwMode="auto">
            <a:xfrm>
              <a:off x="1871" y="1867"/>
              <a:ext cx="400" cy="40"/>
            </a:xfrm>
            <a:custGeom>
              <a:gdLst>
                <a:gd fmla="*/ 143 w 149" name="T0"/>
                <a:gd fmla="*/ 0 h 15" name="T1"/>
                <a:gd fmla="*/ 7 w 149" name="T2"/>
                <a:gd fmla="*/ 4 h 15" name="T3"/>
                <a:gd fmla="*/ 7 w 149" name="T4"/>
                <a:gd fmla="*/ 15 h 15" name="T5"/>
                <a:gd fmla="*/ 143 w 149" name="T6"/>
                <a:gd fmla="*/ 11 h 15" name="T7"/>
                <a:gd fmla="*/ 143 w 14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49">
                  <a:moveTo>
                    <a:pt x="143" y="0"/>
                  </a:moveTo>
                  <a:cubicBezTo>
                    <a:pt x="97" y="4"/>
                    <a:pt x="52" y="4"/>
                    <a:pt x="7" y="4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2" y="15"/>
                    <a:pt x="97" y="14"/>
                    <a:pt x="143" y="11"/>
                  </a:cubicBezTo>
                  <a:cubicBezTo>
                    <a:pt x="149" y="11"/>
                    <a:pt x="14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991A1C00-096F-4F30-A196-9EB057C34DB2}"/>
                </a:ext>
              </a:extLst>
            </p:cNvPr>
            <p:cNvSpPr/>
            <p:nvPr/>
          </p:nvSpPr>
          <p:spPr bwMode="auto">
            <a:xfrm>
              <a:off x="1863" y="1955"/>
              <a:ext cx="429" cy="38"/>
            </a:xfrm>
            <a:custGeom>
              <a:gdLst>
                <a:gd fmla="*/ 153 w 160" name="T0"/>
                <a:gd fmla="*/ 0 h 14" name="T1"/>
                <a:gd fmla="*/ 6 w 160" name="T2"/>
                <a:gd fmla="*/ 3 h 14" name="T3"/>
                <a:gd fmla="*/ 6 w 160" name="T4"/>
                <a:gd fmla="*/ 14 h 14" name="T5"/>
                <a:gd fmla="*/ 153 w 160" name="T6"/>
                <a:gd fmla="*/ 10 h 14" name="T7"/>
                <a:gd fmla="*/ 153 w 160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0">
                  <a:moveTo>
                    <a:pt x="153" y="0"/>
                  </a:moveTo>
                  <a:cubicBezTo>
                    <a:pt x="104" y="0"/>
                    <a:pt x="55" y="3"/>
                    <a:pt x="6" y="3"/>
                  </a:cubicBezTo>
                  <a:cubicBezTo>
                    <a:pt x="0" y="3"/>
                    <a:pt x="0" y="14"/>
                    <a:pt x="6" y="14"/>
                  </a:cubicBezTo>
                  <a:cubicBezTo>
                    <a:pt x="55" y="14"/>
                    <a:pt x="104" y="11"/>
                    <a:pt x="153" y="10"/>
                  </a:cubicBezTo>
                  <a:cubicBezTo>
                    <a:pt x="160" y="10"/>
                    <a:pt x="160" y="0"/>
                    <a:pt x="1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256CAD64-8A96-4802-A546-C44CC03EACCC}"/>
                </a:ext>
              </a:extLst>
            </p:cNvPr>
            <p:cNvSpPr/>
            <p:nvPr/>
          </p:nvSpPr>
          <p:spPr bwMode="auto">
            <a:xfrm>
              <a:off x="1834" y="2028"/>
              <a:ext cx="448" cy="51"/>
            </a:xfrm>
            <a:custGeom>
              <a:gdLst>
                <a:gd fmla="*/ 160 w 167" name="T0"/>
                <a:gd fmla="*/ 1 h 19" name="T1"/>
                <a:gd fmla="*/ 7 w 167" name="T2"/>
                <a:gd fmla="*/ 5 h 19" name="T3"/>
                <a:gd fmla="*/ 7 w 167" name="T4"/>
                <a:gd fmla="*/ 15 h 19" name="T5"/>
                <a:gd fmla="*/ 160 w 167" name="T6"/>
                <a:gd fmla="*/ 12 h 19" name="T7"/>
                <a:gd fmla="*/ 160 w 167" name="T8"/>
                <a:gd fmla="*/ 1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67">
                  <a:moveTo>
                    <a:pt x="160" y="1"/>
                  </a:moveTo>
                  <a:cubicBezTo>
                    <a:pt x="109" y="8"/>
                    <a:pt x="58" y="8"/>
                    <a:pt x="7" y="5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8" y="19"/>
                    <a:pt x="109" y="19"/>
                    <a:pt x="160" y="12"/>
                  </a:cubicBezTo>
                  <a:cubicBezTo>
                    <a:pt x="167" y="11"/>
                    <a:pt x="167" y="0"/>
                    <a:pt x="16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C1FF9ACC-63B5-460E-9B93-EE992F4D8E26}"/>
                </a:ext>
              </a:extLst>
            </p:cNvPr>
            <p:cNvSpPr/>
            <p:nvPr/>
          </p:nvSpPr>
          <p:spPr bwMode="auto">
            <a:xfrm>
              <a:off x="1863" y="2119"/>
              <a:ext cx="419" cy="45"/>
            </a:xfrm>
            <a:custGeom>
              <a:gdLst>
                <a:gd fmla="*/ 149 w 156" name="T0"/>
                <a:gd fmla="*/ 3 h 17" name="T1"/>
                <a:gd fmla="*/ 6 w 156" name="T2"/>
                <a:gd fmla="*/ 3 h 17" name="T3"/>
                <a:gd fmla="*/ 6 w 156" name="T4"/>
                <a:gd fmla="*/ 14 h 17" name="T5"/>
                <a:gd fmla="*/ 149 w 156" name="T6"/>
                <a:gd fmla="*/ 14 h 17" name="T7"/>
                <a:gd fmla="*/ 149 w 156" name="T8"/>
                <a:gd fmla="*/ 3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56">
                  <a:moveTo>
                    <a:pt x="149" y="3"/>
                  </a:moveTo>
                  <a:cubicBezTo>
                    <a:pt x="102" y="0"/>
                    <a:pt x="54" y="6"/>
                    <a:pt x="6" y="3"/>
                  </a:cubicBezTo>
                  <a:cubicBezTo>
                    <a:pt x="0" y="2"/>
                    <a:pt x="0" y="13"/>
                    <a:pt x="6" y="14"/>
                  </a:cubicBezTo>
                  <a:cubicBezTo>
                    <a:pt x="54" y="17"/>
                    <a:pt x="102" y="11"/>
                    <a:pt x="149" y="14"/>
                  </a:cubicBezTo>
                  <a:cubicBezTo>
                    <a:pt x="156" y="14"/>
                    <a:pt x="156" y="3"/>
                    <a:pt x="14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EB182108-123C-4AC9-9D21-D594EB58ECBA}"/>
                </a:ext>
              </a:extLst>
            </p:cNvPr>
            <p:cNvSpPr/>
            <p:nvPr/>
          </p:nvSpPr>
          <p:spPr bwMode="auto">
            <a:xfrm>
              <a:off x="1869" y="2191"/>
              <a:ext cx="426" cy="49"/>
            </a:xfrm>
            <a:custGeom>
              <a:gdLst>
                <a:gd fmla="*/ 149 w 159" name="T0"/>
                <a:gd fmla="*/ 1 h 18" name="T1"/>
                <a:gd fmla="*/ 9 w 159" name="T2"/>
                <a:gd fmla="*/ 1 h 18" name="T3"/>
                <a:gd fmla="*/ 7 w 159" name="T4"/>
                <a:gd fmla="*/ 11 h 18" name="T5"/>
                <a:gd fmla="*/ 152 w 159" name="T6"/>
                <a:gd fmla="*/ 11 h 18" name="T7"/>
                <a:gd fmla="*/ 149 w 159" name="T8"/>
                <a:gd fmla="*/ 1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59">
                  <a:moveTo>
                    <a:pt x="149" y="1"/>
                  </a:moveTo>
                  <a:cubicBezTo>
                    <a:pt x="103" y="8"/>
                    <a:pt x="56" y="8"/>
                    <a:pt x="9" y="1"/>
                  </a:cubicBezTo>
                  <a:cubicBezTo>
                    <a:pt x="3" y="0"/>
                    <a:pt x="0" y="10"/>
                    <a:pt x="7" y="11"/>
                  </a:cubicBezTo>
                  <a:cubicBezTo>
                    <a:pt x="55" y="18"/>
                    <a:pt x="104" y="18"/>
                    <a:pt x="152" y="11"/>
                  </a:cubicBezTo>
                  <a:cubicBezTo>
                    <a:pt x="159" y="10"/>
                    <a:pt x="156" y="0"/>
                    <a:pt x="14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67330942-8C8C-4795-B204-C664AA72E4D3}"/>
              </a:ext>
            </a:extLst>
          </p:cNvPr>
          <p:cNvGrpSpPr>
            <a:grpSpLocks noChangeAspect="1"/>
          </p:cNvGrpSpPr>
          <p:nvPr/>
        </p:nvGrpSpPr>
        <p:grpSpPr>
          <a:xfrm>
            <a:off x="6483352" y="2314576"/>
            <a:ext cx="1906587" cy="2565400"/>
            <a:chOff x="1260" y="774"/>
            <a:chExt cx="1201" cy="1616"/>
          </a:xfrm>
          <a:solidFill>
            <a:schemeClr val="bg1"/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2D8EC64-63FC-4B74-8087-0459BCDCBF58}"/>
                </a:ext>
              </a:extLst>
            </p:cNvPr>
            <p:cNvSpPr/>
            <p:nvPr/>
          </p:nvSpPr>
          <p:spPr bwMode="auto">
            <a:xfrm>
              <a:off x="1260" y="774"/>
              <a:ext cx="1201" cy="1616"/>
            </a:xfrm>
            <a:custGeom>
              <a:gdLst>
                <a:gd fmla="*/ 426 w 448" name="T0"/>
                <a:gd fmla="*/ 21 h 603" name="T1"/>
                <a:gd fmla="*/ 418 w 448" name="T2"/>
                <a:gd fmla="*/ 16 h 603" name="T3"/>
                <a:gd fmla="*/ 27 w 448" name="T4"/>
                <a:gd fmla="*/ 31 h 603" name="T5"/>
                <a:gd fmla="*/ 23 w 448" name="T6"/>
                <a:gd fmla="*/ 36 h 603" name="T7"/>
                <a:gd fmla="*/ 14 w 448" name="T8"/>
                <a:gd fmla="*/ 71 h 603" name="T9"/>
                <a:gd fmla="*/ 26 w 448" name="T10"/>
                <a:gd fmla="*/ 93 h 603" name="T11"/>
                <a:gd fmla="*/ 14 w 448" name="T12"/>
                <a:gd fmla="*/ 118 h 603" name="T13"/>
                <a:gd fmla="*/ 29 w 448" name="T14"/>
                <a:gd fmla="*/ 139 h 603" name="T15"/>
                <a:gd fmla="*/ 14 w 448" name="T16"/>
                <a:gd fmla="*/ 164 h 603" name="T17"/>
                <a:gd fmla="*/ 32 w 448" name="T18"/>
                <a:gd fmla="*/ 184 h 603" name="T19"/>
                <a:gd fmla="*/ 17 w 448" name="T20"/>
                <a:gd fmla="*/ 211 h 603" name="T21"/>
                <a:gd fmla="*/ 35 w 448" name="T22"/>
                <a:gd fmla="*/ 232 h 603" name="T23"/>
                <a:gd fmla="*/ 26 w 448" name="T24"/>
                <a:gd fmla="*/ 258 h 603" name="T25"/>
                <a:gd fmla="*/ 38 w 448" name="T26"/>
                <a:gd fmla="*/ 284 h 603" name="T27"/>
                <a:gd fmla="*/ 24 w 448" name="T28"/>
                <a:gd fmla="*/ 314 h 603" name="T29"/>
                <a:gd fmla="*/ 41 w 448" name="T30"/>
                <a:gd fmla="*/ 336 h 603" name="T31"/>
                <a:gd fmla="*/ 32 w 448" name="T32"/>
                <a:gd fmla="*/ 361 h 603" name="T33"/>
                <a:gd fmla="*/ 43 w 448" name="T34"/>
                <a:gd fmla="*/ 380 h 603" name="T35"/>
                <a:gd fmla="*/ 28 w 448" name="T36"/>
                <a:gd fmla="*/ 417 h 603" name="T37"/>
                <a:gd fmla="*/ 45 w 448" name="T38"/>
                <a:gd fmla="*/ 439 h 603" name="T39"/>
                <a:gd fmla="*/ 32 w 448" name="T40"/>
                <a:gd fmla="*/ 482 h 603" name="T41"/>
                <a:gd fmla="*/ 45 w 448" name="T42"/>
                <a:gd fmla="*/ 503 h 603" name="T43"/>
                <a:gd fmla="*/ 28 w 448" name="T44"/>
                <a:gd fmla="*/ 535 h 603" name="T45"/>
                <a:gd fmla="*/ 45 w 448" name="T46"/>
                <a:gd fmla="*/ 557 h 603" name="T47"/>
                <a:gd fmla="*/ 55 w 448" name="T48"/>
                <a:gd fmla="*/ 596 h 603" name="T49"/>
                <a:gd fmla="*/ 60 w 448" name="T50"/>
                <a:gd fmla="*/ 557 h 603" name="T51"/>
                <a:gd fmla="*/ 56 w 448" name="T52"/>
                <a:gd fmla="*/ 535 h 603" name="T53"/>
                <a:gd fmla="*/ 71 w 448" name="T54"/>
                <a:gd fmla="*/ 503 h 603" name="T55"/>
                <a:gd fmla="*/ 56 w 448" name="T56"/>
                <a:gd fmla="*/ 482 h 603" name="T57"/>
                <a:gd fmla="*/ 64 w 448" name="T58"/>
                <a:gd fmla="*/ 439 h 603" name="T59"/>
                <a:gd fmla="*/ 55 w 448" name="T60"/>
                <a:gd fmla="*/ 417 h 603" name="T61"/>
                <a:gd fmla="*/ 64 w 448" name="T62"/>
                <a:gd fmla="*/ 381 h 603" name="T63"/>
                <a:gd fmla="*/ 53 w 448" name="T64"/>
                <a:gd fmla="*/ 358 h 603" name="T65"/>
                <a:gd fmla="*/ 54 w 448" name="T66"/>
                <a:gd fmla="*/ 339 h 603" name="T67"/>
                <a:gd fmla="*/ 51 w 448" name="T68"/>
                <a:gd fmla="*/ 316 h 603" name="T69"/>
                <a:gd fmla="*/ 57 w 448" name="T70"/>
                <a:gd fmla="*/ 285 h 603" name="T71"/>
                <a:gd fmla="*/ 48 w 448" name="T72"/>
                <a:gd fmla="*/ 264 h 603" name="T73"/>
                <a:gd fmla="*/ 50 w 448" name="T74"/>
                <a:gd fmla="*/ 235 h 603" name="T75"/>
                <a:gd fmla="*/ 45 w 448" name="T76"/>
                <a:gd fmla="*/ 212 h 603" name="T77"/>
                <a:gd fmla="*/ 57 w 448" name="T78"/>
                <a:gd fmla="*/ 182 h 603" name="T79"/>
                <a:gd fmla="*/ 41 w 448" name="T80"/>
                <a:gd fmla="*/ 162 h 603" name="T81"/>
                <a:gd fmla="*/ 57 w 448" name="T82"/>
                <a:gd fmla="*/ 139 h 603" name="T83"/>
                <a:gd fmla="*/ 39 w 448" name="T84"/>
                <a:gd fmla="*/ 118 h 603" name="T85"/>
                <a:gd fmla="*/ 49 w 448" name="T86"/>
                <a:gd fmla="*/ 93 h 603" name="T87"/>
                <a:gd fmla="*/ 36 w 448" name="T88"/>
                <a:gd fmla="*/ 71 h 603" name="T89"/>
                <a:gd fmla="*/ 220 w 448" name="T90"/>
                <a:gd fmla="*/ 13 h 603" name="T91"/>
                <a:gd fmla="*/ 415 w 448" name="T92"/>
                <a:gd fmla="*/ 348 h 603" name="T93"/>
                <a:gd fmla="*/ 415 w 448" name="T94"/>
                <a:gd fmla="*/ 573 h 603" name="T95"/>
                <a:gd fmla="*/ 427 w 448" name="T96"/>
                <a:gd fmla="*/ 354 h 60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03" w="448">
                  <a:moveTo>
                    <a:pt x="427" y="354"/>
                  </a:moveTo>
                  <a:cubicBezTo>
                    <a:pt x="419" y="243"/>
                    <a:pt x="426" y="132"/>
                    <a:pt x="426" y="21"/>
                  </a:cubicBezTo>
                  <a:cubicBezTo>
                    <a:pt x="426" y="17"/>
                    <a:pt x="422" y="16"/>
                    <a:pt x="419" y="17"/>
                  </a:cubicBezTo>
                  <a:cubicBezTo>
                    <a:pt x="419" y="16"/>
                    <a:pt x="419" y="16"/>
                    <a:pt x="418" y="16"/>
                  </a:cubicBezTo>
                  <a:cubicBezTo>
                    <a:pt x="353" y="4"/>
                    <a:pt x="286" y="0"/>
                    <a:pt x="220" y="2"/>
                  </a:cubicBezTo>
                  <a:cubicBezTo>
                    <a:pt x="155" y="3"/>
                    <a:pt x="88" y="9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48"/>
                    <a:pt x="24" y="59"/>
                    <a:pt x="25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93"/>
                    <a:pt x="14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101"/>
                    <a:pt x="27" y="109"/>
                    <a:pt x="28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0" y="118"/>
                    <a:pt x="0" y="139"/>
                    <a:pt x="14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30" y="147"/>
                    <a:pt x="30" y="155"/>
                    <a:pt x="31" y="163"/>
                  </a:cubicBezTo>
                  <a:cubicBezTo>
                    <a:pt x="25" y="163"/>
                    <a:pt x="19" y="164"/>
                    <a:pt x="14" y="164"/>
                  </a:cubicBezTo>
                  <a:cubicBezTo>
                    <a:pt x="0" y="164"/>
                    <a:pt x="0" y="186"/>
                    <a:pt x="14" y="186"/>
                  </a:cubicBezTo>
                  <a:cubicBezTo>
                    <a:pt x="20" y="185"/>
                    <a:pt x="26" y="185"/>
                    <a:pt x="32" y="184"/>
                  </a:cubicBezTo>
                  <a:cubicBezTo>
                    <a:pt x="33" y="193"/>
                    <a:pt x="33" y="202"/>
                    <a:pt x="34" y="211"/>
                  </a:cubicBezTo>
                  <a:cubicBezTo>
                    <a:pt x="28" y="211"/>
                    <a:pt x="23" y="211"/>
                    <a:pt x="17" y="211"/>
                  </a:cubicBezTo>
                  <a:cubicBezTo>
                    <a:pt x="4" y="211"/>
                    <a:pt x="4" y="232"/>
                    <a:pt x="17" y="232"/>
                  </a:cubicBezTo>
                  <a:cubicBezTo>
                    <a:pt x="23" y="232"/>
                    <a:pt x="29" y="232"/>
                    <a:pt x="35" y="232"/>
                  </a:cubicBezTo>
                  <a:cubicBezTo>
                    <a:pt x="36" y="242"/>
                    <a:pt x="36" y="252"/>
                    <a:pt x="37" y="263"/>
                  </a:cubicBezTo>
                  <a:cubicBezTo>
                    <a:pt x="33" y="262"/>
                    <a:pt x="30" y="260"/>
                    <a:pt x="26" y="258"/>
                  </a:cubicBezTo>
                  <a:cubicBezTo>
                    <a:pt x="15" y="251"/>
                    <a:pt x="4" y="270"/>
                    <a:pt x="16" y="277"/>
                  </a:cubicBezTo>
                  <a:cubicBezTo>
                    <a:pt x="23" y="281"/>
                    <a:pt x="30" y="283"/>
                    <a:pt x="38" y="284"/>
                  </a:cubicBezTo>
                  <a:cubicBezTo>
                    <a:pt x="39" y="294"/>
                    <a:pt x="39" y="305"/>
                    <a:pt x="40" y="315"/>
                  </a:cubicBezTo>
                  <a:cubicBezTo>
                    <a:pt x="35" y="314"/>
                    <a:pt x="30" y="314"/>
                    <a:pt x="24" y="314"/>
                  </a:cubicBezTo>
                  <a:cubicBezTo>
                    <a:pt x="11" y="314"/>
                    <a:pt x="11" y="335"/>
                    <a:pt x="24" y="335"/>
                  </a:cubicBezTo>
                  <a:cubicBezTo>
                    <a:pt x="30" y="335"/>
                    <a:pt x="36" y="336"/>
                    <a:pt x="41" y="336"/>
                  </a:cubicBezTo>
                  <a:cubicBezTo>
                    <a:pt x="41" y="344"/>
                    <a:pt x="42" y="351"/>
                    <a:pt x="42" y="359"/>
                  </a:cubicBezTo>
                  <a:cubicBezTo>
                    <a:pt x="39" y="359"/>
                    <a:pt x="36" y="360"/>
                    <a:pt x="32" y="361"/>
                  </a:cubicBezTo>
                  <a:cubicBezTo>
                    <a:pt x="19" y="365"/>
                    <a:pt x="25" y="385"/>
                    <a:pt x="38" y="381"/>
                  </a:cubicBezTo>
                  <a:cubicBezTo>
                    <a:pt x="40" y="381"/>
                    <a:pt x="41" y="381"/>
                    <a:pt x="43" y="380"/>
                  </a:cubicBezTo>
                  <a:cubicBezTo>
                    <a:pt x="43" y="393"/>
                    <a:pt x="44" y="405"/>
                    <a:pt x="44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14" y="417"/>
                    <a:pt x="14" y="439"/>
                    <a:pt x="28" y="439"/>
                  </a:cubicBezTo>
                  <a:cubicBezTo>
                    <a:pt x="45" y="439"/>
                    <a:pt x="45" y="439"/>
                    <a:pt x="45" y="439"/>
                  </a:cubicBezTo>
                  <a:cubicBezTo>
                    <a:pt x="45" y="453"/>
                    <a:pt x="45" y="467"/>
                    <a:pt x="45" y="482"/>
                  </a:cubicBezTo>
                  <a:cubicBezTo>
                    <a:pt x="32" y="482"/>
                    <a:pt x="32" y="482"/>
                    <a:pt x="32" y="482"/>
                  </a:cubicBezTo>
                  <a:cubicBezTo>
                    <a:pt x="18" y="482"/>
                    <a:pt x="18" y="503"/>
                    <a:pt x="32" y="503"/>
                  </a:cubicBezTo>
                  <a:cubicBezTo>
                    <a:pt x="45" y="503"/>
                    <a:pt x="45" y="503"/>
                    <a:pt x="45" y="503"/>
                  </a:cubicBezTo>
                  <a:cubicBezTo>
                    <a:pt x="45" y="514"/>
                    <a:pt x="45" y="524"/>
                    <a:pt x="45" y="535"/>
                  </a:cubicBezTo>
                  <a:cubicBezTo>
                    <a:pt x="28" y="535"/>
                    <a:pt x="28" y="535"/>
                    <a:pt x="28" y="535"/>
                  </a:cubicBezTo>
                  <a:cubicBezTo>
                    <a:pt x="14" y="535"/>
                    <a:pt x="14" y="557"/>
                    <a:pt x="28" y="557"/>
                  </a:cubicBezTo>
                  <a:cubicBezTo>
                    <a:pt x="45" y="557"/>
                    <a:pt x="45" y="557"/>
                    <a:pt x="45" y="557"/>
                  </a:cubicBezTo>
                  <a:cubicBezTo>
                    <a:pt x="45" y="570"/>
                    <a:pt x="45" y="583"/>
                    <a:pt x="44" y="596"/>
                  </a:cubicBezTo>
                  <a:cubicBezTo>
                    <a:pt x="44" y="603"/>
                    <a:pt x="55" y="603"/>
                    <a:pt x="55" y="596"/>
                  </a:cubicBezTo>
                  <a:cubicBezTo>
                    <a:pt x="55" y="583"/>
                    <a:pt x="56" y="570"/>
                    <a:pt x="56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74" y="557"/>
                    <a:pt x="74" y="535"/>
                    <a:pt x="60" y="535"/>
                  </a:cubicBezTo>
                  <a:cubicBezTo>
                    <a:pt x="56" y="535"/>
                    <a:pt x="56" y="535"/>
                    <a:pt x="56" y="535"/>
                  </a:cubicBezTo>
                  <a:cubicBezTo>
                    <a:pt x="56" y="524"/>
                    <a:pt x="56" y="514"/>
                    <a:pt x="56" y="503"/>
                  </a:cubicBezTo>
                  <a:cubicBezTo>
                    <a:pt x="71" y="503"/>
                    <a:pt x="71" y="503"/>
                    <a:pt x="71" y="503"/>
                  </a:cubicBezTo>
                  <a:cubicBezTo>
                    <a:pt x="85" y="503"/>
                    <a:pt x="85" y="482"/>
                    <a:pt x="71" y="482"/>
                  </a:cubicBezTo>
                  <a:cubicBezTo>
                    <a:pt x="56" y="482"/>
                    <a:pt x="56" y="482"/>
                    <a:pt x="56" y="482"/>
                  </a:cubicBezTo>
                  <a:cubicBezTo>
                    <a:pt x="56" y="467"/>
                    <a:pt x="56" y="453"/>
                    <a:pt x="55" y="439"/>
                  </a:cubicBezTo>
                  <a:cubicBezTo>
                    <a:pt x="64" y="439"/>
                    <a:pt x="64" y="439"/>
                    <a:pt x="64" y="439"/>
                  </a:cubicBezTo>
                  <a:cubicBezTo>
                    <a:pt x="78" y="439"/>
                    <a:pt x="78" y="417"/>
                    <a:pt x="64" y="417"/>
                  </a:cubicBezTo>
                  <a:cubicBezTo>
                    <a:pt x="55" y="417"/>
                    <a:pt x="55" y="417"/>
                    <a:pt x="55" y="417"/>
                  </a:cubicBezTo>
                  <a:cubicBezTo>
                    <a:pt x="54" y="405"/>
                    <a:pt x="54" y="392"/>
                    <a:pt x="53" y="379"/>
                  </a:cubicBezTo>
                  <a:cubicBezTo>
                    <a:pt x="57" y="380"/>
                    <a:pt x="61" y="380"/>
                    <a:pt x="64" y="381"/>
                  </a:cubicBezTo>
                  <a:cubicBezTo>
                    <a:pt x="78" y="385"/>
                    <a:pt x="83" y="365"/>
                    <a:pt x="70" y="361"/>
                  </a:cubicBezTo>
                  <a:cubicBezTo>
                    <a:pt x="64" y="359"/>
                    <a:pt x="58" y="358"/>
                    <a:pt x="53" y="358"/>
                  </a:cubicBezTo>
                  <a:cubicBezTo>
                    <a:pt x="52" y="351"/>
                    <a:pt x="52" y="345"/>
                    <a:pt x="52" y="338"/>
                  </a:cubicBezTo>
                  <a:cubicBezTo>
                    <a:pt x="52" y="338"/>
                    <a:pt x="53" y="338"/>
                    <a:pt x="54" y="339"/>
                  </a:cubicBezTo>
                  <a:cubicBezTo>
                    <a:pt x="67" y="343"/>
                    <a:pt x="73" y="322"/>
                    <a:pt x="59" y="318"/>
                  </a:cubicBezTo>
                  <a:cubicBezTo>
                    <a:pt x="57" y="317"/>
                    <a:pt x="54" y="316"/>
                    <a:pt x="51" y="316"/>
                  </a:cubicBezTo>
                  <a:cubicBezTo>
                    <a:pt x="50" y="306"/>
                    <a:pt x="50" y="295"/>
                    <a:pt x="49" y="285"/>
                  </a:cubicBezTo>
                  <a:cubicBezTo>
                    <a:pt x="52" y="285"/>
                    <a:pt x="54" y="285"/>
                    <a:pt x="57" y="285"/>
                  </a:cubicBezTo>
                  <a:cubicBezTo>
                    <a:pt x="70" y="285"/>
                    <a:pt x="70" y="264"/>
                    <a:pt x="57" y="264"/>
                  </a:cubicBezTo>
                  <a:cubicBezTo>
                    <a:pt x="54" y="264"/>
                    <a:pt x="51" y="264"/>
                    <a:pt x="48" y="264"/>
                  </a:cubicBezTo>
                  <a:cubicBezTo>
                    <a:pt x="47" y="254"/>
                    <a:pt x="47" y="244"/>
                    <a:pt x="46" y="234"/>
                  </a:cubicBezTo>
                  <a:cubicBezTo>
                    <a:pt x="47" y="234"/>
                    <a:pt x="49" y="235"/>
                    <a:pt x="50" y="235"/>
                  </a:cubicBezTo>
                  <a:cubicBezTo>
                    <a:pt x="63" y="239"/>
                    <a:pt x="69" y="219"/>
                    <a:pt x="56" y="214"/>
                  </a:cubicBezTo>
                  <a:cubicBezTo>
                    <a:pt x="52" y="213"/>
                    <a:pt x="48" y="213"/>
                    <a:pt x="45" y="212"/>
                  </a:cubicBezTo>
                  <a:cubicBezTo>
                    <a:pt x="44" y="202"/>
                    <a:pt x="43" y="193"/>
                    <a:pt x="43" y="183"/>
                  </a:cubicBezTo>
                  <a:cubicBezTo>
                    <a:pt x="47" y="182"/>
                    <a:pt x="52" y="182"/>
                    <a:pt x="57" y="182"/>
                  </a:cubicBezTo>
                  <a:cubicBezTo>
                    <a:pt x="70" y="182"/>
                    <a:pt x="70" y="160"/>
                    <a:pt x="57" y="161"/>
                  </a:cubicBezTo>
                  <a:cubicBezTo>
                    <a:pt x="51" y="161"/>
                    <a:pt x="46" y="161"/>
                    <a:pt x="41" y="162"/>
                  </a:cubicBezTo>
                  <a:cubicBezTo>
                    <a:pt x="41" y="154"/>
                    <a:pt x="40" y="147"/>
                    <a:pt x="40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0" y="139"/>
                    <a:pt x="70" y="118"/>
                    <a:pt x="57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8" y="109"/>
                    <a:pt x="37" y="101"/>
                    <a:pt x="37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63" y="93"/>
                    <a:pt x="63" y="71"/>
                    <a:pt x="49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5" y="61"/>
                    <a:pt x="34" y="50"/>
                    <a:pt x="34" y="40"/>
                  </a:cubicBezTo>
                  <a:cubicBezTo>
                    <a:pt x="93" y="20"/>
                    <a:pt x="157" y="14"/>
                    <a:pt x="220" y="13"/>
                  </a:cubicBezTo>
                  <a:cubicBezTo>
                    <a:pt x="285" y="11"/>
                    <a:pt x="351" y="14"/>
                    <a:pt x="415" y="27"/>
                  </a:cubicBezTo>
                  <a:cubicBezTo>
                    <a:pt x="415" y="134"/>
                    <a:pt x="409" y="241"/>
                    <a:pt x="415" y="348"/>
                  </a:cubicBezTo>
                  <a:cubicBezTo>
                    <a:pt x="418" y="387"/>
                    <a:pt x="421" y="425"/>
                    <a:pt x="423" y="464"/>
                  </a:cubicBezTo>
                  <a:cubicBezTo>
                    <a:pt x="425" y="500"/>
                    <a:pt x="427" y="539"/>
                    <a:pt x="415" y="573"/>
                  </a:cubicBezTo>
                  <a:cubicBezTo>
                    <a:pt x="413" y="580"/>
                    <a:pt x="423" y="582"/>
                    <a:pt x="426" y="576"/>
                  </a:cubicBezTo>
                  <a:cubicBezTo>
                    <a:pt x="448" y="507"/>
                    <a:pt x="431" y="425"/>
                    <a:pt x="427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4EB6EA4-484E-4C80-BC72-3B81E5790084}"/>
                </a:ext>
              </a:extLst>
            </p:cNvPr>
            <p:cNvSpPr/>
            <p:nvPr/>
          </p:nvSpPr>
          <p:spPr bwMode="auto">
            <a:xfrm>
              <a:off x="1402" y="2317"/>
              <a:ext cx="976" cy="67"/>
            </a:xfrm>
            <a:custGeom>
              <a:gdLst>
                <a:gd fmla="*/ 357 w 364" name="T0"/>
                <a:gd fmla="*/ 0 h 25" name="T1"/>
                <a:gd fmla="*/ 7 w 364" name="T2"/>
                <a:gd fmla="*/ 14 h 25" name="T3"/>
                <a:gd fmla="*/ 7 w 364" name="T4"/>
                <a:gd fmla="*/ 25 h 25" name="T5"/>
                <a:gd fmla="*/ 357 w 364" name="T6"/>
                <a:gd fmla="*/ 11 h 25" name="T7"/>
                <a:gd fmla="*/ 357 w 364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364">
                  <a:moveTo>
                    <a:pt x="357" y="0"/>
                  </a:moveTo>
                  <a:cubicBezTo>
                    <a:pt x="241" y="11"/>
                    <a:pt x="124" y="14"/>
                    <a:pt x="7" y="14"/>
                  </a:cubicBezTo>
                  <a:cubicBezTo>
                    <a:pt x="0" y="14"/>
                    <a:pt x="0" y="25"/>
                    <a:pt x="7" y="25"/>
                  </a:cubicBezTo>
                  <a:cubicBezTo>
                    <a:pt x="124" y="25"/>
                    <a:pt x="241" y="22"/>
                    <a:pt x="357" y="11"/>
                  </a:cubicBezTo>
                  <a:cubicBezTo>
                    <a:pt x="364" y="10"/>
                    <a:pt x="364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4BAFDE5-7C7E-4E28-A7B1-A973CB7E4CBB}"/>
                </a:ext>
              </a:extLst>
            </p:cNvPr>
            <p:cNvSpPr/>
            <p:nvPr/>
          </p:nvSpPr>
          <p:spPr bwMode="auto">
            <a:xfrm>
              <a:off x="1871" y="1867"/>
              <a:ext cx="400" cy="40"/>
            </a:xfrm>
            <a:custGeom>
              <a:gdLst>
                <a:gd fmla="*/ 143 w 149" name="T0"/>
                <a:gd fmla="*/ 0 h 15" name="T1"/>
                <a:gd fmla="*/ 7 w 149" name="T2"/>
                <a:gd fmla="*/ 4 h 15" name="T3"/>
                <a:gd fmla="*/ 7 w 149" name="T4"/>
                <a:gd fmla="*/ 15 h 15" name="T5"/>
                <a:gd fmla="*/ 143 w 149" name="T6"/>
                <a:gd fmla="*/ 11 h 15" name="T7"/>
                <a:gd fmla="*/ 143 w 14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49">
                  <a:moveTo>
                    <a:pt x="143" y="0"/>
                  </a:moveTo>
                  <a:cubicBezTo>
                    <a:pt x="97" y="4"/>
                    <a:pt x="52" y="4"/>
                    <a:pt x="7" y="4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2" y="15"/>
                    <a:pt x="97" y="14"/>
                    <a:pt x="143" y="11"/>
                  </a:cubicBezTo>
                  <a:cubicBezTo>
                    <a:pt x="149" y="11"/>
                    <a:pt x="14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4698B245-7768-44EA-A9D9-E33F1E0B0C81}"/>
                </a:ext>
              </a:extLst>
            </p:cNvPr>
            <p:cNvSpPr/>
            <p:nvPr/>
          </p:nvSpPr>
          <p:spPr bwMode="auto">
            <a:xfrm>
              <a:off x="1863" y="1955"/>
              <a:ext cx="429" cy="38"/>
            </a:xfrm>
            <a:custGeom>
              <a:gdLst>
                <a:gd fmla="*/ 153 w 160" name="T0"/>
                <a:gd fmla="*/ 0 h 14" name="T1"/>
                <a:gd fmla="*/ 6 w 160" name="T2"/>
                <a:gd fmla="*/ 3 h 14" name="T3"/>
                <a:gd fmla="*/ 6 w 160" name="T4"/>
                <a:gd fmla="*/ 14 h 14" name="T5"/>
                <a:gd fmla="*/ 153 w 160" name="T6"/>
                <a:gd fmla="*/ 10 h 14" name="T7"/>
                <a:gd fmla="*/ 153 w 160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0">
                  <a:moveTo>
                    <a:pt x="153" y="0"/>
                  </a:moveTo>
                  <a:cubicBezTo>
                    <a:pt x="104" y="0"/>
                    <a:pt x="55" y="3"/>
                    <a:pt x="6" y="3"/>
                  </a:cubicBezTo>
                  <a:cubicBezTo>
                    <a:pt x="0" y="3"/>
                    <a:pt x="0" y="14"/>
                    <a:pt x="6" y="14"/>
                  </a:cubicBezTo>
                  <a:cubicBezTo>
                    <a:pt x="55" y="14"/>
                    <a:pt x="104" y="11"/>
                    <a:pt x="153" y="10"/>
                  </a:cubicBezTo>
                  <a:cubicBezTo>
                    <a:pt x="160" y="10"/>
                    <a:pt x="160" y="0"/>
                    <a:pt x="1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7F83806-6B8C-473F-9579-A09C0192A051}"/>
                </a:ext>
              </a:extLst>
            </p:cNvPr>
            <p:cNvSpPr/>
            <p:nvPr/>
          </p:nvSpPr>
          <p:spPr bwMode="auto">
            <a:xfrm>
              <a:off x="1834" y="2028"/>
              <a:ext cx="448" cy="51"/>
            </a:xfrm>
            <a:custGeom>
              <a:gdLst>
                <a:gd fmla="*/ 160 w 167" name="T0"/>
                <a:gd fmla="*/ 1 h 19" name="T1"/>
                <a:gd fmla="*/ 7 w 167" name="T2"/>
                <a:gd fmla="*/ 5 h 19" name="T3"/>
                <a:gd fmla="*/ 7 w 167" name="T4"/>
                <a:gd fmla="*/ 15 h 19" name="T5"/>
                <a:gd fmla="*/ 160 w 167" name="T6"/>
                <a:gd fmla="*/ 12 h 19" name="T7"/>
                <a:gd fmla="*/ 160 w 167" name="T8"/>
                <a:gd fmla="*/ 1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67">
                  <a:moveTo>
                    <a:pt x="160" y="1"/>
                  </a:moveTo>
                  <a:cubicBezTo>
                    <a:pt x="109" y="8"/>
                    <a:pt x="58" y="8"/>
                    <a:pt x="7" y="5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8" y="19"/>
                    <a:pt x="109" y="19"/>
                    <a:pt x="160" y="12"/>
                  </a:cubicBezTo>
                  <a:cubicBezTo>
                    <a:pt x="167" y="11"/>
                    <a:pt x="167" y="0"/>
                    <a:pt x="16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613270C9-7595-4C0C-A0A9-2D8FE0154FDF}"/>
                </a:ext>
              </a:extLst>
            </p:cNvPr>
            <p:cNvSpPr/>
            <p:nvPr/>
          </p:nvSpPr>
          <p:spPr bwMode="auto">
            <a:xfrm>
              <a:off x="1863" y="2119"/>
              <a:ext cx="419" cy="45"/>
            </a:xfrm>
            <a:custGeom>
              <a:gdLst>
                <a:gd fmla="*/ 149 w 156" name="T0"/>
                <a:gd fmla="*/ 3 h 17" name="T1"/>
                <a:gd fmla="*/ 6 w 156" name="T2"/>
                <a:gd fmla="*/ 3 h 17" name="T3"/>
                <a:gd fmla="*/ 6 w 156" name="T4"/>
                <a:gd fmla="*/ 14 h 17" name="T5"/>
                <a:gd fmla="*/ 149 w 156" name="T6"/>
                <a:gd fmla="*/ 14 h 17" name="T7"/>
                <a:gd fmla="*/ 149 w 156" name="T8"/>
                <a:gd fmla="*/ 3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56">
                  <a:moveTo>
                    <a:pt x="149" y="3"/>
                  </a:moveTo>
                  <a:cubicBezTo>
                    <a:pt x="102" y="0"/>
                    <a:pt x="54" y="6"/>
                    <a:pt x="6" y="3"/>
                  </a:cubicBezTo>
                  <a:cubicBezTo>
                    <a:pt x="0" y="2"/>
                    <a:pt x="0" y="13"/>
                    <a:pt x="6" y="14"/>
                  </a:cubicBezTo>
                  <a:cubicBezTo>
                    <a:pt x="54" y="17"/>
                    <a:pt x="102" y="11"/>
                    <a:pt x="149" y="14"/>
                  </a:cubicBezTo>
                  <a:cubicBezTo>
                    <a:pt x="156" y="14"/>
                    <a:pt x="156" y="3"/>
                    <a:pt x="14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6AF2A509-B4C8-42C6-A671-2ABE5336802A}"/>
                </a:ext>
              </a:extLst>
            </p:cNvPr>
            <p:cNvSpPr/>
            <p:nvPr/>
          </p:nvSpPr>
          <p:spPr bwMode="auto">
            <a:xfrm>
              <a:off x="1869" y="2191"/>
              <a:ext cx="426" cy="49"/>
            </a:xfrm>
            <a:custGeom>
              <a:gdLst>
                <a:gd fmla="*/ 149 w 159" name="T0"/>
                <a:gd fmla="*/ 1 h 18" name="T1"/>
                <a:gd fmla="*/ 9 w 159" name="T2"/>
                <a:gd fmla="*/ 1 h 18" name="T3"/>
                <a:gd fmla="*/ 7 w 159" name="T4"/>
                <a:gd fmla="*/ 11 h 18" name="T5"/>
                <a:gd fmla="*/ 152 w 159" name="T6"/>
                <a:gd fmla="*/ 11 h 18" name="T7"/>
                <a:gd fmla="*/ 149 w 159" name="T8"/>
                <a:gd fmla="*/ 1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59">
                  <a:moveTo>
                    <a:pt x="149" y="1"/>
                  </a:moveTo>
                  <a:cubicBezTo>
                    <a:pt x="103" y="8"/>
                    <a:pt x="56" y="8"/>
                    <a:pt x="9" y="1"/>
                  </a:cubicBezTo>
                  <a:cubicBezTo>
                    <a:pt x="3" y="0"/>
                    <a:pt x="0" y="10"/>
                    <a:pt x="7" y="11"/>
                  </a:cubicBezTo>
                  <a:cubicBezTo>
                    <a:pt x="55" y="18"/>
                    <a:pt x="104" y="18"/>
                    <a:pt x="152" y="11"/>
                  </a:cubicBezTo>
                  <a:cubicBezTo>
                    <a:pt x="159" y="10"/>
                    <a:pt x="156" y="0"/>
                    <a:pt x="14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05936439-8699-4C08-8501-1110CD1DF9E8}"/>
              </a:ext>
            </a:extLst>
          </p:cNvPr>
          <p:cNvGrpSpPr>
            <a:grpSpLocks noChangeAspect="1"/>
          </p:cNvGrpSpPr>
          <p:nvPr/>
        </p:nvGrpSpPr>
        <p:grpSpPr>
          <a:xfrm>
            <a:off x="9077327" y="2314576"/>
            <a:ext cx="1906587" cy="2565400"/>
            <a:chOff x="1260" y="774"/>
            <a:chExt cx="1201" cy="1616"/>
          </a:xfrm>
          <a:solidFill>
            <a:schemeClr val="bg1"/>
          </a:solidFill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A50B6D3-6F95-476C-BE48-7301F1E4A6FE}"/>
                </a:ext>
              </a:extLst>
            </p:cNvPr>
            <p:cNvSpPr/>
            <p:nvPr/>
          </p:nvSpPr>
          <p:spPr bwMode="auto">
            <a:xfrm>
              <a:off x="1260" y="774"/>
              <a:ext cx="1201" cy="1616"/>
            </a:xfrm>
            <a:custGeom>
              <a:gdLst>
                <a:gd fmla="*/ 426 w 448" name="T0"/>
                <a:gd fmla="*/ 21 h 603" name="T1"/>
                <a:gd fmla="*/ 418 w 448" name="T2"/>
                <a:gd fmla="*/ 16 h 603" name="T3"/>
                <a:gd fmla="*/ 27 w 448" name="T4"/>
                <a:gd fmla="*/ 31 h 603" name="T5"/>
                <a:gd fmla="*/ 23 w 448" name="T6"/>
                <a:gd fmla="*/ 36 h 603" name="T7"/>
                <a:gd fmla="*/ 14 w 448" name="T8"/>
                <a:gd fmla="*/ 71 h 603" name="T9"/>
                <a:gd fmla="*/ 26 w 448" name="T10"/>
                <a:gd fmla="*/ 93 h 603" name="T11"/>
                <a:gd fmla="*/ 14 w 448" name="T12"/>
                <a:gd fmla="*/ 118 h 603" name="T13"/>
                <a:gd fmla="*/ 29 w 448" name="T14"/>
                <a:gd fmla="*/ 139 h 603" name="T15"/>
                <a:gd fmla="*/ 14 w 448" name="T16"/>
                <a:gd fmla="*/ 164 h 603" name="T17"/>
                <a:gd fmla="*/ 32 w 448" name="T18"/>
                <a:gd fmla="*/ 184 h 603" name="T19"/>
                <a:gd fmla="*/ 17 w 448" name="T20"/>
                <a:gd fmla="*/ 211 h 603" name="T21"/>
                <a:gd fmla="*/ 35 w 448" name="T22"/>
                <a:gd fmla="*/ 232 h 603" name="T23"/>
                <a:gd fmla="*/ 26 w 448" name="T24"/>
                <a:gd fmla="*/ 258 h 603" name="T25"/>
                <a:gd fmla="*/ 38 w 448" name="T26"/>
                <a:gd fmla="*/ 284 h 603" name="T27"/>
                <a:gd fmla="*/ 24 w 448" name="T28"/>
                <a:gd fmla="*/ 314 h 603" name="T29"/>
                <a:gd fmla="*/ 41 w 448" name="T30"/>
                <a:gd fmla="*/ 336 h 603" name="T31"/>
                <a:gd fmla="*/ 32 w 448" name="T32"/>
                <a:gd fmla="*/ 361 h 603" name="T33"/>
                <a:gd fmla="*/ 43 w 448" name="T34"/>
                <a:gd fmla="*/ 380 h 603" name="T35"/>
                <a:gd fmla="*/ 28 w 448" name="T36"/>
                <a:gd fmla="*/ 417 h 603" name="T37"/>
                <a:gd fmla="*/ 45 w 448" name="T38"/>
                <a:gd fmla="*/ 439 h 603" name="T39"/>
                <a:gd fmla="*/ 32 w 448" name="T40"/>
                <a:gd fmla="*/ 482 h 603" name="T41"/>
                <a:gd fmla="*/ 45 w 448" name="T42"/>
                <a:gd fmla="*/ 503 h 603" name="T43"/>
                <a:gd fmla="*/ 28 w 448" name="T44"/>
                <a:gd fmla="*/ 535 h 603" name="T45"/>
                <a:gd fmla="*/ 45 w 448" name="T46"/>
                <a:gd fmla="*/ 557 h 603" name="T47"/>
                <a:gd fmla="*/ 55 w 448" name="T48"/>
                <a:gd fmla="*/ 596 h 603" name="T49"/>
                <a:gd fmla="*/ 60 w 448" name="T50"/>
                <a:gd fmla="*/ 557 h 603" name="T51"/>
                <a:gd fmla="*/ 56 w 448" name="T52"/>
                <a:gd fmla="*/ 535 h 603" name="T53"/>
                <a:gd fmla="*/ 71 w 448" name="T54"/>
                <a:gd fmla="*/ 503 h 603" name="T55"/>
                <a:gd fmla="*/ 56 w 448" name="T56"/>
                <a:gd fmla="*/ 482 h 603" name="T57"/>
                <a:gd fmla="*/ 64 w 448" name="T58"/>
                <a:gd fmla="*/ 439 h 603" name="T59"/>
                <a:gd fmla="*/ 55 w 448" name="T60"/>
                <a:gd fmla="*/ 417 h 603" name="T61"/>
                <a:gd fmla="*/ 64 w 448" name="T62"/>
                <a:gd fmla="*/ 381 h 603" name="T63"/>
                <a:gd fmla="*/ 53 w 448" name="T64"/>
                <a:gd fmla="*/ 358 h 603" name="T65"/>
                <a:gd fmla="*/ 54 w 448" name="T66"/>
                <a:gd fmla="*/ 339 h 603" name="T67"/>
                <a:gd fmla="*/ 51 w 448" name="T68"/>
                <a:gd fmla="*/ 316 h 603" name="T69"/>
                <a:gd fmla="*/ 57 w 448" name="T70"/>
                <a:gd fmla="*/ 285 h 603" name="T71"/>
                <a:gd fmla="*/ 48 w 448" name="T72"/>
                <a:gd fmla="*/ 264 h 603" name="T73"/>
                <a:gd fmla="*/ 50 w 448" name="T74"/>
                <a:gd fmla="*/ 235 h 603" name="T75"/>
                <a:gd fmla="*/ 45 w 448" name="T76"/>
                <a:gd fmla="*/ 212 h 603" name="T77"/>
                <a:gd fmla="*/ 57 w 448" name="T78"/>
                <a:gd fmla="*/ 182 h 603" name="T79"/>
                <a:gd fmla="*/ 41 w 448" name="T80"/>
                <a:gd fmla="*/ 162 h 603" name="T81"/>
                <a:gd fmla="*/ 57 w 448" name="T82"/>
                <a:gd fmla="*/ 139 h 603" name="T83"/>
                <a:gd fmla="*/ 39 w 448" name="T84"/>
                <a:gd fmla="*/ 118 h 603" name="T85"/>
                <a:gd fmla="*/ 49 w 448" name="T86"/>
                <a:gd fmla="*/ 93 h 603" name="T87"/>
                <a:gd fmla="*/ 36 w 448" name="T88"/>
                <a:gd fmla="*/ 71 h 603" name="T89"/>
                <a:gd fmla="*/ 220 w 448" name="T90"/>
                <a:gd fmla="*/ 13 h 603" name="T91"/>
                <a:gd fmla="*/ 415 w 448" name="T92"/>
                <a:gd fmla="*/ 348 h 603" name="T93"/>
                <a:gd fmla="*/ 415 w 448" name="T94"/>
                <a:gd fmla="*/ 573 h 603" name="T95"/>
                <a:gd fmla="*/ 427 w 448" name="T96"/>
                <a:gd fmla="*/ 354 h 603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603" w="448">
                  <a:moveTo>
                    <a:pt x="427" y="354"/>
                  </a:moveTo>
                  <a:cubicBezTo>
                    <a:pt x="419" y="243"/>
                    <a:pt x="426" y="132"/>
                    <a:pt x="426" y="21"/>
                  </a:cubicBezTo>
                  <a:cubicBezTo>
                    <a:pt x="426" y="17"/>
                    <a:pt x="422" y="16"/>
                    <a:pt x="419" y="17"/>
                  </a:cubicBezTo>
                  <a:cubicBezTo>
                    <a:pt x="419" y="16"/>
                    <a:pt x="419" y="16"/>
                    <a:pt x="418" y="16"/>
                  </a:cubicBezTo>
                  <a:cubicBezTo>
                    <a:pt x="353" y="4"/>
                    <a:pt x="286" y="0"/>
                    <a:pt x="220" y="2"/>
                  </a:cubicBezTo>
                  <a:cubicBezTo>
                    <a:pt x="155" y="3"/>
                    <a:pt x="88" y="9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48"/>
                    <a:pt x="24" y="59"/>
                    <a:pt x="25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1"/>
                    <a:pt x="0" y="93"/>
                    <a:pt x="14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7" y="101"/>
                    <a:pt x="27" y="109"/>
                    <a:pt x="28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0" y="118"/>
                    <a:pt x="0" y="139"/>
                    <a:pt x="14" y="139"/>
                  </a:cubicBezTo>
                  <a:cubicBezTo>
                    <a:pt x="29" y="139"/>
                    <a:pt x="29" y="139"/>
                    <a:pt x="29" y="139"/>
                  </a:cubicBezTo>
                  <a:cubicBezTo>
                    <a:pt x="30" y="147"/>
                    <a:pt x="30" y="155"/>
                    <a:pt x="31" y="163"/>
                  </a:cubicBezTo>
                  <a:cubicBezTo>
                    <a:pt x="25" y="163"/>
                    <a:pt x="19" y="164"/>
                    <a:pt x="14" y="164"/>
                  </a:cubicBezTo>
                  <a:cubicBezTo>
                    <a:pt x="0" y="164"/>
                    <a:pt x="0" y="186"/>
                    <a:pt x="14" y="186"/>
                  </a:cubicBezTo>
                  <a:cubicBezTo>
                    <a:pt x="20" y="185"/>
                    <a:pt x="26" y="185"/>
                    <a:pt x="32" y="184"/>
                  </a:cubicBezTo>
                  <a:cubicBezTo>
                    <a:pt x="33" y="193"/>
                    <a:pt x="33" y="202"/>
                    <a:pt x="34" y="211"/>
                  </a:cubicBezTo>
                  <a:cubicBezTo>
                    <a:pt x="28" y="211"/>
                    <a:pt x="23" y="211"/>
                    <a:pt x="17" y="211"/>
                  </a:cubicBezTo>
                  <a:cubicBezTo>
                    <a:pt x="4" y="211"/>
                    <a:pt x="4" y="232"/>
                    <a:pt x="17" y="232"/>
                  </a:cubicBezTo>
                  <a:cubicBezTo>
                    <a:pt x="23" y="232"/>
                    <a:pt x="29" y="232"/>
                    <a:pt x="35" y="232"/>
                  </a:cubicBezTo>
                  <a:cubicBezTo>
                    <a:pt x="36" y="242"/>
                    <a:pt x="36" y="252"/>
                    <a:pt x="37" y="263"/>
                  </a:cubicBezTo>
                  <a:cubicBezTo>
                    <a:pt x="33" y="262"/>
                    <a:pt x="30" y="260"/>
                    <a:pt x="26" y="258"/>
                  </a:cubicBezTo>
                  <a:cubicBezTo>
                    <a:pt x="15" y="251"/>
                    <a:pt x="4" y="270"/>
                    <a:pt x="16" y="277"/>
                  </a:cubicBezTo>
                  <a:cubicBezTo>
                    <a:pt x="23" y="281"/>
                    <a:pt x="30" y="283"/>
                    <a:pt x="38" y="284"/>
                  </a:cubicBezTo>
                  <a:cubicBezTo>
                    <a:pt x="39" y="294"/>
                    <a:pt x="39" y="305"/>
                    <a:pt x="40" y="315"/>
                  </a:cubicBezTo>
                  <a:cubicBezTo>
                    <a:pt x="35" y="314"/>
                    <a:pt x="30" y="314"/>
                    <a:pt x="24" y="314"/>
                  </a:cubicBezTo>
                  <a:cubicBezTo>
                    <a:pt x="11" y="314"/>
                    <a:pt x="11" y="335"/>
                    <a:pt x="24" y="335"/>
                  </a:cubicBezTo>
                  <a:cubicBezTo>
                    <a:pt x="30" y="335"/>
                    <a:pt x="36" y="336"/>
                    <a:pt x="41" y="336"/>
                  </a:cubicBezTo>
                  <a:cubicBezTo>
                    <a:pt x="41" y="344"/>
                    <a:pt x="42" y="351"/>
                    <a:pt x="42" y="359"/>
                  </a:cubicBezTo>
                  <a:cubicBezTo>
                    <a:pt x="39" y="359"/>
                    <a:pt x="36" y="360"/>
                    <a:pt x="32" y="361"/>
                  </a:cubicBezTo>
                  <a:cubicBezTo>
                    <a:pt x="19" y="365"/>
                    <a:pt x="25" y="385"/>
                    <a:pt x="38" y="381"/>
                  </a:cubicBezTo>
                  <a:cubicBezTo>
                    <a:pt x="40" y="381"/>
                    <a:pt x="41" y="381"/>
                    <a:pt x="43" y="380"/>
                  </a:cubicBezTo>
                  <a:cubicBezTo>
                    <a:pt x="43" y="393"/>
                    <a:pt x="44" y="405"/>
                    <a:pt x="44" y="417"/>
                  </a:cubicBezTo>
                  <a:cubicBezTo>
                    <a:pt x="28" y="417"/>
                    <a:pt x="28" y="417"/>
                    <a:pt x="28" y="417"/>
                  </a:cubicBezTo>
                  <a:cubicBezTo>
                    <a:pt x="14" y="417"/>
                    <a:pt x="14" y="439"/>
                    <a:pt x="28" y="439"/>
                  </a:cubicBezTo>
                  <a:cubicBezTo>
                    <a:pt x="45" y="439"/>
                    <a:pt x="45" y="439"/>
                    <a:pt x="45" y="439"/>
                  </a:cubicBezTo>
                  <a:cubicBezTo>
                    <a:pt x="45" y="453"/>
                    <a:pt x="45" y="467"/>
                    <a:pt x="45" y="482"/>
                  </a:cubicBezTo>
                  <a:cubicBezTo>
                    <a:pt x="32" y="482"/>
                    <a:pt x="32" y="482"/>
                    <a:pt x="32" y="482"/>
                  </a:cubicBezTo>
                  <a:cubicBezTo>
                    <a:pt x="18" y="482"/>
                    <a:pt x="18" y="503"/>
                    <a:pt x="32" y="503"/>
                  </a:cubicBezTo>
                  <a:cubicBezTo>
                    <a:pt x="45" y="503"/>
                    <a:pt x="45" y="503"/>
                    <a:pt x="45" y="503"/>
                  </a:cubicBezTo>
                  <a:cubicBezTo>
                    <a:pt x="45" y="514"/>
                    <a:pt x="45" y="524"/>
                    <a:pt x="45" y="535"/>
                  </a:cubicBezTo>
                  <a:cubicBezTo>
                    <a:pt x="28" y="535"/>
                    <a:pt x="28" y="535"/>
                    <a:pt x="28" y="535"/>
                  </a:cubicBezTo>
                  <a:cubicBezTo>
                    <a:pt x="14" y="535"/>
                    <a:pt x="14" y="557"/>
                    <a:pt x="28" y="557"/>
                  </a:cubicBezTo>
                  <a:cubicBezTo>
                    <a:pt x="45" y="557"/>
                    <a:pt x="45" y="557"/>
                    <a:pt x="45" y="557"/>
                  </a:cubicBezTo>
                  <a:cubicBezTo>
                    <a:pt x="45" y="570"/>
                    <a:pt x="45" y="583"/>
                    <a:pt x="44" y="596"/>
                  </a:cubicBezTo>
                  <a:cubicBezTo>
                    <a:pt x="44" y="603"/>
                    <a:pt x="55" y="603"/>
                    <a:pt x="55" y="596"/>
                  </a:cubicBezTo>
                  <a:cubicBezTo>
                    <a:pt x="55" y="583"/>
                    <a:pt x="56" y="570"/>
                    <a:pt x="56" y="557"/>
                  </a:cubicBezTo>
                  <a:cubicBezTo>
                    <a:pt x="60" y="557"/>
                    <a:pt x="60" y="557"/>
                    <a:pt x="60" y="557"/>
                  </a:cubicBezTo>
                  <a:cubicBezTo>
                    <a:pt x="74" y="557"/>
                    <a:pt x="74" y="535"/>
                    <a:pt x="60" y="535"/>
                  </a:cubicBezTo>
                  <a:cubicBezTo>
                    <a:pt x="56" y="535"/>
                    <a:pt x="56" y="535"/>
                    <a:pt x="56" y="535"/>
                  </a:cubicBezTo>
                  <a:cubicBezTo>
                    <a:pt x="56" y="524"/>
                    <a:pt x="56" y="514"/>
                    <a:pt x="56" y="503"/>
                  </a:cubicBezTo>
                  <a:cubicBezTo>
                    <a:pt x="71" y="503"/>
                    <a:pt x="71" y="503"/>
                    <a:pt x="71" y="503"/>
                  </a:cubicBezTo>
                  <a:cubicBezTo>
                    <a:pt x="85" y="503"/>
                    <a:pt x="85" y="482"/>
                    <a:pt x="71" y="482"/>
                  </a:cubicBezTo>
                  <a:cubicBezTo>
                    <a:pt x="56" y="482"/>
                    <a:pt x="56" y="482"/>
                    <a:pt x="56" y="482"/>
                  </a:cubicBezTo>
                  <a:cubicBezTo>
                    <a:pt x="56" y="467"/>
                    <a:pt x="56" y="453"/>
                    <a:pt x="55" y="439"/>
                  </a:cubicBezTo>
                  <a:cubicBezTo>
                    <a:pt x="64" y="439"/>
                    <a:pt x="64" y="439"/>
                    <a:pt x="64" y="439"/>
                  </a:cubicBezTo>
                  <a:cubicBezTo>
                    <a:pt x="78" y="439"/>
                    <a:pt x="78" y="417"/>
                    <a:pt x="64" y="417"/>
                  </a:cubicBezTo>
                  <a:cubicBezTo>
                    <a:pt x="55" y="417"/>
                    <a:pt x="55" y="417"/>
                    <a:pt x="55" y="417"/>
                  </a:cubicBezTo>
                  <a:cubicBezTo>
                    <a:pt x="54" y="405"/>
                    <a:pt x="54" y="392"/>
                    <a:pt x="53" y="379"/>
                  </a:cubicBezTo>
                  <a:cubicBezTo>
                    <a:pt x="57" y="380"/>
                    <a:pt x="61" y="380"/>
                    <a:pt x="64" y="381"/>
                  </a:cubicBezTo>
                  <a:cubicBezTo>
                    <a:pt x="78" y="385"/>
                    <a:pt x="83" y="365"/>
                    <a:pt x="70" y="361"/>
                  </a:cubicBezTo>
                  <a:cubicBezTo>
                    <a:pt x="64" y="359"/>
                    <a:pt x="58" y="358"/>
                    <a:pt x="53" y="358"/>
                  </a:cubicBezTo>
                  <a:cubicBezTo>
                    <a:pt x="52" y="351"/>
                    <a:pt x="52" y="345"/>
                    <a:pt x="52" y="338"/>
                  </a:cubicBezTo>
                  <a:cubicBezTo>
                    <a:pt x="52" y="338"/>
                    <a:pt x="53" y="338"/>
                    <a:pt x="54" y="339"/>
                  </a:cubicBezTo>
                  <a:cubicBezTo>
                    <a:pt x="67" y="343"/>
                    <a:pt x="73" y="322"/>
                    <a:pt x="59" y="318"/>
                  </a:cubicBezTo>
                  <a:cubicBezTo>
                    <a:pt x="57" y="317"/>
                    <a:pt x="54" y="316"/>
                    <a:pt x="51" y="316"/>
                  </a:cubicBezTo>
                  <a:cubicBezTo>
                    <a:pt x="50" y="306"/>
                    <a:pt x="50" y="295"/>
                    <a:pt x="49" y="285"/>
                  </a:cubicBezTo>
                  <a:cubicBezTo>
                    <a:pt x="52" y="285"/>
                    <a:pt x="54" y="285"/>
                    <a:pt x="57" y="285"/>
                  </a:cubicBezTo>
                  <a:cubicBezTo>
                    <a:pt x="70" y="285"/>
                    <a:pt x="70" y="264"/>
                    <a:pt x="57" y="264"/>
                  </a:cubicBezTo>
                  <a:cubicBezTo>
                    <a:pt x="54" y="264"/>
                    <a:pt x="51" y="264"/>
                    <a:pt x="48" y="264"/>
                  </a:cubicBezTo>
                  <a:cubicBezTo>
                    <a:pt x="47" y="254"/>
                    <a:pt x="47" y="244"/>
                    <a:pt x="46" y="234"/>
                  </a:cubicBezTo>
                  <a:cubicBezTo>
                    <a:pt x="47" y="234"/>
                    <a:pt x="49" y="235"/>
                    <a:pt x="50" y="235"/>
                  </a:cubicBezTo>
                  <a:cubicBezTo>
                    <a:pt x="63" y="239"/>
                    <a:pt x="69" y="219"/>
                    <a:pt x="56" y="214"/>
                  </a:cubicBezTo>
                  <a:cubicBezTo>
                    <a:pt x="52" y="213"/>
                    <a:pt x="48" y="213"/>
                    <a:pt x="45" y="212"/>
                  </a:cubicBezTo>
                  <a:cubicBezTo>
                    <a:pt x="44" y="202"/>
                    <a:pt x="43" y="193"/>
                    <a:pt x="43" y="183"/>
                  </a:cubicBezTo>
                  <a:cubicBezTo>
                    <a:pt x="47" y="182"/>
                    <a:pt x="52" y="182"/>
                    <a:pt x="57" y="182"/>
                  </a:cubicBezTo>
                  <a:cubicBezTo>
                    <a:pt x="70" y="182"/>
                    <a:pt x="70" y="160"/>
                    <a:pt x="57" y="161"/>
                  </a:cubicBezTo>
                  <a:cubicBezTo>
                    <a:pt x="51" y="161"/>
                    <a:pt x="46" y="161"/>
                    <a:pt x="41" y="162"/>
                  </a:cubicBezTo>
                  <a:cubicBezTo>
                    <a:pt x="41" y="154"/>
                    <a:pt x="40" y="147"/>
                    <a:pt x="40" y="139"/>
                  </a:cubicBezTo>
                  <a:cubicBezTo>
                    <a:pt x="57" y="139"/>
                    <a:pt x="57" y="139"/>
                    <a:pt x="57" y="139"/>
                  </a:cubicBezTo>
                  <a:cubicBezTo>
                    <a:pt x="70" y="139"/>
                    <a:pt x="70" y="118"/>
                    <a:pt x="57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38" y="109"/>
                    <a:pt x="37" y="101"/>
                    <a:pt x="37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63" y="93"/>
                    <a:pt x="63" y="71"/>
                    <a:pt x="49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5" y="61"/>
                    <a:pt x="34" y="50"/>
                    <a:pt x="34" y="40"/>
                  </a:cubicBezTo>
                  <a:cubicBezTo>
                    <a:pt x="93" y="20"/>
                    <a:pt x="157" y="14"/>
                    <a:pt x="220" y="13"/>
                  </a:cubicBezTo>
                  <a:cubicBezTo>
                    <a:pt x="285" y="11"/>
                    <a:pt x="351" y="14"/>
                    <a:pt x="415" y="27"/>
                  </a:cubicBezTo>
                  <a:cubicBezTo>
                    <a:pt x="415" y="134"/>
                    <a:pt x="409" y="241"/>
                    <a:pt x="415" y="348"/>
                  </a:cubicBezTo>
                  <a:cubicBezTo>
                    <a:pt x="418" y="387"/>
                    <a:pt x="421" y="425"/>
                    <a:pt x="423" y="464"/>
                  </a:cubicBezTo>
                  <a:cubicBezTo>
                    <a:pt x="425" y="500"/>
                    <a:pt x="427" y="539"/>
                    <a:pt x="415" y="573"/>
                  </a:cubicBezTo>
                  <a:cubicBezTo>
                    <a:pt x="413" y="580"/>
                    <a:pt x="423" y="582"/>
                    <a:pt x="426" y="576"/>
                  </a:cubicBezTo>
                  <a:cubicBezTo>
                    <a:pt x="448" y="507"/>
                    <a:pt x="431" y="425"/>
                    <a:pt x="427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64596E0C-6AB5-4D63-8E9B-565A9F3308F9}"/>
                </a:ext>
              </a:extLst>
            </p:cNvPr>
            <p:cNvSpPr/>
            <p:nvPr/>
          </p:nvSpPr>
          <p:spPr bwMode="auto">
            <a:xfrm>
              <a:off x="1402" y="2317"/>
              <a:ext cx="976" cy="67"/>
            </a:xfrm>
            <a:custGeom>
              <a:gdLst>
                <a:gd fmla="*/ 357 w 364" name="T0"/>
                <a:gd fmla="*/ 0 h 25" name="T1"/>
                <a:gd fmla="*/ 7 w 364" name="T2"/>
                <a:gd fmla="*/ 14 h 25" name="T3"/>
                <a:gd fmla="*/ 7 w 364" name="T4"/>
                <a:gd fmla="*/ 25 h 25" name="T5"/>
                <a:gd fmla="*/ 357 w 364" name="T6"/>
                <a:gd fmla="*/ 11 h 25" name="T7"/>
                <a:gd fmla="*/ 357 w 364" name="T8"/>
                <a:gd fmla="*/ 0 h 2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5" w="364">
                  <a:moveTo>
                    <a:pt x="357" y="0"/>
                  </a:moveTo>
                  <a:cubicBezTo>
                    <a:pt x="241" y="11"/>
                    <a:pt x="124" y="14"/>
                    <a:pt x="7" y="14"/>
                  </a:cubicBezTo>
                  <a:cubicBezTo>
                    <a:pt x="0" y="14"/>
                    <a:pt x="0" y="25"/>
                    <a:pt x="7" y="25"/>
                  </a:cubicBezTo>
                  <a:cubicBezTo>
                    <a:pt x="124" y="25"/>
                    <a:pt x="241" y="22"/>
                    <a:pt x="357" y="11"/>
                  </a:cubicBezTo>
                  <a:cubicBezTo>
                    <a:pt x="364" y="10"/>
                    <a:pt x="364" y="0"/>
                    <a:pt x="3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F27E2216-BAF8-4757-AC6B-3575005BE3CE}"/>
                </a:ext>
              </a:extLst>
            </p:cNvPr>
            <p:cNvSpPr/>
            <p:nvPr/>
          </p:nvSpPr>
          <p:spPr bwMode="auto">
            <a:xfrm>
              <a:off x="1871" y="1867"/>
              <a:ext cx="400" cy="40"/>
            </a:xfrm>
            <a:custGeom>
              <a:gdLst>
                <a:gd fmla="*/ 143 w 149" name="T0"/>
                <a:gd fmla="*/ 0 h 15" name="T1"/>
                <a:gd fmla="*/ 7 w 149" name="T2"/>
                <a:gd fmla="*/ 4 h 15" name="T3"/>
                <a:gd fmla="*/ 7 w 149" name="T4"/>
                <a:gd fmla="*/ 15 h 15" name="T5"/>
                <a:gd fmla="*/ 143 w 149" name="T6"/>
                <a:gd fmla="*/ 11 h 15" name="T7"/>
                <a:gd fmla="*/ 143 w 149" name="T8"/>
                <a:gd fmla="*/ 0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149">
                  <a:moveTo>
                    <a:pt x="143" y="0"/>
                  </a:moveTo>
                  <a:cubicBezTo>
                    <a:pt x="97" y="4"/>
                    <a:pt x="52" y="4"/>
                    <a:pt x="7" y="4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2" y="15"/>
                    <a:pt x="97" y="14"/>
                    <a:pt x="143" y="11"/>
                  </a:cubicBezTo>
                  <a:cubicBezTo>
                    <a:pt x="149" y="11"/>
                    <a:pt x="149" y="0"/>
                    <a:pt x="1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95BB6F5C-862F-4024-8556-A239A64275CB}"/>
                </a:ext>
              </a:extLst>
            </p:cNvPr>
            <p:cNvSpPr/>
            <p:nvPr/>
          </p:nvSpPr>
          <p:spPr bwMode="auto">
            <a:xfrm>
              <a:off x="1863" y="1955"/>
              <a:ext cx="429" cy="38"/>
            </a:xfrm>
            <a:custGeom>
              <a:gdLst>
                <a:gd fmla="*/ 153 w 160" name="T0"/>
                <a:gd fmla="*/ 0 h 14" name="T1"/>
                <a:gd fmla="*/ 6 w 160" name="T2"/>
                <a:gd fmla="*/ 3 h 14" name="T3"/>
                <a:gd fmla="*/ 6 w 160" name="T4"/>
                <a:gd fmla="*/ 14 h 14" name="T5"/>
                <a:gd fmla="*/ 153 w 160" name="T6"/>
                <a:gd fmla="*/ 10 h 14" name="T7"/>
                <a:gd fmla="*/ 153 w 160" name="T8"/>
                <a:gd fmla="*/ 0 h 1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4" w="160">
                  <a:moveTo>
                    <a:pt x="153" y="0"/>
                  </a:moveTo>
                  <a:cubicBezTo>
                    <a:pt x="104" y="0"/>
                    <a:pt x="55" y="3"/>
                    <a:pt x="6" y="3"/>
                  </a:cubicBezTo>
                  <a:cubicBezTo>
                    <a:pt x="0" y="3"/>
                    <a:pt x="0" y="14"/>
                    <a:pt x="6" y="14"/>
                  </a:cubicBezTo>
                  <a:cubicBezTo>
                    <a:pt x="55" y="14"/>
                    <a:pt x="104" y="11"/>
                    <a:pt x="153" y="10"/>
                  </a:cubicBezTo>
                  <a:cubicBezTo>
                    <a:pt x="160" y="10"/>
                    <a:pt x="160" y="0"/>
                    <a:pt x="1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987B0E7E-7BC3-4DD4-B048-48AC3479A508}"/>
                </a:ext>
              </a:extLst>
            </p:cNvPr>
            <p:cNvSpPr/>
            <p:nvPr/>
          </p:nvSpPr>
          <p:spPr bwMode="auto">
            <a:xfrm>
              <a:off x="1834" y="2028"/>
              <a:ext cx="448" cy="51"/>
            </a:xfrm>
            <a:custGeom>
              <a:gdLst>
                <a:gd fmla="*/ 160 w 167" name="T0"/>
                <a:gd fmla="*/ 1 h 19" name="T1"/>
                <a:gd fmla="*/ 7 w 167" name="T2"/>
                <a:gd fmla="*/ 5 h 19" name="T3"/>
                <a:gd fmla="*/ 7 w 167" name="T4"/>
                <a:gd fmla="*/ 15 h 19" name="T5"/>
                <a:gd fmla="*/ 160 w 167" name="T6"/>
                <a:gd fmla="*/ 12 h 19" name="T7"/>
                <a:gd fmla="*/ 160 w 167" name="T8"/>
                <a:gd fmla="*/ 1 h 1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9" w="167">
                  <a:moveTo>
                    <a:pt x="160" y="1"/>
                  </a:moveTo>
                  <a:cubicBezTo>
                    <a:pt x="109" y="8"/>
                    <a:pt x="58" y="8"/>
                    <a:pt x="7" y="5"/>
                  </a:cubicBezTo>
                  <a:cubicBezTo>
                    <a:pt x="0" y="4"/>
                    <a:pt x="0" y="15"/>
                    <a:pt x="7" y="15"/>
                  </a:cubicBezTo>
                  <a:cubicBezTo>
                    <a:pt x="58" y="19"/>
                    <a:pt x="109" y="19"/>
                    <a:pt x="160" y="12"/>
                  </a:cubicBezTo>
                  <a:cubicBezTo>
                    <a:pt x="167" y="11"/>
                    <a:pt x="167" y="0"/>
                    <a:pt x="16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39DF482-9C14-4C3A-98FF-5FDA0DACA1E2}"/>
                </a:ext>
              </a:extLst>
            </p:cNvPr>
            <p:cNvSpPr/>
            <p:nvPr/>
          </p:nvSpPr>
          <p:spPr bwMode="auto">
            <a:xfrm>
              <a:off x="1863" y="2119"/>
              <a:ext cx="419" cy="45"/>
            </a:xfrm>
            <a:custGeom>
              <a:gdLst>
                <a:gd fmla="*/ 149 w 156" name="T0"/>
                <a:gd fmla="*/ 3 h 17" name="T1"/>
                <a:gd fmla="*/ 6 w 156" name="T2"/>
                <a:gd fmla="*/ 3 h 17" name="T3"/>
                <a:gd fmla="*/ 6 w 156" name="T4"/>
                <a:gd fmla="*/ 14 h 17" name="T5"/>
                <a:gd fmla="*/ 149 w 156" name="T6"/>
                <a:gd fmla="*/ 14 h 17" name="T7"/>
                <a:gd fmla="*/ 149 w 156" name="T8"/>
                <a:gd fmla="*/ 3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156">
                  <a:moveTo>
                    <a:pt x="149" y="3"/>
                  </a:moveTo>
                  <a:cubicBezTo>
                    <a:pt x="102" y="0"/>
                    <a:pt x="54" y="6"/>
                    <a:pt x="6" y="3"/>
                  </a:cubicBezTo>
                  <a:cubicBezTo>
                    <a:pt x="0" y="2"/>
                    <a:pt x="0" y="13"/>
                    <a:pt x="6" y="14"/>
                  </a:cubicBezTo>
                  <a:cubicBezTo>
                    <a:pt x="54" y="17"/>
                    <a:pt x="102" y="11"/>
                    <a:pt x="149" y="14"/>
                  </a:cubicBezTo>
                  <a:cubicBezTo>
                    <a:pt x="156" y="14"/>
                    <a:pt x="156" y="3"/>
                    <a:pt x="14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C917F233-B509-4BAD-A963-740310339A7F}"/>
                </a:ext>
              </a:extLst>
            </p:cNvPr>
            <p:cNvSpPr/>
            <p:nvPr/>
          </p:nvSpPr>
          <p:spPr bwMode="auto">
            <a:xfrm>
              <a:off x="1869" y="2191"/>
              <a:ext cx="426" cy="49"/>
            </a:xfrm>
            <a:custGeom>
              <a:gdLst>
                <a:gd fmla="*/ 149 w 159" name="T0"/>
                <a:gd fmla="*/ 1 h 18" name="T1"/>
                <a:gd fmla="*/ 9 w 159" name="T2"/>
                <a:gd fmla="*/ 1 h 18" name="T3"/>
                <a:gd fmla="*/ 7 w 159" name="T4"/>
                <a:gd fmla="*/ 11 h 18" name="T5"/>
                <a:gd fmla="*/ 152 w 159" name="T6"/>
                <a:gd fmla="*/ 11 h 18" name="T7"/>
                <a:gd fmla="*/ 149 w 159" name="T8"/>
                <a:gd fmla="*/ 1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59">
                  <a:moveTo>
                    <a:pt x="149" y="1"/>
                  </a:moveTo>
                  <a:cubicBezTo>
                    <a:pt x="103" y="8"/>
                    <a:pt x="56" y="8"/>
                    <a:pt x="9" y="1"/>
                  </a:cubicBezTo>
                  <a:cubicBezTo>
                    <a:pt x="3" y="0"/>
                    <a:pt x="0" y="10"/>
                    <a:pt x="7" y="11"/>
                  </a:cubicBezTo>
                  <a:cubicBezTo>
                    <a:pt x="55" y="18"/>
                    <a:pt x="104" y="18"/>
                    <a:pt x="152" y="11"/>
                  </a:cubicBezTo>
                  <a:cubicBezTo>
                    <a:pt x="159" y="10"/>
                    <a:pt x="156" y="0"/>
                    <a:pt x="14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A155DC4-DDC8-46E4-B301-8EAF8BECF738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B7AF9DFB-C682-4187-A50A-4B8D0A833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46">
              <a:extLst>
                <a:ext uri="{FF2B5EF4-FFF2-40B4-BE49-F238E27FC236}">
                  <a16:creationId xmlns:a16="http://schemas.microsoft.com/office/drawing/2014/main" id="{DB22FFE3-BE79-46C9-AD39-5AA979F4CC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C04026F3-8883-4ABB-87F7-C56A34C569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0" name="Freeform 48">
              <a:extLst>
                <a:ext uri="{FF2B5EF4-FFF2-40B4-BE49-F238E27FC236}">
                  <a16:creationId xmlns:a16="http://schemas.microsoft.com/office/drawing/2014/main" id="{760CCAEE-350E-4C62-9802-E3107844BE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id="{27BD20A2-E2A1-43D9-BB2F-13F5E78FE7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D2E334FE-6F1A-479C-B396-D51B0E0CCB8F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D5DB8B3B-026B-432E-B97E-90AFA50D995F}"/>
              </a:ext>
            </a:extLst>
          </p:cNvPr>
          <p:cNvSpPr/>
          <p:nvPr/>
        </p:nvSpPr>
        <p:spPr>
          <a:xfrm>
            <a:off x="1590675" y="2931074"/>
            <a:ext cx="134302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</a:t>
            </a:r>
          </a:p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字添加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E485A31F-CAD8-4B3E-9CE8-8A6AF0CA14D9}"/>
              </a:ext>
            </a:extLst>
          </p:cNvPr>
          <p:cNvSpPr txBox="1"/>
          <p:nvPr/>
        </p:nvSpPr>
        <p:spPr>
          <a:xfrm>
            <a:off x="1129201" y="5091035"/>
            <a:ext cx="2265975" cy="64739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altLang="zh-CN" lang="en-US" sz="80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DD259F2B-882F-471A-96D1-F0F37F8197A9}"/>
              </a:ext>
            </a:extLst>
          </p:cNvPr>
          <p:cNvSpPr/>
          <p:nvPr/>
        </p:nvSpPr>
        <p:spPr>
          <a:xfrm>
            <a:off x="4193868" y="2931074"/>
            <a:ext cx="134302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</a:t>
            </a:r>
          </a:p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字添加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E8151B52-2CB6-40C0-99F4-2AB776B9435D}"/>
              </a:ext>
            </a:extLst>
          </p:cNvPr>
          <p:cNvSpPr txBox="1"/>
          <p:nvPr/>
        </p:nvSpPr>
        <p:spPr>
          <a:xfrm>
            <a:off x="3732395" y="5091035"/>
            <a:ext cx="2265975" cy="64739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altLang="zh-CN" lang="en-US" sz="80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C9522A9-6108-4254-BDEC-928B8B734715}"/>
              </a:ext>
            </a:extLst>
          </p:cNvPr>
          <p:cNvSpPr/>
          <p:nvPr/>
        </p:nvSpPr>
        <p:spPr>
          <a:xfrm>
            <a:off x="6787845" y="2931074"/>
            <a:ext cx="134302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</a:t>
            </a:r>
          </a:p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字添加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A136BBDF-03D5-46C8-9BE8-E65E2F7023FC}"/>
              </a:ext>
            </a:extLst>
          </p:cNvPr>
          <p:cNvSpPr txBox="1"/>
          <p:nvPr/>
        </p:nvSpPr>
        <p:spPr>
          <a:xfrm>
            <a:off x="6326370" y="5091035"/>
            <a:ext cx="2265975" cy="64739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altLang="zh-CN" lang="en-US" sz="80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041E9AD5-FA53-4009-9112-42D1127CF31B}"/>
              </a:ext>
            </a:extLst>
          </p:cNvPr>
          <p:cNvSpPr/>
          <p:nvPr/>
        </p:nvSpPr>
        <p:spPr>
          <a:xfrm>
            <a:off x="9449597" y="2931074"/>
            <a:ext cx="1343027" cy="7498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标题文</a:t>
            </a:r>
          </a:p>
          <a:p>
            <a:pPr algn="ctr">
              <a:lnSpc>
                <a:spcPct val="120000"/>
              </a:lnSpc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字添加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27EDDC5-81A4-4416-B848-1BEA77E7D477}"/>
              </a:ext>
            </a:extLst>
          </p:cNvPr>
          <p:cNvSpPr txBox="1"/>
          <p:nvPr/>
        </p:nvSpPr>
        <p:spPr>
          <a:xfrm>
            <a:off x="8988122" y="5091035"/>
            <a:ext cx="2265975" cy="647395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altLang="zh-CN" lang="en-US" sz="80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</p:spTree>
    <p:extLst>
      <p:ext uri="{BB962C8B-B14F-4D97-AF65-F5344CB8AC3E}">
        <p14:creationId val="258663782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4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5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5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4"/>
      <p:bldP grpId="0" spid="45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6475A9-0C11-47D4-B76B-E82A7B33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711" y="374546"/>
            <a:ext cx="10442579" cy="6108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60E346-626D-450E-99D6-FD2457008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2538" y="394817"/>
            <a:ext cx="6626927" cy="6068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05959E-BF8B-40EC-943D-7182C4FA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2538" y="5066856"/>
            <a:ext cx="6626927" cy="106953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A92E913-B523-435B-95FD-9A0695859FC2}"/>
              </a:ext>
            </a:extLst>
          </p:cNvPr>
          <p:cNvGrpSpPr/>
          <p:nvPr/>
        </p:nvGrpSpPr>
        <p:grpSpPr>
          <a:xfrm>
            <a:off x="3758436" y="2793548"/>
            <a:ext cx="2223265" cy="2913495"/>
            <a:chOff x="9054276" y="2148114"/>
            <a:chExt cx="1793924" cy="2350862"/>
          </a:xfrm>
        </p:grpSpPr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40D72852-F970-447E-8E68-B3B4A6E8A0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54276" y="2148114"/>
              <a:ext cx="1793924" cy="2350862"/>
              <a:chOff x="1228" y="423"/>
              <a:chExt cx="1224" cy="1604"/>
            </a:xfrm>
            <a:solidFill>
              <a:schemeClr val="bg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97D724B2-D31E-43DC-8A8B-55AE299C1F9C}"/>
                  </a:ext>
                </a:extLst>
              </p:cNvPr>
              <p:cNvSpPr/>
              <p:nvPr/>
            </p:nvSpPr>
            <p:spPr bwMode="auto">
              <a:xfrm>
                <a:off x="1276" y="823"/>
                <a:ext cx="934" cy="1105"/>
              </a:xfrm>
              <a:custGeom>
                <a:gdLst>
                  <a:gd fmla="*/ 304 w 348" name="T0"/>
                  <a:gd fmla="*/ 292 h 412" name="T1"/>
                  <a:gd fmla="*/ 286 w 348" name="T2"/>
                  <a:gd fmla="*/ 311 h 412" name="T3"/>
                  <a:gd fmla="*/ 234 w 348" name="T4"/>
                  <a:gd fmla="*/ 314 h 412" name="T5"/>
                  <a:gd fmla="*/ 199 w 348" name="T6"/>
                  <a:gd fmla="*/ 299 h 412" name="T7"/>
                  <a:gd fmla="*/ 113 w 348" name="T8"/>
                  <a:gd fmla="*/ 215 h 412" name="T9"/>
                  <a:gd fmla="*/ 148 w 348" name="T10"/>
                  <a:gd fmla="*/ 100 h 412" name="T11"/>
                  <a:gd fmla="*/ 169 w 348" name="T12"/>
                  <a:gd fmla="*/ 65 h 412" name="T13"/>
                  <a:gd fmla="*/ 151 w 348" name="T14"/>
                  <a:gd fmla="*/ 55 h 412" name="T15"/>
                  <a:gd fmla="*/ 149 w 348" name="T16"/>
                  <a:gd fmla="*/ 45 h 412" name="T17"/>
                  <a:gd fmla="*/ 101 w 348" name="T18"/>
                  <a:gd fmla="*/ 12 h 412" name="T19"/>
                  <a:gd fmla="*/ 33 w 348" name="T20"/>
                  <a:gd fmla="*/ 70 h 412" name="T21"/>
                  <a:gd fmla="*/ 9 w 348" name="T22"/>
                  <a:gd fmla="*/ 115 h 412" name="T23"/>
                  <a:gd fmla="*/ 14 w 348" name="T24"/>
                  <a:gd fmla="*/ 215 h 412" name="T25"/>
                  <a:gd fmla="*/ 74 w 348" name="T26"/>
                  <a:gd fmla="*/ 335 h 412" name="T27"/>
                  <a:gd fmla="*/ 193 w 348" name="T28"/>
                  <a:gd fmla="*/ 357 h 412" name="T29"/>
                  <a:gd fmla="*/ 310 w 348" name="T30"/>
                  <a:gd fmla="*/ 344 h 412" name="T31"/>
                  <a:gd fmla="*/ 336 w 348" name="T32"/>
                  <a:gd fmla="*/ 317 h 412" name="T33"/>
                  <a:gd fmla="*/ 304 w 348" name="T34"/>
                  <a:gd fmla="*/ 292 h 41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12" w="348">
                    <a:moveTo>
                      <a:pt x="304" y="292"/>
                    </a:moveTo>
                    <a:cubicBezTo>
                      <a:pt x="299" y="299"/>
                      <a:pt x="292" y="306"/>
                      <a:pt x="286" y="311"/>
                    </a:cubicBezTo>
                    <a:cubicBezTo>
                      <a:pt x="264" y="327"/>
                      <a:pt x="230" y="341"/>
                      <a:pt x="234" y="314"/>
                    </a:cubicBezTo>
                    <a:cubicBezTo>
                      <a:pt x="236" y="294"/>
                      <a:pt x="211" y="290"/>
                      <a:pt x="199" y="299"/>
                    </a:cubicBezTo>
                    <a:cubicBezTo>
                      <a:pt x="149" y="339"/>
                      <a:pt x="123" y="250"/>
                      <a:pt x="113" y="215"/>
                    </a:cubicBezTo>
                    <a:cubicBezTo>
                      <a:pt x="109" y="198"/>
                      <a:pt x="112" y="74"/>
                      <a:pt x="148" y="100"/>
                    </a:cubicBezTo>
                    <a:cubicBezTo>
                      <a:pt x="170" y="115"/>
                      <a:pt x="190" y="80"/>
                      <a:pt x="169" y="65"/>
                    </a:cubicBezTo>
                    <a:cubicBezTo>
                      <a:pt x="163" y="60"/>
                      <a:pt x="157" y="57"/>
                      <a:pt x="151" y="55"/>
                    </a:cubicBezTo>
                    <a:cubicBezTo>
                      <a:pt x="151" y="52"/>
                      <a:pt x="151" y="48"/>
                      <a:pt x="149" y="45"/>
                    </a:cubicBezTo>
                    <a:cubicBezTo>
                      <a:pt x="136" y="17"/>
                      <a:pt x="119" y="9"/>
                      <a:pt x="101" y="12"/>
                    </a:cubicBezTo>
                    <a:cubicBezTo>
                      <a:pt x="71" y="0"/>
                      <a:pt x="46" y="33"/>
                      <a:pt x="33" y="70"/>
                    </a:cubicBezTo>
                    <a:cubicBezTo>
                      <a:pt x="22" y="86"/>
                      <a:pt x="13" y="103"/>
                      <a:pt x="9" y="115"/>
                    </a:cubicBezTo>
                    <a:cubicBezTo>
                      <a:pt x="0" y="142"/>
                      <a:pt x="3" y="179"/>
                      <a:pt x="14" y="215"/>
                    </a:cubicBezTo>
                    <a:cubicBezTo>
                      <a:pt x="13" y="258"/>
                      <a:pt x="40" y="303"/>
                      <a:pt x="74" y="335"/>
                    </a:cubicBezTo>
                    <a:cubicBezTo>
                      <a:pt x="105" y="389"/>
                      <a:pt x="149" y="412"/>
                      <a:pt x="193" y="357"/>
                    </a:cubicBezTo>
                    <a:cubicBezTo>
                      <a:pt x="231" y="381"/>
                      <a:pt x="275" y="371"/>
                      <a:pt x="310" y="344"/>
                    </a:cubicBezTo>
                    <a:cubicBezTo>
                      <a:pt x="321" y="336"/>
                      <a:pt x="331" y="327"/>
                      <a:pt x="336" y="317"/>
                    </a:cubicBezTo>
                    <a:cubicBezTo>
                      <a:pt x="348" y="298"/>
                      <a:pt x="319" y="274"/>
                      <a:pt x="304" y="292"/>
                    </a:cubicBezTo>
                    <a:close/>
                  </a:path>
                </a:pathLst>
              </a:custGeom>
              <a:solidFill>
                <a:srgbClr val="EDB2D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894D256B-4C9F-40C1-9E60-1CD798D360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8" y="423"/>
                <a:ext cx="1224" cy="1604"/>
              </a:xfrm>
              <a:custGeom>
                <a:gdLst>
                  <a:gd fmla="*/ 337 w 456" name="T0"/>
                  <a:gd fmla="*/ 113 h 598" name="T1"/>
                  <a:gd fmla="*/ 196 w 456" name="T2"/>
                  <a:gd fmla="*/ 167 h 598" name="T3"/>
                  <a:gd fmla="*/ 193 w 456" name="T4"/>
                  <a:gd fmla="*/ 145 h 598" name="T5"/>
                  <a:gd fmla="*/ 244 w 456" name="T6"/>
                  <a:gd fmla="*/ 14 h 598" name="T7"/>
                  <a:gd fmla="*/ 232 w 456" name="T8"/>
                  <a:gd fmla="*/ 7 h 598" name="T9"/>
                  <a:gd fmla="*/ 184 w 456" name="T10"/>
                  <a:gd fmla="*/ 116 h 598" name="T11"/>
                  <a:gd fmla="*/ 171 w 456" name="T12"/>
                  <a:gd fmla="*/ 93 h 598" name="T13"/>
                  <a:gd fmla="*/ 86 w 456" name="T14"/>
                  <a:gd fmla="*/ 35 h 598" name="T15"/>
                  <a:gd fmla="*/ 82 w 456" name="T16"/>
                  <a:gd fmla="*/ 32 h 598" name="T17"/>
                  <a:gd fmla="*/ 72 w 456" name="T18"/>
                  <a:gd fmla="*/ 38 h 598" name="T19"/>
                  <a:gd fmla="*/ 132 w 456" name="T20"/>
                  <a:gd fmla="*/ 147 h 598" name="T21"/>
                  <a:gd fmla="*/ 95 w 456" name="T22"/>
                  <a:gd fmla="*/ 151 h 598" name="T23"/>
                  <a:gd fmla="*/ 8 w 456" name="T24"/>
                  <a:gd fmla="*/ 277 h 598" name="T25"/>
                  <a:gd fmla="*/ 35 w 456" name="T26"/>
                  <a:gd fmla="*/ 409 h 598" name="T27"/>
                  <a:gd fmla="*/ 118 w 456" name="T28"/>
                  <a:gd fmla="*/ 527 h 598" name="T29"/>
                  <a:gd fmla="*/ 220 w 456" name="T30"/>
                  <a:gd fmla="*/ 516 h 598" name="T31"/>
                  <a:gd fmla="*/ 242 w 456" name="T32"/>
                  <a:gd fmla="*/ 519 h 598" name="T33"/>
                  <a:gd fmla="*/ 268 w 456" name="T34"/>
                  <a:gd fmla="*/ 528 h 598" name="T35"/>
                  <a:gd fmla="*/ 319 w 456" name="T36"/>
                  <a:gd fmla="*/ 518 h 598" name="T37"/>
                  <a:gd fmla="*/ 404 w 456" name="T38"/>
                  <a:gd fmla="*/ 409 h 598" name="T39"/>
                  <a:gd fmla="*/ 447 w 456" name="T40"/>
                  <a:gd fmla="*/ 267 h 598" name="T41"/>
                  <a:gd fmla="*/ 337 w 456" name="T42"/>
                  <a:gd fmla="*/ 113 h 598" name="T43"/>
                  <a:gd fmla="*/ 176 w 456" name="T44"/>
                  <a:gd fmla="*/ 179 h 598" name="T45"/>
                  <a:gd fmla="*/ 90 w 456" name="T46"/>
                  <a:gd fmla="*/ 59 h 598" name="T47"/>
                  <a:gd fmla="*/ 176 w 456" name="T48"/>
                  <a:gd fmla="*/ 179 h 598" name="T49"/>
                  <a:gd fmla="*/ 435 w 456" name="T50"/>
                  <a:gd fmla="*/ 257 h 598" name="T51"/>
                  <a:gd fmla="*/ 230 w 456" name="T52"/>
                  <a:gd fmla="*/ 495 h 598" name="T53"/>
                  <a:gd fmla="*/ 220 w 456" name="T54"/>
                  <a:gd fmla="*/ 495 h 598" name="T55"/>
                  <a:gd fmla="*/ 32 w 456" name="T56"/>
                  <a:gd fmla="*/ 363 h 598" name="T57"/>
                  <a:gd fmla="*/ 43 w 456" name="T58"/>
                  <a:gd fmla="*/ 219 h 598" name="T59"/>
                  <a:gd fmla="*/ 105 w 456" name="T60"/>
                  <a:gd fmla="*/ 161 h 598" name="T61"/>
                  <a:gd fmla="*/ 180 w 456" name="T62"/>
                  <a:gd fmla="*/ 216 h 598" name="T63"/>
                  <a:gd fmla="*/ 187 w 456" name="T64"/>
                  <a:gd fmla="*/ 220 h 598" name="T65"/>
                  <a:gd fmla="*/ 193 w 456" name="T66"/>
                  <a:gd fmla="*/ 214 h 598" name="T67"/>
                  <a:gd fmla="*/ 193 w 456" name="T68"/>
                  <a:gd fmla="*/ 211 h 598" name="T69"/>
                  <a:gd fmla="*/ 197 w 456" name="T70"/>
                  <a:gd fmla="*/ 204 h 598" name="T71"/>
                  <a:gd fmla="*/ 196 w 456" name="T72"/>
                  <a:gd fmla="*/ 200 h 598" name="T73"/>
                  <a:gd fmla="*/ 197 w 456" name="T74"/>
                  <a:gd fmla="*/ 197 h 598" name="T75"/>
                  <a:gd fmla="*/ 197 w 456" name="T76"/>
                  <a:gd fmla="*/ 195 h 598" name="T77"/>
                  <a:gd fmla="*/ 334 w 456" name="T78"/>
                  <a:gd fmla="*/ 126 h 598" name="T79"/>
                  <a:gd fmla="*/ 435 w 456" name="T80"/>
                  <a:gd fmla="*/ 257 h 598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598" w="456">
                    <a:moveTo>
                      <a:pt x="337" y="113"/>
                    </a:moveTo>
                    <a:cubicBezTo>
                      <a:pt x="281" y="102"/>
                      <a:pt x="224" y="122"/>
                      <a:pt x="196" y="167"/>
                    </a:cubicBezTo>
                    <a:cubicBezTo>
                      <a:pt x="196" y="160"/>
                      <a:pt x="195" y="152"/>
                      <a:pt x="193" y="145"/>
                    </a:cubicBezTo>
                    <a:cubicBezTo>
                      <a:pt x="197" y="98"/>
                      <a:pt x="217" y="53"/>
                      <a:pt x="244" y="14"/>
                    </a:cubicBezTo>
                    <a:cubicBezTo>
                      <a:pt x="248" y="7"/>
                      <a:pt x="237" y="0"/>
                      <a:pt x="232" y="7"/>
                    </a:cubicBezTo>
                    <a:cubicBezTo>
                      <a:pt x="210" y="41"/>
                      <a:pt x="192" y="78"/>
                      <a:pt x="184" y="116"/>
                    </a:cubicBezTo>
                    <a:cubicBezTo>
                      <a:pt x="181" y="108"/>
                      <a:pt x="176" y="100"/>
                      <a:pt x="171" y="93"/>
                    </a:cubicBezTo>
                    <a:cubicBezTo>
                      <a:pt x="156" y="63"/>
                      <a:pt x="130" y="42"/>
                      <a:pt x="86" y="35"/>
                    </a:cubicBezTo>
                    <a:cubicBezTo>
                      <a:pt x="85" y="34"/>
                      <a:pt x="84" y="33"/>
                      <a:pt x="82" y="32"/>
                    </a:cubicBezTo>
                    <a:cubicBezTo>
                      <a:pt x="77" y="28"/>
                      <a:pt x="71" y="32"/>
                      <a:pt x="72" y="38"/>
                    </a:cubicBezTo>
                    <a:cubicBezTo>
                      <a:pt x="78" y="83"/>
                      <a:pt x="105" y="115"/>
                      <a:pt x="132" y="147"/>
                    </a:cubicBezTo>
                    <a:cubicBezTo>
                      <a:pt x="121" y="144"/>
                      <a:pt x="109" y="145"/>
                      <a:pt x="95" y="151"/>
                    </a:cubicBezTo>
                    <a:cubicBezTo>
                      <a:pt x="46" y="172"/>
                      <a:pt x="17" y="227"/>
                      <a:pt x="8" y="277"/>
                    </a:cubicBezTo>
                    <a:cubicBezTo>
                      <a:pt x="0" y="322"/>
                      <a:pt x="18" y="369"/>
                      <a:pt x="35" y="409"/>
                    </a:cubicBezTo>
                    <a:cubicBezTo>
                      <a:pt x="53" y="453"/>
                      <a:pt x="79" y="498"/>
                      <a:pt x="118" y="527"/>
                    </a:cubicBezTo>
                    <a:cubicBezTo>
                      <a:pt x="152" y="553"/>
                      <a:pt x="191" y="544"/>
                      <a:pt x="220" y="516"/>
                    </a:cubicBezTo>
                    <a:cubicBezTo>
                      <a:pt x="230" y="506"/>
                      <a:pt x="229" y="512"/>
                      <a:pt x="242" y="519"/>
                    </a:cubicBezTo>
                    <a:cubicBezTo>
                      <a:pt x="250" y="523"/>
                      <a:pt x="259" y="526"/>
                      <a:pt x="268" y="528"/>
                    </a:cubicBezTo>
                    <a:cubicBezTo>
                      <a:pt x="286" y="531"/>
                      <a:pt x="303" y="526"/>
                      <a:pt x="319" y="518"/>
                    </a:cubicBezTo>
                    <a:cubicBezTo>
                      <a:pt x="360" y="497"/>
                      <a:pt x="386" y="449"/>
                      <a:pt x="404" y="409"/>
                    </a:cubicBezTo>
                    <a:cubicBezTo>
                      <a:pt x="425" y="364"/>
                      <a:pt x="441" y="315"/>
                      <a:pt x="447" y="267"/>
                    </a:cubicBezTo>
                    <a:cubicBezTo>
                      <a:pt x="456" y="191"/>
                      <a:pt x="413" y="129"/>
                      <a:pt x="337" y="113"/>
                    </a:cubicBezTo>
                    <a:close/>
                    <a:moveTo>
                      <a:pt x="176" y="179"/>
                    </a:moveTo>
                    <a:cubicBezTo>
                      <a:pt x="145" y="139"/>
                      <a:pt x="106" y="106"/>
                      <a:pt x="90" y="59"/>
                    </a:cubicBezTo>
                    <a:cubicBezTo>
                      <a:pt x="125" y="95"/>
                      <a:pt x="163" y="131"/>
                      <a:pt x="176" y="179"/>
                    </a:cubicBezTo>
                    <a:close/>
                    <a:moveTo>
                      <a:pt x="435" y="257"/>
                    </a:moveTo>
                    <a:cubicBezTo>
                      <a:pt x="428" y="337"/>
                      <a:pt x="348" y="588"/>
                      <a:pt x="230" y="495"/>
                    </a:cubicBezTo>
                    <a:cubicBezTo>
                      <a:pt x="227" y="493"/>
                      <a:pt x="223" y="492"/>
                      <a:pt x="220" y="495"/>
                    </a:cubicBezTo>
                    <a:cubicBezTo>
                      <a:pt x="134" y="598"/>
                      <a:pt x="55" y="435"/>
                      <a:pt x="32" y="363"/>
                    </a:cubicBezTo>
                    <a:cubicBezTo>
                      <a:pt x="15" y="313"/>
                      <a:pt x="17" y="267"/>
                      <a:pt x="43" y="219"/>
                    </a:cubicBezTo>
                    <a:cubicBezTo>
                      <a:pt x="56" y="194"/>
                      <a:pt x="78" y="170"/>
                      <a:pt x="105" y="161"/>
                    </a:cubicBezTo>
                    <a:cubicBezTo>
                      <a:pt x="144" y="147"/>
                      <a:pt x="168" y="186"/>
                      <a:pt x="180" y="216"/>
                    </a:cubicBezTo>
                    <a:cubicBezTo>
                      <a:pt x="180" y="219"/>
                      <a:pt x="183" y="221"/>
                      <a:pt x="187" y="220"/>
                    </a:cubicBezTo>
                    <a:cubicBezTo>
                      <a:pt x="190" y="220"/>
                      <a:pt x="193" y="218"/>
                      <a:pt x="193" y="214"/>
                    </a:cubicBezTo>
                    <a:cubicBezTo>
                      <a:pt x="193" y="213"/>
                      <a:pt x="193" y="212"/>
                      <a:pt x="193" y="211"/>
                    </a:cubicBezTo>
                    <a:cubicBezTo>
                      <a:pt x="196" y="210"/>
                      <a:pt x="198" y="207"/>
                      <a:pt x="197" y="204"/>
                    </a:cubicBezTo>
                    <a:cubicBezTo>
                      <a:pt x="196" y="203"/>
                      <a:pt x="196" y="202"/>
                      <a:pt x="196" y="200"/>
                    </a:cubicBezTo>
                    <a:cubicBezTo>
                      <a:pt x="197" y="199"/>
                      <a:pt x="197" y="198"/>
                      <a:pt x="197" y="197"/>
                    </a:cubicBezTo>
                    <a:cubicBezTo>
                      <a:pt x="197" y="196"/>
                      <a:pt x="197" y="196"/>
                      <a:pt x="197" y="195"/>
                    </a:cubicBezTo>
                    <a:cubicBezTo>
                      <a:pt x="215" y="139"/>
                      <a:pt x="276" y="116"/>
                      <a:pt x="334" y="126"/>
                    </a:cubicBezTo>
                    <a:cubicBezTo>
                      <a:pt x="399" y="137"/>
                      <a:pt x="440" y="192"/>
                      <a:pt x="435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FC714970-9BF6-407B-8DE7-6D7C22D11E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39324" y="2883294"/>
              <a:ext cx="625619" cy="753669"/>
            </a:xfrm>
            <a:custGeom>
              <a:gdLst>
                <a:gd fmla="*/ 348 w 367" name="T0"/>
                <a:gd fmla="*/ 341 h 443" name="T1"/>
                <a:gd fmla="*/ 301 w 367" name="T2"/>
                <a:gd fmla="*/ 360 h 443" name="T3"/>
                <a:gd fmla="*/ 193 w 367" name="T4"/>
                <a:gd fmla="*/ 350 h 443" name="T5"/>
                <a:gd fmla="*/ 4 w 367" name="T6"/>
                <a:gd fmla="*/ 255 h 443" name="T7"/>
                <a:gd fmla="*/ 211 w 367" name="T8"/>
                <a:gd fmla="*/ 19 h 443" name="T9"/>
                <a:gd fmla="*/ 322 w 367" name="T10"/>
                <a:gd fmla="*/ 233 h 443" name="T11"/>
                <a:gd fmla="*/ 53 w 367" name="T12"/>
                <a:gd fmla="*/ 196 h 443" name="T13"/>
                <a:gd fmla="*/ 53 w 367" name="T14"/>
                <a:gd fmla="*/ 196 h 443" name="T15"/>
                <a:gd fmla="*/ 41 w 367" name="T16"/>
                <a:gd fmla="*/ 296 h 443" name="T17"/>
                <a:gd fmla="*/ 89 w 367" name="T18"/>
                <a:gd fmla="*/ 281 h 443" name="T19"/>
                <a:gd fmla="*/ 115 w 367" name="T20"/>
                <a:gd fmla="*/ 133 h 443" name="T21"/>
                <a:gd fmla="*/ 115 w 367" name="T22"/>
                <a:gd fmla="*/ 133 h 443" name="T23"/>
                <a:gd fmla="*/ 143 w 367" name="T24"/>
                <a:gd fmla="*/ 242 h 443" name="T25"/>
                <a:gd fmla="*/ 184 w 367" name="T26"/>
                <a:gd fmla="*/ 167 h 443" name="T27"/>
                <a:gd fmla="*/ 162 w 367" name="T28"/>
                <a:gd fmla="*/ 97 h 443" name="T29"/>
                <a:gd fmla="*/ 142 w 367" name="T30"/>
                <a:gd fmla="*/ 145 h 443" name="T31"/>
                <a:gd fmla="*/ 116 w 367" name="T32"/>
                <a:gd fmla="*/ 224 h 443" name="T33"/>
                <a:gd fmla="*/ 109 w 367" name="T34"/>
                <a:gd fmla="*/ 302 h 443" name="T35"/>
                <a:gd fmla="*/ 109 w 367" name="T36"/>
                <a:gd fmla="*/ 302 h 443" name="T37"/>
                <a:gd fmla="*/ 133 w 367" name="T38"/>
                <a:gd fmla="*/ 313 h 443" name="T39"/>
                <a:gd fmla="*/ 155 w 367" name="T40"/>
                <a:gd fmla="*/ 249 h 443" name="T41"/>
                <a:gd fmla="*/ 148 w 367" name="T42"/>
                <a:gd fmla="*/ 249 h 443" name="T43"/>
                <a:gd fmla="*/ 179 w 367" name="T44"/>
                <a:gd fmla="*/ 223 h 443" name="T45"/>
                <a:gd fmla="*/ 179 w 367" name="T46"/>
                <a:gd fmla="*/ 223 h 443" name="T47"/>
                <a:gd fmla="*/ 201 w 367" name="T48"/>
                <a:gd fmla="*/ 288 h 443" name="T49"/>
                <a:gd fmla="*/ 216 w 367" name="T50"/>
                <a:gd fmla="*/ 58 h 443" name="T51"/>
                <a:gd fmla="*/ 216 w 367" name="T52"/>
                <a:gd fmla="*/ 58 h 443" name="T53"/>
                <a:gd fmla="*/ 188 w 367" name="T54"/>
                <a:gd fmla="*/ 268 h 443" name="T55"/>
                <a:gd fmla="*/ 293 w 367" name="T56"/>
                <a:gd fmla="*/ 71 h 443" name="T57"/>
                <a:gd fmla="*/ 258 w 367" name="T58"/>
                <a:gd fmla="*/ 143 h 443" name="T59"/>
                <a:gd fmla="*/ 244 w 367" name="T60"/>
                <a:gd fmla="*/ 63 h 443" name="T61"/>
                <a:gd fmla="*/ 198 w 367" name="T62"/>
                <a:gd fmla="*/ 153 h 443" name="T63"/>
                <a:gd fmla="*/ 212 w 367" name="T64"/>
                <a:gd fmla="*/ 208 h 443" name="T65"/>
                <a:gd fmla="*/ 212 w 367" name="T66"/>
                <a:gd fmla="*/ 208 h 443" name="T67"/>
                <a:gd fmla="*/ 300 w 367" name="T68"/>
                <a:gd fmla="*/ 203 h 443" name="T69"/>
                <a:gd fmla="*/ 219 w 367" name="T70"/>
                <a:gd fmla="*/ 271 h 443" name="T71"/>
                <a:gd fmla="*/ 288 w 367" name="T72"/>
                <a:gd fmla="*/ 161 h 443" name="T73"/>
                <a:gd fmla="*/ 230 w 367" name="T74"/>
                <a:gd fmla="*/ 219 h 443" name="T75"/>
                <a:gd fmla="*/ 237 w 367" name="T76"/>
                <a:gd fmla="*/ 410 h 443" name="T77"/>
                <a:gd fmla="*/ 237 w 367" name="T78"/>
                <a:gd fmla="*/ 410 h 443" name="T79"/>
                <a:gd fmla="*/ 231 w 367" name="T80"/>
                <a:gd fmla="*/ 347 h 443" name="T81"/>
                <a:gd fmla="*/ 249 w 367" name="T82"/>
                <a:gd fmla="*/ 286 h 443" name="T83"/>
                <a:gd fmla="*/ 240 w 367" name="T84"/>
                <a:gd fmla="*/ 279 h 443" name="T85"/>
                <a:gd fmla="*/ 291 w 367" name="T86"/>
                <a:gd fmla="*/ 334 h 443" name="T87"/>
                <a:gd fmla="*/ 331 w 367" name="T88"/>
                <a:gd fmla="*/ 272 h 443" name="T89"/>
                <a:gd fmla="*/ 297 w 367" name="T90"/>
                <a:gd fmla="*/ 300 h 44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442" w="367">
                  <a:moveTo>
                    <a:pt x="364" y="278"/>
                  </a:moveTo>
                  <a:cubicBezTo>
                    <a:pt x="366" y="294"/>
                    <a:pt x="367" y="304"/>
                    <a:pt x="358" y="322"/>
                  </a:cubicBezTo>
                  <a:cubicBezTo>
                    <a:pt x="355" y="329"/>
                    <a:pt x="352" y="335"/>
                    <a:pt x="348" y="341"/>
                  </a:cubicBezTo>
                  <a:cubicBezTo>
                    <a:pt x="345" y="347"/>
                    <a:pt x="341" y="352"/>
                    <a:pt x="336" y="357"/>
                  </a:cubicBezTo>
                  <a:cubicBezTo>
                    <a:pt x="332" y="357"/>
                    <a:pt x="327" y="357"/>
                    <a:pt x="322" y="357"/>
                  </a:cubicBezTo>
                  <a:cubicBezTo>
                    <a:pt x="316" y="356"/>
                    <a:pt x="309" y="356"/>
                    <a:pt x="301" y="360"/>
                  </a:cubicBezTo>
                  <a:cubicBezTo>
                    <a:pt x="296" y="375"/>
                    <a:pt x="305" y="385"/>
                    <a:pt x="301" y="400"/>
                  </a:cubicBezTo>
                  <a:cubicBezTo>
                    <a:pt x="292" y="433"/>
                    <a:pt x="253" y="443"/>
                    <a:pt x="214" y="430"/>
                  </a:cubicBezTo>
                  <a:cubicBezTo>
                    <a:pt x="195" y="413"/>
                    <a:pt x="200" y="376"/>
                    <a:pt x="193" y="350"/>
                  </a:cubicBezTo>
                  <a:cubicBezTo>
                    <a:pt x="144" y="347"/>
                    <a:pt x="101" y="352"/>
                    <a:pt x="51" y="347"/>
                  </a:cubicBezTo>
                  <a:cubicBezTo>
                    <a:pt x="24" y="345"/>
                    <a:pt x="22" y="347"/>
                    <a:pt x="11" y="321"/>
                  </a:cubicBezTo>
                  <a:cubicBezTo>
                    <a:pt x="3" y="301"/>
                    <a:pt x="0" y="278"/>
                    <a:pt x="4" y="255"/>
                  </a:cubicBezTo>
                  <a:cubicBezTo>
                    <a:pt x="12" y="199"/>
                    <a:pt x="51" y="163"/>
                    <a:pt x="81" y="127"/>
                  </a:cubicBezTo>
                  <a:cubicBezTo>
                    <a:pt x="100" y="105"/>
                    <a:pt x="117" y="83"/>
                    <a:pt x="132" y="63"/>
                  </a:cubicBezTo>
                  <a:cubicBezTo>
                    <a:pt x="152" y="37"/>
                    <a:pt x="177" y="26"/>
                    <a:pt x="211" y="19"/>
                  </a:cubicBezTo>
                  <a:cubicBezTo>
                    <a:pt x="245" y="11"/>
                    <a:pt x="274" y="0"/>
                    <a:pt x="304" y="18"/>
                  </a:cubicBezTo>
                  <a:cubicBezTo>
                    <a:pt x="312" y="24"/>
                    <a:pt x="332" y="51"/>
                    <a:pt x="331" y="65"/>
                  </a:cubicBezTo>
                  <a:cubicBezTo>
                    <a:pt x="329" y="101"/>
                    <a:pt x="310" y="204"/>
                    <a:pt x="322" y="233"/>
                  </a:cubicBezTo>
                  <a:cubicBezTo>
                    <a:pt x="325" y="240"/>
                    <a:pt x="330" y="244"/>
                    <a:pt x="337" y="248"/>
                  </a:cubicBezTo>
                  <a:cubicBezTo>
                    <a:pt x="361" y="261"/>
                    <a:pt x="359" y="248"/>
                    <a:pt x="364" y="278"/>
                  </a:cubicBezTo>
                  <a:close/>
                  <a:moveTo>
                    <a:pt x="53" y="196"/>
                  </a:moveTo>
                  <a:cubicBezTo>
                    <a:pt x="53" y="196"/>
                    <a:pt x="53" y="196"/>
                    <a:pt x="53" y="196"/>
                  </a:cubicBezTo>
                  <a:cubicBezTo>
                    <a:pt x="50" y="210"/>
                    <a:pt x="40" y="215"/>
                    <a:pt x="35" y="226"/>
                  </a:cubicBezTo>
                  <a:cubicBezTo>
                    <a:pt x="44" y="222"/>
                    <a:pt x="58" y="206"/>
                    <a:pt x="53" y="196"/>
                  </a:cubicBezTo>
                  <a:close/>
                  <a:moveTo>
                    <a:pt x="65" y="273"/>
                  </a:moveTo>
                  <a:cubicBezTo>
                    <a:pt x="65" y="273"/>
                    <a:pt x="65" y="273"/>
                    <a:pt x="65" y="273"/>
                  </a:cubicBezTo>
                  <a:cubicBezTo>
                    <a:pt x="53" y="274"/>
                    <a:pt x="39" y="290"/>
                    <a:pt x="41" y="296"/>
                  </a:cubicBezTo>
                  <a:cubicBezTo>
                    <a:pt x="48" y="287"/>
                    <a:pt x="57" y="281"/>
                    <a:pt x="65" y="273"/>
                  </a:cubicBezTo>
                  <a:close/>
                  <a:moveTo>
                    <a:pt x="89" y="281"/>
                  </a:moveTo>
                  <a:cubicBezTo>
                    <a:pt x="89" y="281"/>
                    <a:pt x="89" y="281"/>
                    <a:pt x="89" y="281"/>
                  </a:cubicBezTo>
                  <a:cubicBezTo>
                    <a:pt x="74" y="293"/>
                    <a:pt x="57" y="302"/>
                    <a:pt x="48" y="321"/>
                  </a:cubicBezTo>
                  <a:cubicBezTo>
                    <a:pt x="69" y="319"/>
                    <a:pt x="84" y="292"/>
                    <a:pt x="89" y="281"/>
                  </a:cubicBezTo>
                  <a:close/>
                  <a:moveTo>
                    <a:pt x="115" y="133"/>
                  </a:moveTo>
                  <a:cubicBezTo>
                    <a:pt x="115" y="133"/>
                    <a:pt x="115" y="133"/>
                    <a:pt x="115" y="133"/>
                  </a:cubicBezTo>
                  <a:cubicBezTo>
                    <a:pt x="107" y="144"/>
                    <a:pt x="85" y="157"/>
                    <a:pt x="87" y="168"/>
                  </a:cubicBezTo>
                  <a:cubicBezTo>
                    <a:pt x="91" y="152"/>
                    <a:pt x="120" y="148"/>
                    <a:pt x="115" y="133"/>
                  </a:cubicBezTo>
                  <a:close/>
                  <a:moveTo>
                    <a:pt x="116" y="265"/>
                  </a:moveTo>
                  <a:cubicBezTo>
                    <a:pt x="116" y="265"/>
                    <a:pt x="116" y="265"/>
                    <a:pt x="116" y="265"/>
                  </a:cubicBezTo>
                  <a:cubicBezTo>
                    <a:pt x="121" y="253"/>
                    <a:pt x="135" y="251"/>
                    <a:pt x="143" y="242"/>
                  </a:cubicBezTo>
                  <a:cubicBezTo>
                    <a:pt x="129" y="242"/>
                    <a:pt x="124" y="235"/>
                    <a:pt x="122" y="225"/>
                  </a:cubicBezTo>
                  <a:cubicBezTo>
                    <a:pt x="141" y="200"/>
                    <a:pt x="152" y="171"/>
                    <a:pt x="170" y="154"/>
                  </a:cubicBezTo>
                  <a:cubicBezTo>
                    <a:pt x="177" y="156"/>
                    <a:pt x="180" y="162"/>
                    <a:pt x="184" y="167"/>
                  </a:cubicBezTo>
                  <a:cubicBezTo>
                    <a:pt x="179" y="154"/>
                    <a:pt x="181" y="147"/>
                    <a:pt x="187" y="133"/>
                  </a:cubicBezTo>
                  <a:cubicBezTo>
                    <a:pt x="174" y="128"/>
                    <a:pt x="183" y="108"/>
                    <a:pt x="181" y="101"/>
                  </a:cubicBezTo>
                  <a:cubicBezTo>
                    <a:pt x="175" y="110"/>
                    <a:pt x="170" y="95"/>
                    <a:pt x="162" y="97"/>
                  </a:cubicBezTo>
                  <a:cubicBezTo>
                    <a:pt x="159" y="104"/>
                    <a:pt x="151" y="104"/>
                    <a:pt x="148" y="111"/>
                  </a:cubicBezTo>
                  <a:cubicBezTo>
                    <a:pt x="157" y="111"/>
                    <a:pt x="162" y="113"/>
                    <a:pt x="160" y="121"/>
                  </a:cubicBezTo>
                  <a:cubicBezTo>
                    <a:pt x="158" y="134"/>
                    <a:pt x="150" y="140"/>
                    <a:pt x="142" y="145"/>
                  </a:cubicBezTo>
                  <a:cubicBezTo>
                    <a:pt x="153" y="182"/>
                    <a:pt x="103" y="191"/>
                    <a:pt x="102" y="213"/>
                  </a:cubicBezTo>
                  <a:cubicBezTo>
                    <a:pt x="103" y="209"/>
                    <a:pt x="109" y="211"/>
                    <a:pt x="114" y="211"/>
                  </a:cubicBezTo>
                  <a:cubicBezTo>
                    <a:pt x="113" y="217"/>
                    <a:pt x="117" y="219"/>
                    <a:pt x="116" y="224"/>
                  </a:cubicBezTo>
                  <a:cubicBezTo>
                    <a:pt x="112" y="234"/>
                    <a:pt x="87" y="252"/>
                    <a:pt x="92" y="250"/>
                  </a:cubicBezTo>
                  <a:cubicBezTo>
                    <a:pt x="105" y="241"/>
                    <a:pt x="113" y="256"/>
                    <a:pt x="116" y="265"/>
                  </a:cubicBezTo>
                  <a:close/>
                  <a:moveTo>
                    <a:pt x="109" y="302"/>
                  </a:moveTo>
                  <a:cubicBezTo>
                    <a:pt x="109" y="302"/>
                    <a:pt x="109" y="302"/>
                    <a:pt x="109" y="302"/>
                  </a:cubicBezTo>
                  <a:cubicBezTo>
                    <a:pt x="104" y="301"/>
                    <a:pt x="101" y="303"/>
                    <a:pt x="99" y="307"/>
                  </a:cubicBezTo>
                  <a:cubicBezTo>
                    <a:pt x="105" y="308"/>
                    <a:pt x="108" y="305"/>
                    <a:pt x="109" y="302"/>
                  </a:cubicBezTo>
                  <a:close/>
                  <a:moveTo>
                    <a:pt x="150" y="299"/>
                  </a:moveTo>
                  <a:cubicBezTo>
                    <a:pt x="150" y="299"/>
                    <a:pt x="150" y="299"/>
                    <a:pt x="150" y="299"/>
                  </a:cubicBezTo>
                  <a:cubicBezTo>
                    <a:pt x="143" y="300"/>
                    <a:pt x="127" y="308"/>
                    <a:pt x="133" y="313"/>
                  </a:cubicBezTo>
                  <a:cubicBezTo>
                    <a:pt x="135" y="304"/>
                    <a:pt x="147" y="307"/>
                    <a:pt x="150" y="299"/>
                  </a:cubicBezTo>
                  <a:close/>
                  <a:moveTo>
                    <a:pt x="155" y="249"/>
                  </a:moveTo>
                  <a:cubicBezTo>
                    <a:pt x="155" y="249"/>
                    <a:pt x="155" y="249"/>
                    <a:pt x="155" y="249"/>
                  </a:cubicBezTo>
                  <a:cubicBezTo>
                    <a:pt x="155" y="253"/>
                    <a:pt x="153" y="258"/>
                    <a:pt x="157" y="259"/>
                  </a:cubicBezTo>
                  <a:cubicBezTo>
                    <a:pt x="158" y="257"/>
                    <a:pt x="160" y="256"/>
                    <a:pt x="163" y="257"/>
                  </a:cubicBezTo>
                  <a:cubicBezTo>
                    <a:pt x="166" y="249"/>
                    <a:pt x="151" y="242"/>
                    <a:pt x="148" y="249"/>
                  </a:cubicBezTo>
                  <a:cubicBezTo>
                    <a:pt x="151" y="249"/>
                    <a:pt x="153" y="249"/>
                    <a:pt x="155" y="249"/>
                  </a:cubicBezTo>
                  <a:close/>
                  <a:moveTo>
                    <a:pt x="179" y="223"/>
                  </a:moveTo>
                  <a:cubicBezTo>
                    <a:pt x="179" y="223"/>
                    <a:pt x="179" y="223"/>
                    <a:pt x="179" y="223"/>
                  </a:cubicBezTo>
                  <a:cubicBezTo>
                    <a:pt x="178" y="212"/>
                    <a:pt x="183" y="195"/>
                    <a:pt x="172" y="192"/>
                  </a:cubicBezTo>
                  <a:cubicBezTo>
                    <a:pt x="164" y="201"/>
                    <a:pt x="154" y="209"/>
                    <a:pt x="151" y="224"/>
                  </a:cubicBezTo>
                  <a:cubicBezTo>
                    <a:pt x="161" y="224"/>
                    <a:pt x="173" y="228"/>
                    <a:pt x="179" y="223"/>
                  </a:cubicBezTo>
                  <a:close/>
                  <a:moveTo>
                    <a:pt x="190" y="315"/>
                  </a:moveTo>
                  <a:cubicBezTo>
                    <a:pt x="190" y="315"/>
                    <a:pt x="190" y="315"/>
                    <a:pt x="190" y="315"/>
                  </a:cubicBezTo>
                  <a:cubicBezTo>
                    <a:pt x="193" y="306"/>
                    <a:pt x="198" y="297"/>
                    <a:pt x="201" y="288"/>
                  </a:cubicBezTo>
                  <a:cubicBezTo>
                    <a:pt x="187" y="298"/>
                    <a:pt x="171" y="307"/>
                    <a:pt x="161" y="322"/>
                  </a:cubicBezTo>
                  <a:cubicBezTo>
                    <a:pt x="173" y="323"/>
                    <a:pt x="179" y="317"/>
                    <a:pt x="190" y="315"/>
                  </a:cubicBezTo>
                  <a:close/>
                  <a:moveTo>
                    <a:pt x="216" y="58"/>
                  </a:moveTo>
                  <a:cubicBezTo>
                    <a:pt x="216" y="58"/>
                    <a:pt x="216" y="58"/>
                    <a:pt x="216" y="58"/>
                  </a:cubicBezTo>
                  <a:cubicBezTo>
                    <a:pt x="210" y="58"/>
                    <a:pt x="197" y="69"/>
                    <a:pt x="202" y="72"/>
                  </a:cubicBezTo>
                  <a:cubicBezTo>
                    <a:pt x="214" y="67"/>
                    <a:pt x="234" y="31"/>
                    <a:pt x="216" y="58"/>
                  </a:cubicBezTo>
                  <a:close/>
                  <a:moveTo>
                    <a:pt x="200" y="232"/>
                  </a:moveTo>
                  <a:cubicBezTo>
                    <a:pt x="200" y="232"/>
                    <a:pt x="200" y="232"/>
                    <a:pt x="200" y="232"/>
                  </a:cubicBezTo>
                  <a:cubicBezTo>
                    <a:pt x="189" y="240"/>
                    <a:pt x="192" y="259"/>
                    <a:pt x="188" y="268"/>
                  </a:cubicBezTo>
                  <a:cubicBezTo>
                    <a:pt x="200" y="262"/>
                    <a:pt x="215" y="241"/>
                    <a:pt x="200" y="232"/>
                  </a:cubicBezTo>
                  <a:close/>
                  <a:moveTo>
                    <a:pt x="293" y="71"/>
                  </a:moveTo>
                  <a:cubicBezTo>
                    <a:pt x="293" y="71"/>
                    <a:pt x="293" y="71"/>
                    <a:pt x="293" y="71"/>
                  </a:cubicBezTo>
                  <a:cubicBezTo>
                    <a:pt x="298" y="99"/>
                    <a:pt x="272" y="112"/>
                    <a:pt x="257" y="127"/>
                  </a:cubicBezTo>
                  <a:cubicBezTo>
                    <a:pt x="240" y="143"/>
                    <a:pt x="224" y="161"/>
                    <a:pt x="214" y="183"/>
                  </a:cubicBezTo>
                  <a:cubicBezTo>
                    <a:pt x="237" y="180"/>
                    <a:pt x="245" y="157"/>
                    <a:pt x="258" y="143"/>
                  </a:cubicBezTo>
                  <a:cubicBezTo>
                    <a:pt x="272" y="128"/>
                    <a:pt x="290" y="119"/>
                    <a:pt x="303" y="103"/>
                  </a:cubicBezTo>
                  <a:cubicBezTo>
                    <a:pt x="313" y="58"/>
                    <a:pt x="302" y="31"/>
                    <a:pt x="256" y="33"/>
                  </a:cubicBezTo>
                  <a:cubicBezTo>
                    <a:pt x="251" y="40"/>
                    <a:pt x="240" y="58"/>
                    <a:pt x="244" y="63"/>
                  </a:cubicBezTo>
                  <a:cubicBezTo>
                    <a:pt x="252" y="53"/>
                    <a:pt x="259" y="41"/>
                    <a:pt x="277" y="41"/>
                  </a:cubicBezTo>
                  <a:cubicBezTo>
                    <a:pt x="280" y="52"/>
                    <a:pt x="280" y="52"/>
                    <a:pt x="281" y="60"/>
                  </a:cubicBezTo>
                  <a:cubicBezTo>
                    <a:pt x="251" y="89"/>
                    <a:pt x="215" y="109"/>
                    <a:pt x="198" y="153"/>
                  </a:cubicBezTo>
                  <a:cubicBezTo>
                    <a:pt x="239" y="136"/>
                    <a:pt x="243" y="77"/>
                    <a:pt x="293" y="71"/>
                  </a:cubicBezTo>
                  <a:close/>
                  <a:moveTo>
                    <a:pt x="212" y="208"/>
                  </a:moveTo>
                  <a:cubicBezTo>
                    <a:pt x="212" y="208"/>
                    <a:pt x="212" y="208"/>
                    <a:pt x="212" y="208"/>
                  </a:cubicBezTo>
                  <a:cubicBezTo>
                    <a:pt x="207" y="207"/>
                    <a:pt x="205" y="205"/>
                    <a:pt x="203" y="204"/>
                  </a:cubicBezTo>
                  <a:cubicBezTo>
                    <a:pt x="204" y="208"/>
                    <a:pt x="198" y="219"/>
                    <a:pt x="204" y="219"/>
                  </a:cubicBezTo>
                  <a:cubicBezTo>
                    <a:pt x="206" y="215"/>
                    <a:pt x="210" y="212"/>
                    <a:pt x="212" y="208"/>
                  </a:cubicBezTo>
                  <a:close/>
                  <a:moveTo>
                    <a:pt x="287" y="202"/>
                  </a:moveTo>
                  <a:cubicBezTo>
                    <a:pt x="287" y="202"/>
                    <a:pt x="287" y="202"/>
                    <a:pt x="287" y="202"/>
                  </a:cubicBezTo>
                  <a:cubicBezTo>
                    <a:pt x="292" y="202"/>
                    <a:pt x="296" y="203"/>
                    <a:pt x="300" y="203"/>
                  </a:cubicBezTo>
                  <a:cubicBezTo>
                    <a:pt x="299" y="195"/>
                    <a:pt x="300" y="186"/>
                    <a:pt x="296" y="181"/>
                  </a:cubicBezTo>
                  <a:cubicBezTo>
                    <a:pt x="268" y="206"/>
                    <a:pt x="242" y="234"/>
                    <a:pt x="216" y="261"/>
                  </a:cubicBezTo>
                  <a:cubicBezTo>
                    <a:pt x="216" y="265"/>
                    <a:pt x="215" y="270"/>
                    <a:pt x="219" y="271"/>
                  </a:cubicBezTo>
                  <a:cubicBezTo>
                    <a:pt x="236" y="242"/>
                    <a:pt x="265" y="225"/>
                    <a:pt x="287" y="202"/>
                  </a:cubicBezTo>
                  <a:close/>
                  <a:moveTo>
                    <a:pt x="288" y="161"/>
                  </a:moveTo>
                  <a:cubicBezTo>
                    <a:pt x="288" y="161"/>
                    <a:pt x="288" y="161"/>
                    <a:pt x="288" y="161"/>
                  </a:cubicBezTo>
                  <a:cubicBezTo>
                    <a:pt x="290" y="160"/>
                    <a:pt x="295" y="163"/>
                    <a:pt x="297" y="162"/>
                  </a:cubicBezTo>
                  <a:cubicBezTo>
                    <a:pt x="296" y="154"/>
                    <a:pt x="303" y="140"/>
                    <a:pt x="296" y="137"/>
                  </a:cubicBezTo>
                  <a:cubicBezTo>
                    <a:pt x="276" y="164"/>
                    <a:pt x="238" y="188"/>
                    <a:pt x="230" y="219"/>
                  </a:cubicBezTo>
                  <a:cubicBezTo>
                    <a:pt x="248" y="201"/>
                    <a:pt x="263" y="175"/>
                    <a:pt x="288" y="161"/>
                  </a:cubicBezTo>
                  <a:close/>
                  <a:moveTo>
                    <a:pt x="237" y="410"/>
                  </a:moveTo>
                  <a:cubicBezTo>
                    <a:pt x="237" y="410"/>
                    <a:pt x="237" y="410"/>
                    <a:pt x="237" y="410"/>
                  </a:cubicBezTo>
                  <a:cubicBezTo>
                    <a:pt x="238" y="406"/>
                    <a:pt x="238" y="402"/>
                    <a:pt x="238" y="398"/>
                  </a:cubicBezTo>
                  <a:cubicBezTo>
                    <a:pt x="234" y="399"/>
                    <a:pt x="223" y="393"/>
                    <a:pt x="223" y="400"/>
                  </a:cubicBezTo>
                  <a:cubicBezTo>
                    <a:pt x="228" y="403"/>
                    <a:pt x="231" y="408"/>
                    <a:pt x="237" y="410"/>
                  </a:cubicBezTo>
                  <a:close/>
                  <a:moveTo>
                    <a:pt x="273" y="298"/>
                  </a:moveTo>
                  <a:cubicBezTo>
                    <a:pt x="273" y="298"/>
                    <a:pt x="273" y="298"/>
                    <a:pt x="273" y="298"/>
                  </a:cubicBezTo>
                  <a:cubicBezTo>
                    <a:pt x="262" y="316"/>
                    <a:pt x="230" y="326"/>
                    <a:pt x="231" y="347"/>
                  </a:cubicBezTo>
                  <a:cubicBezTo>
                    <a:pt x="246" y="334"/>
                    <a:pt x="278" y="324"/>
                    <a:pt x="273" y="298"/>
                  </a:cubicBezTo>
                  <a:close/>
                  <a:moveTo>
                    <a:pt x="249" y="286"/>
                  </a:moveTo>
                  <a:cubicBezTo>
                    <a:pt x="249" y="286"/>
                    <a:pt x="249" y="286"/>
                    <a:pt x="249" y="286"/>
                  </a:cubicBezTo>
                  <a:cubicBezTo>
                    <a:pt x="271" y="279"/>
                    <a:pt x="280" y="257"/>
                    <a:pt x="302" y="250"/>
                  </a:cubicBezTo>
                  <a:cubicBezTo>
                    <a:pt x="300" y="242"/>
                    <a:pt x="300" y="232"/>
                    <a:pt x="295" y="228"/>
                  </a:cubicBezTo>
                  <a:cubicBezTo>
                    <a:pt x="281" y="251"/>
                    <a:pt x="257" y="260"/>
                    <a:pt x="240" y="279"/>
                  </a:cubicBezTo>
                  <a:cubicBezTo>
                    <a:pt x="243" y="281"/>
                    <a:pt x="247" y="283"/>
                    <a:pt x="249" y="286"/>
                  </a:cubicBezTo>
                  <a:close/>
                  <a:moveTo>
                    <a:pt x="291" y="334"/>
                  </a:moveTo>
                  <a:cubicBezTo>
                    <a:pt x="291" y="334"/>
                    <a:pt x="291" y="334"/>
                    <a:pt x="291" y="334"/>
                  </a:cubicBezTo>
                  <a:cubicBezTo>
                    <a:pt x="268" y="335"/>
                    <a:pt x="252" y="362"/>
                    <a:pt x="247" y="374"/>
                  </a:cubicBezTo>
                  <a:cubicBezTo>
                    <a:pt x="260" y="358"/>
                    <a:pt x="282" y="354"/>
                    <a:pt x="291" y="334"/>
                  </a:cubicBezTo>
                  <a:close/>
                  <a:moveTo>
                    <a:pt x="331" y="272"/>
                  </a:moveTo>
                  <a:cubicBezTo>
                    <a:pt x="331" y="272"/>
                    <a:pt x="331" y="272"/>
                    <a:pt x="331" y="272"/>
                  </a:cubicBezTo>
                  <a:cubicBezTo>
                    <a:pt x="322" y="273"/>
                    <a:pt x="326" y="263"/>
                    <a:pt x="316" y="264"/>
                  </a:cubicBezTo>
                  <a:cubicBezTo>
                    <a:pt x="310" y="274"/>
                    <a:pt x="293" y="289"/>
                    <a:pt x="297" y="300"/>
                  </a:cubicBezTo>
                  <a:cubicBezTo>
                    <a:pt x="307" y="289"/>
                    <a:pt x="323" y="285"/>
                    <a:pt x="331" y="272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415D5DFC-8D94-4ADC-8675-BCC089CE2262}"/>
              </a:ext>
            </a:extLst>
          </p:cNvPr>
          <p:cNvSpPr txBox="1"/>
          <p:nvPr/>
        </p:nvSpPr>
        <p:spPr>
          <a:xfrm rot="21266402">
            <a:off x="5896952" y="301412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58213BD-F03F-4DFF-8D46-0BB1368AE963}"/>
              </a:ext>
            </a:extLst>
          </p:cNvPr>
          <p:cNvSpPr txBox="1"/>
          <p:nvPr/>
        </p:nvSpPr>
        <p:spPr>
          <a:xfrm rot="21287684">
            <a:off x="6436709" y="3800990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解决方案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185379BD-B95D-443A-9863-42B22AC948CA}"/>
              </a:ext>
            </a:extLst>
          </p:cNvPr>
          <p:cNvSpPr txBox="1"/>
          <p:nvPr/>
        </p:nvSpPr>
        <p:spPr>
          <a:xfrm rot="21287684">
            <a:off x="6478353" y="4258116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实验难点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56BBC92-FB1D-469F-B2C2-FFF3EAC01F36}"/>
              </a:ext>
            </a:extLst>
          </p:cNvPr>
          <p:cNvSpPr txBox="1"/>
          <p:nvPr/>
        </p:nvSpPr>
        <p:spPr>
          <a:xfrm rot="21287684">
            <a:off x="6519996" y="4715239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补救措施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6AF4A375-2873-45F0-AE95-84C5F587DF13}"/>
              </a:ext>
            </a:extLst>
          </p:cNvPr>
          <p:cNvSpPr txBox="1"/>
          <p:nvPr/>
        </p:nvSpPr>
        <p:spPr>
          <a:xfrm rot="21287684">
            <a:off x="6561641" y="5172363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参考文献</a:t>
            </a:r>
          </a:p>
        </p:txBody>
      </p:sp>
    </p:spTree>
    <p:extLst>
      <p:ext uri="{BB962C8B-B14F-4D97-AF65-F5344CB8AC3E}">
        <p14:creationId val="239585594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  <p:bldP grpId="0" spid="48"/>
      <p:bldP grpId="0" spid="49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DDF2BB6-FE7E-4DEA-A13C-2D9F472200DE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3" name="Freeform 45">
              <a:extLst>
                <a:ext uri="{FF2B5EF4-FFF2-40B4-BE49-F238E27FC236}">
                  <a16:creationId xmlns:a16="http://schemas.microsoft.com/office/drawing/2014/main" id="{C6C1F23A-E017-411F-8C96-27157DC1C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Freeform 46">
              <a:extLst>
                <a:ext uri="{FF2B5EF4-FFF2-40B4-BE49-F238E27FC236}">
                  <a16:creationId xmlns:a16="http://schemas.microsoft.com/office/drawing/2014/main" id="{6B488771-0247-437B-A07E-412CDC8DF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id="{B97B06D8-FD37-43CA-8CDF-4401C7578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DFEA9546-55A3-433F-820F-1D59C1E5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AD8CE14A-0763-4DFD-8182-DBDDDD865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4743293" y="457981"/>
            <a:ext cx="272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手绘公开课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C4F1A936-8AA1-46B1-A26A-49AC45EFD62C}"/>
              </a:ext>
            </a:extLst>
          </p:cNvPr>
          <p:cNvGrpSpPr>
            <a:grpSpLocks noChangeAspect="1"/>
          </p:cNvGrpSpPr>
          <p:nvPr/>
        </p:nvGrpSpPr>
        <p:grpSpPr>
          <a:xfrm>
            <a:off x="1472495" y="2233839"/>
            <a:ext cx="1793924" cy="2350862"/>
            <a:chOff x="1228" y="423"/>
            <a:chExt cx="1224" cy="1604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4855133-4A8C-4FC6-8015-C7A6AB5AC59A}"/>
                </a:ext>
              </a:extLst>
            </p:cNvPr>
            <p:cNvSpPr/>
            <p:nvPr/>
          </p:nvSpPr>
          <p:spPr bwMode="auto">
            <a:xfrm>
              <a:off x="1276" y="823"/>
              <a:ext cx="934" cy="1105"/>
            </a:xfrm>
            <a:custGeom>
              <a:gdLst>
                <a:gd fmla="*/ 304 w 348" name="T0"/>
                <a:gd fmla="*/ 292 h 412" name="T1"/>
                <a:gd fmla="*/ 286 w 348" name="T2"/>
                <a:gd fmla="*/ 311 h 412" name="T3"/>
                <a:gd fmla="*/ 234 w 348" name="T4"/>
                <a:gd fmla="*/ 314 h 412" name="T5"/>
                <a:gd fmla="*/ 199 w 348" name="T6"/>
                <a:gd fmla="*/ 299 h 412" name="T7"/>
                <a:gd fmla="*/ 113 w 348" name="T8"/>
                <a:gd fmla="*/ 215 h 412" name="T9"/>
                <a:gd fmla="*/ 148 w 348" name="T10"/>
                <a:gd fmla="*/ 100 h 412" name="T11"/>
                <a:gd fmla="*/ 169 w 348" name="T12"/>
                <a:gd fmla="*/ 65 h 412" name="T13"/>
                <a:gd fmla="*/ 151 w 348" name="T14"/>
                <a:gd fmla="*/ 55 h 412" name="T15"/>
                <a:gd fmla="*/ 149 w 348" name="T16"/>
                <a:gd fmla="*/ 45 h 412" name="T17"/>
                <a:gd fmla="*/ 101 w 348" name="T18"/>
                <a:gd fmla="*/ 12 h 412" name="T19"/>
                <a:gd fmla="*/ 33 w 348" name="T20"/>
                <a:gd fmla="*/ 70 h 412" name="T21"/>
                <a:gd fmla="*/ 9 w 348" name="T22"/>
                <a:gd fmla="*/ 115 h 412" name="T23"/>
                <a:gd fmla="*/ 14 w 348" name="T24"/>
                <a:gd fmla="*/ 215 h 412" name="T25"/>
                <a:gd fmla="*/ 74 w 348" name="T26"/>
                <a:gd fmla="*/ 335 h 412" name="T27"/>
                <a:gd fmla="*/ 193 w 348" name="T28"/>
                <a:gd fmla="*/ 357 h 412" name="T29"/>
                <a:gd fmla="*/ 310 w 348" name="T30"/>
                <a:gd fmla="*/ 344 h 412" name="T31"/>
                <a:gd fmla="*/ 336 w 348" name="T32"/>
                <a:gd fmla="*/ 317 h 412" name="T33"/>
                <a:gd fmla="*/ 304 w 348" name="T34"/>
                <a:gd fmla="*/ 292 h 4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2" w="348">
                  <a:moveTo>
                    <a:pt x="304" y="292"/>
                  </a:moveTo>
                  <a:cubicBezTo>
                    <a:pt x="299" y="299"/>
                    <a:pt x="292" y="306"/>
                    <a:pt x="286" y="311"/>
                  </a:cubicBezTo>
                  <a:cubicBezTo>
                    <a:pt x="264" y="327"/>
                    <a:pt x="230" y="341"/>
                    <a:pt x="234" y="314"/>
                  </a:cubicBezTo>
                  <a:cubicBezTo>
                    <a:pt x="236" y="294"/>
                    <a:pt x="211" y="290"/>
                    <a:pt x="199" y="299"/>
                  </a:cubicBezTo>
                  <a:cubicBezTo>
                    <a:pt x="149" y="339"/>
                    <a:pt x="123" y="250"/>
                    <a:pt x="113" y="215"/>
                  </a:cubicBezTo>
                  <a:cubicBezTo>
                    <a:pt x="109" y="198"/>
                    <a:pt x="112" y="74"/>
                    <a:pt x="148" y="100"/>
                  </a:cubicBezTo>
                  <a:cubicBezTo>
                    <a:pt x="170" y="115"/>
                    <a:pt x="190" y="80"/>
                    <a:pt x="169" y="65"/>
                  </a:cubicBezTo>
                  <a:cubicBezTo>
                    <a:pt x="163" y="60"/>
                    <a:pt x="157" y="57"/>
                    <a:pt x="151" y="55"/>
                  </a:cubicBezTo>
                  <a:cubicBezTo>
                    <a:pt x="151" y="52"/>
                    <a:pt x="151" y="48"/>
                    <a:pt x="149" y="45"/>
                  </a:cubicBezTo>
                  <a:cubicBezTo>
                    <a:pt x="136" y="17"/>
                    <a:pt x="119" y="9"/>
                    <a:pt x="101" y="12"/>
                  </a:cubicBezTo>
                  <a:cubicBezTo>
                    <a:pt x="71" y="0"/>
                    <a:pt x="46" y="33"/>
                    <a:pt x="33" y="70"/>
                  </a:cubicBezTo>
                  <a:cubicBezTo>
                    <a:pt x="22" y="86"/>
                    <a:pt x="13" y="103"/>
                    <a:pt x="9" y="115"/>
                  </a:cubicBezTo>
                  <a:cubicBezTo>
                    <a:pt x="0" y="142"/>
                    <a:pt x="3" y="179"/>
                    <a:pt x="14" y="215"/>
                  </a:cubicBezTo>
                  <a:cubicBezTo>
                    <a:pt x="13" y="258"/>
                    <a:pt x="40" y="303"/>
                    <a:pt x="74" y="335"/>
                  </a:cubicBezTo>
                  <a:cubicBezTo>
                    <a:pt x="105" y="389"/>
                    <a:pt x="149" y="412"/>
                    <a:pt x="193" y="357"/>
                  </a:cubicBezTo>
                  <a:cubicBezTo>
                    <a:pt x="231" y="381"/>
                    <a:pt x="275" y="371"/>
                    <a:pt x="310" y="344"/>
                  </a:cubicBezTo>
                  <a:cubicBezTo>
                    <a:pt x="321" y="336"/>
                    <a:pt x="331" y="327"/>
                    <a:pt x="336" y="317"/>
                  </a:cubicBezTo>
                  <a:cubicBezTo>
                    <a:pt x="348" y="298"/>
                    <a:pt x="319" y="274"/>
                    <a:pt x="304" y="292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E6063062-DF45-4B59-9D73-F5F205BDA8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" y="423"/>
              <a:ext cx="1224" cy="1604"/>
            </a:xfrm>
            <a:custGeom>
              <a:gdLst>
                <a:gd fmla="*/ 337 w 456" name="T0"/>
                <a:gd fmla="*/ 113 h 598" name="T1"/>
                <a:gd fmla="*/ 196 w 456" name="T2"/>
                <a:gd fmla="*/ 167 h 598" name="T3"/>
                <a:gd fmla="*/ 193 w 456" name="T4"/>
                <a:gd fmla="*/ 145 h 598" name="T5"/>
                <a:gd fmla="*/ 244 w 456" name="T6"/>
                <a:gd fmla="*/ 14 h 598" name="T7"/>
                <a:gd fmla="*/ 232 w 456" name="T8"/>
                <a:gd fmla="*/ 7 h 598" name="T9"/>
                <a:gd fmla="*/ 184 w 456" name="T10"/>
                <a:gd fmla="*/ 116 h 598" name="T11"/>
                <a:gd fmla="*/ 171 w 456" name="T12"/>
                <a:gd fmla="*/ 93 h 598" name="T13"/>
                <a:gd fmla="*/ 86 w 456" name="T14"/>
                <a:gd fmla="*/ 35 h 598" name="T15"/>
                <a:gd fmla="*/ 82 w 456" name="T16"/>
                <a:gd fmla="*/ 32 h 598" name="T17"/>
                <a:gd fmla="*/ 72 w 456" name="T18"/>
                <a:gd fmla="*/ 38 h 598" name="T19"/>
                <a:gd fmla="*/ 132 w 456" name="T20"/>
                <a:gd fmla="*/ 147 h 598" name="T21"/>
                <a:gd fmla="*/ 95 w 456" name="T22"/>
                <a:gd fmla="*/ 151 h 598" name="T23"/>
                <a:gd fmla="*/ 8 w 456" name="T24"/>
                <a:gd fmla="*/ 277 h 598" name="T25"/>
                <a:gd fmla="*/ 35 w 456" name="T26"/>
                <a:gd fmla="*/ 409 h 598" name="T27"/>
                <a:gd fmla="*/ 118 w 456" name="T28"/>
                <a:gd fmla="*/ 527 h 598" name="T29"/>
                <a:gd fmla="*/ 220 w 456" name="T30"/>
                <a:gd fmla="*/ 516 h 598" name="T31"/>
                <a:gd fmla="*/ 242 w 456" name="T32"/>
                <a:gd fmla="*/ 519 h 598" name="T33"/>
                <a:gd fmla="*/ 268 w 456" name="T34"/>
                <a:gd fmla="*/ 528 h 598" name="T35"/>
                <a:gd fmla="*/ 319 w 456" name="T36"/>
                <a:gd fmla="*/ 518 h 598" name="T37"/>
                <a:gd fmla="*/ 404 w 456" name="T38"/>
                <a:gd fmla="*/ 409 h 598" name="T39"/>
                <a:gd fmla="*/ 447 w 456" name="T40"/>
                <a:gd fmla="*/ 267 h 598" name="T41"/>
                <a:gd fmla="*/ 337 w 456" name="T42"/>
                <a:gd fmla="*/ 113 h 598" name="T43"/>
                <a:gd fmla="*/ 176 w 456" name="T44"/>
                <a:gd fmla="*/ 179 h 598" name="T45"/>
                <a:gd fmla="*/ 90 w 456" name="T46"/>
                <a:gd fmla="*/ 59 h 598" name="T47"/>
                <a:gd fmla="*/ 176 w 456" name="T48"/>
                <a:gd fmla="*/ 179 h 598" name="T49"/>
                <a:gd fmla="*/ 435 w 456" name="T50"/>
                <a:gd fmla="*/ 257 h 598" name="T51"/>
                <a:gd fmla="*/ 230 w 456" name="T52"/>
                <a:gd fmla="*/ 495 h 598" name="T53"/>
                <a:gd fmla="*/ 220 w 456" name="T54"/>
                <a:gd fmla="*/ 495 h 598" name="T55"/>
                <a:gd fmla="*/ 32 w 456" name="T56"/>
                <a:gd fmla="*/ 363 h 598" name="T57"/>
                <a:gd fmla="*/ 43 w 456" name="T58"/>
                <a:gd fmla="*/ 219 h 598" name="T59"/>
                <a:gd fmla="*/ 105 w 456" name="T60"/>
                <a:gd fmla="*/ 161 h 598" name="T61"/>
                <a:gd fmla="*/ 180 w 456" name="T62"/>
                <a:gd fmla="*/ 216 h 598" name="T63"/>
                <a:gd fmla="*/ 187 w 456" name="T64"/>
                <a:gd fmla="*/ 220 h 598" name="T65"/>
                <a:gd fmla="*/ 193 w 456" name="T66"/>
                <a:gd fmla="*/ 214 h 598" name="T67"/>
                <a:gd fmla="*/ 193 w 456" name="T68"/>
                <a:gd fmla="*/ 211 h 598" name="T69"/>
                <a:gd fmla="*/ 197 w 456" name="T70"/>
                <a:gd fmla="*/ 204 h 598" name="T71"/>
                <a:gd fmla="*/ 196 w 456" name="T72"/>
                <a:gd fmla="*/ 200 h 598" name="T73"/>
                <a:gd fmla="*/ 197 w 456" name="T74"/>
                <a:gd fmla="*/ 197 h 598" name="T75"/>
                <a:gd fmla="*/ 197 w 456" name="T76"/>
                <a:gd fmla="*/ 195 h 598" name="T77"/>
                <a:gd fmla="*/ 334 w 456" name="T78"/>
                <a:gd fmla="*/ 126 h 598" name="T79"/>
                <a:gd fmla="*/ 435 w 456" name="T80"/>
                <a:gd fmla="*/ 257 h 5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598" w="456">
                  <a:moveTo>
                    <a:pt x="337" y="113"/>
                  </a:moveTo>
                  <a:cubicBezTo>
                    <a:pt x="281" y="102"/>
                    <a:pt x="224" y="122"/>
                    <a:pt x="196" y="167"/>
                  </a:cubicBezTo>
                  <a:cubicBezTo>
                    <a:pt x="196" y="160"/>
                    <a:pt x="195" y="152"/>
                    <a:pt x="193" y="145"/>
                  </a:cubicBezTo>
                  <a:cubicBezTo>
                    <a:pt x="197" y="98"/>
                    <a:pt x="217" y="53"/>
                    <a:pt x="244" y="14"/>
                  </a:cubicBezTo>
                  <a:cubicBezTo>
                    <a:pt x="248" y="7"/>
                    <a:pt x="237" y="0"/>
                    <a:pt x="232" y="7"/>
                  </a:cubicBezTo>
                  <a:cubicBezTo>
                    <a:pt x="210" y="41"/>
                    <a:pt x="192" y="78"/>
                    <a:pt x="184" y="116"/>
                  </a:cubicBezTo>
                  <a:cubicBezTo>
                    <a:pt x="181" y="108"/>
                    <a:pt x="176" y="100"/>
                    <a:pt x="171" y="93"/>
                  </a:cubicBezTo>
                  <a:cubicBezTo>
                    <a:pt x="156" y="63"/>
                    <a:pt x="130" y="42"/>
                    <a:pt x="86" y="35"/>
                  </a:cubicBezTo>
                  <a:cubicBezTo>
                    <a:pt x="85" y="34"/>
                    <a:pt x="84" y="33"/>
                    <a:pt x="82" y="32"/>
                  </a:cubicBezTo>
                  <a:cubicBezTo>
                    <a:pt x="77" y="28"/>
                    <a:pt x="71" y="32"/>
                    <a:pt x="72" y="38"/>
                  </a:cubicBezTo>
                  <a:cubicBezTo>
                    <a:pt x="78" y="83"/>
                    <a:pt x="105" y="115"/>
                    <a:pt x="132" y="147"/>
                  </a:cubicBezTo>
                  <a:cubicBezTo>
                    <a:pt x="121" y="144"/>
                    <a:pt x="109" y="145"/>
                    <a:pt x="95" y="151"/>
                  </a:cubicBezTo>
                  <a:cubicBezTo>
                    <a:pt x="46" y="172"/>
                    <a:pt x="17" y="227"/>
                    <a:pt x="8" y="277"/>
                  </a:cubicBezTo>
                  <a:cubicBezTo>
                    <a:pt x="0" y="322"/>
                    <a:pt x="18" y="369"/>
                    <a:pt x="35" y="409"/>
                  </a:cubicBezTo>
                  <a:cubicBezTo>
                    <a:pt x="53" y="453"/>
                    <a:pt x="79" y="498"/>
                    <a:pt x="118" y="527"/>
                  </a:cubicBezTo>
                  <a:cubicBezTo>
                    <a:pt x="152" y="553"/>
                    <a:pt x="191" y="544"/>
                    <a:pt x="220" y="516"/>
                  </a:cubicBezTo>
                  <a:cubicBezTo>
                    <a:pt x="230" y="506"/>
                    <a:pt x="229" y="512"/>
                    <a:pt x="242" y="519"/>
                  </a:cubicBezTo>
                  <a:cubicBezTo>
                    <a:pt x="250" y="523"/>
                    <a:pt x="259" y="526"/>
                    <a:pt x="268" y="528"/>
                  </a:cubicBezTo>
                  <a:cubicBezTo>
                    <a:pt x="286" y="531"/>
                    <a:pt x="303" y="526"/>
                    <a:pt x="319" y="518"/>
                  </a:cubicBezTo>
                  <a:cubicBezTo>
                    <a:pt x="360" y="497"/>
                    <a:pt x="386" y="449"/>
                    <a:pt x="404" y="409"/>
                  </a:cubicBezTo>
                  <a:cubicBezTo>
                    <a:pt x="425" y="364"/>
                    <a:pt x="441" y="315"/>
                    <a:pt x="447" y="267"/>
                  </a:cubicBezTo>
                  <a:cubicBezTo>
                    <a:pt x="456" y="191"/>
                    <a:pt x="413" y="129"/>
                    <a:pt x="337" y="113"/>
                  </a:cubicBezTo>
                  <a:close/>
                  <a:moveTo>
                    <a:pt x="176" y="179"/>
                  </a:moveTo>
                  <a:cubicBezTo>
                    <a:pt x="145" y="139"/>
                    <a:pt x="106" y="106"/>
                    <a:pt x="90" y="59"/>
                  </a:cubicBezTo>
                  <a:cubicBezTo>
                    <a:pt x="125" y="95"/>
                    <a:pt x="163" y="131"/>
                    <a:pt x="176" y="179"/>
                  </a:cubicBezTo>
                  <a:close/>
                  <a:moveTo>
                    <a:pt x="435" y="257"/>
                  </a:moveTo>
                  <a:cubicBezTo>
                    <a:pt x="428" y="337"/>
                    <a:pt x="348" y="588"/>
                    <a:pt x="230" y="495"/>
                  </a:cubicBezTo>
                  <a:cubicBezTo>
                    <a:pt x="227" y="493"/>
                    <a:pt x="223" y="492"/>
                    <a:pt x="220" y="495"/>
                  </a:cubicBezTo>
                  <a:cubicBezTo>
                    <a:pt x="134" y="598"/>
                    <a:pt x="55" y="435"/>
                    <a:pt x="32" y="363"/>
                  </a:cubicBezTo>
                  <a:cubicBezTo>
                    <a:pt x="15" y="313"/>
                    <a:pt x="17" y="267"/>
                    <a:pt x="43" y="219"/>
                  </a:cubicBezTo>
                  <a:cubicBezTo>
                    <a:pt x="56" y="194"/>
                    <a:pt x="78" y="170"/>
                    <a:pt x="105" y="161"/>
                  </a:cubicBezTo>
                  <a:cubicBezTo>
                    <a:pt x="144" y="147"/>
                    <a:pt x="168" y="186"/>
                    <a:pt x="180" y="216"/>
                  </a:cubicBezTo>
                  <a:cubicBezTo>
                    <a:pt x="180" y="219"/>
                    <a:pt x="183" y="221"/>
                    <a:pt x="187" y="220"/>
                  </a:cubicBezTo>
                  <a:cubicBezTo>
                    <a:pt x="190" y="220"/>
                    <a:pt x="193" y="218"/>
                    <a:pt x="193" y="214"/>
                  </a:cubicBezTo>
                  <a:cubicBezTo>
                    <a:pt x="193" y="213"/>
                    <a:pt x="193" y="212"/>
                    <a:pt x="193" y="211"/>
                  </a:cubicBezTo>
                  <a:cubicBezTo>
                    <a:pt x="196" y="210"/>
                    <a:pt x="198" y="207"/>
                    <a:pt x="197" y="204"/>
                  </a:cubicBezTo>
                  <a:cubicBezTo>
                    <a:pt x="196" y="203"/>
                    <a:pt x="196" y="202"/>
                    <a:pt x="196" y="200"/>
                  </a:cubicBezTo>
                  <a:cubicBezTo>
                    <a:pt x="197" y="199"/>
                    <a:pt x="197" y="198"/>
                    <a:pt x="197" y="197"/>
                  </a:cubicBezTo>
                  <a:cubicBezTo>
                    <a:pt x="197" y="196"/>
                    <a:pt x="197" y="196"/>
                    <a:pt x="197" y="195"/>
                  </a:cubicBezTo>
                  <a:cubicBezTo>
                    <a:pt x="215" y="139"/>
                    <a:pt x="276" y="116"/>
                    <a:pt x="334" y="126"/>
                  </a:cubicBezTo>
                  <a:cubicBezTo>
                    <a:pt x="399" y="137"/>
                    <a:pt x="440" y="192"/>
                    <a:pt x="43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5E73D435-24A4-427C-A022-45E667A4111F}"/>
              </a:ext>
            </a:extLst>
          </p:cNvPr>
          <p:cNvSpPr>
            <a:spLocks noEditPoints="1"/>
          </p:cNvSpPr>
          <p:nvPr/>
        </p:nvSpPr>
        <p:spPr bwMode="auto">
          <a:xfrm>
            <a:off x="2456426" y="2988532"/>
            <a:ext cx="382932" cy="734156"/>
          </a:xfrm>
          <a:custGeom>
            <a:gdLst>
              <a:gd fmla="*/ 76 w 224" name="T0"/>
              <a:gd fmla="*/ 407 h 432" name="T1"/>
              <a:gd fmla="*/ 67 w 224" name="T2"/>
              <a:gd fmla="*/ 364 h 432" name="T3"/>
              <a:gd fmla="*/ 4 w 224" name="T4"/>
              <a:gd fmla="*/ 73 h 432" name="T5"/>
              <a:gd fmla="*/ 49 w 224" name="T6"/>
              <a:gd fmla="*/ 11 h 432" name="T7"/>
              <a:gd fmla="*/ 187 w 224" name="T8"/>
              <a:gd fmla="*/ 18 h 432" name="T9"/>
              <a:gd fmla="*/ 213 w 224" name="T10"/>
              <a:gd fmla="*/ 70 h 432" name="T11"/>
              <a:gd fmla="*/ 216 w 224" name="T12"/>
              <a:gd fmla="*/ 129 h 432" name="T13"/>
              <a:gd fmla="*/ 219 w 224" name="T14"/>
              <a:gd fmla="*/ 257 h 432" name="T15"/>
              <a:gd fmla="*/ 39 w 224" name="T16"/>
              <a:gd fmla="*/ 54 h 432" name="T17"/>
              <a:gd fmla="*/ 36 w 224" name="T18"/>
              <a:gd fmla="*/ 67 h 432" name="T19"/>
              <a:gd fmla="*/ 98 w 224" name="T20"/>
              <a:gd fmla="*/ 57 h 432" name="T21"/>
              <a:gd fmla="*/ 114 w 224" name="T22"/>
              <a:gd fmla="*/ 31 h 432" name="T23"/>
              <a:gd fmla="*/ 98 w 224" name="T24"/>
              <a:gd fmla="*/ 57 h 432" name="T25"/>
              <a:gd fmla="*/ 134 w 224" name="T26"/>
              <a:gd fmla="*/ 67 h 432" name="T27"/>
              <a:gd fmla="*/ 105 w 224" name="T28"/>
              <a:gd fmla="*/ 159 h 432" name="T29"/>
              <a:gd fmla="*/ 187 w 224" name="T30"/>
              <a:gd fmla="*/ 90 h 432" name="T31"/>
              <a:gd fmla="*/ 190 w 224" name="T32"/>
              <a:gd fmla="*/ 110 h 432" name="T33"/>
              <a:gd fmla="*/ 78 w 224" name="T34"/>
              <a:gd fmla="*/ 139 h 432" name="T35"/>
              <a:gd fmla="*/ 190 w 224" name="T36"/>
              <a:gd fmla="*/ 372 h 432" name="T37"/>
              <a:gd fmla="*/ 141 w 224" name="T38"/>
              <a:gd fmla="*/ 378 h 432" name="T39"/>
              <a:gd fmla="*/ 95 w 224" name="T40"/>
              <a:gd fmla="*/ 359 h 432" name="T41"/>
              <a:gd fmla="*/ 190 w 224" name="T42"/>
              <a:gd fmla="*/ 372 h 432" name="T43"/>
              <a:gd fmla="*/ 134 w 224" name="T44"/>
              <a:gd fmla="*/ 313 h 432" name="T45"/>
              <a:gd fmla="*/ 134 w 224" name="T46"/>
              <a:gd fmla="*/ 313 h 432" name="T47"/>
              <a:gd fmla="*/ 147 w 224" name="T48"/>
              <a:gd fmla="*/ 244 h 432" name="T49"/>
              <a:gd fmla="*/ 147 w 224" name="T50"/>
              <a:gd fmla="*/ 244 h 432" name="T51"/>
              <a:gd fmla="*/ 196 w 224" name="T52"/>
              <a:gd fmla="*/ 310 h 432" name="T53"/>
              <a:gd fmla="*/ 190 w 224" name="T54"/>
              <a:gd fmla="*/ 280 h 432" name="T55"/>
              <a:gd fmla="*/ 196 w 224" name="T56"/>
              <a:gd fmla="*/ 310 h 432" name="T57"/>
              <a:gd fmla="*/ 187 w 224" name="T58"/>
              <a:gd fmla="*/ 195 h 432" name="T59"/>
              <a:gd fmla="*/ 187 w 224" name="T60"/>
              <a:gd fmla="*/ 195 h 432" name="T61"/>
              <a:gd fmla="*/ 190 w 224" name="T62"/>
              <a:gd fmla="*/ 159 h 432" name="T63"/>
              <a:gd fmla="*/ 177 w 224" name="T64"/>
              <a:gd fmla="*/ 159 h 432" name="T65"/>
              <a:gd fmla="*/ 193 w 224" name="T66"/>
              <a:gd fmla="*/ 329 h 432" name="T67"/>
              <a:gd fmla="*/ 183 w 224" name="T68"/>
              <a:gd fmla="*/ 352 h 43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32" w="224">
                <a:moveTo>
                  <a:pt x="206" y="408"/>
                </a:moveTo>
                <a:cubicBezTo>
                  <a:pt x="176" y="432"/>
                  <a:pt x="109" y="429"/>
                  <a:pt x="76" y="407"/>
                </a:cubicBezTo>
                <a:cubicBezTo>
                  <a:pt x="72" y="405"/>
                  <a:pt x="68" y="402"/>
                  <a:pt x="65" y="398"/>
                </a:cubicBezTo>
                <a:cubicBezTo>
                  <a:pt x="66" y="387"/>
                  <a:pt x="66" y="375"/>
                  <a:pt x="67" y="364"/>
                </a:cubicBezTo>
                <a:cubicBezTo>
                  <a:pt x="70" y="295"/>
                  <a:pt x="75" y="225"/>
                  <a:pt x="78" y="169"/>
                </a:cubicBezTo>
                <a:cubicBezTo>
                  <a:pt x="15" y="178"/>
                  <a:pt x="0" y="124"/>
                  <a:pt x="4" y="73"/>
                </a:cubicBezTo>
                <a:cubicBezTo>
                  <a:pt x="5" y="64"/>
                  <a:pt x="3" y="56"/>
                  <a:pt x="6" y="51"/>
                </a:cubicBezTo>
                <a:cubicBezTo>
                  <a:pt x="20" y="26"/>
                  <a:pt x="11" y="25"/>
                  <a:pt x="49" y="11"/>
                </a:cubicBezTo>
                <a:cubicBezTo>
                  <a:pt x="58" y="8"/>
                  <a:pt x="62" y="2"/>
                  <a:pt x="72" y="2"/>
                </a:cubicBezTo>
                <a:cubicBezTo>
                  <a:pt x="93" y="0"/>
                  <a:pt x="169" y="6"/>
                  <a:pt x="187" y="18"/>
                </a:cubicBezTo>
                <a:cubicBezTo>
                  <a:pt x="188" y="19"/>
                  <a:pt x="204" y="37"/>
                  <a:pt x="206" y="41"/>
                </a:cubicBezTo>
                <a:cubicBezTo>
                  <a:pt x="209" y="47"/>
                  <a:pt x="211" y="61"/>
                  <a:pt x="213" y="70"/>
                </a:cubicBezTo>
                <a:cubicBezTo>
                  <a:pt x="215" y="87"/>
                  <a:pt x="209" y="101"/>
                  <a:pt x="210" y="120"/>
                </a:cubicBezTo>
                <a:cubicBezTo>
                  <a:pt x="210" y="124"/>
                  <a:pt x="216" y="125"/>
                  <a:pt x="216" y="129"/>
                </a:cubicBezTo>
                <a:cubicBezTo>
                  <a:pt x="216" y="132"/>
                  <a:pt x="216" y="154"/>
                  <a:pt x="216" y="162"/>
                </a:cubicBezTo>
                <a:cubicBezTo>
                  <a:pt x="216" y="194"/>
                  <a:pt x="217" y="226"/>
                  <a:pt x="219" y="257"/>
                </a:cubicBezTo>
                <a:cubicBezTo>
                  <a:pt x="224" y="320"/>
                  <a:pt x="224" y="368"/>
                  <a:pt x="206" y="408"/>
                </a:cubicBezTo>
                <a:close/>
                <a:moveTo>
                  <a:pt x="39" y="54"/>
                </a:moveTo>
                <a:cubicBezTo>
                  <a:pt x="39" y="54"/>
                  <a:pt x="39" y="54"/>
                  <a:pt x="39" y="54"/>
                </a:cubicBezTo>
                <a:cubicBezTo>
                  <a:pt x="30" y="49"/>
                  <a:pt x="30" y="68"/>
                  <a:pt x="36" y="67"/>
                </a:cubicBezTo>
                <a:cubicBezTo>
                  <a:pt x="35" y="61"/>
                  <a:pt x="40" y="60"/>
                  <a:pt x="39" y="54"/>
                </a:cubicBezTo>
                <a:close/>
                <a:moveTo>
                  <a:pt x="98" y="57"/>
                </a:moveTo>
                <a:cubicBezTo>
                  <a:pt x="98" y="57"/>
                  <a:pt x="98" y="57"/>
                  <a:pt x="98" y="57"/>
                </a:cubicBezTo>
                <a:cubicBezTo>
                  <a:pt x="103" y="50"/>
                  <a:pt x="127" y="36"/>
                  <a:pt x="114" y="31"/>
                </a:cubicBezTo>
                <a:cubicBezTo>
                  <a:pt x="98" y="58"/>
                  <a:pt x="61" y="83"/>
                  <a:pt x="59" y="113"/>
                </a:cubicBezTo>
                <a:cubicBezTo>
                  <a:pt x="76" y="99"/>
                  <a:pt x="85" y="75"/>
                  <a:pt x="98" y="57"/>
                </a:cubicBezTo>
                <a:close/>
                <a:moveTo>
                  <a:pt x="134" y="67"/>
                </a:moveTo>
                <a:cubicBezTo>
                  <a:pt x="134" y="67"/>
                  <a:pt x="134" y="67"/>
                  <a:pt x="134" y="67"/>
                </a:cubicBezTo>
                <a:cubicBezTo>
                  <a:pt x="144" y="58"/>
                  <a:pt x="154" y="47"/>
                  <a:pt x="167" y="61"/>
                </a:cubicBezTo>
                <a:cubicBezTo>
                  <a:pt x="151" y="99"/>
                  <a:pt x="119" y="120"/>
                  <a:pt x="105" y="159"/>
                </a:cubicBezTo>
                <a:cubicBezTo>
                  <a:pt x="139" y="144"/>
                  <a:pt x="136" y="92"/>
                  <a:pt x="173" y="80"/>
                </a:cubicBezTo>
                <a:cubicBezTo>
                  <a:pt x="176" y="84"/>
                  <a:pt x="184" y="80"/>
                  <a:pt x="187" y="90"/>
                </a:cubicBezTo>
                <a:cubicBezTo>
                  <a:pt x="176" y="118"/>
                  <a:pt x="141" y="139"/>
                  <a:pt x="141" y="165"/>
                </a:cubicBezTo>
                <a:cubicBezTo>
                  <a:pt x="154" y="144"/>
                  <a:pt x="170" y="124"/>
                  <a:pt x="190" y="110"/>
                </a:cubicBezTo>
                <a:cubicBezTo>
                  <a:pt x="190" y="73"/>
                  <a:pt x="187" y="38"/>
                  <a:pt x="154" y="34"/>
                </a:cubicBezTo>
                <a:cubicBezTo>
                  <a:pt x="130" y="68"/>
                  <a:pt x="87" y="101"/>
                  <a:pt x="78" y="139"/>
                </a:cubicBezTo>
                <a:cubicBezTo>
                  <a:pt x="104" y="127"/>
                  <a:pt x="114" y="86"/>
                  <a:pt x="134" y="67"/>
                </a:cubicBezTo>
                <a:close/>
                <a:moveTo>
                  <a:pt x="190" y="372"/>
                </a:moveTo>
                <a:cubicBezTo>
                  <a:pt x="190" y="372"/>
                  <a:pt x="190" y="372"/>
                  <a:pt x="190" y="372"/>
                </a:cubicBezTo>
                <a:cubicBezTo>
                  <a:pt x="181" y="384"/>
                  <a:pt x="147" y="410"/>
                  <a:pt x="141" y="378"/>
                </a:cubicBezTo>
                <a:cubicBezTo>
                  <a:pt x="133" y="378"/>
                  <a:pt x="125" y="378"/>
                  <a:pt x="118" y="378"/>
                </a:cubicBezTo>
                <a:cubicBezTo>
                  <a:pt x="114" y="368"/>
                  <a:pt x="109" y="359"/>
                  <a:pt x="95" y="359"/>
                </a:cubicBezTo>
                <a:cubicBezTo>
                  <a:pt x="89" y="367"/>
                  <a:pt x="98" y="375"/>
                  <a:pt x="92" y="385"/>
                </a:cubicBezTo>
                <a:cubicBezTo>
                  <a:pt x="117" y="403"/>
                  <a:pt x="192" y="410"/>
                  <a:pt x="190" y="372"/>
                </a:cubicBezTo>
                <a:close/>
                <a:moveTo>
                  <a:pt x="134" y="313"/>
                </a:moveTo>
                <a:cubicBezTo>
                  <a:pt x="134" y="313"/>
                  <a:pt x="134" y="313"/>
                  <a:pt x="134" y="313"/>
                </a:cubicBezTo>
                <a:cubicBezTo>
                  <a:pt x="123" y="312"/>
                  <a:pt x="114" y="332"/>
                  <a:pt x="118" y="336"/>
                </a:cubicBezTo>
                <a:cubicBezTo>
                  <a:pt x="123" y="328"/>
                  <a:pt x="130" y="321"/>
                  <a:pt x="134" y="313"/>
                </a:cubicBezTo>
                <a:close/>
                <a:moveTo>
                  <a:pt x="147" y="244"/>
                </a:moveTo>
                <a:cubicBezTo>
                  <a:pt x="147" y="244"/>
                  <a:pt x="147" y="244"/>
                  <a:pt x="147" y="244"/>
                </a:cubicBezTo>
                <a:cubicBezTo>
                  <a:pt x="143" y="254"/>
                  <a:pt x="122" y="264"/>
                  <a:pt x="128" y="274"/>
                </a:cubicBezTo>
                <a:cubicBezTo>
                  <a:pt x="131" y="263"/>
                  <a:pt x="152" y="252"/>
                  <a:pt x="147" y="244"/>
                </a:cubicBezTo>
                <a:close/>
                <a:moveTo>
                  <a:pt x="196" y="310"/>
                </a:moveTo>
                <a:cubicBezTo>
                  <a:pt x="196" y="310"/>
                  <a:pt x="196" y="310"/>
                  <a:pt x="196" y="310"/>
                </a:cubicBezTo>
                <a:cubicBezTo>
                  <a:pt x="199" y="288"/>
                  <a:pt x="193" y="274"/>
                  <a:pt x="193" y="254"/>
                </a:cubicBezTo>
                <a:cubicBezTo>
                  <a:pt x="176" y="253"/>
                  <a:pt x="185" y="275"/>
                  <a:pt x="190" y="280"/>
                </a:cubicBezTo>
                <a:cubicBezTo>
                  <a:pt x="177" y="304"/>
                  <a:pt x="146" y="325"/>
                  <a:pt x="144" y="349"/>
                </a:cubicBezTo>
                <a:cubicBezTo>
                  <a:pt x="161" y="337"/>
                  <a:pt x="177" y="297"/>
                  <a:pt x="196" y="310"/>
                </a:cubicBezTo>
                <a:close/>
                <a:moveTo>
                  <a:pt x="187" y="195"/>
                </a:moveTo>
                <a:cubicBezTo>
                  <a:pt x="187" y="195"/>
                  <a:pt x="187" y="195"/>
                  <a:pt x="187" y="195"/>
                </a:cubicBezTo>
                <a:cubicBezTo>
                  <a:pt x="181" y="205"/>
                  <a:pt x="164" y="220"/>
                  <a:pt x="167" y="228"/>
                </a:cubicBezTo>
                <a:cubicBezTo>
                  <a:pt x="171" y="216"/>
                  <a:pt x="198" y="211"/>
                  <a:pt x="187" y="195"/>
                </a:cubicBezTo>
                <a:close/>
                <a:moveTo>
                  <a:pt x="190" y="159"/>
                </a:moveTo>
                <a:cubicBezTo>
                  <a:pt x="190" y="159"/>
                  <a:pt x="190" y="159"/>
                  <a:pt x="190" y="159"/>
                </a:cubicBezTo>
                <a:cubicBezTo>
                  <a:pt x="189" y="154"/>
                  <a:pt x="191" y="147"/>
                  <a:pt x="187" y="146"/>
                </a:cubicBezTo>
                <a:cubicBezTo>
                  <a:pt x="186" y="152"/>
                  <a:pt x="178" y="152"/>
                  <a:pt x="177" y="159"/>
                </a:cubicBezTo>
                <a:cubicBezTo>
                  <a:pt x="186" y="159"/>
                  <a:pt x="183" y="153"/>
                  <a:pt x="190" y="159"/>
                </a:cubicBezTo>
                <a:close/>
                <a:moveTo>
                  <a:pt x="193" y="329"/>
                </a:moveTo>
                <a:cubicBezTo>
                  <a:pt x="193" y="329"/>
                  <a:pt x="193" y="329"/>
                  <a:pt x="193" y="329"/>
                </a:cubicBezTo>
                <a:cubicBezTo>
                  <a:pt x="195" y="340"/>
                  <a:pt x="175" y="346"/>
                  <a:pt x="183" y="352"/>
                </a:cubicBezTo>
                <a:cubicBezTo>
                  <a:pt x="188" y="348"/>
                  <a:pt x="204" y="338"/>
                  <a:pt x="193" y="329"/>
                </a:cubicBezTo>
                <a:close/>
              </a:path>
            </a:pathLst>
          </a:custGeom>
          <a:solidFill>
            <a:srgbClr val="58C9E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F3AB631F-FA0B-4639-A12A-747A6DC3449D}"/>
              </a:ext>
            </a:extLst>
          </p:cNvPr>
          <p:cNvGrpSpPr>
            <a:grpSpLocks noChangeAspect="1"/>
          </p:cNvGrpSpPr>
          <p:nvPr/>
        </p:nvGrpSpPr>
        <p:grpSpPr>
          <a:xfrm>
            <a:off x="3999755" y="2233839"/>
            <a:ext cx="1793924" cy="2350862"/>
            <a:chOff x="1228" y="423"/>
            <a:chExt cx="1224" cy="1604"/>
          </a:xfrm>
          <a:solidFill>
            <a:schemeClr val="bg1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457034-EA79-43EB-A078-7298BDD1CAA7}"/>
                </a:ext>
              </a:extLst>
            </p:cNvPr>
            <p:cNvSpPr/>
            <p:nvPr/>
          </p:nvSpPr>
          <p:spPr bwMode="auto">
            <a:xfrm>
              <a:off x="1276" y="823"/>
              <a:ext cx="934" cy="1105"/>
            </a:xfrm>
            <a:custGeom>
              <a:gdLst>
                <a:gd fmla="*/ 304 w 348" name="T0"/>
                <a:gd fmla="*/ 292 h 412" name="T1"/>
                <a:gd fmla="*/ 286 w 348" name="T2"/>
                <a:gd fmla="*/ 311 h 412" name="T3"/>
                <a:gd fmla="*/ 234 w 348" name="T4"/>
                <a:gd fmla="*/ 314 h 412" name="T5"/>
                <a:gd fmla="*/ 199 w 348" name="T6"/>
                <a:gd fmla="*/ 299 h 412" name="T7"/>
                <a:gd fmla="*/ 113 w 348" name="T8"/>
                <a:gd fmla="*/ 215 h 412" name="T9"/>
                <a:gd fmla="*/ 148 w 348" name="T10"/>
                <a:gd fmla="*/ 100 h 412" name="T11"/>
                <a:gd fmla="*/ 169 w 348" name="T12"/>
                <a:gd fmla="*/ 65 h 412" name="T13"/>
                <a:gd fmla="*/ 151 w 348" name="T14"/>
                <a:gd fmla="*/ 55 h 412" name="T15"/>
                <a:gd fmla="*/ 149 w 348" name="T16"/>
                <a:gd fmla="*/ 45 h 412" name="T17"/>
                <a:gd fmla="*/ 101 w 348" name="T18"/>
                <a:gd fmla="*/ 12 h 412" name="T19"/>
                <a:gd fmla="*/ 33 w 348" name="T20"/>
                <a:gd fmla="*/ 70 h 412" name="T21"/>
                <a:gd fmla="*/ 9 w 348" name="T22"/>
                <a:gd fmla="*/ 115 h 412" name="T23"/>
                <a:gd fmla="*/ 14 w 348" name="T24"/>
                <a:gd fmla="*/ 215 h 412" name="T25"/>
                <a:gd fmla="*/ 74 w 348" name="T26"/>
                <a:gd fmla="*/ 335 h 412" name="T27"/>
                <a:gd fmla="*/ 193 w 348" name="T28"/>
                <a:gd fmla="*/ 357 h 412" name="T29"/>
                <a:gd fmla="*/ 310 w 348" name="T30"/>
                <a:gd fmla="*/ 344 h 412" name="T31"/>
                <a:gd fmla="*/ 336 w 348" name="T32"/>
                <a:gd fmla="*/ 317 h 412" name="T33"/>
                <a:gd fmla="*/ 304 w 348" name="T34"/>
                <a:gd fmla="*/ 292 h 4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2" w="348">
                  <a:moveTo>
                    <a:pt x="304" y="292"/>
                  </a:moveTo>
                  <a:cubicBezTo>
                    <a:pt x="299" y="299"/>
                    <a:pt x="292" y="306"/>
                    <a:pt x="286" y="311"/>
                  </a:cubicBezTo>
                  <a:cubicBezTo>
                    <a:pt x="264" y="327"/>
                    <a:pt x="230" y="341"/>
                    <a:pt x="234" y="314"/>
                  </a:cubicBezTo>
                  <a:cubicBezTo>
                    <a:pt x="236" y="294"/>
                    <a:pt x="211" y="290"/>
                    <a:pt x="199" y="299"/>
                  </a:cubicBezTo>
                  <a:cubicBezTo>
                    <a:pt x="149" y="339"/>
                    <a:pt x="123" y="250"/>
                    <a:pt x="113" y="215"/>
                  </a:cubicBezTo>
                  <a:cubicBezTo>
                    <a:pt x="109" y="198"/>
                    <a:pt x="112" y="74"/>
                    <a:pt x="148" y="100"/>
                  </a:cubicBezTo>
                  <a:cubicBezTo>
                    <a:pt x="170" y="115"/>
                    <a:pt x="190" y="80"/>
                    <a:pt x="169" y="65"/>
                  </a:cubicBezTo>
                  <a:cubicBezTo>
                    <a:pt x="163" y="60"/>
                    <a:pt x="157" y="57"/>
                    <a:pt x="151" y="55"/>
                  </a:cubicBezTo>
                  <a:cubicBezTo>
                    <a:pt x="151" y="52"/>
                    <a:pt x="151" y="48"/>
                    <a:pt x="149" y="45"/>
                  </a:cubicBezTo>
                  <a:cubicBezTo>
                    <a:pt x="136" y="17"/>
                    <a:pt x="119" y="9"/>
                    <a:pt x="101" y="12"/>
                  </a:cubicBezTo>
                  <a:cubicBezTo>
                    <a:pt x="71" y="0"/>
                    <a:pt x="46" y="33"/>
                    <a:pt x="33" y="70"/>
                  </a:cubicBezTo>
                  <a:cubicBezTo>
                    <a:pt x="22" y="86"/>
                    <a:pt x="13" y="103"/>
                    <a:pt x="9" y="115"/>
                  </a:cubicBezTo>
                  <a:cubicBezTo>
                    <a:pt x="0" y="142"/>
                    <a:pt x="3" y="179"/>
                    <a:pt x="14" y="215"/>
                  </a:cubicBezTo>
                  <a:cubicBezTo>
                    <a:pt x="13" y="258"/>
                    <a:pt x="40" y="303"/>
                    <a:pt x="74" y="335"/>
                  </a:cubicBezTo>
                  <a:cubicBezTo>
                    <a:pt x="105" y="389"/>
                    <a:pt x="149" y="412"/>
                    <a:pt x="193" y="357"/>
                  </a:cubicBezTo>
                  <a:cubicBezTo>
                    <a:pt x="231" y="381"/>
                    <a:pt x="275" y="371"/>
                    <a:pt x="310" y="344"/>
                  </a:cubicBezTo>
                  <a:cubicBezTo>
                    <a:pt x="321" y="336"/>
                    <a:pt x="331" y="327"/>
                    <a:pt x="336" y="317"/>
                  </a:cubicBezTo>
                  <a:cubicBezTo>
                    <a:pt x="348" y="298"/>
                    <a:pt x="319" y="274"/>
                    <a:pt x="304" y="292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98310B4D-A50D-4E4B-8F72-1BF834323F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" y="423"/>
              <a:ext cx="1224" cy="1604"/>
            </a:xfrm>
            <a:custGeom>
              <a:gdLst>
                <a:gd fmla="*/ 337 w 456" name="T0"/>
                <a:gd fmla="*/ 113 h 598" name="T1"/>
                <a:gd fmla="*/ 196 w 456" name="T2"/>
                <a:gd fmla="*/ 167 h 598" name="T3"/>
                <a:gd fmla="*/ 193 w 456" name="T4"/>
                <a:gd fmla="*/ 145 h 598" name="T5"/>
                <a:gd fmla="*/ 244 w 456" name="T6"/>
                <a:gd fmla="*/ 14 h 598" name="T7"/>
                <a:gd fmla="*/ 232 w 456" name="T8"/>
                <a:gd fmla="*/ 7 h 598" name="T9"/>
                <a:gd fmla="*/ 184 w 456" name="T10"/>
                <a:gd fmla="*/ 116 h 598" name="T11"/>
                <a:gd fmla="*/ 171 w 456" name="T12"/>
                <a:gd fmla="*/ 93 h 598" name="T13"/>
                <a:gd fmla="*/ 86 w 456" name="T14"/>
                <a:gd fmla="*/ 35 h 598" name="T15"/>
                <a:gd fmla="*/ 82 w 456" name="T16"/>
                <a:gd fmla="*/ 32 h 598" name="T17"/>
                <a:gd fmla="*/ 72 w 456" name="T18"/>
                <a:gd fmla="*/ 38 h 598" name="T19"/>
                <a:gd fmla="*/ 132 w 456" name="T20"/>
                <a:gd fmla="*/ 147 h 598" name="T21"/>
                <a:gd fmla="*/ 95 w 456" name="T22"/>
                <a:gd fmla="*/ 151 h 598" name="T23"/>
                <a:gd fmla="*/ 8 w 456" name="T24"/>
                <a:gd fmla="*/ 277 h 598" name="T25"/>
                <a:gd fmla="*/ 35 w 456" name="T26"/>
                <a:gd fmla="*/ 409 h 598" name="T27"/>
                <a:gd fmla="*/ 118 w 456" name="T28"/>
                <a:gd fmla="*/ 527 h 598" name="T29"/>
                <a:gd fmla="*/ 220 w 456" name="T30"/>
                <a:gd fmla="*/ 516 h 598" name="T31"/>
                <a:gd fmla="*/ 242 w 456" name="T32"/>
                <a:gd fmla="*/ 519 h 598" name="T33"/>
                <a:gd fmla="*/ 268 w 456" name="T34"/>
                <a:gd fmla="*/ 528 h 598" name="T35"/>
                <a:gd fmla="*/ 319 w 456" name="T36"/>
                <a:gd fmla="*/ 518 h 598" name="T37"/>
                <a:gd fmla="*/ 404 w 456" name="T38"/>
                <a:gd fmla="*/ 409 h 598" name="T39"/>
                <a:gd fmla="*/ 447 w 456" name="T40"/>
                <a:gd fmla="*/ 267 h 598" name="T41"/>
                <a:gd fmla="*/ 337 w 456" name="T42"/>
                <a:gd fmla="*/ 113 h 598" name="T43"/>
                <a:gd fmla="*/ 176 w 456" name="T44"/>
                <a:gd fmla="*/ 179 h 598" name="T45"/>
                <a:gd fmla="*/ 90 w 456" name="T46"/>
                <a:gd fmla="*/ 59 h 598" name="T47"/>
                <a:gd fmla="*/ 176 w 456" name="T48"/>
                <a:gd fmla="*/ 179 h 598" name="T49"/>
                <a:gd fmla="*/ 435 w 456" name="T50"/>
                <a:gd fmla="*/ 257 h 598" name="T51"/>
                <a:gd fmla="*/ 230 w 456" name="T52"/>
                <a:gd fmla="*/ 495 h 598" name="T53"/>
                <a:gd fmla="*/ 220 w 456" name="T54"/>
                <a:gd fmla="*/ 495 h 598" name="T55"/>
                <a:gd fmla="*/ 32 w 456" name="T56"/>
                <a:gd fmla="*/ 363 h 598" name="T57"/>
                <a:gd fmla="*/ 43 w 456" name="T58"/>
                <a:gd fmla="*/ 219 h 598" name="T59"/>
                <a:gd fmla="*/ 105 w 456" name="T60"/>
                <a:gd fmla="*/ 161 h 598" name="T61"/>
                <a:gd fmla="*/ 180 w 456" name="T62"/>
                <a:gd fmla="*/ 216 h 598" name="T63"/>
                <a:gd fmla="*/ 187 w 456" name="T64"/>
                <a:gd fmla="*/ 220 h 598" name="T65"/>
                <a:gd fmla="*/ 193 w 456" name="T66"/>
                <a:gd fmla="*/ 214 h 598" name="T67"/>
                <a:gd fmla="*/ 193 w 456" name="T68"/>
                <a:gd fmla="*/ 211 h 598" name="T69"/>
                <a:gd fmla="*/ 197 w 456" name="T70"/>
                <a:gd fmla="*/ 204 h 598" name="T71"/>
                <a:gd fmla="*/ 196 w 456" name="T72"/>
                <a:gd fmla="*/ 200 h 598" name="T73"/>
                <a:gd fmla="*/ 197 w 456" name="T74"/>
                <a:gd fmla="*/ 197 h 598" name="T75"/>
                <a:gd fmla="*/ 197 w 456" name="T76"/>
                <a:gd fmla="*/ 195 h 598" name="T77"/>
                <a:gd fmla="*/ 334 w 456" name="T78"/>
                <a:gd fmla="*/ 126 h 598" name="T79"/>
                <a:gd fmla="*/ 435 w 456" name="T80"/>
                <a:gd fmla="*/ 257 h 5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598" w="456">
                  <a:moveTo>
                    <a:pt x="337" y="113"/>
                  </a:moveTo>
                  <a:cubicBezTo>
                    <a:pt x="281" y="102"/>
                    <a:pt x="224" y="122"/>
                    <a:pt x="196" y="167"/>
                  </a:cubicBezTo>
                  <a:cubicBezTo>
                    <a:pt x="196" y="160"/>
                    <a:pt x="195" y="152"/>
                    <a:pt x="193" y="145"/>
                  </a:cubicBezTo>
                  <a:cubicBezTo>
                    <a:pt x="197" y="98"/>
                    <a:pt x="217" y="53"/>
                    <a:pt x="244" y="14"/>
                  </a:cubicBezTo>
                  <a:cubicBezTo>
                    <a:pt x="248" y="7"/>
                    <a:pt x="237" y="0"/>
                    <a:pt x="232" y="7"/>
                  </a:cubicBezTo>
                  <a:cubicBezTo>
                    <a:pt x="210" y="41"/>
                    <a:pt x="192" y="78"/>
                    <a:pt x="184" y="116"/>
                  </a:cubicBezTo>
                  <a:cubicBezTo>
                    <a:pt x="181" y="108"/>
                    <a:pt x="176" y="100"/>
                    <a:pt x="171" y="93"/>
                  </a:cubicBezTo>
                  <a:cubicBezTo>
                    <a:pt x="156" y="63"/>
                    <a:pt x="130" y="42"/>
                    <a:pt x="86" y="35"/>
                  </a:cubicBezTo>
                  <a:cubicBezTo>
                    <a:pt x="85" y="34"/>
                    <a:pt x="84" y="33"/>
                    <a:pt x="82" y="32"/>
                  </a:cubicBezTo>
                  <a:cubicBezTo>
                    <a:pt x="77" y="28"/>
                    <a:pt x="71" y="32"/>
                    <a:pt x="72" y="38"/>
                  </a:cubicBezTo>
                  <a:cubicBezTo>
                    <a:pt x="78" y="83"/>
                    <a:pt x="105" y="115"/>
                    <a:pt x="132" y="147"/>
                  </a:cubicBezTo>
                  <a:cubicBezTo>
                    <a:pt x="121" y="144"/>
                    <a:pt x="109" y="145"/>
                    <a:pt x="95" y="151"/>
                  </a:cubicBezTo>
                  <a:cubicBezTo>
                    <a:pt x="46" y="172"/>
                    <a:pt x="17" y="227"/>
                    <a:pt x="8" y="277"/>
                  </a:cubicBezTo>
                  <a:cubicBezTo>
                    <a:pt x="0" y="322"/>
                    <a:pt x="18" y="369"/>
                    <a:pt x="35" y="409"/>
                  </a:cubicBezTo>
                  <a:cubicBezTo>
                    <a:pt x="53" y="453"/>
                    <a:pt x="79" y="498"/>
                    <a:pt x="118" y="527"/>
                  </a:cubicBezTo>
                  <a:cubicBezTo>
                    <a:pt x="152" y="553"/>
                    <a:pt x="191" y="544"/>
                    <a:pt x="220" y="516"/>
                  </a:cubicBezTo>
                  <a:cubicBezTo>
                    <a:pt x="230" y="506"/>
                    <a:pt x="229" y="512"/>
                    <a:pt x="242" y="519"/>
                  </a:cubicBezTo>
                  <a:cubicBezTo>
                    <a:pt x="250" y="523"/>
                    <a:pt x="259" y="526"/>
                    <a:pt x="268" y="528"/>
                  </a:cubicBezTo>
                  <a:cubicBezTo>
                    <a:pt x="286" y="531"/>
                    <a:pt x="303" y="526"/>
                    <a:pt x="319" y="518"/>
                  </a:cubicBezTo>
                  <a:cubicBezTo>
                    <a:pt x="360" y="497"/>
                    <a:pt x="386" y="449"/>
                    <a:pt x="404" y="409"/>
                  </a:cubicBezTo>
                  <a:cubicBezTo>
                    <a:pt x="425" y="364"/>
                    <a:pt x="441" y="315"/>
                    <a:pt x="447" y="267"/>
                  </a:cubicBezTo>
                  <a:cubicBezTo>
                    <a:pt x="456" y="191"/>
                    <a:pt x="413" y="129"/>
                    <a:pt x="337" y="113"/>
                  </a:cubicBezTo>
                  <a:close/>
                  <a:moveTo>
                    <a:pt x="176" y="179"/>
                  </a:moveTo>
                  <a:cubicBezTo>
                    <a:pt x="145" y="139"/>
                    <a:pt x="106" y="106"/>
                    <a:pt x="90" y="59"/>
                  </a:cubicBezTo>
                  <a:cubicBezTo>
                    <a:pt x="125" y="95"/>
                    <a:pt x="163" y="131"/>
                    <a:pt x="176" y="179"/>
                  </a:cubicBezTo>
                  <a:close/>
                  <a:moveTo>
                    <a:pt x="435" y="257"/>
                  </a:moveTo>
                  <a:cubicBezTo>
                    <a:pt x="428" y="337"/>
                    <a:pt x="348" y="588"/>
                    <a:pt x="230" y="495"/>
                  </a:cubicBezTo>
                  <a:cubicBezTo>
                    <a:pt x="227" y="493"/>
                    <a:pt x="223" y="492"/>
                    <a:pt x="220" y="495"/>
                  </a:cubicBezTo>
                  <a:cubicBezTo>
                    <a:pt x="134" y="598"/>
                    <a:pt x="55" y="435"/>
                    <a:pt x="32" y="363"/>
                  </a:cubicBezTo>
                  <a:cubicBezTo>
                    <a:pt x="15" y="313"/>
                    <a:pt x="17" y="267"/>
                    <a:pt x="43" y="219"/>
                  </a:cubicBezTo>
                  <a:cubicBezTo>
                    <a:pt x="56" y="194"/>
                    <a:pt x="78" y="170"/>
                    <a:pt x="105" y="161"/>
                  </a:cubicBezTo>
                  <a:cubicBezTo>
                    <a:pt x="144" y="147"/>
                    <a:pt x="168" y="186"/>
                    <a:pt x="180" y="216"/>
                  </a:cubicBezTo>
                  <a:cubicBezTo>
                    <a:pt x="180" y="219"/>
                    <a:pt x="183" y="221"/>
                    <a:pt x="187" y="220"/>
                  </a:cubicBezTo>
                  <a:cubicBezTo>
                    <a:pt x="190" y="220"/>
                    <a:pt x="193" y="218"/>
                    <a:pt x="193" y="214"/>
                  </a:cubicBezTo>
                  <a:cubicBezTo>
                    <a:pt x="193" y="213"/>
                    <a:pt x="193" y="212"/>
                    <a:pt x="193" y="211"/>
                  </a:cubicBezTo>
                  <a:cubicBezTo>
                    <a:pt x="196" y="210"/>
                    <a:pt x="198" y="207"/>
                    <a:pt x="197" y="204"/>
                  </a:cubicBezTo>
                  <a:cubicBezTo>
                    <a:pt x="196" y="203"/>
                    <a:pt x="196" y="202"/>
                    <a:pt x="196" y="200"/>
                  </a:cubicBezTo>
                  <a:cubicBezTo>
                    <a:pt x="197" y="199"/>
                    <a:pt x="197" y="198"/>
                    <a:pt x="197" y="197"/>
                  </a:cubicBezTo>
                  <a:cubicBezTo>
                    <a:pt x="197" y="196"/>
                    <a:pt x="197" y="196"/>
                    <a:pt x="197" y="195"/>
                  </a:cubicBezTo>
                  <a:cubicBezTo>
                    <a:pt x="215" y="139"/>
                    <a:pt x="276" y="116"/>
                    <a:pt x="334" y="126"/>
                  </a:cubicBezTo>
                  <a:cubicBezTo>
                    <a:pt x="399" y="137"/>
                    <a:pt x="440" y="192"/>
                    <a:pt x="43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3" name="Freeform 9">
            <a:extLst>
              <a:ext uri="{FF2B5EF4-FFF2-40B4-BE49-F238E27FC236}">
                <a16:creationId xmlns:a16="http://schemas.microsoft.com/office/drawing/2014/main" id="{63CE815F-4D1F-46EB-A195-F6324A1C457B}"/>
              </a:ext>
            </a:extLst>
          </p:cNvPr>
          <p:cNvSpPr>
            <a:spLocks noEditPoints="1"/>
          </p:cNvSpPr>
          <p:nvPr/>
        </p:nvSpPr>
        <p:spPr bwMode="auto">
          <a:xfrm>
            <a:off x="4879889" y="2975116"/>
            <a:ext cx="614643" cy="747572"/>
          </a:xfrm>
          <a:custGeom>
            <a:gdLst>
              <a:gd fmla="*/ 135 w 362" name="T0"/>
              <a:gd fmla="*/ 251 h 440" name="T1"/>
              <a:gd fmla="*/ 138 w 362" name="T2"/>
              <a:gd fmla="*/ 175 h 440" name="T3"/>
              <a:gd fmla="*/ 43 w 362" name="T4"/>
              <a:gd fmla="*/ 95 h 440" name="T5"/>
              <a:gd fmla="*/ 214 w 362" name="T6"/>
              <a:gd fmla="*/ 3 h 440" name="T7"/>
              <a:gd fmla="*/ 338 w 362" name="T8"/>
              <a:gd fmla="*/ 170 h 440" name="T9"/>
              <a:gd fmla="*/ 309 w 362" name="T10"/>
              <a:gd fmla="*/ 298 h 440" name="T11"/>
              <a:gd fmla="*/ 345 w 362" name="T12"/>
              <a:gd fmla="*/ 409 h 440" name="T13"/>
              <a:gd fmla="*/ 50 w 362" name="T14"/>
              <a:gd fmla="*/ 410 h 440" name="T15"/>
              <a:gd fmla="*/ 96 w 362" name="T16"/>
              <a:gd fmla="*/ 333 h 440" name="T17"/>
              <a:gd fmla="*/ 73 w 362" name="T18"/>
              <a:gd fmla="*/ 363 h 440" name="T19"/>
              <a:gd fmla="*/ 187 w 362" name="T20"/>
              <a:gd fmla="*/ 298 h 440" name="T21"/>
              <a:gd fmla="*/ 132 w 362" name="T22"/>
              <a:gd fmla="*/ 349 h 440" name="T23"/>
              <a:gd fmla="*/ 102 w 362" name="T24"/>
              <a:gd fmla="*/ 396 h 440" name="T25"/>
              <a:gd fmla="*/ 194 w 362" name="T26"/>
              <a:gd fmla="*/ 305 h 440" name="T27"/>
              <a:gd fmla="*/ 187 w 362" name="T28"/>
              <a:gd fmla="*/ 298 h 440" name="T29"/>
              <a:gd fmla="*/ 145 w 362" name="T30"/>
              <a:gd fmla="*/ 50 h 440" name="T31"/>
              <a:gd fmla="*/ 145 w 362" name="T32"/>
              <a:gd fmla="*/ 50 h 440" name="T33"/>
              <a:gd fmla="*/ 122 w 362" name="T34"/>
              <a:gd fmla="*/ 153 h 440" name="T35"/>
              <a:gd fmla="*/ 191 w 362" name="T36"/>
              <a:gd fmla="*/ 374 h 440" name="T37"/>
              <a:gd fmla="*/ 220 w 362" name="T38"/>
              <a:gd fmla="*/ 330 h 440" name="T39"/>
              <a:gd fmla="*/ 161 w 362" name="T40"/>
              <a:gd fmla="*/ 391 h 440" name="T41"/>
              <a:gd fmla="*/ 174 w 362" name="T42"/>
              <a:gd fmla="*/ 89 h 440" name="T43"/>
              <a:gd fmla="*/ 164 w 362" name="T44"/>
              <a:gd fmla="*/ 96 h 440" name="T45"/>
              <a:gd fmla="*/ 220 w 362" name="T46"/>
              <a:gd fmla="*/ 26 h 440" name="T47"/>
              <a:gd fmla="*/ 194 w 362" name="T48"/>
              <a:gd fmla="*/ 56 h 440" name="T49"/>
              <a:gd fmla="*/ 256 w 362" name="T50"/>
              <a:gd fmla="*/ 41 h 440" name="T51"/>
              <a:gd fmla="*/ 269 w 362" name="T52"/>
              <a:gd fmla="*/ 54 h 440" name="T53"/>
              <a:gd fmla="*/ 292 w 362" name="T54"/>
              <a:gd fmla="*/ 63 h 440" name="T55"/>
              <a:gd fmla="*/ 286 w 362" name="T56"/>
              <a:gd fmla="*/ 126 h 440" name="T57"/>
              <a:gd fmla="*/ 315 w 362" name="T58"/>
              <a:gd fmla="*/ 112 h 440" name="T59"/>
              <a:gd fmla="*/ 197 w 362" name="T60"/>
              <a:gd fmla="*/ 105 h 440" name="T61"/>
              <a:gd fmla="*/ 250 w 362" name="T62"/>
              <a:gd fmla="*/ 343 h 440" name="T63"/>
              <a:gd fmla="*/ 197 w 362" name="T64"/>
              <a:gd fmla="*/ 400 h 440" name="T65"/>
              <a:gd fmla="*/ 246 w 362" name="T66"/>
              <a:gd fmla="*/ 87 h 440" name="T67"/>
              <a:gd fmla="*/ 220 w 362" name="T68"/>
              <a:gd fmla="*/ 124 h 440" name="T69"/>
              <a:gd fmla="*/ 276 w 362" name="T70"/>
              <a:gd fmla="*/ 191 h 440" name="T71"/>
              <a:gd fmla="*/ 230 w 362" name="T72"/>
              <a:gd fmla="*/ 252 h 440" name="T73"/>
              <a:gd fmla="*/ 276 w 362" name="T74"/>
              <a:gd fmla="*/ 359 h 440" name="T75"/>
              <a:gd fmla="*/ 256 w 362" name="T76"/>
              <a:gd fmla="*/ 385 h 440" name="T77"/>
              <a:gd fmla="*/ 315 w 362" name="T78"/>
              <a:gd fmla="*/ 138 h 440" name="T79"/>
              <a:gd fmla="*/ 286 w 362" name="T80"/>
              <a:gd fmla="*/ 168 h 440" name="T81"/>
              <a:gd fmla="*/ 315 w 362" name="T82"/>
              <a:gd fmla="*/ 138 h 440" name="T83"/>
              <a:gd fmla="*/ 332 w 362" name="T84"/>
              <a:gd fmla="*/ 351 h 440" name="T85"/>
              <a:gd fmla="*/ 338 w 362" name="T86"/>
              <a:gd fmla="*/ 328 h 440" name="T87"/>
              <a:gd fmla="*/ 292 w 362" name="T88"/>
              <a:gd fmla="*/ 342 h 44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440" w="362">
                <a:moveTo>
                  <a:pt x="50" y="410"/>
                </a:moveTo>
                <a:cubicBezTo>
                  <a:pt x="0" y="330"/>
                  <a:pt x="84" y="289"/>
                  <a:pt x="135" y="251"/>
                </a:cubicBezTo>
                <a:cubicBezTo>
                  <a:pt x="174" y="221"/>
                  <a:pt x="232" y="183"/>
                  <a:pt x="191" y="131"/>
                </a:cubicBezTo>
                <a:cubicBezTo>
                  <a:pt x="153" y="126"/>
                  <a:pt x="158" y="163"/>
                  <a:pt x="138" y="175"/>
                </a:cubicBezTo>
                <a:cubicBezTo>
                  <a:pt x="97" y="188"/>
                  <a:pt x="37" y="171"/>
                  <a:pt x="30" y="142"/>
                </a:cubicBezTo>
                <a:cubicBezTo>
                  <a:pt x="25" y="122"/>
                  <a:pt x="34" y="109"/>
                  <a:pt x="43" y="95"/>
                </a:cubicBezTo>
                <a:cubicBezTo>
                  <a:pt x="69" y="57"/>
                  <a:pt x="55" y="53"/>
                  <a:pt x="105" y="26"/>
                </a:cubicBezTo>
                <a:cubicBezTo>
                  <a:pt x="133" y="11"/>
                  <a:pt x="168" y="0"/>
                  <a:pt x="214" y="3"/>
                </a:cubicBezTo>
                <a:cubicBezTo>
                  <a:pt x="256" y="5"/>
                  <a:pt x="286" y="17"/>
                  <a:pt x="305" y="37"/>
                </a:cubicBezTo>
                <a:cubicBezTo>
                  <a:pt x="332" y="64"/>
                  <a:pt x="344" y="108"/>
                  <a:pt x="338" y="170"/>
                </a:cubicBezTo>
                <a:cubicBezTo>
                  <a:pt x="323" y="215"/>
                  <a:pt x="266" y="238"/>
                  <a:pt x="266" y="287"/>
                </a:cubicBezTo>
                <a:cubicBezTo>
                  <a:pt x="278" y="290"/>
                  <a:pt x="293" y="295"/>
                  <a:pt x="309" y="298"/>
                </a:cubicBezTo>
                <a:cubicBezTo>
                  <a:pt x="357" y="307"/>
                  <a:pt x="362" y="288"/>
                  <a:pt x="360" y="355"/>
                </a:cubicBezTo>
                <a:cubicBezTo>
                  <a:pt x="360" y="376"/>
                  <a:pt x="356" y="397"/>
                  <a:pt x="345" y="409"/>
                </a:cubicBezTo>
                <a:cubicBezTo>
                  <a:pt x="331" y="424"/>
                  <a:pt x="299" y="432"/>
                  <a:pt x="273" y="434"/>
                </a:cubicBezTo>
                <a:cubicBezTo>
                  <a:pt x="195" y="440"/>
                  <a:pt x="86" y="426"/>
                  <a:pt x="50" y="410"/>
                </a:cubicBezTo>
                <a:close/>
                <a:moveTo>
                  <a:pt x="96" y="333"/>
                </a:moveTo>
                <a:cubicBezTo>
                  <a:pt x="96" y="333"/>
                  <a:pt x="96" y="333"/>
                  <a:pt x="96" y="333"/>
                </a:cubicBezTo>
                <a:cubicBezTo>
                  <a:pt x="103" y="322"/>
                  <a:pt x="115" y="313"/>
                  <a:pt x="112" y="304"/>
                </a:cubicBezTo>
                <a:cubicBezTo>
                  <a:pt x="98" y="323"/>
                  <a:pt x="78" y="335"/>
                  <a:pt x="73" y="363"/>
                </a:cubicBezTo>
                <a:cubicBezTo>
                  <a:pt x="89" y="366"/>
                  <a:pt x="90" y="343"/>
                  <a:pt x="96" y="333"/>
                </a:cubicBezTo>
                <a:close/>
                <a:moveTo>
                  <a:pt x="187" y="298"/>
                </a:moveTo>
                <a:cubicBezTo>
                  <a:pt x="187" y="298"/>
                  <a:pt x="187" y="298"/>
                  <a:pt x="187" y="298"/>
                </a:cubicBezTo>
                <a:cubicBezTo>
                  <a:pt x="169" y="316"/>
                  <a:pt x="150" y="333"/>
                  <a:pt x="132" y="349"/>
                </a:cubicBezTo>
                <a:cubicBezTo>
                  <a:pt x="114" y="364"/>
                  <a:pt x="96" y="370"/>
                  <a:pt x="102" y="389"/>
                </a:cubicBezTo>
                <a:cubicBezTo>
                  <a:pt x="102" y="391"/>
                  <a:pt x="102" y="393"/>
                  <a:pt x="102" y="396"/>
                </a:cubicBezTo>
                <a:cubicBezTo>
                  <a:pt x="135" y="385"/>
                  <a:pt x="157" y="364"/>
                  <a:pt x="168" y="332"/>
                </a:cubicBezTo>
                <a:cubicBezTo>
                  <a:pt x="177" y="326"/>
                  <a:pt x="185" y="315"/>
                  <a:pt x="194" y="305"/>
                </a:cubicBezTo>
                <a:cubicBezTo>
                  <a:pt x="202" y="296"/>
                  <a:pt x="218" y="285"/>
                  <a:pt x="214" y="275"/>
                </a:cubicBezTo>
                <a:cubicBezTo>
                  <a:pt x="200" y="276"/>
                  <a:pt x="197" y="289"/>
                  <a:pt x="187" y="298"/>
                </a:cubicBezTo>
                <a:close/>
                <a:moveTo>
                  <a:pt x="145" y="50"/>
                </a:moveTo>
                <a:cubicBezTo>
                  <a:pt x="145" y="50"/>
                  <a:pt x="145" y="50"/>
                  <a:pt x="145" y="50"/>
                </a:cubicBezTo>
                <a:cubicBezTo>
                  <a:pt x="129" y="69"/>
                  <a:pt x="117" y="91"/>
                  <a:pt x="109" y="117"/>
                </a:cubicBezTo>
                <a:cubicBezTo>
                  <a:pt x="126" y="102"/>
                  <a:pt x="143" y="70"/>
                  <a:pt x="145" y="50"/>
                </a:cubicBezTo>
                <a:close/>
                <a:moveTo>
                  <a:pt x="122" y="153"/>
                </a:moveTo>
                <a:cubicBezTo>
                  <a:pt x="122" y="153"/>
                  <a:pt x="122" y="153"/>
                  <a:pt x="122" y="153"/>
                </a:cubicBezTo>
                <a:cubicBezTo>
                  <a:pt x="142" y="155"/>
                  <a:pt x="124" y="137"/>
                  <a:pt x="122" y="153"/>
                </a:cubicBezTo>
                <a:close/>
                <a:moveTo>
                  <a:pt x="191" y="374"/>
                </a:moveTo>
                <a:cubicBezTo>
                  <a:pt x="191" y="374"/>
                  <a:pt x="191" y="374"/>
                  <a:pt x="191" y="374"/>
                </a:cubicBezTo>
                <a:cubicBezTo>
                  <a:pt x="200" y="360"/>
                  <a:pt x="208" y="344"/>
                  <a:pt x="220" y="330"/>
                </a:cubicBezTo>
                <a:cubicBezTo>
                  <a:pt x="229" y="321"/>
                  <a:pt x="252" y="315"/>
                  <a:pt x="243" y="297"/>
                </a:cubicBezTo>
                <a:cubicBezTo>
                  <a:pt x="214" y="326"/>
                  <a:pt x="183" y="355"/>
                  <a:pt x="161" y="391"/>
                </a:cubicBezTo>
                <a:cubicBezTo>
                  <a:pt x="176" y="390"/>
                  <a:pt x="178" y="377"/>
                  <a:pt x="191" y="374"/>
                </a:cubicBezTo>
                <a:close/>
                <a:moveTo>
                  <a:pt x="174" y="89"/>
                </a:moveTo>
                <a:cubicBezTo>
                  <a:pt x="174" y="89"/>
                  <a:pt x="174" y="89"/>
                  <a:pt x="174" y="89"/>
                </a:cubicBezTo>
                <a:cubicBezTo>
                  <a:pt x="189" y="69"/>
                  <a:pt x="151" y="103"/>
                  <a:pt x="164" y="96"/>
                </a:cubicBezTo>
                <a:cubicBezTo>
                  <a:pt x="167" y="94"/>
                  <a:pt x="172" y="92"/>
                  <a:pt x="174" y="89"/>
                </a:cubicBezTo>
                <a:close/>
                <a:moveTo>
                  <a:pt x="220" y="26"/>
                </a:moveTo>
                <a:cubicBezTo>
                  <a:pt x="220" y="26"/>
                  <a:pt x="220" y="26"/>
                  <a:pt x="220" y="26"/>
                </a:cubicBezTo>
                <a:cubicBezTo>
                  <a:pt x="198" y="20"/>
                  <a:pt x="193" y="49"/>
                  <a:pt x="194" y="56"/>
                </a:cubicBezTo>
                <a:cubicBezTo>
                  <a:pt x="201" y="44"/>
                  <a:pt x="213" y="38"/>
                  <a:pt x="220" y="26"/>
                </a:cubicBezTo>
                <a:close/>
                <a:moveTo>
                  <a:pt x="256" y="41"/>
                </a:moveTo>
                <a:cubicBezTo>
                  <a:pt x="256" y="41"/>
                  <a:pt x="256" y="41"/>
                  <a:pt x="256" y="41"/>
                </a:cubicBezTo>
                <a:cubicBezTo>
                  <a:pt x="261" y="45"/>
                  <a:pt x="271" y="44"/>
                  <a:pt x="269" y="54"/>
                </a:cubicBezTo>
                <a:cubicBezTo>
                  <a:pt x="268" y="64"/>
                  <a:pt x="249" y="74"/>
                  <a:pt x="256" y="80"/>
                </a:cubicBezTo>
                <a:cubicBezTo>
                  <a:pt x="262" y="69"/>
                  <a:pt x="279" y="48"/>
                  <a:pt x="292" y="63"/>
                </a:cubicBezTo>
                <a:cubicBezTo>
                  <a:pt x="283" y="76"/>
                  <a:pt x="297" y="84"/>
                  <a:pt x="302" y="99"/>
                </a:cubicBezTo>
                <a:cubicBezTo>
                  <a:pt x="292" y="105"/>
                  <a:pt x="292" y="117"/>
                  <a:pt x="286" y="126"/>
                </a:cubicBezTo>
                <a:cubicBezTo>
                  <a:pt x="269" y="148"/>
                  <a:pt x="240" y="162"/>
                  <a:pt x="227" y="189"/>
                </a:cubicBezTo>
                <a:cubicBezTo>
                  <a:pt x="264" y="171"/>
                  <a:pt x="278" y="130"/>
                  <a:pt x="315" y="112"/>
                </a:cubicBezTo>
                <a:cubicBezTo>
                  <a:pt x="308" y="66"/>
                  <a:pt x="287" y="36"/>
                  <a:pt x="240" y="32"/>
                </a:cubicBezTo>
                <a:cubicBezTo>
                  <a:pt x="236" y="64"/>
                  <a:pt x="195" y="78"/>
                  <a:pt x="197" y="105"/>
                </a:cubicBezTo>
                <a:cubicBezTo>
                  <a:pt x="218" y="84"/>
                  <a:pt x="227" y="53"/>
                  <a:pt x="256" y="41"/>
                </a:cubicBezTo>
                <a:close/>
                <a:moveTo>
                  <a:pt x="250" y="343"/>
                </a:moveTo>
                <a:cubicBezTo>
                  <a:pt x="250" y="343"/>
                  <a:pt x="250" y="343"/>
                  <a:pt x="250" y="343"/>
                </a:cubicBezTo>
                <a:cubicBezTo>
                  <a:pt x="232" y="362"/>
                  <a:pt x="210" y="377"/>
                  <a:pt x="197" y="400"/>
                </a:cubicBezTo>
                <a:cubicBezTo>
                  <a:pt x="225" y="393"/>
                  <a:pt x="242" y="358"/>
                  <a:pt x="250" y="343"/>
                </a:cubicBezTo>
                <a:close/>
                <a:moveTo>
                  <a:pt x="246" y="87"/>
                </a:moveTo>
                <a:cubicBezTo>
                  <a:pt x="246" y="87"/>
                  <a:pt x="246" y="87"/>
                  <a:pt x="246" y="87"/>
                </a:cubicBezTo>
                <a:cubicBezTo>
                  <a:pt x="235" y="97"/>
                  <a:pt x="222" y="105"/>
                  <a:pt x="220" y="124"/>
                </a:cubicBezTo>
                <a:cubicBezTo>
                  <a:pt x="232" y="118"/>
                  <a:pt x="248" y="84"/>
                  <a:pt x="246" y="87"/>
                </a:cubicBezTo>
                <a:close/>
                <a:moveTo>
                  <a:pt x="276" y="191"/>
                </a:moveTo>
                <a:cubicBezTo>
                  <a:pt x="276" y="191"/>
                  <a:pt x="276" y="191"/>
                  <a:pt x="276" y="191"/>
                </a:cubicBezTo>
                <a:cubicBezTo>
                  <a:pt x="260" y="209"/>
                  <a:pt x="226" y="226"/>
                  <a:pt x="230" y="252"/>
                </a:cubicBezTo>
                <a:cubicBezTo>
                  <a:pt x="245" y="234"/>
                  <a:pt x="274" y="212"/>
                  <a:pt x="276" y="191"/>
                </a:cubicBezTo>
                <a:close/>
                <a:moveTo>
                  <a:pt x="276" y="359"/>
                </a:moveTo>
                <a:cubicBezTo>
                  <a:pt x="276" y="359"/>
                  <a:pt x="276" y="359"/>
                  <a:pt x="276" y="359"/>
                </a:cubicBezTo>
                <a:cubicBezTo>
                  <a:pt x="302" y="336"/>
                  <a:pt x="247" y="375"/>
                  <a:pt x="256" y="385"/>
                </a:cubicBezTo>
                <a:cubicBezTo>
                  <a:pt x="260" y="374"/>
                  <a:pt x="274" y="372"/>
                  <a:pt x="276" y="359"/>
                </a:cubicBezTo>
                <a:close/>
                <a:moveTo>
                  <a:pt x="315" y="138"/>
                </a:moveTo>
                <a:cubicBezTo>
                  <a:pt x="315" y="138"/>
                  <a:pt x="315" y="138"/>
                  <a:pt x="315" y="138"/>
                </a:cubicBezTo>
                <a:cubicBezTo>
                  <a:pt x="306" y="149"/>
                  <a:pt x="293" y="155"/>
                  <a:pt x="286" y="168"/>
                </a:cubicBezTo>
                <a:cubicBezTo>
                  <a:pt x="300" y="168"/>
                  <a:pt x="299" y="185"/>
                  <a:pt x="302" y="188"/>
                </a:cubicBezTo>
                <a:cubicBezTo>
                  <a:pt x="316" y="176"/>
                  <a:pt x="315" y="146"/>
                  <a:pt x="315" y="138"/>
                </a:cubicBezTo>
                <a:close/>
                <a:moveTo>
                  <a:pt x="332" y="351"/>
                </a:moveTo>
                <a:cubicBezTo>
                  <a:pt x="332" y="351"/>
                  <a:pt x="332" y="351"/>
                  <a:pt x="332" y="351"/>
                </a:cubicBezTo>
                <a:cubicBezTo>
                  <a:pt x="326" y="368"/>
                  <a:pt x="320" y="384"/>
                  <a:pt x="315" y="394"/>
                </a:cubicBezTo>
                <a:cubicBezTo>
                  <a:pt x="350" y="392"/>
                  <a:pt x="330" y="351"/>
                  <a:pt x="338" y="328"/>
                </a:cubicBezTo>
                <a:cubicBezTo>
                  <a:pt x="329" y="324"/>
                  <a:pt x="320" y="320"/>
                  <a:pt x="305" y="322"/>
                </a:cubicBezTo>
                <a:cubicBezTo>
                  <a:pt x="303" y="331"/>
                  <a:pt x="296" y="334"/>
                  <a:pt x="292" y="342"/>
                </a:cubicBezTo>
                <a:cubicBezTo>
                  <a:pt x="311" y="346"/>
                  <a:pt x="318" y="342"/>
                  <a:pt x="332" y="351"/>
                </a:cubicBezTo>
                <a:close/>
              </a:path>
            </a:pathLst>
          </a:custGeom>
          <a:solidFill>
            <a:srgbClr val="F7F5B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C0FF00F2-F7FF-4829-A18C-60E2A4E5F23F}"/>
              </a:ext>
            </a:extLst>
          </p:cNvPr>
          <p:cNvGrpSpPr>
            <a:grpSpLocks noChangeAspect="1"/>
          </p:cNvGrpSpPr>
          <p:nvPr/>
        </p:nvGrpSpPr>
        <p:grpSpPr>
          <a:xfrm>
            <a:off x="6527015" y="2233839"/>
            <a:ext cx="1793924" cy="2350862"/>
            <a:chOff x="1228" y="423"/>
            <a:chExt cx="1224" cy="1604"/>
          </a:xfrm>
          <a:solidFill>
            <a:schemeClr val="bg1"/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528CFA9-A478-4175-B246-01BD5E3C4F0C}"/>
                </a:ext>
              </a:extLst>
            </p:cNvPr>
            <p:cNvSpPr/>
            <p:nvPr/>
          </p:nvSpPr>
          <p:spPr bwMode="auto">
            <a:xfrm>
              <a:off x="1276" y="823"/>
              <a:ext cx="934" cy="1105"/>
            </a:xfrm>
            <a:custGeom>
              <a:gdLst>
                <a:gd fmla="*/ 304 w 348" name="T0"/>
                <a:gd fmla="*/ 292 h 412" name="T1"/>
                <a:gd fmla="*/ 286 w 348" name="T2"/>
                <a:gd fmla="*/ 311 h 412" name="T3"/>
                <a:gd fmla="*/ 234 w 348" name="T4"/>
                <a:gd fmla="*/ 314 h 412" name="T5"/>
                <a:gd fmla="*/ 199 w 348" name="T6"/>
                <a:gd fmla="*/ 299 h 412" name="T7"/>
                <a:gd fmla="*/ 113 w 348" name="T8"/>
                <a:gd fmla="*/ 215 h 412" name="T9"/>
                <a:gd fmla="*/ 148 w 348" name="T10"/>
                <a:gd fmla="*/ 100 h 412" name="T11"/>
                <a:gd fmla="*/ 169 w 348" name="T12"/>
                <a:gd fmla="*/ 65 h 412" name="T13"/>
                <a:gd fmla="*/ 151 w 348" name="T14"/>
                <a:gd fmla="*/ 55 h 412" name="T15"/>
                <a:gd fmla="*/ 149 w 348" name="T16"/>
                <a:gd fmla="*/ 45 h 412" name="T17"/>
                <a:gd fmla="*/ 101 w 348" name="T18"/>
                <a:gd fmla="*/ 12 h 412" name="T19"/>
                <a:gd fmla="*/ 33 w 348" name="T20"/>
                <a:gd fmla="*/ 70 h 412" name="T21"/>
                <a:gd fmla="*/ 9 w 348" name="T22"/>
                <a:gd fmla="*/ 115 h 412" name="T23"/>
                <a:gd fmla="*/ 14 w 348" name="T24"/>
                <a:gd fmla="*/ 215 h 412" name="T25"/>
                <a:gd fmla="*/ 74 w 348" name="T26"/>
                <a:gd fmla="*/ 335 h 412" name="T27"/>
                <a:gd fmla="*/ 193 w 348" name="T28"/>
                <a:gd fmla="*/ 357 h 412" name="T29"/>
                <a:gd fmla="*/ 310 w 348" name="T30"/>
                <a:gd fmla="*/ 344 h 412" name="T31"/>
                <a:gd fmla="*/ 336 w 348" name="T32"/>
                <a:gd fmla="*/ 317 h 412" name="T33"/>
                <a:gd fmla="*/ 304 w 348" name="T34"/>
                <a:gd fmla="*/ 292 h 4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2" w="348">
                  <a:moveTo>
                    <a:pt x="304" y="292"/>
                  </a:moveTo>
                  <a:cubicBezTo>
                    <a:pt x="299" y="299"/>
                    <a:pt x="292" y="306"/>
                    <a:pt x="286" y="311"/>
                  </a:cubicBezTo>
                  <a:cubicBezTo>
                    <a:pt x="264" y="327"/>
                    <a:pt x="230" y="341"/>
                    <a:pt x="234" y="314"/>
                  </a:cubicBezTo>
                  <a:cubicBezTo>
                    <a:pt x="236" y="294"/>
                    <a:pt x="211" y="290"/>
                    <a:pt x="199" y="299"/>
                  </a:cubicBezTo>
                  <a:cubicBezTo>
                    <a:pt x="149" y="339"/>
                    <a:pt x="123" y="250"/>
                    <a:pt x="113" y="215"/>
                  </a:cubicBezTo>
                  <a:cubicBezTo>
                    <a:pt x="109" y="198"/>
                    <a:pt x="112" y="74"/>
                    <a:pt x="148" y="100"/>
                  </a:cubicBezTo>
                  <a:cubicBezTo>
                    <a:pt x="170" y="115"/>
                    <a:pt x="190" y="80"/>
                    <a:pt x="169" y="65"/>
                  </a:cubicBezTo>
                  <a:cubicBezTo>
                    <a:pt x="163" y="60"/>
                    <a:pt x="157" y="57"/>
                    <a:pt x="151" y="55"/>
                  </a:cubicBezTo>
                  <a:cubicBezTo>
                    <a:pt x="151" y="52"/>
                    <a:pt x="151" y="48"/>
                    <a:pt x="149" y="45"/>
                  </a:cubicBezTo>
                  <a:cubicBezTo>
                    <a:pt x="136" y="17"/>
                    <a:pt x="119" y="9"/>
                    <a:pt x="101" y="12"/>
                  </a:cubicBezTo>
                  <a:cubicBezTo>
                    <a:pt x="71" y="0"/>
                    <a:pt x="46" y="33"/>
                    <a:pt x="33" y="70"/>
                  </a:cubicBezTo>
                  <a:cubicBezTo>
                    <a:pt x="22" y="86"/>
                    <a:pt x="13" y="103"/>
                    <a:pt x="9" y="115"/>
                  </a:cubicBezTo>
                  <a:cubicBezTo>
                    <a:pt x="0" y="142"/>
                    <a:pt x="3" y="179"/>
                    <a:pt x="14" y="215"/>
                  </a:cubicBezTo>
                  <a:cubicBezTo>
                    <a:pt x="13" y="258"/>
                    <a:pt x="40" y="303"/>
                    <a:pt x="74" y="335"/>
                  </a:cubicBezTo>
                  <a:cubicBezTo>
                    <a:pt x="105" y="389"/>
                    <a:pt x="149" y="412"/>
                    <a:pt x="193" y="357"/>
                  </a:cubicBezTo>
                  <a:cubicBezTo>
                    <a:pt x="231" y="381"/>
                    <a:pt x="275" y="371"/>
                    <a:pt x="310" y="344"/>
                  </a:cubicBezTo>
                  <a:cubicBezTo>
                    <a:pt x="321" y="336"/>
                    <a:pt x="331" y="327"/>
                    <a:pt x="336" y="317"/>
                  </a:cubicBezTo>
                  <a:cubicBezTo>
                    <a:pt x="348" y="298"/>
                    <a:pt x="319" y="274"/>
                    <a:pt x="304" y="292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BF484460-2018-4E8F-986E-FDA2A8819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" y="423"/>
              <a:ext cx="1224" cy="1604"/>
            </a:xfrm>
            <a:custGeom>
              <a:gdLst>
                <a:gd fmla="*/ 337 w 456" name="T0"/>
                <a:gd fmla="*/ 113 h 598" name="T1"/>
                <a:gd fmla="*/ 196 w 456" name="T2"/>
                <a:gd fmla="*/ 167 h 598" name="T3"/>
                <a:gd fmla="*/ 193 w 456" name="T4"/>
                <a:gd fmla="*/ 145 h 598" name="T5"/>
                <a:gd fmla="*/ 244 w 456" name="T6"/>
                <a:gd fmla="*/ 14 h 598" name="T7"/>
                <a:gd fmla="*/ 232 w 456" name="T8"/>
                <a:gd fmla="*/ 7 h 598" name="T9"/>
                <a:gd fmla="*/ 184 w 456" name="T10"/>
                <a:gd fmla="*/ 116 h 598" name="T11"/>
                <a:gd fmla="*/ 171 w 456" name="T12"/>
                <a:gd fmla="*/ 93 h 598" name="T13"/>
                <a:gd fmla="*/ 86 w 456" name="T14"/>
                <a:gd fmla="*/ 35 h 598" name="T15"/>
                <a:gd fmla="*/ 82 w 456" name="T16"/>
                <a:gd fmla="*/ 32 h 598" name="T17"/>
                <a:gd fmla="*/ 72 w 456" name="T18"/>
                <a:gd fmla="*/ 38 h 598" name="T19"/>
                <a:gd fmla="*/ 132 w 456" name="T20"/>
                <a:gd fmla="*/ 147 h 598" name="T21"/>
                <a:gd fmla="*/ 95 w 456" name="T22"/>
                <a:gd fmla="*/ 151 h 598" name="T23"/>
                <a:gd fmla="*/ 8 w 456" name="T24"/>
                <a:gd fmla="*/ 277 h 598" name="T25"/>
                <a:gd fmla="*/ 35 w 456" name="T26"/>
                <a:gd fmla="*/ 409 h 598" name="T27"/>
                <a:gd fmla="*/ 118 w 456" name="T28"/>
                <a:gd fmla="*/ 527 h 598" name="T29"/>
                <a:gd fmla="*/ 220 w 456" name="T30"/>
                <a:gd fmla="*/ 516 h 598" name="T31"/>
                <a:gd fmla="*/ 242 w 456" name="T32"/>
                <a:gd fmla="*/ 519 h 598" name="T33"/>
                <a:gd fmla="*/ 268 w 456" name="T34"/>
                <a:gd fmla="*/ 528 h 598" name="T35"/>
                <a:gd fmla="*/ 319 w 456" name="T36"/>
                <a:gd fmla="*/ 518 h 598" name="T37"/>
                <a:gd fmla="*/ 404 w 456" name="T38"/>
                <a:gd fmla="*/ 409 h 598" name="T39"/>
                <a:gd fmla="*/ 447 w 456" name="T40"/>
                <a:gd fmla="*/ 267 h 598" name="T41"/>
                <a:gd fmla="*/ 337 w 456" name="T42"/>
                <a:gd fmla="*/ 113 h 598" name="T43"/>
                <a:gd fmla="*/ 176 w 456" name="T44"/>
                <a:gd fmla="*/ 179 h 598" name="T45"/>
                <a:gd fmla="*/ 90 w 456" name="T46"/>
                <a:gd fmla="*/ 59 h 598" name="T47"/>
                <a:gd fmla="*/ 176 w 456" name="T48"/>
                <a:gd fmla="*/ 179 h 598" name="T49"/>
                <a:gd fmla="*/ 435 w 456" name="T50"/>
                <a:gd fmla="*/ 257 h 598" name="T51"/>
                <a:gd fmla="*/ 230 w 456" name="T52"/>
                <a:gd fmla="*/ 495 h 598" name="T53"/>
                <a:gd fmla="*/ 220 w 456" name="T54"/>
                <a:gd fmla="*/ 495 h 598" name="T55"/>
                <a:gd fmla="*/ 32 w 456" name="T56"/>
                <a:gd fmla="*/ 363 h 598" name="T57"/>
                <a:gd fmla="*/ 43 w 456" name="T58"/>
                <a:gd fmla="*/ 219 h 598" name="T59"/>
                <a:gd fmla="*/ 105 w 456" name="T60"/>
                <a:gd fmla="*/ 161 h 598" name="T61"/>
                <a:gd fmla="*/ 180 w 456" name="T62"/>
                <a:gd fmla="*/ 216 h 598" name="T63"/>
                <a:gd fmla="*/ 187 w 456" name="T64"/>
                <a:gd fmla="*/ 220 h 598" name="T65"/>
                <a:gd fmla="*/ 193 w 456" name="T66"/>
                <a:gd fmla="*/ 214 h 598" name="T67"/>
                <a:gd fmla="*/ 193 w 456" name="T68"/>
                <a:gd fmla="*/ 211 h 598" name="T69"/>
                <a:gd fmla="*/ 197 w 456" name="T70"/>
                <a:gd fmla="*/ 204 h 598" name="T71"/>
                <a:gd fmla="*/ 196 w 456" name="T72"/>
                <a:gd fmla="*/ 200 h 598" name="T73"/>
                <a:gd fmla="*/ 197 w 456" name="T74"/>
                <a:gd fmla="*/ 197 h 598" name="T75"/>
                <a:gd fmla="*/ 197 w 456" name="T76"/>
                <a:gd fmla="*/ 195 h 598" name="T77"/>
                <a:gd fmla="*/ 334 w 456" name="T78"/>
                <a:gd fmla="*/ 126 h 598" name="T79"/>
                <a:gd fmla="*/ 435 w 456" name="T80"/>
                <a:gd fmla="*/ 257 h 5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598" w="456">
                  <a:moveTo>
                    <a:pt x="337" y="113"/>
                  </a:moveTo>
                  <a:cubicBezTo>
                    <a:pt x="281" y="102"/>
                    <a:pt x="224" y="122"/>
                    <a:pt x="196" y="167"/>
                  </a:cubicBezTo>
                  <a:cubicBezTo>
                    <a:pt x="196" y="160"/>
                    <a:pt x="195" y="152"/>
                    <a:pt x="193" y="145"/>
                  </a:cubicBezTo>
                  <a:cubicBezTo>
                    <a:pt x="197" y="98"/>
                    <a:pt x="217" y="53"/>
                    <a:pt x="244" y="14"/>
                  </a:cubicBezTo>
                  <a:cubicBezTo>
                    <a:pt x="248" y="7"/>
                    <a:pt x="237" y="0"/>
                    <a:pt x="232" y="7"/>
                  </a:cubicBezTo>
                  <a:cubicBezTo>
                    <a:pt x="210" y="41"/>
                    <a:pt x="192" y="78"/>
                    <a:pt x="184" y="116"/>
                  </a:cubicBezTo>
                  <a:cubicBezTo>
                    <a:pt x="181" y="108"/>
                    <a:pt x="176" y="100"/>
                    <a:pt x="171" y="93"/>
                  </a:cubicBezTo>
                  <a:cubicBezTo>
                    <a:pt x="156" y="63"/>
                    <a:pt x="130" y="42"/>
                    <a:pt x="86" y="35"/>
                  </a:cubicBezTo>
                  <a:cubicBezTo>
                    <a:pt x="85" y="34"/>
                    <a:pt x="84" y="33"/>
                    <a:pt x="82" y="32"/>
                  </a:cubicBezTo>
                  <a:cubicBezTo>
                    <a:pt x="77" y="28"/>
                    <a:pt x="71" y="32"/>
                    <a:pt x="72" y="38"/>
                  </a:cubicBezTo>
                  <a:cubicBezTo>
                    <a:pt x="78" y="83"/>
                    <a:pt x="105" y="115"/>
                    <a:pt x="132" y="147"/>
                  </a:cubicBezTo>
                  <a:cubicBezTo>
                    <a:pt x="121" y="144"/>
                    <a:pt x="109" y="145"/>
                    <a:pt x="95" y="151"/>
                  </a:cubicBezTo>
                  <a:cubicBezTo>
                    <a:pt x="46" y="172"/>
                    <a:pt x="17" y="227"/>
                    <a:pt x="8" y="277"/>
                  </a:cubicBezTo>
                  <a:cubicBezTo>
                    <a:pt x="0" y="322"/>
                    <a:pt x="18" y="369"/>
                    <a:pt x="35" y="409"/>
                  </a:cubicBezTo>
                  <a:cubicBezTo>
                    <a:pt x="53" y="453"/>
                    <a:pt x="79" y="498"/>
                    <a:pt x="118" y="527"/>
                  </a:cubicBezTo>
                  <a:cubicBezTo>
                    <a:pt x="152" y="553"/>
                    <a:pt x="191" y="544"/>
                    <a:pt x="220" y="516"/>
                  </a:cubicBezTo>
                  <a:cubicBezTo>
                    <a:pt x="230" y="506"/>
                    <a:pt x="229" y="512"/>
                    <a:pt x="242" y="519"/>
                  </a:cubicBezTo>
                  <a:cubicBezTo>
                    <a:pt x="250" y="523"/>
                    <a:pt x="259" y="526"/>
                    <a:pt x="268" y="528"/>
                  </a:cubicBezTo>
                  <a:cubicBezTo>
                    <a:pt x="286" y="531"/>
                    <a:pt x="303" y="526"/>
                    <a:pt x="319" y="518"/>
                  </a:cubicBezTo>
                  <a:cubicBezTo>
                    <a:pt x="360" y="497"/>
                    <a:pt x="386" y="449"/>
                    <a:pt x="404" y="409"/>
                  </a:cubicBezTo>
                  <a:cubicBezTo>
                    <a:pt x="425" y="364"/>
                    <a:pt x="441" y="315"/>
                    <a:pt x="447" y="267"/>
                  </a:cubicBezTo>
                  <a:cubicBezTo>
                    <a:pt x="456" y="191"/>
                    <a:pt x="413" y="129"/>
                    <a:pt x="337" y="113"/>
                  </a:cubicBezTo>
                  <a:close/>
                  <a:moveTo>
                    <a:pt x="176" y="179"/>
                  </a:moveTo>
                  <a:cubicBezTo>
                    <a:pt x="145" y="139"/>
                    <a:pt x="106" y="106"/>
                    <a:pt x="90" y="59"/>
                  </a:cubicBezTo>
                  <a:cubicBezTo>
                    <a:pt x="125" y="95"/>
                    <a:pt x="163" y="131"/>
                    <a:pt x="176" y="179"/>
                  </a:cubicBezTo>
                  <a:close/>
                  <a:moveTo>
                    <a:pt x="435" y="257"/>
                  </a:moveTo>
                  <a:cubicBezTo>
                    <a:pt x="428" y="337"/>
                    <a:pt x="348" y="588"/>
                    <a:pt x="230" y="495"/>
                  </a:cubicBezTo>
                  <a:cubicBezTo>
                    <a:pt x="227" y="493"/>
                    <a:pt x="223" y="492"/>
                    <a:pt x="220" y="495"/>
                  </a:cubicBezTo>
                  <a:cubicBezTo>
                    <a:pt x="134" y="598"/>
                    <a:pt x="55" y="435"/>
                    <a:pt x="32" y="363"/>
                  </a:cubicBezTo>
                  <a:cubicBezTo>
                    <a:pt x="15" y="313"/>
                    <a:pt x="17" y="267"/>
                    <a:pt x="43" y="219"/>
                  </a:cubicBezTo>
                  <a:cubicBezTo>
                    <a:pt x="56" y="194"/>
                    <a:pt x="78" y="170"/>
                    <a:pt x="105" y="161"/>
                  </a:cubicBezTo>
                  <a:cubicBezTo>
                    <a:pt x="144" y="147"/>
                    <a:pt x="168" y="186"/>
                    <a:pt x="180" y="216"/>
                  </a:cubicBezTo>
                  <a:cubicBezTo>
                    <a:pt x="180" y="219"/>
                    <a:pt x="183" y="221"/>
                    <a:pt x="187" y="220"/>
                  </a:cubicBezTo>
                  <a:cubicBezTo>
                    <a:pt x="190" y="220"/>
                    <a:pt x="193" y="218"/>
                    <a:pt x="193" y="214"/>
                  </a:cubicBezTo>
                  <a:cubicBezTo>
                    <a:pt x="193" y="213"/>
                    <a:pt x="193" y="212"/>
                    <a:pt x="193" y="211"/>
                  </a:cubicBezTo>
                  <a:cubicBezTo>
                    <a:pt x="196" y="210"/>
                    <a:pt x="198" y="207"/>
                    <a:pt x="197" y="204"/>
                  </a:cubicBezTo>
                  <a:cubicBezTo>
                    <a:pt x="196" y="203"/>
                    <a:pt x="196" y="202"/>
                    <a:pt x="196" y="200"/>
                  </a:cubicBezTo>
                  <a:cubicBezTo>
                    <a:pt x="197" y="199"/>
                    <a:pt x="197" y="198"/>
                    <a:pt x="197" y="197"/>
                  </a:cubicBezTo>
                  <a:cubicBezTo>
                    <a:pt x="197" y="196"/>
                    <a:pt x="197" y="196"/>
                    <a:pt x="197" y="195"/>
                  </a:cubicBezTo>
                  <a:cubicBezTo>
                    <a:pt x="215" y="139"/>
                    <a:pt x="276" y="116"/>
                    <a:pt x="334" y="126"/>
                  </a:cubicBezTo>
                  <a:cubicBezTo>
                    <a:pt x="399" y="137"/>
                    <a:pt x="440" y="192"/>
                    <a:pt x="43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4" name="Freeform 13">
            <a:extLst>
              <a:ext uri="{FF2B5EF4-FFF2-40B4-BE49-F238E27FC236}">
                <a16:creationId xmlns:a16="http://schemas.microsoft.com/office/drawing/2014/main" id="{A9DC4404-C953-40F6-BADB-43E252688CF7}"/>
              </a:ext>
            </a:extLst>
          </p:cNvPr>
          <p:cNvSpPr>
            <a:spLocks noEditPoints="1"/>
          </p:cNvSpPr>
          <p:nvPr/>
        </p:nvSpPr>
        <p:spPr bwMode="auto">
          <a:xfrm>
            <a:off x="7428611" y="2959265"/>
            <a:ext cx="676839" cy="763425"/>
          </a:xfrm>
          <a:custGeom>
            <a:gdLst>
              <a:gd fmla="*/ 92 w 397" name="T0"/>
              <a:gd fmla="*/ 269 h 449" name="T1"/>
              <a:gd fmla="*/ 210 w 397" name="T2"/>
              <a:gd fmla="*/ 273 h 449" name="T3"/>
              <a:gd fmla="*/ 147 w 397" name="T4"/>
              <a:gd fmla="*/ 207 h 449" name="T5"/>
              <a:gd fmla="*/ 158 w 397" name="T6"/>
              <a:gd fmla="*/ 136 h 449" name="T7"/>
              <a:gd fmla="*/ 84 w 397" name="T8"/>
              <a:gd fmla="*/ 152 h 449" name="T9"/>
              <a:gd fmla="*/ 206 w 397" name="T10"/>
              <a:gd fmla="*/ 4 h 449" name="T11"/>
              <a:gd fmla="*/ 321 w 397" name="T12"/>
              <a:gd fmla="*/ 197 h 449" name="T13"/>
              <a:gd fmla="*/ 39 w 397" name="T14"/>
              <a:gd fmla="*/ 381 h 449" name="T15"/>
              <a:gd fmla="*/ 52 w 397" name="T16"/>
              <a:gd fmla="*/ 266 h 449" name="T17"/>
              <a:gd fmla="*/ 46 w 397" name="T18"/>
              <a:gd fmla="*/ 312 h 449" name="T19"/>
              <a:gd fmla="*/ 46 w 397" name="T20"/>
              <a:gd fmla="*/ 312 h 449" name="T21"/>
              <a:gd fmla="*/ 88 w 397" name="T22"/>
              <a:gd fmla="*/ 128 h 449" name="T23"/>
              <a:gd fmla="*/ 59 w 397" name="T24"/>
              <a:gd fmla="*/ 86 h 449" name="T25"/>
              <a:gd fmla="*/ 88 w 397" name="T26"/>
              <a:gd fmla="*/ 318 h 449" name="T27"/>
              <a:gd fmla="*/ 49 w 397" name="T28"/>
              <a:gd fmla="*/ 358 h 449" name="T29"/>
              <a:gd fmla="*/ 65 w 397" name="T30"/>
              <a:gd fmla="*/ 305 h 449" name="T31"/>
              <a:gd fmla="*/ 79 w 397" name="T32"/>
              <a:gd fmla="*/ 295 h 449" name="T33"/>
              <a:gd fmla="*/ 65 w 397" name="T34"/>
              <a:gd fmla="*/ 305 h 449" name="T35"/>
              <a:gd fmla="*/ 134 w 397" name="T36"/>
              <a:gd fmla="*/ 69 h 449" name="T37"/>
              <a:gd fmla="*/ 134 w 397" name="T38"/>
              <a:gd fmla="*/ 69 h 449" name="T39"/>
              <a:gd fmla="*/ 157 w 397" name="T40"/>
              <a:gd fmla="*/ 387 h 449" name="T41"/>
              <a:gd fmla="*/ 121 w 397" name="T42"/>
              <a:gd fmla="*/ 407 h 449" name="T43"/>
              <a:gd fmla="*/ 134 w 397" name="T44"/>
              <a:gd fmla="*/ 351 h 449" name="T45"/>
              <a:gd fmla="*/ 134 w 397" name="T46"/>
              <a:gd fmla="*/ 351 h 449" name="T47"/>
              <a:gd fmla="*/ 190 w 397" name="T48"/>
              <a:gd fmla="*/ 53 h 449" name="T49"/>
              <a:gd fmla="*/ 216 w 397" name="T50"/>
              <a:gd fmla="*/ 30 h 449" name="T51"/>
              <a:gd fmla="*/ 216 w 397" name="T52"/>
              <a:gd fmla="*/ 381 h 449" name="T53"/>
              <a:gd fmla="*/ 157 w 397" name="T54"/>
              <a:gd fmla="*/ 413 h 449" name="T55"/>
              <a:gd fmla="*/ 216 w 397" name="T56"/>
              <a:gd fmla="*/ 187 h 449" name="T57"/>
              <a:gd fmla="*/ 187 w 397" name="T58"/>
              <a:gd fmla="*/ 236 h 449" name="T59"/>
              <a:gd fmla="*/ 216 w 397" name="T60"/>
              <a:gd fmla="*/ 187 h 449" name="T61"/>
              <a:gd fmla="*/ 206 w 397" name="T62"/>
              <a:gd fmla="*/ 338 h 449" name="T63"/>
              <a:gd fmla="*/ 206 w 397" name="T64"/>
              <a:gd fmla="*/ 338 h 449" name="T65"/>
              <a:gd fmla="*/ 256 w 397" name="T66"/>
              <a:gd fmla="*/ 37 h 449" name="T67"/>
              <a:gd fmla="*/ 256 w 397" name="T68"/>
              <a:gd fmla="*/ 37 h 449" name="T69"/>
              <a:gd fmla="*/ 246 w 397" name="T70"/>
              <a:gd fmla="*/ 161 h 449" name="T71"/>
              <a:gd fmla="*/ 246 w 397" name="T72"/>
              <a:gd fmla="*/ 161 h 449" name="T73"/>
              <a:gd fmla="*/ 275 w 397" name="T74"/>
              <a:gd fmla="*/ 63 h 449" name="T75"/>
              <a:gd fmla="*/ 269 w 397" name="T76"/>
              <a:gd fmla="*/ 46 h 449" name="T77"/>
              <a:gd fmla="*/ 275 w 397" name="T78"/>
              <a:gd fmla="*/ 63 h 449" name="T79"/>
              <a:gd fmla="*/ 324 w 397" name="T80"/>
              <a:gd fmla="*/ 292 h 449" name="T81"/>
              <a:gd fmla="*/ 328 w 397" name="T82"/>
              <a:gd fmla="*/ 263 h 449" name="T83"/>
              <a:gd fmla="*/ 324 w 397" name="T84"/>
              <a:gd fmla="*/ 292 h 449" name="T85"/>
              <a:gd fmla="*/ 282 w 397" name="T86"/>
              <a:gd fmla="*/ 204 h 449" name="T87"/>
              <a:gd fmla="*/ 282 w 397" name="T88"/>
              <a:gd fmla="*/ 204 h 449" name="T89"/>
              <a:gd fmla="*/ 321 w 397" name="T90"/>
              <a:gd fmla="*/ 89 h 449" name="T91"/>
              <a:gd fmla="*/ 249 w 397" name="T92"/>
              <a:gd fmla="*/ 135 h 449" name="T93"/>
              <a:gd fmla="*/ 311 w 397" name="T94"/>
              <a:gd fmla="*/ 348 h 449" name="T95"/>
              <a:gd fmla="*/ 272 w 397" name="T96"/>
              <a:gd fmla="*/ 384 h 449" name="T97"/>
              <a:gd fmla="*/ 308 w 397" name="T98"/>
              <a:gd fmla="*/ 141 h 449" name="T99"/>
              <a:gd fmla="*/ 282 w 397" name="T100"/>
              <a:gd fmla="*/ 174 h 449" name="T101"/>
              <a:gd fmla="*/ 315 w 397" name="T102"/>
              <a:gd fmla="*/ 161 h 449" name="T103"/>
              <a:gd fmla="*/ 305 w 397" name="T104"/>
              <a:gd fmla="*/ 181 h 44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49" w="397">
                <a:moveTo>
                  <a:pt x="52" y="266"/>
                </a:moveTo>
                <a:cubicBezTo>
                  <a:pt x="68" y="268"/>
                  <a:pt x="76" y="264"/>
                  <a:pt x="92" y="269"/>
                </a:cubicBezTo>
                <a:cubicBezTo>
                  <a:pt x="125" y="279"/>
                  <a:pt x="144" y="330"/>
                  <a:pt x="180" y="325"/>
                </a:cubicBezTo>
                <a:cubicBezTo>
                  <a:pt x="197" y="323"/>
                  <a:pt x="219" y="298"/>
                  <a:pt x="210" y="273"/>
                </a:cubicBezTo>
                <a:cubicBezTo>
                  <a:pt x="202" y="253"/>
                  <a:pt x="182" y="268"/>
                  <a:pt x="167" y="253"/>
                </a:cubicBezTo>
                <a:cubicBezTo>
                  <a:pt x="156" y="242"/>
                  <a:pt x="159" y="217"/>
                  <a:pt x="147" y="207"/>
                </a:cubicBezTo>
                <a:cubicBezTo>
                  <a:pt x="152" y="168"/>
                  <a:pt x="207" y="179"/>
                  <a:pt x="219" y="148"/>
                </a:cubicBezTo>
                <a:cubicBezTo>
                  <a:pt x="207" y="127"/>
                  <a:pt x="178" y="126"/>
                  <a:pt x="158" y="136"/>
                </a:cubicBezTo>
                <a:cubicBezTo>
                  <a:pt x="134" y="149"/>
                  <a:pt x="140" y="151"/>
                  <a:pt x="106" y="152"/>
                </a:cubicBezTo>
                <a:cubicBezTo>
                  <a:pt x="99" y="153"/>
                  <a:pt x="93" y="153"/>
                  <a:pt x="84" y="152"/>
                </a:cubicBezTo>
                <a:cubicBezTo>
                  <a:pt x="52" y="151"/>
                  <a:pt x="0" y="124"/>
                  <a:pt x="24" y="89"/>
                </a:cubicBezTo>
                <a:cubicBezTo>
                  <a:pt x="56" y="43"/>
                  <a:pt x="132" y="0"/>
                  <a:pt x="206" y="4"/>
                </a:cubicBezTo>
                <a:cubicBezTo>
                  <a:pt x="275" y="8"/>
                  <a:pt x="360" y="46"/>
                  <a:pt x="357" y="122"/>
                </a:cubicBezTo>
                <a:cubicBezTo>
                  <a:pt x="356" y="155"/>
                  <a:pt x="339" y="174"/>
                  <a:pt x="321" y="197"/>
                </a:cubicBezTo>
                <a:cubicBezTo>
                  <a:pt x="397" y="286"/>
                  <a:pt x="345" y="407"/>
                  <a:pt x="219" y="433"/>
                </a:cubicBezTo>
                <a:cubicBezTo>
                  <a:pt x="144" y="449"/>
                  <a:pt x="82" y="425"/>
                  <a:pt x="39" y="381"/>
                </a:cubicBezTo>
                <a:cubicBezTo>
                  <a:pt x="30" y="371"/>
                  <a:pt x="27" y="361"/>
                  <a:pt x="20" y="345"/>
                </a:cubicBezTo>
                <a:cubicBezTo>
                  <a:pt x="8" y="318"/>
                  <a:pt x="25" y="281"/>
                  <a:pt x="52" y="266"/>
                </a:cubicBezTo>
                <a:close/>
                <a:moveTo>
                  <a:pt x="46" y="312"/>
                </a:moveTo>
                <a:cubicBezTo>
                  <a:pt x="46" y="312"/>
                  <a:pt x="46" y="312"/>
                  <a:pt x="46" y="312"/>
                </a:cubicBezTo>
                <a:cubicBezTo>
                  <a:pt x="46" y="317"/>
                  <a:pt x="34" y="325"/>
                  <a:pt x="42" y="328"/>
                </a:cubicBezTo>
                <a:cubicBezTo>
                  <a:pt x="43" y="324"/>
                  <a:pt x="52" y="312"/>
                  <a:pt x="46" y="312"/>
                </a:cubicBezTo>
                <a:close/>
                <a:moveTo>
                  <a:pt x="88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7"/>
                  <a:pt x="66" y="122"/>
                  <a:pt x="65" y="109"/>
                </a:cubicBezTo>
                <a:cubicBezTo>
                  <a:pt x="61" y="103"/>
                  <a:pt x="65" y="90"/>
                  <a:pt x="59" y="86"/>
                </a:cubicBezTo>
                <a:cubicBezTo>
                  <a:pt x="30" y="101"/>
                  <a:pt x="52" y="133"/>
                  <a:pt x="88" y="128"/>
                </a:cubicBezTo>
                <a:close/>
                <a:moveTo>
                  <a:pt x="88" y="318"/>
                </a:moveTo>
                <a:cubicBezTo>
                  <a:pt x="88" y="318"/>
                  <a:pt x="88" y="318"/>
                  <a:pt x="88" y="318"/>
                </a:cubicBezTo>
                <a:cubicBezTo>
                  <a:pt x="66" y="327"/>
                  <a:pt x="61" y="347"/>
                  <a:pt x="49" y="358"/>
                </a:cubicBezTo>
                <a:cubicBezTo>
                  <a:pt x="68" y="350"/>
                  <a:pt x="73" y="329"/>
                  <a:pt x="88" y="318"/>
                </a:cubicBezTo>
                <a:close/>
                <a:moveTo>
                  <a:pt x="65" y="305"/>
                </a:moveTo>
                <a:cubicBezTo>
                  <a:pt x="65" y="305"/>
                  <a:pt x="65" y="305"/>
                  <a:pt x="65" y="305"/>
                </a:cubicBezTo>
                <a:cubicBezTo>
                  <a:pt x="74" y="306"/>
                  <a:pt x="76" y="300"/>
                  <a:pt x="79" y="295"/>
                </a:cubicBezTo>
                <a:cubicBezTo>
                  <a:pt x="76" y="293"/>
                  <a:pt x="60" y="288"/>
                  <a:pt x="59" y="295"/>
                </a:cubicBezTo>
                <a:cubicBezTo>
                  <a:pt x="63" y="296"/>
                  <a:pt x="63" y="303"/>
                  <a:pt x="65" y="305"/>
                </a:cubicBezTo>
                <a:close/>
                <a:moveTo>
                  <a:pt x="134" y="69"/>
                </a:moveTo>
                <a:cubicBezTo>
                  <a:pt x="134" y="69"/>
                  <a:pt x="134" y="69"/>
                  <a:pt x="134" y="69"/>
                </a:cubicBezTo>
                <a:cubicBezTo>
                  <a:pt x="130" y="85"/>
                  <a:pt x="118" y="92"/>
                  <a:pt x="111" y="105"/>
                </a:cubicBezTo>
                <a:cubicBezTo>
                  <a:pt x="125" y="102"/>
                  <a:pt x="137" y="79"/>
                  <a:pt x="134" y="69"/>
                </a:cubicBezTo>
                <a:close/>
                <a:moveTo>
                  <a:pt x="157" y="387"/>
                </a:moveTo>
                <a:cubicBezTo>
                  <a:pt x="157" y="387"/>
                  <a:pt x="157" y="387"/>
                  <a:pt x="157" y="387"/>
                </a:cubicBezTo>
                <a:cubicBezTo>
                  <a:pt x="168" y="377"/>
                  <a:pt x="181" y="363"/>
                  <a:pt x="187" y="351"/>
                </a:cubicBezTo>
                <a:cubicBezTo>
                  <a:pt x="153" y="358"/>
                  <a:pt x="145" y="390"/>
                  <a:pt x="121" y="407"/>
                </a:cubicBezTo>
                <a:cubicBezTo>
                  <a:pt x="134" y="411"/>
                  <a:pt x="148" y="396"/>
                  <a:pt x="157" y="387"/>
                </a:cubicBezTo>
                <a:close/>
                <a:moveTo>
                  <a:pt x="134" y="351"/>
                </a:moveTo>
                <a:cubicBezTo>
                  <a:pt x="124" y="356"/>
                  <a:pt x="158" y="340"/>
                  <a:pt x="134" y="351"/>
                </a:cubicBezTo>
                <a:cubicBezTo>
                  <a:pt x="134" y="351"/>
                  <a:pt x="134" y="351"/>
                  <a:pt x="134" y="351"/>
                </a:cubicBezTo>
                <a:close/>
                <a:moveTo>
                  <a:pt x="190" y="53"/>
                </a:moveTo>
                <a:cubicBezTo>
                  <a:pt x="190" y="53"/>
                  <a:pt x="190" y="53"/>
                  <a:pt x="190" y="53"/>
                </a:cubicBezTo>
                <a:cubicBezTo>
                  <a:pt x="173" y="73"/>
                  <a:pt x="144" y="99"/>
                  <a:pt x="144" y="109"/>
                </a:cubicBezTo>
                <a:cubicBezTo>
                  <a:pt x="176" y="91"/>
                  <a:pt x="195" y="59"/>
                  <a:pt x="216" y="30"/>
                </a:cubicBezTo>
                <a:cubicBezTo>
                  <a:pt x="203" y="26"/>
                  <a:pt x="198" y="44"/>
                  <a:pt x="190" y="53"/>
                </a:cubicBezTo>
                <a:close/>
                <a:moveTo>
                  <a:pt x="216" y="381"/>
                </a:moveTo>
                <a:cubicBezTo>
                  <a:pt x="216" y="381"/>
                  <a:pt x="216" y="381"/>
                  <a:pt x="216" y="381"/>
                </a:cubicBezTo>
                <a:cubicBezTo>
                  <a:pt x="191" y="387"/>
                  <a:pt x="174" y="400"/>
                  <a:pt x="157" y="413"/>
                </a:cubicBezTo>
                <a:cubicBezTo>
                  <a:pt x="189" y="417"/>
                  <a:pt x="222" y="404"/>
                  <a:pt x="216" y="381"/>
                </a:cubicBezTo>
                <a:close/>
                <a:moveTo>
                  <a:pt x="216" y="187"/>
                </a:moveTo>
                <a:cubicBezTo>
                  <a:pt x="216" y="187"/>
                  <a:pt x="216" y="187"/>
                  <a:pt x="216" y="187"/>
                </a:cubicBezTo>
                <a:cubicBezTo>
                  <a:pt x="201" y="197"/>
                  <a:pt x="177" y="213"/>
                  <a:pt x="187" y="236"/>
                </a:cubicBezTo>
                <a:cubicBezTo>
                  <a:pt x="195" y="232"/>
                  <a:pt x="197" y="238"/>
                  <a:pt x="200" y="233"/>
                </a:cubicBezTo>
                <a:cubicBezTo>
                  <a:pt x="180" y="217"/>
                  <a:pt x="222" y="199"/>
                  <a:pt x="216" y="187"/>
                </a:cubicBezTo>
                <a:close/>
                <a:moveTo>
                  <a:pt x="206" y="338"/>
                </a:moveTo>
                <a:cubicBezTo>
                  <a:pt x="206" y="338"/>
                  <a:pt x="206" y="338"/>
                  <a:pt x="206" y="338"/>
                </a:cubicBezTo>
                <a:cubicBezTo>
                  <a:pt x="205" y="340"/>
                  <a:pt x="198" y="351"/>
                  <a:pt x="206" y="351"/>
                </a:cubicBezTo>
                <a:cubicBezTo>
                  <a:pt x="203" y="345"/>
                  <a:pt x="216" y="340"/>
                  <a:pt x="206" y="338"/>
                </a:cubicBezTo>
                <a:close/>
                <a:moveTo>
                  <a:pt x="256" y="37"/>
                </a:moveTo>
                <a:cubicBezTo>
                  <a:pt x="256" y="37"/>
                  <a:pt x="256" y="37"/>
                  <a:pt x="256" y="37"/>
                </a:cubicBezTo>
                <a:cubicBezTo>
                  <a:pt x="234" y="50"/>
                  <a:pt x="219" y="70"/>
                  <a:pt x="203" y="89"/>
                </a:cubicBezTo>
                <a:cubicBezTo>
                  <a:pt x="224" y="75"/>
                  <a:pt x="241" y="57"/>
                  <a:pt x="256" y="37"/>
                </a:cubicBezTo>
                <a:close/>
                <a:moveTo>
                  <a:pt x="246" y="161"/>
                </a:moveTo>
                <a:cubicBezTo>
                  <a:pt x="246" y="161"/>
                  <a:pt x="246" y="161"/>
                  <a:pt x="246" y="161"/>
                </a:cubicBezTo>
                <a:cubicBezTo>
                  <a:pt x="241" y="170"/>
                  <a:pt x="229" y="171"/>
                  <a:pt x="226" y="181"/>
                </a:cubicBezTo>
                <a:cubicBezTo>
                  <a:pt x="236" y="179"/>
                  <a:pt x="250" y="165"/>
                  <a:pt x="246" y="161"/>
                </a:cubicBezTo>
                <a:close/>
                <a:moveTo>
                  <a:pt x="275" y="63"/>
                </a:moveTo>
                <a:cubicBezTo>
                  <a:pt x="275" y="63"/>
                  <a:pt x="275" y="63"/>
                  <a:pt x="275" y="63"/>
                </a:cubicBezTo>
                <a:cubicBezTo>
                  <a:pt x="277" y="57"/>
                  <a:pt x="291" y="63"/>
                  <a:pt x="292" y="56"/>
                </a:cubicBezTo>
                <a:cubicBezTo>
                  <a:pt x="283" y="53"/>
                  <a:pt x="279" y="47"/>
                  <a:pt x="269" y="46"/>
                </a:cubicBezTo>
                <a:cubicBezTo>
                  <a:pt x="275" y="77"/>
                  <a:pt x="227" y="79"/>
                  <a:pt x="226" y="112"/>
                </a:cubicBezTo>
                <a:cubicBezTo>
                  <a:pt x="249" y="103"/>
                  <a:pt x="254" y="75"/>
                  <a:pt x="275" y="63"/>
                </a:cubicBezTo>
                <a:close/>
                <a:moveTo>
                  <a:pt x="324" y="292"/>
                </a:moveTo>
                <a:cubicBezTo>
                  <a:pt x="324" y="292"/>
                  <a:pt x="324" y="292"/>
                  <a:pt x="324" y="292"/>
                </a:cubicBezTo>
                <a:cubicBezTo>
                  <a:pt x="339" y="308"/>
                  <a:pt x="308" y="319"/>
                  <a:pt x="324" y="328"/>
                </a:cubicBezTo>
                <a:cubicBezTo>
                  <a:pt x="335" y="315"/>
                  <a:pt x="331" y="281"/>
                  <a:pt x="328" y="263"/>
                </a:cubicBezTo>
                <a:cubicBezTo>
                  <a:pt x="299" y="295"/>
                  <a:pt x="259" y="316"/>
                  <a:pt x="229" y="348"/>
                </a:cubicBezTo>
                <a:cubicBezTo>
                  <a:pt x="276" y="345"/>
                  <a:pt x="278" y="296"/>
                  <a:pt x="324" y="292"/>
                </a:cubicBezTo>
                <a:close/>
                <a:moveTo>
                  <a:pt x="282" y="204"/>
                </a:moveTo>
                <a:cubicBezTo>
                  <a:pt x="282" y="204"/>
                  <a:pt x="282" y="204"/>
                  <a:pt x="282" y="204"/>
                </a:cubicBezTo>
                <a:cubicBezTo>
                  <a:pt x="265" y="221"/>
                  <a:pt x="236" y="243"/>
                  <a:pt x="239" y="269"/>
                </a:cubicBezTo>
                <a:cubicBezTo>
                  <a:pt x="246" y="248"/>
                  <a:pt x="319" y="215"/>
                  <a:pt x="282" y="204"/>
                </a:cubicBezTo>
                <a:close/>
                <a:moveTo>
                  <a:pt x="321" y="89"/>
                </a:moveTo>
                <a:cubicBezTo>
                  <a:pt x="321" y="89"/>
                  <a:pt x="321" y="89"/>
                  <a:pt x="321" y="89"/>
                </a:cubicBezTo>
                <a:cubicBezTo>
                  <a:pt x="316" y="76"/>
                  <a:pt x="308" y="67"/>
                  <a:pt x="295" y="63"/>
                </a:cubicBezTo>
                <a:cubicBezTo>
                  <a:pt x="302" y="97"/>
                  <a:pt x="255" y="103"/>
                  <a:pt x="249" y="135"/>
                </a:cubicBezTo>
                <a:cubicBezTo>
                  <a:pt x="278" y="125"/>
                  <a:pt x="297" y="104"/>
                  <a:pt x="321" y="89"/>
                </a:cubicBezTo>
                <a:close/>
                <a:moveTo>
                  <a:pt x="311" y="348"/>
                </a:moveTo>
                <a:cubicBezTo>
                  <a:pt x="311" y="348"/>
                  <a:pt x="311" y="348"/>
                  <a:pt x="311" y="348"/>
                </a:cubicBezTo>
                <a:cubicBezTo>
                  <a:pt x="300" y="362"/>
                  <a:pt x="285" y="372"/>
                  <a:pt x="272" y="384"/>
                </a:cubicBezTo>
                <a:cubicBezTo>
                  <a:pt x="290" y="379"/>
                  <a:pt x="311" y="360"/>
                  <a:pt x="311" y="348"/>
                </a:cubicBezTo>
                <a:close/>
                <a:moveTo>
                  <a:pt x="308" y="141"/>
                </a:moveTo>
                <a:cubicBezTo>
                  <a:pt x="308" y="141"/>
                  <a:pt x="308" y="141"/>
                  <a:pt x="308" y="141"/>
                </a:cubicBezTo>
                <a:cubicBezTo>
                  <a:pt x="299" y="150"/>
                  <a:pt x="275" y="161"/>
                  <a:pt x="282" y="174"/>
                </a:cubicBezTo>
                <a:cubicBezTo>
                  <a:pt x="288" y="163"/>
                  <a:pt x="311" y="151"/>
                  <a:pt x="308" y="141"/>
                </a:cubicBezTo>
                <a:close/>
                <a:moveTo>
                  <a:pt x="315" y="161"/>
                </a:moveTo>
                <a:cubicBezTo>
                  <a:pt x="315" y="161"/>
                  <a:pt x="315" y="161"/>
                  <a:pt x="315" y="161"/>
                </a:cubicBezTo>
                <a:cubicBezTo>
                  <a:pt x="313" y="162"/>
                  <a:pt x="293" y="180"/>
                  <a:pt x="305" y="181"/>
                </a:cubicBezTo>
                <a:cubicBezTo>
                  <a:pt x="308" y="172"/>
                  <a:pt x="316" y="161"/>
                  <a:pt x="315" y="161"/>
                </a:cubicBezTo>
                <a:close/>
              </a:path>
            </a:pathLst>
          </a:custGeom>
          <a:solidFill>
            <a:srgbClr val="C1E9C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9" name="Group 4">
            <a:extLst>
              <a:ext uri="{FF2B5EF4-FFF2-40B4-BE49-F238E27FC236}">
                <a16:creationId xmlns:a16="http://schemas.microsoft.com/office/drawing/2014/main" id="{F7AA381F-A054-4263-95DA-D7579AE9BDC3}"/>
              </a:ext>
            </a:extLst>
          </p:cNvPr>
          <p:cNvGrpSpPr>
            <a:grpSpLocks noChangeAspect="1"/>
          </p:cNvGrpSpPr>
          <p:nvPr/>
        </p:nvGrpSpPr>
        <p:grpSpPr>
          <a:xfrm>
            <a:off x="9054277" y="2233839"/>
            <a:ext cx="1793924" cy="2350862"/>
            <a:chOff x="1228" y="423"/>
            <a:chExt cx="1224" cy="1604"/>
          </a:xfrm>
          <a:solidFill>
            <a:schemeClr val="bg1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CCD646C-308D-43DE-9C61-4D8352ADC364}"/>
                </a:ext>
              </a:extLst>
            </p:cNvPr>
            <p:cNvSpPr/>
            <p:nvPr/>
          </p:nvSpPr>
          <p:spPr bwMode="auto">
            <a:xfrm>
              <a:off x="1276" y="823"/>
              <a:ext cx="934" cy="1105"/>
            </a:xfrm>
            <a:custGeom>
              <a:gdLst>
                <a:gd fmla="*/ 304 w 348" name="T0"/>
                <a:gd fmla="*/ 292 h 412" name="T1"/>
                <a:gd fmla="*/ 286 w 348" name="T2"/>
                <a:gd fmla="*/ 311 h 412" name="T3"/>
                <a:gd fmla="*/ 234 w 348" name="T4"/>
                <a:gd fmla="*/ 314 h 412" name="T5"/>
                <a:gd fmla="*/ 199 w 348" name="T6"/>
                <a:gd fmla="*/ 299 h 412" name="T7"/>
                <a:gd fmla="*/ 113 w 348" name="T8"/>
                <a:gd fmla="*/ 215 h 412" name="T9"/>
                <a:gd fmla="*/ 148 w 348" name="T10"/>
                <a:gd fmla="*/ 100 h 412" name="T11"/>
                <a:gd fmla="*/ 169 w 348" name="T12"/>
                <a:gd fmla="*/ 65 h 412" name="T13"/>
                <a:gd fmla="*/ 151 w 348" name="T14"/>
                <a:gd fmla="*/ 55 h 412" name="T15"/>
                <a:gd fmla="*/ 149 w 348" name="T16"/>
                <a:gd fmla="*/ 45 h 412" name="T17"/>
                <a:gd fmla="*/ 101 w 348" name="T18"/>
                <a:gd fmla="*/ 12 h 412" name="T19"/>
                <a:gd fmla="*/ 33 w 348" name="T20"/>
                <a:gd fmla="*/ 70 h 412" name="T21"/>
                <a:gd fmla="*/ 9 w 348" name="T22"/>
                <a:gd fmla="*/ 115 h 412" name="T23"/>
                <a:gd fmla="*/ 14 w 348" name="T24"/>
                <a:gd fmla="*/ 215 h 412" name="T25"/>
                <a:gd fmla="*/ 74 w 348" name="T26"/>
                <a:gd fmla="*/ 335 h 412" name="T27"/>
                <a:gd fmla="*/ 193 w 348" name="T28"/>
                <a:gd fmla="*/ 357 h 412" name="T29"/>
                <a:gd fmla="*/ 310 w 348" name="T30"/>
                <a:gd fmla="*/ 344 h 412" name="T31"/>
                <a:gd fmla="*/ 336 w 348" name="T32"/>
                <a:gd fmla="*/ 317 h 412" name="T33"/>
                <a:gd fmla="*/ 304 w 348" name="T34"/>
                <a:gd fmla="*/ 292 h 412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12" w="348">
                  <a:moveTo>
                    <a:pt x="304" y="292"/>
                  </a:moveTo>
                  <a:cubicBezTo>
                    <a:pt x="299" y="299"/>
                    <a:pt x="292" y="306"/>
                    <a:pt x="286" y="311"/>
                  </a:cubicBezTo>
                  <a:cubicBezTo>
                    <a:pt x="264" y="327"/>
                    <a:pt x="230" y="341"/>
                    <a:pt x="234" y="314"/>
                  </a:cubicBezTo>
                  <a:cubicBezTo>
                    <a:pt x="236" y="294"/>
                    <a:pt x="211" y="290"/>
                    <a:pt x="199" y="299"/>
                  </a:cubicBezTo>
                  <a:cubicBezTo>
                    <a:pt x="149" y="339"/>
                    <a:pt x="123" y="250"/>
                    <a:pt x="113" y="215"/>
                  </a:cubicBezTo>
                  <a:cubicBezTo>
                    <a:pt x="109" y="198"/>
                    <a:pt x="112" y="74"/>
                    <a:pt x="148" y="100"/>
                  </a:cubicBezTo>
                  <a:cubicBezTo>
                    <a:pt x="170" y="115"/>
                    <a:pt x="190" y="80"/>
                    <a:pt x="169" y="65"/>
                  </a:cubicBezTo>
                  <a:cubicBezTo>
                    <a:pt x="163" y="60"/>
                    <a:pt x="157" y="57"/>
                    <a:pt x="151" y="55"/>
                  </a:cubicBezTo>
                  <a:cubicBezTo>
                    <a:pt x="151" y="52"/>
                    <a:pt x="151" y="48"/>
                    <a:pt x="149" y="45"/>
                  </a:cubicBezTo>
                  <a:cubicBezTo>
                    <a:pt x="136" y="17"/>
                    <a:pt x="119" y="9"/>
                    <a:pt x="101" y="12"/>
                  </a:cubicBezTo>
                  <a:cubicBezTo>
                    <a:pt x="71" y="0"/>
                    <a:pt x="46" y="33"/>
                    <a:pt x="33" y="70"/>
                  </a:cubicBezTo>
                  <a:cubicBezTo>
                    <a:pt x="22" y="86"/>
                    <a:pt x="13" y="103"/>
                    <a:pt x="9" y="115"/>
                  </a:cubicBezTo>
                  <a:cubicBezTo>
                    <a:pt x="0" y="142"/>
                    <a:pt x="3" y="179"/>
                    <a:pt x="14" y="215"/>
                  </a:cubicBezTo>
                  <a:cubicBezTo>
                    <a:pt x="13" y="258"/>
                    <a:pt x="40" y="303"/>
                    <a:pt x="74" y="335"/>
                  </a:cubicBezTo>
                  <a:cubicBezTo>
                    <a:pt x="105" y="389"/>
                    <a:pt x="149" y="412"/>
                    <a:pt x="193" y="357"/>
                  </a:cubicBezTo>
                  <a:cubicBezTo>
                    <a:pt x="231" y="381"/>
                    <a:pt x="275" y="371"/>
                    <a:pt x="310" y="344"/>
                  </a:cubicBezTo>
                  <a:cubicBezTo>
                    <a:pt x="321" y="336"/>
                    <a:pt x="331" y="327"/>
                    <a:pt x="336" y="317"/>
                  </a:cubicBezTo>
                  <a:cubicBezTo>
                    <a:pt x="348" y="298"/>
                    <a:pt x="319" y="274"/>
                    <a:pt x="304" y="292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2FDD45-88D1-40DD-AC12-7F63C52545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" y="423"/>
              <a:ext cx="1224" cy="1604"/>
            </a:xfrm>
            <a:custGeom>
              <a:gdLst>
                <a:gd fmla="*/ 337 w 456" name="T0"/>
                <a:gd fmla="*/ 113 h 598" name="T1"/>
                <a:gd fmla="*/ 196 w 456" name="T2"/>
                <a:gd fmla="*/ 167 h 598" name="T3"/>
                <a:gd fmla="*/ 193 w 456" name="T4"/>
                <a:gd fmla="*/ 145 h 598" name="T5"/>
                <a:gd fmla="*/ 244 w 456" name="T6"/>
                <a:gd fmla="*/ 14 h 598" name="T7"/>
                <a:gd fmla="*/ 232 w 456" name="T8"/>
                <a:gd fmla="*/ 7 h 598" name="T9"/>
                <a:gd fmla="*/ 184 w 456" name="T10"/>
                <a:gd fmla="*/ 116 h 598" name="T11"/>
                <a:gd fmla="*/ 171 w 456" name="T12"/>
                <a:gd fmla="*/ 93 h 598" name="T13"/>
                <a:gd fmla="*/ 86 w 456" name="T14"/>
                <a:gd fmla="*/ 35 h 598" name="T15"/>
                <a:gd fmla="*/ 82 w 456" name="T16"/>
                <a:gd fmla="*/ 32 h 598" name="T17"/>
                <a:gd fmla="*/ 72 w 456" name="T18"/>
                <a:gd fmla="*/ 38 h 598" name="T19"/>
                <a:gd fmla="*/ 132 w 456" name="T20"/>
                <a:gd fmla="*/ 147 h 598" name="T21"/>
                <a:gd fmla="*/ 95 w 456" name="T22"/>
                <a:gd fmla="*/ 151 h 598" name="T23"/>
                <a:gd fmla="*/ 8 w 456" name="T24"/>
                <a:gd fmla="*/ 277 h 598" name="T25"/>
                <a:gd fmla="*/ 35 w 456" name="T26"/>
                <a:gd fmla="*/ 409 h 598" name="T27"/>
                <a:gd fmla="*/ 118 w 456" name="T28"/>
                <a:gd fmla="*/ 527 h 598" name="T29"/>
                <a:gd fmla="*/ 220 w 456" name="T30"/>
                <a:gd fmla="*/ 516 h 598" name="T31"/>
                <a:gd fmla="*/ 242 w 456" name="T32"/>
                <a:gd fmla="*/ 519 h 598" name="T33"/>
                <a:gd fmla="*/ 268 w 456" name="T34"/>
                <a:gd fmla="*/ 528 h 598" name="T35"/>
                <a:gd fmla="*/ 319 w 456" name="T36"/>
                <a:gd fmla="*/ 518 h 598" name="T37"/>
                <a:gd fmla="*/ 404 w 456" name="T38"/>
                <a:gd fmla="*/ 409 h 598" name="T39"/>
                <a:gd fmla="*/ 447 w 456" name="T40"/>
                <a:gd fmla="*/ 267 h 598" name="T41"/>
                <a:gd fmla="*/ 337 w 456" name="T42"/>
                <a:gd fmla="*/ 113 h 598" name="T43"/>
                <a:gd fmla="*/ 176 w 456" name="T44"/>
                <a:gd fmla="*/ 179 h 598" name="T45"/>
                <a:gd fmla="*/ 90 w 456" name="T46"/>
                <a:gd fmla="*/ 59 h 598" name="T47"/>
                <a:gd fmla="*/ 176 w 456" name="T48"/>
                <a:gd fmla="*/ 179 h 598" name="T49"/>
                <a:gd fmla="*/ 435 w 456" name="T50"/>
                <a:gd fmla="*/ 257 h 598" name="T51"/>
                <a:gd fmla="*/ 230 w 456" name="T52"/>
                <a:gd fmla="*/ 495 h 598" name="T53"/>
                <a:gd fmla="*/ 220 w 456" name="T54"/>
                <a:gd fmla="*/ 495 h 598" name="T55"/>
                <a:gd fmla="*/ 32 w 456" name="T56"/>
                <a:gd fmla="*/ 363 h 598" name="T57"/>
                <a:gd fmla="*/ 43 w 456" name="T58"/>
                <a:gd fmla="*/ 219 h 598" name="T59"/>
                <a:gd fmla="*/ 105 w 456" name="T60"/>
                <a:gd fmla="*/ 161 h 598" name="T61"/>
                <a:gd fmla="*/ 180 w 456" name="T62"/>
                <a:gd fmla="*/ 216 h 598" name="T63"/>
                <a:gd fmla="*/ 187 w 456" name="T64"/>
                <a:gd fmla="*/ 220 h 598" name="T65"/>
                <a:gd fmla="*/ 193 w 456" name="T66"/>
                <a:gd fmla="*/ 214 h 598" name="T67"/>
                <a:gd fmla="*/ 193 w 456" name="T68"/>
                <a:gd fmla="*/ 211 h 598" name="T69"/>
                <a:gd fmla="*/ 197 w 456" name="T70"/>
                <a:gd fmla="*/ 204 h 598" name="T71"/>
                <a:gd fmla="*/ 196 w 456" name="T72"/>
                <a:gd fmla="*/ 200 h 598" name="T73"/>
                <a:gd fmla="*/ 197 w 456" name="T74"/>
                <a:gd fmla="*/ 197 h 598" name="T75"/>
                <a:gd fmla="*/ 197 w 456" name="T76"/>
                <a:gd fmla="*/ 195 h 598" name="T77"/>
                <a:gd fmla="*/ 334 w 456" name="T78"/>
                <a:gd fmla="*/ 126 h 598" name="T79"/>
                <a:gd fmla="*/ 435 w 456" name="T80"/>
                <a:gd fmla="*/ 257 h 598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598" w="456">
                  <a:moveTo>
                    <a:pt x="337" y="113"/>
                  </a:moveTo>
                  <a:cubicBezTo>
                    <a:pt x="281" y="102"/>
                    <a:pt x="224" y="122"/>
                    <a:pt x="196" y="167"/>
                  </a:cubicBezTo>
                  <a:cubicBezTo>
                    <a:pt x="196" y="160"/>
                    <a:pt x="195" y="152"/>
                    <a:pt x="193" y="145"/>
                  </a:cubicBezTo>
                  <a:cubicBezTo>
                    <a:pt x="197" y="98"/>
                    <a:pt x="217" y="53"/>
                    <a:pt x="244" y="14"/>
                  </a:cubicBezTo>
                  <a:cubicBezTo>
                    <a:pt x="248" y="7"/>
                    <a:pt x="237" y="0"/>
                    <a:pt x="232" y="7"/>
                  </a:cubicBezTo>
                  <a:cubicBezTo>
                    <a:pt x="210" y="41"/>
                    <a:pt x="192" y="78"/>
                    <a:pt x="184" y="116"/>
                  </a:cubicBezTo>
                  <a:cubicBezTo>
                    <a:pt x="181" y="108"/>
                    <a:pt x="176" y="100"/>
                    <a:pt x="171" y="93"/>
                  </a:cubicBezTo>
                  <a:cubicBezTo>
                    <a:pt x="156" y="63"/>
                    <a:pt x="130" y="42"/>
                    <a:pt x="86" y="35"/>
                  </a:cubicBezTo>
                  <a:cubicBezTo>
                    <a:pt x="85" y="34"/>
                    <a:pt x="84" y="33"/>
                    <a:pt x="82" y="32"/>
                  </a:cubicBezTo>
                  <a:cubicBezTo>
                    <a:pt x="77" y="28"/>
                    <a:pt x="71" y="32"/>
                    <a:pt x="72" y="38"/>
                  </a:cubicBezTo>
                  <a:cubicBezTo>
                    <a:pt x="78" y="83"/>
                    <a:pt x="105" y="115"/>
                    <a:pt x="132" y="147"/>
                  </a:cubicBezTo>
                  <a:cubicBezTo>
                    <a:pt x="121" y="144"/>
                    <a:pt x="109" y="145"/>
                    <a:pt x="95" y="151"/>
                  </a:cubicBezTo>
                  <a:cubicBezTo>
                    <a:pt x="46" y="172"/>
                    <a:pt x="17" y="227"/>
                    <a:pt x="8" y="277"/>
                  </a:cubicBezTo>
                  <a:cubicBezTo>
                    <a:pt x="0" y="322"/>
                    <a:pt x="18" y="369"/>
                    <a:pt x="35" y="409"/>
                  </a:cubicBezTo>
                  <a:cubicBezTo>
                    <a:pt x="53" y="453"/>
                    <a:pt x="79" y="498"/>
                    <a:pt x="118" y="527"/>
                  </a:cubicBezTo>
                  <a:cubicBezTo>
                    <a:pt x="152" y="553"/>
                    <a:pt x="191" y="544"/>
                    <a:pt x="220" y="516"/>
                  </a:cubicBezTo>
                  <a:cubicBezTo>
                    <a:pt x="230" y="506"/>
                    <a:pt x="229" y="512"/>
                    <a:pt x="242" y="519"/>
                  </a:cubicBezTo>
                  <a:cubicBezTo>
                    <a:pt x="250" y="523"/>
                    <a:pt x="259" y="526"/>
                    <a:pt x="268" y="528"/>
                  </a:cubicBezTo>
                  <a:cubicBezTo>
                    <a:pt x="286" y="531"/>
                    <a:pt x="303" y="526"/>
                    <a:pt x="319" y="518"/>
                  </a:cubicBezTo>
                  <a:cubicBezTo>
                    <a:pt x="360" y="497"/>
                    <a:pt x="386" y="449"/>
                    <a:pt x="404" y="409"/>
                  </a:cubicBezTo>
                  <a:cubicBezTo>
                    <a:pt x="425" y="364"/>
                    <a:pt x="441" y="315"/>
                    <a:pt x="447" y="267"/>
                  </a:cubicBezTo>
                  <a:cubicBezTo>
                    <a:pt x="456" y="191"/>
                    <a:pt x="413" y="129"/>
                    <a:pt x="337" y="113"/>
                  </a:cubicBezTo>
                  <a:close/>
                  <a:moveTo>
                    <a:pt x="176" y="179"/>
                  </a:moveTo>
                  <a:cubicBezTo>
                    <a:pt x="145" y="139"/>
                    <a:pt x="106" y="106"/>
                    <a:pt x="90" y="59"/>
                  </a:cubicBezTo>
                  <a:cubicBezTo>
                    <a:pt x="125" y="95"/>
                    <a:pt x="163" y="131"/>
                    <a:pt x="176" y="179"/>
                  </a:cubicBezTo>
                  <a:close/>
                  <a:moveTo>
                    <a:pt x="435" y="257"/>
                  </a:moveTo>
                  <a:cubicBezTo>
                    <a:pt x="428" y="337"/>
                    <a:pt x="348" y="588"/>
                    <a:pt x="230" y="495"/>
                  </a:cubicBezTo>
                  <a:cubicBezTo>
                    <a:pt x="227" y="493"/>
                    <a:pt x="223" y="492"/>
                    <a:pt x="220" y="495"/>
                  </a:cubicBezTo>
                  <a:cubicBezTo>
                    <a:pt x="134" y="598"/>
                    <a:pt x="55" y="435"/>
                    <a:pt x="32" y="363"/>
                  </a:cubicBezTo>
                  <a:cubicBezTo>
                    <a:pt x="15" y="313"/>
                    <a:pt x="17" y="267"/>
                    <a:pt x="43" y="219"/>
                  </a:cubicBezTo>
                  <a:cubicBezTo>
                    <a:pt x="56" y="194"/>
                    <a:pt x="78" y="170"/>
                    <a:pt x="105" y="161"/>
                  </a:cubicBezTo>
                  <a:cubicBezTo>
                    <a:pt x="144" y="147"/>
                    <a:pt x="168" y="186"/>
                    <a:pt x="180" y="216"/>
                  </a:cubicBezTo>
                  <a:cubicBezTo>
                    <a:pt x="180" y="219"/>
                    <a:pt x="183" y="221"/>
                    <a:pt x="187" y="220"/>
                  </a:cubicBezTo>
                  <a:cubicBezTo>
                    <a:pt x="190" y="220"/>
                    <a:pt x="193" y="218"/>
                    <a:pt x="193" y="214"/>
                  </a:cubicBezTo>
                  <a:cubicBezTo>
                    <a:pt x="193" y="213"/>
                    <a:pt x="193" y="212"/>
                    <a:pt x="193" y="211"/>
                  </a:cubicBezTo>
                  <a:cubicBezTo>
                    <a:pt x="196" y="210"/>
                    <a:pt x="198" y="207"/>
                    <a:pt x="197" y="204"/>
                  </a:cubicBezTo>
                  <a:cubicBezTo>
                    <a:pt x="196" y="203"/>
                    <a:pt x="196" y="202"/>
                    <a:pt x="196" y="200"/>
                  </a:cubicBezTo>
                  <a:cubicBezTo>
                    <a:pt x="197" y="199"/>
                    <a:pt x="197" y="198"/>
                    <a:pt x="197" y="197"/>
                  </a:cubicBezTo>
                  <a:cubicBezTo>
                    <a:pt x="197" y="196"/>
                    <a:pt x="197" y="196"/>
                    <a:pt x="197" y="195"/>
                  </a:cubicBezTo>
                  <a:cubicBezTo>
                    <a:pt x="215" y="139"/>
                    <a:pt x="276" y="116"/>
                    <a:pt x="334" y="126"/>
                  </a:cubicBezTo>
                  <a:cubicBezTo>
                    <a:pt x="399" y="137"/>
                    <a:pt x="440" y="192"/>
                    <a:pt x="435" y="2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5" name="Freeform 17">
            <a:extLst>
              <a:ext uri="{FF2B5EF4-FFF2-40B4-BE49-F238E27FC236}">
                <a16:creationId xmlns:a16="http://schemas.microsoft.com/office/drawing/2014/main" id="{2E51DC55-A69B-4714-93C0-982F7B41E323}"/>
              </a:ext>
            </a:extLst>
          </p:cNvPr>
          <p:cNvSpPr>
            <a:spLocks noEditPoints="1"/>
          </p:cNvSpPr>
          <p:nvPr/>
        </p:nvSpPr>
        <p:spPr bwMode="auto">
          <a:xfrm>
            <a:off x="9839325" y="2969021"/>
            <a:ext cx="625619" cy="753669"/>
          </a:xfrm>
          <a:custGeom>
            <a:gdLst>
              <a:gd fmla="*/ 348 w 367" name="T0"/>
              <a:gd fmla="*/ 341 h 443" name="T1"/>
              <a:gd fmla="*/ 301 w 367" name="T2"/>
              <a:gd fmla="*/ 360 h 443" name="T3"/>
              <a:gd fmla="*/ 193 w 367" name="T4"/>
              <a:gd fmla="*/ 350 h 443" name="T5"/>
              <a:gd fmla="*/ 4 w 367" name="T6"/>
              <a:gd fmla="*/ 255 h 443" name="T7"/>
              <a:gd fmla="*/ 211 w 367" name="T8"/>
              <a:gd fmla="*/ 19 h 443" name="T9"/>
              <a:gd fmla="*/ 322 w 367" name="T10"/>
              <a:gd fmla="*/ 233 h 443" name="T11"/>
              <a:gd fmla="*/ 53 w 367" name="T12"/>
              <a:gd fmla="*/ 196 h 443" name="T13"/>
              <a:gd fmla="*/ 53 w 367" name="T14"/>
              <a:gd fmla="*/ 196 h 443" name="T15"/>
              <a:gd fmla="*/ 41 w 367" name="T16"/>
              <a:gd fmla="*/ 296 h 443" name="T17"/>
              <a:gd fmla="*/ 89 w 367" name="T18"/>
              <a:gd fmla="*/ 281 h 443" name="T19"/>
              <a:gd fmla="*/ 115 w 367" name="T20"/>
              <a:gd fmla="*/ 133 h 443" name="T21"/>
              <a:gd fmla="*/ 115 w 367" name="T22"/>
              <a:gd fmla="*/ 133 h 443" name="T23"/>
              <a:gd fmla="*/ 143 w 367" name="T24"/>
              <a:gd fmla="*/ 242 h 443" name="T25"/>
              <a:gd fmla="*/ 184 w 367" name="T26"/>
              <a:gd fmla="*/ 167 h 443" name="T27"/>
              <a:gd fmla="*/ 162 w 367" name="T28"/>
              <a:gd fmla="*/ 97 h 443" name="T29"/>
              <a:gd fmla="*/ 142 w 367" name="T30"/>
              <a:gd fmla="*/ 145 h 443" name="T31"/>
              <a:gd fmla="*/ 116 w 367" name="T32"/>
              <a:gd fmla="*/ 224 h 443" name="T33"/>
              <a:gd fmla="*/ 109 w 367" name="T34"/>
              <a:gd fmla="*/ 302 h 443" name="T35"/>
              <a:gd fmla="*/ 109 w 367" name="T36"/>
              <a:gd fmla="*/ 302 h 443" name="T37"/>
              <a:gd fmla="*/ 133 w 367" name="T38"/>
              <a:gd fmla="*/ 313 h 443" name="T39"/>
              <a:gd fmla="*/ 155 w 367" name="T40"/>
              <a:gd fmla="*/ 249 h 443" name="T41"/>
              <a:gd fmla="*/ 148 w 367" name="T42"/>
              <a:gd fmla="*/ 249 h 443" name="T43"/>
              <a:gd fmla="*/ 179 w 367" name="T44"/>
              <a:gd fmla="*/ 223 h 443" name="T45"/>
              <a:gd fmla="*/ 179 w 367" name="T46"/>
              <a:gd fmla="*/ 223 h 443" name="T47"/>
              <a:gd fmla="*/ 201 w 367" name="T48"/>
              <a:gd fmla="*/ 288 h 443" name="T49"/>
              <a:gd fmla="*/ 216 w 367" name="T50"/>
              <a:gd fmla="*/ 58 h 443" name="T51"/>
              <a:gd fmla="*/ 216 w 367" name="T52"/>
              <a:gd fmla="*/ 58 h 443" name="T53"/>
              <a:gd fmla="*/ 188 w 367" name="T54"/>
              <a:gd fmla="*/ 268 h 443" name="T55"/>
              <a:gd fmla="*/ 293 w 367" name="T56"/>
              <a:gd fmla="*/ 71 h 443" name="T57"/>
              <a:gd fmla="*/ 258 w 367" name="T58"/>
              <a:gd fmla="*/ 143 h 443" name="T59"/>
              <a:gd fmla="*/ 244 w 367" name="T60"/>
              <a:gd fmla="*/ 63 h 443" name="T61"/>
              <a:gd fmla="*/ 198 w 367" name="T62"/>
              <a:gd fmla="*/ 153 h 443" name="T63"/>
              <a:gd fmla="*/ 212 w 367" name="T64"/>
              <a:gd fmla="*/ 208 h 443" name="T65"/>
              <a:gd fmla="*/ 212 w 367" name="T66"/>
              <a:gd fmla="*/ 208 h 443" name="T67"/>
              <a:gd fmla="*/ 300 w 367" name="T68"/>
              <a:gd fmla="*/ 203 h 443" name="T69"/>
              <a:gd fmla="*/ 219 w 367" name="T70"/>
              <a:gd fmla="*/ 271 h 443" name="T71"/>
              <a:gd fmla="*/ 288 w 367" name="T72"/>
              <a:gd fmla="*/ 161 h 443" name="T73"/>
              <a:gd fmla="*/ 230 w 367" name="T74"/>
              <a:gd fmla="*/ 219 h 443" name="T75"/>
              <a:gd fmla="*/ 237 w 367" name="T76"/>
              <a:gd fmla="*/ 410 h 443" name="T77"/>
              <a:gd fmla="*/ 237 w 367" name="T78"/>
              <a:gd fmla="*/ 410 h 443" name="T79"/>
              <a:gd fmla="*/ 231 w 367" name="T80"/>
              <a:gd fmla="*/ 347 h 443" name="T81"/>
              <a:gd fmla="*/ 249 w 367" name="T82"/>
              <a:gd fmla="*/ 286 h 443" name="T83"/>
              <a:gd fmla="*/ 240 w 367" name="T84"/>
              <a:gd fmla="*/ 279 h 443" name="T85"/>
              <a:gd fmla="*/ 291 w 367" name="T86"/>
              <a:gd fmla="*/ 334 h 443" name="T87"/>
              <a:gd fmla="*/ 331 w 367" name="T88"/>
              <a:gd fmla="*/ 272 h 443" name="T89"/>
              <a:gd fmla="*/ 297 w 367" name="T90"/>
              <a:gd fmla="*/ 300 h 443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442" w="367">
                <a:moveTo>
                  <a:pt x="364" y="278"/>
                </a:moveTo>
                <a:cubicBezTo>
                  <a:pt x="366" y="294"/>
                  <a:pt x="367" y="304"/>
                  <a:pt x="358" y="322"/>
                </a:cubicBezTo>
                <a:cubicBezTo>
                  <a:pt x="355" y="329"/>
                  <a:pt x="352" y="335"/>
                  <a:pt x="348" y="341"/>
                </a:cubicBezTo>
                <a:cubicBezTo>
                  <a:pt x="345" y="347"/>
                  <a:pt x="341" y="352"/>
                  <a:pt x="336" y="357"/>
                </a:cubicBezTo>
                <a:cubicBezTo>
                  <a:pt x="332" y="357"/>
                  <a:pt x="327" y="357"/>
                  <a:pt x="322" y="357"/>
                </a:cubicBezTo>
                <a:cubicBezTo>
                  <a:pt x="316" y="356"/>
                  <a:pt x="309" y="356"/>
                  <a:pt x="301" y="360"/>
                </a:cubicBezTo>
                <a:cubicBezTo>
                  <a:pt x="296" y="375"/>
                  <a:pt x="305" y="385"/>
                  <a:pt x="301" y="400"/>
                </a:cubicBezTo>
                <a:cubicBezTo>
                  <a:pt x="292" y="433"/>
                  <a:pt x="253" y="443"/>
                  <a:pt x="214" y="430"/>
                </a:cubicBezTo>
                <a:cubicBezTo>
                  <a:pt x="195" y="413"/>
                  <a:pt x="200" y="376"/>
                  <a:pt x="193" y="350"/>
                </a:cubicBezTo>
                <a:cubicBezTo>
                  <a:pt x="144" y="347"/>
                  <a:pt x="101" y="352"/>
                  <a:pt x="51" y="347"/>
                </a:cubicBezTo>
                <a:cubicBezTo>
                  <a:pt x="24" y="345"/>
                  <a:pt x="22" y="347"/>
                  <a:pt x="11" y="321"/>
                </a:cubicBezTo>
                <a:cubicBezTo>
                  <a:pt x="3" y="301"/>
                  <a:pt x="0" y="278"/>
                  <a:pt x="4" y="255"/>
                </a:cubicBezTo>
                <a:cubicBezTo>
                  <a:pt x="12" y="199"/>
                  <a:pt x="51" y="163"/>
                  <a:pt x="81" y="127"/>
                </a:cubicBezTo>
                <a:cubicBezTo>
                  <a:pt x="100" y="105"/>
                  <a:pt x="117" y="83"/>
                  <a:pt x="132" y="63"/>
                </a:cubicBezTo>
                <a:cubicBezTo>
                  <a:pt x="152" y="37"/>
                  <a:pt x="177" y="26"/>
                  <a:pt x="211" y="19"/>
                </a:cubicBezTo>
                <a:cubicBezTo>
                  <a:pt x="245" y="11"/>
                  <a:pt x="274" y="0"/>
                  <a:pt x="304" y="18"/>
                </a:cubicBezTo>
                <a:cubicBezTo>
                  <a:pt x="312" y="24"/>
                  <a:pt x="332" y="51"/>
                  <a:pt x="331" y="65"/>
                </a:cubicBezTo>
                <a:cubicBezTo>
                  <a:pt x="329" y="101"/>
                  <a:pt x="310" y="204"/>
                  <a:pt x="322" y="233"/>
                </a:cubicBezTo>
                <a:cubicBezTo>
                  <a:pt x="325" y="240"/>
                  <a:pt x="330" y="244"/>
                  <a:pt x="337" y="248"/>
                </a:cubicBezTo>
                <a:cubicBezTo>
                  <a:pt x="361" y="261"/>
                  <a:pt x="359" y="248"/>
                  <a:pt x="364" y="278"/>
                </a:cubicBezTo>
                <a:close/>
                <a:moveTo>
                  <a:pt x="53" y="196"/>
                </a:moveTo>
                <a:cubicBezTo>
                  <a:pt x="53" y="196"/>
                  <a:pt x="53" y="196"/>
                  <a:pt x="53" y="196"/>
                </a:cubicBezTo>
                <a:cubicBezTo>
                  <a:pt x="50" y="210"/>
                  <a:pt x="40" y="215"/>
                  <a:pt x="35" y="226"/>
                </a:cubicBezTo>
                <a:cubicBezTo>
                  <a:pt x="44" y="222"/>
                  <a:pt x="58" y="206"/>
                  <a:pt x="53" y="196"/>
                </a:cubicBezTo>
                <a:close/>
                <a:moveTo>
                  <a:pt x="65" y="273"/>
                </a:moveTo>
                <a:cubicBezTo>
                  <a:pt x="65" y="273"/>
                  <a:pt x="65" y="273"/>
                  <a:pt x="65" y="273"/>
                </a:cubicBezTo>
                <a:cubicBezTo>
                  <a:pt x="53" y="274"/>
                  <a:pt x="39" y="290"/>
                  <a:pt x="41" y="296"/>
                </a:cubicBezTo>
                <a:cubicBezTo>
                  <a:pt x="48" y="287"/>
                  <a:pt x="57" y="281"/>
                  <a:pt x="65" y="273"/>
                </a:cubicBezTo>
                <a:close/>
                <a:moveTo>
                  <a:pt x="89" y="281"/>
                </a:moveTo>
                <a:cubicBezTo>
                  <a:pt x="89" y="281"/>
                  <a:pt x="89" y="281"/>
                  <a:pt x="89" y="281"/>
                </a:cubicBezTo>
                <a:cubicBezTo>
                  <a:pt x="74" y="293"/>
                  <a:pt x="57" y="302"/>
                  <a:pt x="48" y="321"/>
                </a:cubicBezTo>
                <a:cubicBezTo>
                  <a:pt x="69" y="319"/>
                  <a:pt x="84" y="292"/>
                  <a:pt x="89" y="281"/>
                </a:cubicBezTo>
                <a:close/>
                <a:moveTo>
                  <a:pt x="115" y="133"/>
                </a:moveTo>
                <a:cubicBezTo>
                  <a:pt x="115" y="133"/>
                  <a:pt x="115" y="133"/>
                  <a:pt x="115" y="133"/>
                </a:cubicBezTo>
                <a:cubicBezTo>
                  <a:pt x="107" y="144"/>
                  <a:pt x="85" y="157"/>
                  <a:pt x="87" y="168"/>
                </a:cubicBezTo>
                <a:cubicBezTo>
                  <a:pt x="91" y="152"/>
                  <a:pt x="120" y="148"/>
                  <a:pt x="115" y="133"/>
                </a:cubicBezTo>
                <a:close/>
                <a:moveTo>
                  <a:pt x="116" y="265"/>
                </a:moveTo>
                <a:cubicBezTo>
                  <a:pt x="116" y="265"/>
                  <a:pt x="116" y="265"/>
                  <a:pt x="116" y="265"/>
                </a:cubicBezTo>
                <a:cubicBezTo>
                  <a:pt x="121" y="253"/>
                  <a:pt x="135" y="251"/>
                  <a:pt x="143" y="242"/>
                </a:cubicBezTo>
                <a:cubicBezTo>
                  <a:pt x="129" y="242"/>
                  <a:pt x="124" y="235"/>
                  <a:pt x="122" y="225"/>
                </a:cubicBezTo>
                <a:cubicBezTo>
                  <a:pt x="141" y="200"/>
                  <a:pt x="152" y="171"/>
                  <a:pt x="170" y="154"/>
                </a:cubicBezTo>
                <a:cubicBezTo>
                  <a:pt x="177" y="156"/>
                  <a:pt x="180" y="162"/>
                  <a:pt x="184" y="167"/>
                </a:cubicBezTo>
                <a:cubicBezTo>
                  <a:pt x="179" y="154"/>
                  <a:pt x="181" y="147"/>
                  <a:pt x="187" y="133"/>
                </a:cubicBezTo>
                <a:cubicBezTo>
                  <a:pt x="174" y="128"/>
                  <a:pt x="183" y="108"/>
                  <a:pt x="181" y="101"/>
                </a:cubicBezTo>
                <a:cubicBezTo>
                  <a:pt x="175" y="110"/>
                  <a:pt x="170" y="95"/>
                  <a:pt x="162" y="97"/>
                </a:cubicBezTo>
                <a:cubicBezTo>
                  <a:pt x="159" y="104"/>
                  <a:pt x="151" y="104"/>
                  <a:pt x="148" y="111"/>
                </a:cubicBezTo>
                <a:cubicBezTo>
                  <a:pt x="157" y="111"/>
                  <a:pt x="162" y="113"/>
                  <a:pt x="160" y="121"/>
                </a:cubicBezTo>
                <a:cubicBezTo>
                  <a:pt x="158" y="134"/>
                  <a:pt x="150" y="140"/>
                  <a:pt x="142" y="145"/>
                </a:cubicBezTo>
                <a:cubicBezTo>
                  <a:pt x="153" y="182"/>
                  <a:pt x="103" y="191"/>
                  <a:pt x="102" y="213"/>
                </a:cubicBezTo>
                <a:cubicBezTo>
                  <a:pt x="103" y="209"/>
                  <a:pt x="109" y="211"/>
                  <a:pt x="114" y="211"/>
                </a:cubicBezTo>
                <a:cubicBezTo>
                  <a:pt x="113" y="217"/>
                  <a:pt x="117" y="219"/>
                  <a:pt x="116" y="224"/>
                </a:cubicBezTo>
                <a:cubicBezTo>
                  <a:pt x="112" y="234"/>
                  <a:pt x="87" y="252"/>
                  <a:pt x="92" y="250"/>
                </a:cubicBezTo>
                <a:cubicBezTo>
                  <a:pt x="105" y="241"/>
                  <a:pt x="113" y="256"/>
                  <a:pt x="116" y="265"/>
                </a:cubicBezTo>
                <a:close/>
                <a:moveTo>
                  <a:pt x="109" y="302"/>
                </a:moveTo>
                <a:cubicBezTo>
                  <a:pt x="109" y="302"/>
                  <a:pt x="109" y="302"/>
                  <a:pt x="109" y="302"/>
                </a:cubicBezTo>
                <a:cubicBezTo>
                  <a:pt x="104" y="301"/>
                  <a:pt x="101" y="303"/>
                  <a:pt x="99" y="307"/>
                </a:cubicBezTo>
                <a:cubicBezTo>
                  <a:pt x="105" y="308"/>
                  <a:pt x="108" y="305"/>
                  <a:pt x="109" y="302"/>
                </a:cubicBezTo>
                <a:close/>
                <a:moveTo>
                  <a:pt x="150" y="299"/>
                </a:moveTo>
                <a:cubicBezTo>
                  <a:pt x="150" y="299"/>
                  <a:pt x="150" y="299"/>
                  <a:pt x="150" y="299"/>
                </a:cubicBezTo>
                <a:cubicBezTo>
                  <a:pt x="143" y="300"/>
                  <a:pt x="127" y="308"/>
                  <a:pt x="133" y="313"/>
                </a:cubicBezTo>
                <a:cubicBezTo>
                  <a:pt x="135" y="304"/>
                  <a:pt x="147" y="307"/>
                  <a:pt x="150" y="299"/>
                </a:cubicBezTo>
                <a:close/>
                <a:moveTo>
                  <a:pt x="155" y="249"/>
                </a:moveTo>
                <a:cubicBezTo>
                  <a:pt x="155" y="249"/>
                  <a:pt x="155" y="249"/>
                  <a:pt x="155" y="249"/>
                </a:cubicBezTo>
                <a:cubicBezTo>
                  <a:pt x="155" y="253"/>
                  <a:pt x="153" y="258"/>
                  <a:pt x="157" y="259"/>
                </a:cubicBezTo>
                <a:cubicBezTo>
                  <a:pt x="158" y="257"/>
                  <a:pt x="160" y="256"/>
                  <a:pt x="163" y="257"/>
                </a:cubicBezTo>
                <a:cubicBezTo>
                  <a:pt x="166" y="249"/>
                  <a:pt x="151" y="242"/>
                  <a:pt x="148" y="249"/>
                </a:cubicBezTo>
                <a:cubicBezTo>
                  <a:pt x="151" y="249"/>
                  <a:pt x="153" y="249"/>
                  <a:pt x="155" y="249"/>
                </a:cubicBezTo>
                <a:close/>
                <a:moveTo>
                  <a:pt x="179" y="223"/>
                </a:moveTo>
                <a:cubicBezTo>
                  <a:pt x="179" y="223"/>
                  <a:pt x="179" y="223"/>
                  <a:pt x="179" y="223"/>
                </a:cubicBezTo>
                <a:cubicBezTo>
                  <a:pt x="178" y="212"/>
                  <a:pt x="183" y="195"/>
                  <a:pt x="172" y="192"/>
                </a:cubicBezTo>
                <a:cubicBezTo>
                  <a:pt x="164" y="201"/>
                  <a:pt x="154" y="209"/>
                  <a:pt x="151" y="224"/>
                </a:cubicBezTo>
                <a:cubicBezTo>
                  <a:pt x="161" y="224"/>
                  <a:pt x="173" y="228"/>
                  <a:pt x="179" y="223"/>
                </a:cubicBezTo>
                <a:close/>
                <a:moveTo>
                  <a:pt x="190" y="315"/>
                </a:moveTo>
                <a:cubicBezTo>
                  <a:pt x="190" y="315"/>
                  <a:pt x="190" y="315"/>
                  <a:pt x="190" y="315"/>
                </a:cubicBezTo>
                <a:cubicBezTo>
                  <a:pt x="193" y="306"/>
                  <a:pt x="198" y="297"/>
                  <a:pt x="201" y="288"/>
                </a:cubicBezTo>
                <a:cubicBezTo>
                  <a:pt x="187" y="298"/>
                  <a:pt x="171" y="307"/>
                  <a:pt x="161" y="322"/>
                </a:cubicBezTo>
                <a:cubicBezTo>
                  <a:pt x="173" y="323"/>
                  <a:pt x="179" y="317"/>
                  <a:pt x="190" y="315"/>
                </a:cubicBezTo>
                <a:close/>
                <a:moveTo>
                  <a:pt x="216" y="58"/>
                </a:moveTo>
                <a:cubicBezTo>
                  <a:pt x="216" y="58"/>
                  <a:pt x="216" y="58"/>
                  <a:pt x="216" y="58"/>
                </a:cubicBezTo>
                <a:cubicBezTo>
                  <a:pt x="210" y="58"/>
                  <a:pt x="197" y="69"/>
                  <a:pt x="202" y="72"/>
                </a:cubicBezTo>
                <a:cubicBezTo>
                  <a:pt x="214" y="67"/>
                  <a:pt x="234" y="31"/>
                  <a:pt x="216" y="58"/>
                </a:cubicBezTo>
                <a:close/>
                <a:moveTo>
                  <a:pt x="200" y="232"/>
                </a:moveTo>
                <a:cubicBezTo>
                  <a:pt x="200" y="232"/>
                  <a:pt x="200" y="232"/>
                  <a:pt x="200" y="232"/>
                </a:cubicBezTo>
                <a:cubicBezTo>
                  <a:pt x="189" y="240"/>
                  <a:pt x="192" y="259"/>
                  <a:pt x="188" y="268"/>
                </a:cubicBezTo>
                <a:cubicBezTo>
                  <a:pt x="200" y="262"/>
                  <a:pt x="215" y="241"/>
                  <a:pt x="200" y="232"/>
                </a:cubicBezTo>
                <a:close/>
                <a:moveTo>
                  <a:pt x="293" y="71"/>
                </a:moveTo>
                <a:cubicBezTo>
                  <a:pt x="293" y="71"/>
                  <a:pt x="293" y="71"/>
                  <a:pt x="293" y="71"/>
                </a:cubicBezTo>
                <a:cubicBezTo>
                  <a:pt x="298" y="99"/>
                  <a:pt x="272" y="112"/>
                  <a:pt x="257" y="127"/>
                </a:cubicBezTo>
                <a:cubicBezTo>
                  <a:pt x="240" y="143"/>
                  <a:pt x="224" y="161"/>
                  <a:pt x="214" y="183"/>
                </a:cubicBezTo>
                <a:cubicBezTo>
                  <a:pt x="237" y="180"/>
                  <a:pt x="245" y="157"/>
                  <a:pt x="258" y="143"/>
                </a:cubicBezTo>
                <a:cubicBezTo>
                  <a:pt x="272" y="128"/>
                  <a:pt x="290" y="119"/>
                  <a:pt x="303" y="103"/>
                </a:cubicBezTo>
                <a:cubicBezTo>
                  <a:pt x="313" y="58"/>
                  <a:pt x="302" y="31"/>
                  <a:pt x="256" y="33"/>
                </a:cubicBezTo>
                <a:cubicBezTo>
                  <a:pt x="251" y="40"/>
                  <a:pt x="240" y="58"/>
                  <a:pt x="244" y="63"/>
                </a:cubicBezTo>
                <a:cubicBezTo>
                  <a:pt x="252" y="53"/>
                  <a:pt x="259" y="41"/>
                  <a:pt x="277" y="41"/>
                </a:cubicBezTo>
                <a:cubicBezTo>
                  <a:pt x="280" y="52"/>
                  <a:pt x="280" y="52"/>
                  <a:pt x="281" y="60"/>
                </a:cubicBezTo>
                <a:cubicBezTo>
                  <a:pt x="251" y="89"/>
                  <a:pt x="215" y="109"/>
                  <a:pt x="198" y="153"/>
                </a:cubicBezTo>
                <a:cubicBezTo>
                  <a:pt x="239" y="136"/>
                  <a:pt x="243" y="77"/>
                  <a:pt x="293" y="71"/>
                </a:cubicBezTo>
                <a:close/>
                <a:moveTo>
                  <a:pt x="212" y="208"/>
                </a:moveTo>
                <a:cubicBezTo>
                  <a:pt x="212" y="208"/>
                  <a:pt x="212" y="208"/>
                  <a:pt x="212" y="208"/>
                </a:cubicBezTo>
                <a:cubicBezTo>
                  <a:pt x="207" y="207"/>
                  <a:pt x="205" y="205"/>
                  <a:pt x="203" y="204"/>
                </a:cubicBezTo>
                <a:cubicBezTo>
                  <a:pt x="204" y="208"/>
                  <a:pt x="198" y="219"/>
                  <a:pt x="204" y="219"/>
                </a:cubicBezTo>
                <a:cubicBezTo>
                  <a:pt x="206" y="215"/>
                  <a:pt x="210" y="212"/>
                  <a:pt x="212" y="208"/>
                </a:cubicBezTo>
                <a:close/>
                <a:moveTo>
                  <a:pt x="287" y="202"/>
                </a:moveTo>
                <a:cubicBezTo>
                  <a:pt x="287" y="202"/>
                  <a:pt x="287" y="202"/>
                  <a:pt x="287" y="202"/>
                </a:cubicBezTo>
                <a:cubicBezTo>
                  <a:pt x="292" y="202"/>
                  <a:pt x="296" y="203"/>
                  <a:pt x="300" y="203"/>
                </a:cubicBezTo>
                <a:cubicBezTo>
                  <a:pt x="299" y="195"/>
                  <a:pt x="300" y="186"/>
                  <a:pt x="296" y="181"/>
                </a:cubicBezTo>
                <a:cubicBezTo>
                  <a:pt x="268" y="206"/>
                  <a:pt x="242" y="234"/>
                  <a:pt x="216" y="261"/>
                </a:cubicBezTo>
                <a:cubicBezTo>
                  <a:pt x="216" y="265"/>
                  <a:pt x="215" y="270"/>
                  <a:pt x="219" y="271"/>
                </a:cubicBezTo>
                <a:cubicBezTo>
                  <a:pt x="236" y="242"/>
                  <a:pt x="265" y="225"/>
                  <a:pt x="287" y="202"/>
                </a:cubicBezTo>
                <a:close/>
                <a:moveTo>
                  <a:pt x="288" y="161"/>
                </a:moveTo>
                <a:cubicBezTo>
                  <a:pt x="288" y="161"/>
                  <a:pt x="288" y="161"/>
                  <a:pt x="288" y="161"/>
                </a:cubicBezTo>
                <a:cubicBezTo>
                  <a:pt x="290" y="160"/>
                  <a:pt x="295" y="163"/>
                  <a:pt x="297" y="162"/>
                </a:cubicBezTo>
                <a:cubicBezTo>
                  <a:pt x="296" y="154"/>
                  <a:pt x="303" y="140"/>
                  <a:pt x="296" y="137"/>
                </a:cubicBezTo>
                <a:cubicBezTo>
                  <a:pt x="276" y="164"/>
                  <a:pt x="238" y="188"/>
                  <a:pt x="230" y="219"/>
                </a:cubicBezTo>
                <a:cubicBezTo>
                  <a:pt x="248" y="201"/>
                  <a:pt x="263" y="175"/>
                  <a:pt x="288" y="161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38" y="406"/>
                  <a:pt x="238" y="402"/>
                  <a:pt x="238" y="398"/>
                </a:cubicBezTo>
                <a:cubicBezTo>
                  <a:pt x="234" y="399"/>
                  <a:pt x="223" y="393"/>
                  <a:pt x="223" y="400"/>
                </a:cubicBezTo>
                <a:cubicBezTo>
                  <a:pt x="228" y="403"/>
                  <a:pt x="231" y="408"/>
                  <a:pt x="237" y="410"/>
                </a:cubicBezTo>
                <a:close/>
                <a:moveTo>
                  <a:pt x="273" y="298"/>
                </a:moveTo>
                <a:cubicBezTo>
                  <a:pt x="273" y="298"/>
                  <a:pt x="273" y="298"/>
                  <a:pt x="273" y="298"/>
                </a:cubicBezTo>
                <a:cubicBezTo>
                  <a:pt x="262" y="316"/>
                  <a:pt x="230" y="326"/>
                  <a:pt x="231" y="347"/>
                </a:cubicBezTo>
                <a:cubicBezTo>
                  <a:pt x="246" y="334"/>
                  <a:pt x="278" y="324"/>
                  <a:pt x="273" y="298"/>
                </a:cubicBezTo>
                <a:close/>
                <a:moveTo>
                  <a:pt x="249" y="286"/>
                </a:moveTo>
                <a:cubicBezTo>
                  <a:pt x="249" y="286"/>
                  <a:pt x="249" y="286"/>
                  <a:pt x="249" y="286"/>
                </a:cubicBezTo>
                <a:cubicBezTo>
                  <a:pt x="271" y="279"/>
                  <a:pt x="280" y="257"/>
                  <a:pt x="302" y="250"/>
                </a:cubicBezTo>
                <a:cubicBezTo>
                  <a:pt x="300" y="242"/>
                  <a:pt x="300" y="232"/>
                  <a:pt x="295" y="228"/>
                </a:cubicBezTo>
                <a:cubicBezTo>
                  <a:pt x="281" y="251"/>
                  <a:pt x="257" y="260"/>
                  <a:pt x="240" y="279"/>
                </a:cubicBezTo>
                <a:cubicBezTo>
                  <a:pt x="243" y="281"/>
                  <a:pt x="247" y="283"/>
                  <a:pt x="249" y="286"/>
                </a:cubicBezTo>
                <a:close/>
                <a:moveTo>
                  <a:pt x="291" y="334"/>
                </a:moveTo>
                <a:cubicBezTo>
                  <a:pt x="291" y="334"/>
                  <a:pt x="291" y="334"/>
                  <a:pt x="291" y="334"/>
                </a:cubicBezTo>
                <a:cubicBezTo>
                  <a:pt x="268" y="335"/>
                  <a:pt x="252" y="362"/>
                  <a:pt x="247" y="374"/>
                </a:cubicBezTo>
                <a:cubicBezTo>
                  <a:pt x="260" y="358"/>
                  <a:pt x="282" y="354"/>
                  <a:pt x="291" y="334"/>
                </a:cubicBezTo>
                <a:close/>
                <a:moveTo>
                  <a:pt x="331" y="272"/>
                </a:moveTo>
                <a:cubicBezTo>
                  <a:pt x="331" y="272"/>
                  <a:pt x="331" y="272"/>
                  <a:pt x="331" y="272"/>
                </a:cubicBezTo>
                <a:cubicBezTo>
                  <a:pt x="322" y="273"/>
                  <a:pt x="326" y="263"/>
                  <a:pt x="316" y="264"/>
                </a:cubicBezTo>
                <a:cubicBezTo>
                  <a:pt x="310" y="274"/>
                  <a:pt x="293" y="289"/>
                  <a:pt x="297" y="300"/>
                </a:cubicBezTo>
                <a:cubicBezTo>
                  <a:pt x="307" y="289"/>
                  <a:pt x="323" y="285"/>
                  <a:pt x="331" y="272"/>
                </a:cubicBezTo>
                <a:close/>
              </a:path>
            </a:pathLst>
          </a:custGeom>
          <a:solidFill>
            <a:srgbClr val="EDB2D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3B7016A6-6C12-48F6-A9F5-AB81E284F6FA}"/>
              </a:ext>
            </a:extLst>
          </p:cNvPr>
          <p:cNvGrpSpPr/>
          <p:nvPr/>
        </p:nvGrpSpPr>
        <p:grpSpPr>
          <a:xfrm>
            <a:off x="1257766" y="4584703"/>
            <a:ext cx="2339102" cy="1215023"/>
            <a:chOff x="1257764" y="4584701"/>
            <a:chExt cx="2339102" cy="1215023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88E5263-9396-4B78-8B58-930EE7AF7C66}"/>
                </a:ext>
              </a:extLst>
            </p:cNvPr>
            <p:cNvSpPr txBox="1"/>
            <p:nvPr/>
          </p:nvSpPr>
          <p:spPr>
            <a:xfrm>
              <a:off x="1269075" y="4584701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/>
                  </a:solidFill>
                  <a:cs typeface="+mn-ea"/>
                  <a:sym typeface="+mn-lt"/>
                </a:rPr>
                <a:t>标题文字内容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EA407B5-C7AF-4BB3-B225-4DB2FEF3BB30}"/>
                </a:ext>
              </a:extLst>
            </p:cNvPr>
            <p:cNvSpPr txBox="1"/>
            <p:nvPr/>
          </p:nvSpPr>
          <p:spPr>
            <a:xfrm>
              <a:off x="1285876" y="5233799"/>
              <a:ext cx="2282880" cy="56052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9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in a wider field. Using PowerPoint,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1F98D07-8560-42F7-8192-5E430517DBB0}"/>
              </a:ext>
            </a:extLst>
          </p:cNvPr>
          <p:cNvGrpSpPr/>
          <p:nvPr/>
        </p:nvGrpSpPr>
        <p:grpSpPr>
          <a:xfrm>
            <a:off x="3785026" y="4584703"/>
            <a:ext cx="2339102" cy="1215023"/>
            <a:chOff x="3785025" y="4584701"/>
            <a:chExt cx="2339102" cy="121502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8936CE2F-F25E-45DE-BE52-9C5AE5EF0417}"/>
                </a:ext>
              </a:extLst>
            </p:cNvPr>
            <p:cNvSpPr txBox="1"/>
            <p:nvPr/>
          </p:nvSpPr>
          <p:spPr>
            <a:xfrm>
              <a:off x="3796336" y="4584701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/>
                  </a:solidFill>
                  <a:cs typeface="+mn-ea"/>
                  <a:sym typeface="+mn-lt"/>
                </a:rPr>
                <a:t>标题文字内容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7ADC0D8-1966-4E0C-8A11-4F15E0C21FB4}"/>
                </a:ext>
              </a:extLst>
            </p:cNvPr>
            <p:cNvSpPr txBox="1"/>
            <p:nvPr/>
          </p:nvSpPr>
          <p:spPr>
            <a:xfrm>
              <a:off x="3813469" y="5233799"/>
              <a:ext cx="2282880" cy="56052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9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in a wider field. Using PowerPoint,</a:t>
              </a: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D31AA3D1-7DA8-4C03-A643-8CB7EA098B78}"/>
              </a:ext>
            </a:extLst>
          </p:cNvPr>
          <p:cNvGrpSpPr/>
          <p:nvPr/>
        </p:nvGrpSpPr>
        <p:grpSpPr>
          <a:xfrm>
            <a:off x="6312286" y="4584703"/>
            <a:ext cx="2339102" cy="1215023"/>
            <a:chOff x="6312285" y="4584701"/>
            <a:chExt cx="2339102" cy="121502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D44C72F-26F8-44B4-AF6B-CD9796461C5D}"/>
                </a:ext>
              </a:extLst>
            </p:cNvPr>
            <p:cNvSpPr txBox="1"/>
            <p:nvPr/>
          </p:nvSpPr>
          <p:spPr>
            <a:xfrm>
              <a:off x="6323595" y="4584701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/>
                  </a:solidFill>
                  <a:cs typeface="+mn-ea"/>
                  <a:sym typeface="+mn-lt"/>
                </a:rPr>
                <a:t>标题文字内容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4C673C7-F090-4599-A123-831623EACF13}"/>
                </a:ext>
              </a:extLst>
            </p:cNvPr>
            <p:cNvSpPr txBox="1"/>
            <p:nvPr/>
          </p:nvSpPr>
          <p:spPr>
            <a:xfrm>
              <a:off x="6341062" y="5233799"/>
              <a:ext cx="2282880" cy="56052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9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in a wider field. Using PowerPoint,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C82D5DB8-BB2D-411D-AE3E-9DF25630C2AF}"/>
              </a:ext>
            </a:extLst>
          </p:cNvPr>
          <p:cNvGrpSpPr/>
          <p:nvPr/>
        </p:nvGrpSpPr>
        <p:grpSpPr>
          <a:xfrm>
            <a:off x="8839548" y="4584703"/>
            <a:ext cx="2339102" cy="1215023"/>
            <a:chOff x="8839545" y="4584701"/>
            <a:chExt cx="2339102" cy="121502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2D2C416-E4B5-4F24-B8AB-C6DAC3180126}"/>
                </a:ext>
              </a:extLst>
            </p:cNvPr>
            <p:cNvSpPr txBox="1"/>
            <p:nvPr/>
          </p:nvSpPr>
          <p:spPr>
            <a:xfrm>
              <a:off x="8850856" y="4584701"/>
              <a:ext cx="23164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mtClean="0" sz="2800">
                  <a:solidFill>
                    <a:schemeClr val="bg1"/>
                  </a:solidFill>
                  <a:cs typeface="+mn-ea"/>
                  <a:sym typeface="+mn-lt"/>
                </a:rPr>
                <a:t>标题文字内容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41B58DD-4F6A-44AB-8DEA-F555113261F7}"/>
                </a:ext>
              </a:extLst>
            </p:cNvPr>
            <p:cNvSpPr txBox="1"/>
            <p:nvPr/>
          </p:nvSpPr>
          <p:spPr>
            <a:xfrm>
              <a:off x="8868654" y="5233799"/>
              <a:ext cx="2282880" cy="560527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9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in a wider field. Using PowerPoint,</a:t>
              </a:r>
            </a:p>
          </p:txBody>
        </p:sp>
      </p:grpSp>
    </p:spTree>
    <p:extLst>
      <p:ext uri="{BB962C8B-B14F-4D97-AF65-F5344CB8AC3E}">
        <p14:creationId val="263842944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3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5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62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6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4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id="7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23"/>
      <p:bldP grpId="0" spid="24"/>
      <p:bldP grpId="0" spid="25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3DDF2BB6-FE7E-4DEA-A13C-2D9F472200DE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3" name="Freeform 45">
              <a:extLst>
                <a:ext uri="{FF2B5EF4-FFF2-40B4-BE49-F238E27FC236}">
                  <a16:creationId xmlns:a16="http://schemas.microsoft.com/office/drawing/2014/main" id="{C6C1F23A-E017-411F-8C96-27157DC1C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Freeform 46">
              <a:extLst>
                <a:ext uri="{FF2B5EF4-FFF2-40B4-BE49-F238E27FC236}">
                  <a16:creationId xmlns:a16="http://schemas.microsoft.com/office/drawing/2014/main" id="{6B488771-0247-437B-A07E-412CDC8DF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Freeform 47">
              <a:extLst>
                <a:ext uri="{FF2B5EF4-FFF2-40B4-BE49-F238E27FC236}">
                  <a16:creationId xmlns:a16="http://schemas.microsoft.com/office/drawing/2014/main" id="{B97B06D8-FD37-43CA-8CDF-4401C75784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48">
              <a:extLst>
                <a:ext uri="{FF2B5EF4-FFF2-40B4-BE49-F238E27FC236}">
                  <a16:creationId xmlns:a16="http://schemas.microsoft.com/office/drawing/2014/main" id="{DFEA9546-55A3-433F-820F-1D59C1E5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49">
              <a:extLst>
                <a:ext uri="{FF2B5EF4-FFF2-40B4-BE49-F238E27FC236}">
                  <a16:creationId xmlns:a16="http://schemas.microsoft.com/office/drawing/2014/main" id="{AD8CE14A-0763-4DFD-8182-DBDDDD865D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643ABF8-C2F1-45F5-AFEB-CFACCCD5EE80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AAC9724D-1397-4180-84FB-2F8389E24AEC}"/>
              </a:ext>
            </a:extLst>
          </p:cNvPr>
          <p:cNvGrpSpPr/>
          <p:nvPr/>
        </p:nvGrpSpPr>
        <p:grpSpPr>
          <a:xfrm>
            <a:off x="1272599" y="4507419"/>
            <a:ext cx="790951" cy="1323254"/>
            <a:chOff x="5416550" y="2224088"/>
            <a:chExt cx="1422400" cy="2379663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A313607-3B58-4408-AA3E-BC71267B3CB5}"/>
                </a:ext>
              </a:extLst>
            </p:cNvPr>
            <p:cNvGrpSpPr/>
            <p:nvPr/>
          </p:nvGrpSpPr>
          <p:grpSpPr>
            <a:xfrm>
              <a:off x="5514975" y="2259013"/>
              <a:ext cx="1157288" cy="2281238"/>
              <a:chOff x="5514975" y="2259013"/>
              <a:chExt cx="1157288" cy="2281238"/>
            </a:xfrm>
          </p:grpSpPr>
          <p:sp>
            <p:nvSpPr>
              <p:cNvPr id="37" name="Freeform 5">
                <a:extLst>
                  <a:ext uri="{FF2B5EF4-FFF2-40B4-BE49-F238E27FC236}">
                    <a16:creationId xmlns:a16="http://schemas.microsoft.com/office/drawing/2014/main" id="{92FBEA66-4F65-4AFC-92FB-8D2F07D34DDA}"/>
                  </a:ext>
                </a:extLst>
              </p:cNvPr>
              <p:cNvSpPr/>
              <p:nvPr/>
            </p:nvSpPr>
            <p:spPr bwMode="auto">
              <a:xfrm>
                <a:off x="5514975" y="2259013"/>
                <a:ext cx="338138" cy="790575"/>
              </a:xfrm>
              <a:custGeom>
                <a:gdLst>
                  <a:gd fmla="*/ 73 w 79" name="T0"/>
                  <a:gd fmla="*/ 166 h 186" name="T1"/>
                  <a:gd fmla="*/ 38 w 79" name="T2"/>
                  <a:gd fmla="*/ 16 h 186" name="T3"/>
                  <a:gd fmla="*/ 19 w 79" name="T4"/>
                  <a:gd fmla="*/ 11 h 186" name="T5"/>
                  <a:gd fmla="*/ 56 w 79" name="T6"/>
                  <a:gd fmla="*/ 176 h 186" name="T7"/>
                  <a:gd fmla="*/ 73 w 79" name="T8"/>
                  <a:gd fmla="*/ 166 h 1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6" w="79">
                    <a:moveTo>
                      <a:pt x="73" y="166"/>
                    </a:moveTo>
                    <a:cubicBezTo>
                      <a:pt x="45" y="125"/>
                      <a:pt x="20" y="66"/>
                      <a:pt x="38" y="16"/>
                    </a:cubicBezTo>
                    <a:cubicBezTo>
                      <a:pt x="42" y="5"/>
                      <a:pt x="23" y="0"/>
                      <a:pt x="19" y="11"/>
                    </a:cubicBezTo>
                    <a:cubicBezTo>
                      <a:pt x="0" y="66"/>
                      <a:pt x="26" y="130"/>
                      <a:pt x="56" y="176"/>
                    </a:cubicBezTo>
                    <a:cubicBezTo>
                      <a:pt x="63" y="186"/>
                      <a:pt x="79" y="177"/>
                      <a:pt x="73" y="166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38" name="Freeform 6">
                <a:extLst>
                  <a:ext uri="{FF2B5EF4-FFF2-40B4-BE49-F238E27FC236}">
                    <a16:creationId xmlns:a16="http://schemas.microsoft.com/office/drawing/2014/main" id="{B541569E-54BE-497B-8A92-29990F503981}"/>
                  </a:ext>
                </a:extLst>
              </p:cNvPr>
              <p:cNvSpPr/>
              <p:nvPr/>
            </p:nvSpPr>
            <p:spPr bwMode="auto">
              <a:xfrm>
                <a:off x="5565775" y="3046413"/>
                <a:ext cx="1106488" cy="1493838"/>
              </a:xfrm>
              <a:custGeom>
                <a:gdLst>
                  <a:gd fmla="*/ 255 w 259" name="T0"/>
                  <a:gd fmla="*/ 288 h 351" name="T1"/>
                  <a:gd fmla="*/ 250 w 259" name="T2"/>
                  <a:gd fmla="*/ 278 h 351" name="T3"/>
                  <a:gd fmla="*/ 78 w 259" name="T4"/>
                  <a:gd fmla="*/ 309 h 351" name="T5"/>
                  <a:gd fmla="*/ 38 w 259" name="T6"/>
                  <a:gd fmla="*/ 323 h 351" name="T7"/>
                  <a:gd fmla="*/ 32 w 259" name="T8"/>
                  <a:gd fmla="*/ 327 h 351" name="T9"/>
                  <a:gd fmla="*/ 21 w 259" name="T10"/>
                  <a:gd fmla="*/ 332 h 351" name="T11"/>
                  <a:gd fmla="*/ 40 w 259" name="T12"/>
                  <a:gd fmla="*/ 261 h 351" name="T13"/>
                  <a:gd fmla="*/ 67 w 259" name="T14"/>
                  <a:gd fmla="*/ 201 h 351" name="T15"/>
                  <a:gd fmla="*/ 48 w 259" name="T16"/>
                  <a:gd fmla="*/ 151 h 351" name="T17"/>
                  <a:gd fmla="*/ 63 w 259" name="T18"/>
                  <a:gd fmla="*/ 19 h 351" name="T19"/>
                  <a:gd fmla="*/ 47 w 259" name="T20"/>
                  <a:gd fmla="*/ 9 h 351" name="T21"/>
                  <a:gd fmla="*/ 20 w 259" name="T22"/>
                  <a:gd fmla="*/ 128 h 351" name="T23"/>
                  <a:gd fmla="*/ 30 w 259" name="T24"/>
                  <a:gd fmla="*/ 160 h 351" name="T25"/>
                  <a:gd fmla="*/ 0 w 259" name="T26"/>
                  <a:gd fmla="*/ 334 h 351" name="T27"/>
                  <a:gd fmla="*/ 14 w 259" name="T28"/>
                  <a:gd fmla="*/ 343 h 351" name="T29"/>
                  <a:gd fmla="*/ 26 w 259" name="T30"/>
                  <a:gd fmla="*/ 350 h 351" name="T31"/>
                  <a:gd fmla="*/ 31 w 259" name="T32"/>
                  <a:gd fmla="*/ 351 h 351" name="T33"/>
                  <a:gd fmla="*/ 93 w 259" name="T34"/>
                  <a:gd fmla="*/ 343 h 351" name="T35"/>
                  <a:gd fmla="*/ 255 w 259" name="T36"/>
                  <a:gd fmla="*/ 301 h 351" name="T37"/>
                  <a:gd fmla="*/ 255 w 259" name="T38"/>
                  <a:gd fmla="*/ 288 h 35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1" w="259">
                    <a:moveTo>
                      <a:pt x="255" y="288"/>
                    </a:moveTo>
                    <a:cubicBezTo>
                      <a:pt x="255" y="284"/>
                      <a:pt x="254" y="280"/>
                      <a:pt x="250" y="278"/>
                    </a:cubicBezTo>
                    <a:cubicBezTo>
                      <a:pt x="204" y="258"/>
                      <a:pt x="128" y="283"/>
                      <a:pt x="78" y="309"/>
                    </a:cubicBezTo>
                    <a:cubicBezTo>
                      <a:pt x="65" y="314"/>
                      <a:pt x="51" y="319"/>
                      <a:pt x="38" y="323"/>
                    </a:cubicBezTo>
                    <a:cubicBezTo>
                      <a:pt x="35" y="324"/>
                      <a:pt x="33" y="325"/>
                      <a:pt x="32" y="327"/>
                    </a:cubicBezTo>
                    <a:cubicBezTo>
                      <a:pt x="28" y="329"/>
                      <a:pt x="25" y="331"/>
                      <a:pt x="21" y="332"/>
                    </a:cubicBezTo>
                    <a:cubicBezTo>
                      <a:pt x="31" y="309"/>
                      <a:pt x="33" y="285"/>
                      <a:pt x="40" y="261"/>
                    </a:cubicBezTo>
                    <a:cubicBezTo>
                      <a:pt x="46" y="241"/>
                      <a:pt x="67" y="222"/>
                      <a:pt x="67" y="201"/>
                    </a:cubicBezTo>
                    <a:cubicBezTo>
                      <a:pt x="67" y="184"/>
                      <a:pt x="56" y="167"/>
                      <a:pt x="48" y="151"/>
                    </a:cubicBezTo>
                    <a:cubicBezTo>
                      <a:pt x="45" y="106"/>
                      <a:pt x="38" y="63"/>
                      <a:pt x="63" y="19"/>
                    </a:cubicBezTo>
                    <a:cubicBezTo>
                      <a:pt x="69" y="9"/>
                      <a:pt x="54" y="0"/>
                      <a:pt x="47" y="9"/>
                    </a:cubicBezTo>
                    <a:cubicBezTo>
                      <a:pt x="10" y="34"/>
                      <a:pt x="14" y="89"/>
                      <a:pt x="20" y="128"/>
                    </a:cubicBezTo>
                    <a:cubicBezTo>
                      <a:pt x="22" y="139"/>
                      <a:pt x="26" y="149"/>
                      <a:pt x="30" y="160"/>
                    </a:cubicBezTo>
                    <a:cubicBezTo>
                      <a:pt x="33" y="221"/>
                      <a:pt x="1" y="274"/>
                      <a:pt x="0" y="334"/>
                    </a:cubicBezTo>
                    <a:cubicBezTo>
                      <a:pt x="0" y="342"/>
                      <a:pt x="8" y="346"/>
                      <a:pt x="14" y="343"/>
                    </a:cubicBezTo>
                    <a:cubicBezTo>
                      <a:pt x="15" y="347"/>
                      <a:pt x="20" y="351"/>
                      <a:pt x="26" y="350"/>
                    </a:cubicBezTo>
                    <a:cubicBezTo>
                      <a:pt x="27" y="351"/>
                      <a:pt x="29" y="351"/>
                      <a:pt x="31" y="351"/>
                    </a:cubicBezTo>
                    <a:cubicBezTo>
                      <a:pt x="51" y="347"/>
                      <a:pt x="71" y="345"/>
                      <a:pt x="93" y="343"/>
                    </a:cubicBezTo>
                    <a:cubicBezTo>
                      <a:pt x="148" y="343"/>
                      <a:pt x="216" y="334"/>
                      <a:pt x="255" y="301"/>
                    </a:cubicBezTo>
                    <a:cubicBezTo>
                      <a:pt x="259" y="296"/>
                      <a:pt x="258" y="291"/>
                      <a:pt x="255" y="288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7031739B-6516-4A2A-A74F-F7F8FF39B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2224088"/>
              <a:ext cx="1422400" cy="2379663"/>
            </a:xfrm>
            <a:custGeom>
              <a:gdLst>
                <a:gd fmla="*/ 311 w 333" name="T0"/>
                <a:gd fmla="*/ 468 h 559" name="T1"/>
                <a:gd fmla="*/ 135 w 333" name="T2"/>
                <a:gd fmla="*/ 198 h 559" name="T3"/>
                <a:gd fmla="*/ 179 w 333" name="T4"/>
                <a:gd fmla="*/ 194 h 559" name="T5"/>
                <a:gd fmla="*/ 167 w 333" name="T6"/>
                <a:gd fmla="*/ 98 h 559" name="T7"/>
                <a:gd fmla="*/ 91 w 333" name="T8"/>
                <a:gd fmla="*/ 86 h 559" name="T9"/>
                <a:gd fmla="*/ 33 w 333" name="T10"/>
                <a:gd fmla="*/ 68 h 559" name="T11"/>
                <a:gd fmla="*/ 48 w 333" name="T12"/>
                <a:gd fmla="*/ 160 h 559" name="T13"/>
                <a:gd fmla="*/ 0 w 333" name="T14"/>
                <a:gd fmla="*/ 151 h 559" name="T15"/>
                <a:gd fmla="*/ 9 w 333" name="T16"/>
                <a:gd fmla="*/ 206 h 559" name="T17"/>
                <a:gd fmla="*/ 15 w 333" name="T18"/>
                <a:gd fmla="*/ 240 h 559" name="T19"/>
                <a:gd fmla="*/ 51 w 333" name="T20"/>
                <a:gd fmla="*/ 229 h 559" name="T21"/>
                <a:gd fmla="*/ 57 w 333" name="T22"/>
                <a:gd fmla="*/ 376 h 559" name="T23"/>
                <a:gd fmla="*/ 25 w 333" name="T24"/>
                <a:gd fmla="*/ 540 h 559" name="T25"/>
                <a:gd fmla="*/ 45 w 333" name="T26"/>
                <a:gd fmla="*/ 554 h 559" name="T27"/>
                <a:gd fmla="*/ 52 w 333" name="T28"/>
                <a:gd fmla="*/ 555 h 559" name="T29"/>
                <a:gd fmla="*/ 117 w 333" name="T30"/>
                <a:gd fmla="*/ 555 h 559" name="T31"/>
                <a:gd fmla="*/ 314 w 333" name="T32"/>
                <a:gd fmla="*/ 473 h 559" name="T33"/>
                <a:gd fmla="*/ 39 w 333" name="T34"/>
                <a:gd fmla="*/ 34 h 559" name="T35"/>
                <a:gd fmla="*/ 98 w 333" name="T36"/>
                <a:gd fmla="*/ 166 h 559" name="T37"/>
                <a:gd fmla="*/ 86 w 333" name="T38"/>
                <a:gd fmla="*/ 168 h 559" name="T39"/>
                <a:gd fmla="*/ 73 w 333" name="T40"/>
                <a:gd fmla="*/ 168 h 559" name="T41"/>
                <a:gd fmla="*/ 290 w 333" name="T42"/>
                <a:gd fmla="*/ 485 h 559" name="T43"/>
                <a:gd fmla="*/ 267 w 333" name="T44"/>
                <a:gd fmla="*/ 500 h 559" name="T45"/>
                <a:gd fmla="*/ 120 w 333" name="T46"/>
                <a:gd fmla="*/ 540 h 559" name="T47"/>
                <a:gd fmla="*/ 50 w 333" name="T48"/>
                <a:gd fmla="*/ 539 h 559" name="T49"/>
                <a:gd fmla="*/ 146 w 333" name="T50"/>
                <a:gd fmla="*/ 500 h 559" name="T51"/>
                <a:gd fmla="*/ 194 w 333" name="T52"/>
                <a:gd fmla="*/ 485 h 559" name="T53"/>
                <a:gd fmla="*/ 260 w 333" name="T54"/>
                <a:gd fmla="*/ 470 h 559" name="T55"/>
                <a:gd fmla="*/ 155 w 333" name="T56"/>
                <a:gd fmla="*/ 497 h 559" name="T57"/>
                <a:gd fmla="*/ 185 w 333" name="T58"/>
                <a:gd fmla="*/ 487 h 559" name="T59"/>
                <a:gd fmla="*/ 155 w 333" name="T60"/>
                <a:gd fmla="*/ 497 h 559" name="T61"/>
                <a:gd fmla="*/ 274 w 333" name="T62"/>
                <a:gd fmla="*/ 460 h 559" name="T63"/>
                <a:gd fmla="*/ 35 w 333" name="T64"/>
                <a:gd fmla="*/ 533 h 559" name="T65"/>
                <a:gd fmla="*/ 33 w 333" name="T66"/>
                <a:gd fmla="*/ 535 h 559" name="T67"/>
                <a:gd fmla="*/ 66 w 333" name="T68"/>
                <a:gd fmla="*/ 373 h 559" name="T69"/>
                <a:gd fmla="*/ 70 w 333" name="T70"/>
                <a:gd fmla="*/ 215 h 559" name="T71"/>
                <a:gd fmla="*/ 80 w 333" name="T72"/>
                <a:gd fmla="*/ 206 h 559" name="T73"/>
                <a:gd fmla="*/ 82 w 333" name="T74"/>
                <a:gd fmla="*/ 204 h 559" name="T75"/>
                <a:gd fmla="*/ 79 w 333" name="T76"/>
                <a:gd fmla="*/ 250 h 559" name="T77"/>
                <a:gd fmla="*/ 109 w 333" name="T78"/>
                <a:gd fmla="*/ 254 h 559" name="T79"/>
                <a:gd fmla="*/ 122 w 333" name="T80"/>
                <a:gd fmla="*/ 307 h 559" name="T81"/>
                <a:gd fmla="*/ 154 w 333" name="T82"/>
                <a:gd fmla="*/ 286 h 559" name="T83"/>
                <a:gd fmla="*/ 203 w 333" name="T84"/>
                <a:gd fmla="*/ 347 h 559" name="T85"/>
                <a:gd fmla="*/ 210 w 333" name="T86"/>
                <a:gd fmla="*/ 353 h 559" name="T87"/>
                <a:gd fmla="*/ 274 w 333" name="T88"/>
                <a:gd fmla="*/ 460 h 559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59" w="333">
                  <a:moveTo>
                    <a:pt x="314" y="473"/>
                  </a:moveTo>
                  <a:cubicBezTo>
                    <a:pt x="313" y="471"/>
                    <a:pt x="312" y="470"/>
                    <a:pt x="311" y="468"/>
                  </a:cubicBezTo>
                  <a:cubicBezTo>
                    <a:pt x="295" y="414"/>
                    <a:pt x="271" y="361"/>
                    <a:pt x="212" y="344"/>
                  </a:cubicBezTo>
                  <a:cubicBezTo>
                    <a:pt x="205" y="318"/>
                    <a:pt x="173" y="233"/>
                    <a:pt x="135" y="198"/>
                  </a:cubicBezTo>
                  <a:cubicBezTo>
                    <a:pt x="148" y="200"/>
                    <a:pt x="162" y="201"/>
                    <a:pt x="176" y="198"/>
                  </a:cubicBezTo>
                  <a:cubicBezTo>
                    <a:pt x="178" y="198"/>
                    <a:pt x="179" y="195"/>
                    <a:pt x="179" y="194"/>
                  </a:cubicBezTo>
                  <a:cubicBezTo>
                    <a:pt x="179" y="162"/>
                    <a:pt x="183" y="132"/>
                    <a:pt x="173" y="101"/>
                  </a:cubicBezTo>
                  <a:cubicBezTo>
                    <a:pt x="172" y="99"/>
                    <a:pt x="169" y="97"/>
                    <a:pt x="167" y="98"/>
                  </a:cubicBezTo>
                  <a:cubicBezTo>
                    <a:pt x="140" y="108"/>
                    <a:pt x="120" y="132"/>
                    <a:pt x="105" y="157"/>
                  </a:cubicBezTo>
                  <a:cubicBezTo>
                    <a:pt x="100" y="133"/>
                    <a:pt x="97" y="109"/>
                    <a:pt x="91" y="86"/>
                  </a:cubicBezTo>
                  <a:cubicBezTo>
                    <a:pt x="87" y="68"/>
                    <a:pt x="78" y="13"/>
                    <a:pt x="55" y="7"/>
                  </a:cubicBezTo>
                  <a:cubicBezTo>
                    <a:pt x="25" y="0"/>
                    <a:pt x="31" y="54"/>
                    <a:pt x="33" y="68"/>
                  </a:cubicBezTo>
                  <a:cubicBezTo>
                    <a:pt x="39" y="100"/>
                    <a:pt x="48" y="133"/>
                    <a:pt x="61" y="164"/>
                  </a:cubicBezTo>
                  <a:cubicBezTo>
                    <a:pt x="57" y="163"/>
                    <a:pt x="52" y="161"/>
                    <a:pt x="48" y="160"/>
                  </a:cubicBezTo>
                  <a:cubicBezTo>
                    <a:pt x="34" y="154"/>
                    <a:pt x="20" y="147"/>
                    <a:pt x="4" y="147"/>
                  </a:cubicBezTo>
                  <a:cubicBezTo>
                    <a:pt x="2" y="146"/>
                    <a:pt x="0" y="149"/>
                    <a:pt x="0" y="151"/>
                  </a:cubicBezTo>
                  <a:cubicBezTo>
                    <a:pt x="1" y="165"/>
                    <a:pt x="2" y="181"/>
                    <a:pt x="7" y="195"/>
                  </a:cubicBezTo>
                  <a:cubicBezTo>
                    <a:pt x="7" y="199"/>
                    <a:pt x="8" y="203"/>
                    <a:pt x="9" y="206"/>
                  </a:cubicBezTo>
                  <a:cubicBezTo>
                    <a:pt x="10" y="210"/>
                    <a:pt x="11" y="214"/>
                    <a:pt x="13" y="218"/>
                  </a:cubicBezTo>
                  <a:cubicBezTo>
                    <a:pt x="13" y="225"/>
                    <a:pt x="14" y="233"/>
                    <a:pt x="15" y="240"/>
                  </a:cubicBezTo>
                  <a:cubicBezTo>
                    <a:pt x="16" y="243"/>
                    <a:pt x="18" y="244"/>
                    <a:pt x="21" y="243"/>
                  </a:cubicBezTo>
                  <a:cubicBezTo>
                    <a:pt x="32" y="241"/>
                    <a:pt x="42" y="236"/>
                    <a:pt x="51" y="229"/>
                  </a:cubicBezTo>
                  <a:cubicBezTo>
                    <a:pt x="45" y="246"/>
                    <a:pt x="43" y="264"/>
                    <a:pt x="42" y="282"/>
                  </a:cubicBezTo>
                  <a:cubicBezTo>
                    <a:pt x="41" y="313"/>
                    <a:pt x="45" y="347"/>
                    <a:pt x="57" y="376"/>
                  </a:cubicBezTo>
                  <a:cubicBezTo>
                    <a:pt x="42" y="429"/>
                    <a:pt x="25" y="481"/>
                    <a:pt x="24" y="537"/>
                  </a:cubicBezTo>
                  <a:cubicBezTo>
                    <a:pt x="24" y="538"/>
                    <a:pt x="25" y="539"/>
                    <a:pt x="25" y="540"/>
                  </a:cubicBezTo>
                  <a:cubicBezTo>
                    <a:pt x="24" y="542"/>
                    <a:pt x="24" y="545"/>
                    <a:pt x="26" y="547"/>
                  </a:cubicBezTo>
                  <a:cubicBezTo>
                    <a:pt x="32" y="550"/>
                    <a:pt x="39" y="552"/>
                    <a:pt x="45" y="554"/>
                  </a:cubicBezTo>
                  <a:cubicBezTo>
                    <a:pt x="46" y="554"/>
                    <a:pt x="46" y="554"/>
                    <a:pt x="47" y="554"/>
                  </a:cubicBezTo>
                  <a:cubicBezTo>
                    <a:pt x="48" y="554"/>
                    <a:pt x="50" y="555"/>
                    <a:pt x="52" y="555"/>
                  </a:cubicBezTo>
                  <a:cubicBezTo>
                    <a:pt x="52" y="555"/>
                    <a:pt x="53" y="555"/>
                    <a:pt x="54" y="555"/>
                  </a:cubicBezTo>
                  <a:cubicBezTo>
                    <a:pt x="74" y="559"/>
                    <a:pt x="96" y="558"/>
                    <a:pt x="117" y="555"/>
                  </a:cubicBezTo>
                  <a:cubicBezTo>
                    <a:pt x="138" y="552"/>
                    <a:pt x="158" y="548"/>
                    <a:pt x="179" y="543"/>
                  </a:cubicBezTo>
                  <a:cubicBezTo>
                    <a:pt x="256" y="533"/>
                    <a:pt x="333" y="511"/>
                    <a:pt x="314" y="473"/>
                  </a:cubicBezTo>
                  <a:close/>
                  <a:moveTo>
                    <a:pt x="47" y="91"/>
                  </a:moveTo>
                  <a:cubicBezTo>
                    <a:pt x="43" y="72"/>
                    <a:pt x="38" y="53"/>
                    <a:pt x="39" y="34"/>
                  </a:cubicBezTo>
                  <a:cubicBezTo>
                    <a:pt x="41" y="19"/>
                    <a:pt x="51" y="11"/>
                    <a:pt x="60" y="25"/>
                  </a:cubicBezTo>
                  <a:cubicBezTo>
                    <a:pt x="86" y="66"/>
                    <a:pt x="87" y="119"/>
                    <a:pt x="98" y="166"/>
                  </a:cubicBezTo>
                  <a:cubicBezTo>
                    <a:pt x="97" y="165"/>
                    <a:pt x="95" y="164"/>
                    <a:pt x="93" y="165"/>
                  </a:cubicBezTo>
                  <a:cubicBezTo>
                    <a:pt x="91" y="166"/>
                    <a:pt x="89" y="167"/>
                    <a:pt x="86" y="168"/>
                  </a:cubicBezTo>
                  <a:cubicBezTo>
                    <a:pt x="84" y="169"/>
                    <a:pt x="82" y="169"/>
                    <a:pt x="80" y="170"/>
                  </a:cubicBezTo>
                  <a:cubicBezTo>
                    <a:pt x="78" y="169"/>
                    <a:pt x="76" y="168"/>
                    <a:pt x="73" y="168"/>
                  </a:cubicBezTo>
                  <a:cubicBezTo>
                    <a:pt x="63" y="143"/>
                    <a:pt x="54" y="116"/>
                    <a:pt x="47" y="91"/>
                  </a:cubicBezTo>
                  <a:close/>
                  <a:moveTo>
                    <a:pt x="290" y="485"/>
                  </a:moveTo>
                  <a:cubicBezTo>
                    <a:pt x="289" y="486"/>
                    <a:pt x="288" y="486"/>
                    <a:pt x="287" y="487"/>
                  </a:cubicBezTo>
                  <a:cubicBezTo>
                    <a:pt x="280" y="492"/>
                    <a:pt x="273" y="496"/>
                    <a:pt x="267" y="500"/>
                  </a:cubicBezTo>
                  <a:cubicBezTo>
                    <a:pt x="237" y="515"/>
                    <a:pt x="201" y="522"/>
                    <a:pt x="170" y="529"/>
                  </a:cubicBezTo>
                  <a:cubicBezTo>
                    <a:pt x="153" y="533"/>
                    <a:pt x="136" y="536"/>
                    <a:pt x="120" y="540"/>
                  </a:cubicBezTo>
                  <a:cubicBezTo>
                    <a:pt x="114" y="540"/>
                    <a:pt x="108" y="540"/>
                    <a:pt x="102" y="541"/>
                  </a:cubicBezTo>
                  <a:cubicBezTo>
                    <a:pt x="85" y="541"/>
                    <a:pt x="66" y="543"/>
                    <a:pt x="50" y="539"/>
                  </a:cubicBezTo>
                  <a:cubicBezTo>
                    <a:pt x="71" y="529"/>
                    <a:pt x="92" y="519"/>
                    <a:pt x="114" y="510"/>
                  </a:cubicBezTo>
                  <a:cubicBezTo>
                    <a:pt x="125" y="507"/>
                    <a:pt x="135" y="503"/>
                    <a:pt x="146" y="500"/>
                  </a:cubicBezTo>
                  <a:cubicBezTo>
                    <a:pt x="146" y="513"/>
                    <a:pt x="163" y="520"/>
                    <a:pt x="175" y="520"/>
                  </a:cubicBezTo>
                  <a:cubicBezTo>
                    <a:pt x="195" y="519"/>
                    <a:pt x="199" y="501"/>
                    <a:pt x="194" y="485"/>
                  </a:cubicBezTo>
                  <a:cubicBezTo>
                    <a:pt x="208" y="481"/>
                    <a:pt x="223" y="477"/>
                    <a:pt x="237" y="474"/>
                  </a:cubicBezTo>
                  <a:cubicBezTo>
                    <a:pt x="244" y="473"/>
                    <a:pt x="252" y="471"/>
                    <a:pt x="260" y="470"/>
                  </a:cubicBezTo>
                  <a:cubicBezTo>
                    <a:pt x="274" y="471"/>
                    <a:pt x="296" y="475"/>
                    <a:pt x="290" y="485"/>
                  </a:cubicBezTo>
                  <a:close/>
                  <a:moveTo>
                    <a:pt x="155" y="497"/>
                  </a:moveTo>
                  <a:cubicBezTo>
                    <a:pt x="155" y="497"/>
                    <a:pt x="155" y="497"/>
                    <a:pt x="156" y="497"/>
                  </a:cubicBezTo>
                  <a:cubicBezTo>
                    <a:pt x="166" y="493"/>
                    <a:pt x="176" y="490"/>
                    <a:pt x="185" y="487"/>
                  </a:cubicBezTo>
                  <a:cubicBezTo>
                    <a:pt x="189" y="498"/>
                    <a:pt x="188" y="510"/>
                    <a:pt x="174" y="510"/>
                  </a:cubicBezTo>
                  <a:cubicBezTo>
                    <a:pt x="166" y="511"/>
                    <a:pt x="154" y="507"/>
                    <a:pt x="155" y="497"/>
                  </a:cubicBezTo>
                  <a:cubicBezTo>
                    <a:pt x="155" y="497"/>
                    <a:pt x="155" y="497"/>
                    <a:pt x="155" y="497"/>
                  </a:cubicBezTo>
                  <a:close/>
                  <a:moveTo>
                    <a:pt x="274" y="460"/>
                  </a:moveTo>
                  <a:cubicBezTo>
                    <a:pt x="247" y="454"/>
                    <a:pt x="212" y="464"/>
                    <a:pt x="191" y="470"/>
                  </a:cubicBezTo>
                  <a:cubicBezTo>
                    <a:pt x="137" y="484"/>
                    <a:pt x="85" y="508"/>
                    <a:pt x="35" y="533"/>
                  </a:cubicBezTo>
                  <a:cubicBezTo>
                    <a:pt x="34" y="533"/>
                    <a:pt x="34" y="534"/>
                    <a:pt x="33" y="535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34" y="480"/>
                    <a:pt x="52" y="429"/>
                    <a:pt x="66" y="377"/>
                  </a:cubicBezTo>
                  <a:cubicBezTo>
                    <a:pt x="67" y="376"/>
                    <a:pt x="67" y="374"/>
                    <a:pt x="66" y="373"/>
                  </a:cubicBezTo>
                  <a:cubicBezTo>
                    <a:pt x="55" y="348"/>
                    <a:pt x="52" y="319"/>
                    <a:pt x="51" y="292"/>
                  </a:cubicBezTo>
                  <a:cubicBezTo>
                    <a:pt x="51" y="267"/>
                    <a:pt x="53" y="234"/>
                    <a:pt x="70" y="215"/>
                  </a:cubicBezTo>
                  <a:cubicBezTo>
                    <a:pt x="73" y="212"/>
                    <a:pt x="77" y="209"/>
                    <a:pt x="80" y="206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1" y="206"/>
                    <a:pt x="81" y="206"/>
                    <a:pt x="81" y="205"/>
                  </a:cubicBezTo>
                  <a:cubicBezTo>
                    <a:pt x="81" y="205"/>
                    <a:pt x="82" y="205"/>
                    <a:pt x="82" y="204"/>
                  </a:cubicBezTo>
                  <a:cubicBezTo>
                    <a:pt x="83" y="204"/>
                    <a:pt x="84" y="204"/>
                    <a:pt x="84" y="204"/>
                  </a:cubicBezTo>
                  <a:cubicBezTo>
                    <a:pt x="84" y="219"/>
                    <a:pt x="81" y="235"/>
                    <a:pt x="79" y="250"/>
                  </a:cubicBezTo>
                  <a:cubicBezTo>
                    <a:pt x="78" y="253"/>
                    <a:pt x="80" y="256"/>
                    <a:pt x="83" y="256"/>
                  </a:cubicBezTo>
                  <a:cubicBezTo>
                    <a:pt x="92" y="256"/>
                    <a:pt x="100" y="254"/>
                    <a:pt x="109" y="254"/>
                  </a:cubicBezTo>
                  <a:cubicBezTo>
                    <a:pt x="110" y="270"/>
                    <a:pt x="112" y="288"/>
                    <a:pt x="115" y="304"/>
                  </a:cubicBezTo>
                  <a:cubicBezTo>
                    <a:pt x="116" y="307"/>
                    <a:pt x="119" y="308"/>
                    <a:pt x="122" y="307"/>
                  </a:cubicBezTo>
                  <a:cubicBezTo>
                    <a:pt x="132" y="302"/>
                    <a:pt x="142" y="297"/>
                    <a:pt x="152" y="292"/>
                  </a:cubicBezTo>
                  <a:cubicBezTo>
                    <a:pt x="154" y="291"/>
                    <a:pt x="155" y="288"/>
                    <a:pt x="154" y="286"/>
                  </a:cubicBezTo>
                  <a:cubicBezTo>
                    <a:pt x="148" y="264"/>
                    <a:pt x="144" y="232"/>
                    <a:pt x="132" y="208"/>
                  </a:cubicBezTo>
                  <a:cubicBezTo>
                    <a:pt x="166" y="242"/>
                    <a:pt x="197" y="324"/>
                    <a:pt x="203" y="347"/>
                  </a:cubicBezTo>
                  <a:cubicBezTo>
                    <a:pt x="204" y="348"/>
                    <a:pt x="205" y="349"/>
                    <a:pt x="207" y="350"/>
                  </a:cubicBezTo>
                  <a:cubicBezTo>
                    <a:pt x="207" y="351"/>
                    <a:pt x="208" y="352"/>
                    <a:pt x="210" y="353"/>
                  </a:cubicBezTo>
                  <a:cubicBezTo>
                    <a:pt x="263" y="368"/>
                    <a:pt x="285" y="413"/>
                    <a:pt x="299" y="462"/>
                  </a:cubicBezTo>
                  <a:cubicBezTo>
                    <a:pt x="291" y="459"/>
                    <a:pt x="282" y="460"/>
                    <a:pt x="274" y="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D81B19B-5E7D-4C2D-8D95-524D96051693}"/>
              </a:ext>
            </a:extLst>
          </p:cNvPr>
          <p:cNvGrpSpPr/>
          <p:nvPr/>
        </p:nvGrpSpPr>
        <p:grpSpPr>
          <a:xfrm>
            <a:off x="4689690" y="4507419"/>
            <a:ext cx="790951" cy="1323254"/>
            <a:chOff x="5416550" y="2224088"/>
            <a:chExt cx="1422400" cy="2379663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60881499-B95C-4D63-97F6-4CC4A50593F6}"/>
                </a:ext>
              </a:extLst>
            </p:cNvPr>
            <p:cNvGrpSpPr/>
            <p:nvPr/>
          </p:nvGrpSpPr>
          <p:grpSpPr>
            <a:xfrm>
              <a:off x="5514975" y="2259013"/>
              <a:ext cx="1157288" cy="2281238"/>
              <a:chOff x="5514975" y="2259013"/>
              <a:chExt cx="1157288" cy="2281238"/>
            </a:xfrm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52274BCF-6BF4-4950-8387-77BFA3E04BB1}"/>
                  </a:ext>
                </a:extLst>
              </p:cNvPr>
              <p:cNvSpPr/>
              <p:nvPr/>
            </p:nvSpPr>
            <p:spPr bwMode="auto">
              <a:xfrm>
                <a:off x="5514975" y="2259013"/>
                <a:ext cx="338138" cy="790575"/>
              </a:xfrm>
              <a:custGeom>
                <a:gdLst>
                  <a:gd fmla="*/ 73 w 79" name="T0"/>
                  <a:gd fmla="*/ 166 h 186" name="T1"/>
                  <a:gd fmla="*/ 38 w 79" name="T2"/>
                  <a:gd fmla="*/ 16 h 186" name="T3"/>
                  <a:gd fmla="*/ 19 w 79" name="T4"/>
                  <a:gd fmla="*/ 11 h 186" name="T5"/>
                  <a:gd fmla="*/ 56 w 79" name="T6"/>
                  <a:gd fmla="*/ 176 h 186" name="T7"/>
                  <a:gd fmla="*/ 73 w 79" name="T8"/>
                  <a:gd fmla="*/ 166 h 1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6" w="79">
                    <a:moveTo>
                      <a:pt x="73" y="166"/>
                    </a:moveTo>
                    <a:cubicBezTo>
                      <a:pt x="45" y="125"/>
                      <a:pt x="20" y="66"/>
                      <a:pt x="38" y="16"/>
                    </a:cubicBezTo>
                    <a:cubicBezTo>
                      <a:pt x="42" y="5"/>
                      <a:pt x="23" y="0"/>
                      <a:pt x="19" y="11"/>
                    </a:cubicBezTo>
                    <a:cubicBezTo>
                      <a:pt x="0" y="66"/>
                      <a:pt x="26" y="130"/>
                      <a:pt x="56" y="176"/>
                    </a:cubicBezTo>
                    <a:cubicBezTo>
                      <a:pt x="63" y="186"/>
                      <a:pt x="79" y="177"/>
                      <a:pt x="73" y="166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9204992C-3B0A-4DB1-8458-FF39BEA3941A}"/>
                  </a:ext>
                </a:extLst>
              </p:cNvPr>
              <p:cNvSpPr/>
              <p:nvPr/>
            </p:nvSpPr>
            <p:spPr bwMode="auto">
              <a:xfrm>
                <a:off x="5565775" y="3046413"/>
                <a:ext cx="1106488" cy="1493838"/>
              </a:xfrm>
              <a:custGeom>
                <a:gdLst>
                  <a:gd fmla="*/ 255 w 259" name="T0"/>
                  <a:gd fmla="*/ 288 h 351" name="T1"/>
                  <a:gd fmla="*/ 250 w 259" name="T2"/>
                  <a:gd fmla="*/ 278 h 351" name="T3"/>
                  <a:gd fmla="*/ 78 w 259" name="T4"/>
                  <a:gd fmla="*/ 309 h 351" name="T5"/>
                  <a:gd fmla="*/ 38 w 259" name="T6"/>
                  <a:gd fmla="*/ 323 h 351" name="T7"/>
                  <a:gd fmla="*/ 32 w 259" name="T8"/>
                  <a:gd fmla="*/ 327 h 351" name="T9"/>
                  <a:gd fmla="*/ 21 w 259" name="T10"/>
                  <a:gd fmla="*/ 332 h 351" name="T11"/>
                  <a:gd fmla="*/ 40 w 259" name="T12"/>
                  <a:gd fmla="*/ 261 h 351" name="T13"/>
                  <a:gd fmla="*/ 67 w 259" name="T14"/>
                  <a:gd fmla="*/ 201 h 351" name="T15"/>
                  <a:gd fmla="*/ 48 w 259" name="T16"/>
                  <a:gd fmla="*/ 151 h 351" name="T17"/>
                  <a:gd fmla="*/ 63 w 259" name="T18"/>
                  <a:gd fmla="*/ 19 h 351" name="T19"/>
                  <a:gd fmla="*/ 47 w 259" name="T20"/>
                  <a:gd fmla="*/ 9 h 351" name="T21"/>
                  <a:gd fmla="*/ 20 w 259" name="T22"/>
                  <a:gd fmla="*/ 128 h 351" name="T23"/>
                  <a:gd fmla="*/ 30 w 259" name="T24"/>
                  <a:gd fmla="*/ 160 h 351" name="T25"/>
                  <a:gd fmla="*/ 0 w 259" name="T26"/>
                  <a:gd fmla="*/ 334 h 351" name="T27"/>
                  <a:gd fmla="*/ 14 w 259" name="T28"/>
                  <a:gd fmla="*/ 343 h 351" name="T29"/>
                  <a:gd fmla="*/ 26 w 259" name="T30"/>
                  <a:gd fmla="*/ 350 h 351" name="T31"/>
                  <a:gd fmla="*/ 31 w 259" name="T32"/>
                  <a:gd fmla="*/ 351 h 351" name="T33"/>
                  <a:gd fmla="*/ 93 w 259" name="T34"/>
                  <a:gd fmla="*/ 343 h 351" name="T35"/>
                  <a:gd fmla="*/ 255 w 259" name="T36"/>
                  <a:gd fmla="*/ 301 h 351" name="T37"/>
                  <a:gd fmla="*/ 255 w 259" name="T38"/>
                  <a:gd fmla="*/ 288 h 35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1" w="259">
                    <a:moveTo>
                      <a:pt x="255" y="288"/>
                    </a:moveTo>
                    <a:cubicBezTo>
                      <a:pt x="255" y="284"/>
                      <a:pt x="254" y="280"/>
                      <a:pt x="250" y="278"/>
                    </a:cubicBezTo>
                    <a:cubicBezTo>
                      <a:pt x="204" y="258"/>
                      <a:pt x="128" y="283"/>
                      <a:pt x="78" y="309"/>
                    </a:cubicBezTo>
                    <a:cubicBezTo>
                      <a:pt x="65" y="314"/>
                      <a:pt x="51" y="319"/>
                      <a:pt x="38" y="323"/>
                    </a:cubicBezTo>
                    <a:cubicBezTo>
                      <a:pt x="35" y="324"/>
                      <a:pt x="33" y="325"/>
                      <a:pt x="32" y="327"/>
                    </a:cubicBezTo>
                    <a:cubicBezTo>
                      <a:pt x="28" y="329"/>
                      <a:pt x="25" y="331"/>
                      <a:pt x="21" y="332"/>
                    </a:cubicBezTo>
                    <a:cubicBezTo>
                      <a:pt x="31" y="309"/>
                      <a:pt x="33" y="285"/>
                      <a:pt x="40" y="261"/>
                    </a:cubicBezTo>
                    <a:cubicBezTo>
                      <a:pt x="46" y="241"/>
                      <a:pt x="67" y="222"/>
                      <a:pt x="67" y="201"/>
                    </a:cubicBezTo>
                    <a:cubicBezTo>
                      <a:pt x="67" y="184"/>
                      <a:pt x="56" y="167"/>
                      <a:pt x="48" y="151"/>
                    </a:cubicBezTo>
                    <a:cubicBezTo>
                      <a:pt x="45" y="106"/>
                      <a:pt x="38" y="63"/>
                      <a:pt x="63" y="19"/>
                    </a:cubicBezTo>
                    <a:cubicBezTo>
                      <a:pt x="69" y="9"/>
                      <a:pt x="54" y="0"/>
                      <a:pt x="47" y="9"/>
                    </a:cubicBezTo>
                    <a:cubicBezTo>
                      <a:pt x="10" y="34"/>
                      <a:pt x="14" y="89"/>
                      <a:pt x="20" y="128"/>
                    </a:cubicBezTo>
                    <a:cubicBezTo>
                      <a:pt x="22" y="139"/>
                      <a:pt x="26" y="149"/>
                      <a:pt x="30" y="160"/>
                    </a:cubicBezTo>
                    <a:cubicBezTo>
                      <a:pt x="33" y="221"/>
                      <a:pt x="1" y="274"/>
                      <a:pt x="0" y="334"/>
                    </a:cubicBezTo>
                    <a:cubicBezTo>
                      <a:pt x="0" y="342"/>
                      <a:pt x="8" y="346"/>
                      <a:pt x="14" y="343"/>
                    </a:cubicBezTo>
                    <a:cubicBezTo>
                      <a:pt x="15" y="347"/>
                      <a:pt x="20" y="351"/>
                      <a:pt x="26" y="350"/>
                    </a:cubicBezTo>
                    <a:cubicBezTo>
                      <a:pt x="27" y="351"/>
                      <a:pt x="29" y="351"/>
                      <a:pt x="31" y="351"/>
                    </a:cubicBezTo>
                    <a:cubicBezTo>
                      <a:pt x="51" y="347"/>
                      <a:pt x="71" y="345"/>
                      <a:pt x="93" y="343"/>
                    </a:cubicBezTo>
                    <a:cubicBezTo>
                      <a:pt x="148" y="343"/>
                      <a:pt x="216" y="334"/>
                      <a:pt x="255" y="301"/>
                    </a:cubicBezTo>
                    <a:cubicBezTo>
                      <a:pt x="259" y="296"/>
                      <a:pt x="258" y="291"/>
                      <a:pt x="255" y="288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4FBA314A-BE3F-4F69-B60E-8CF2DD88C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2224088"/>
              <a:ext cx="1422400" cy="2379663"/>
            </a:xfrm>
            <a:custGeom>
              <a:gdLst>
                <a:gd fmla="*/ 311 w 333" name="T0"/>
                <a:gd fmla="*/ 468 h 559" name="T1"/>
                <a:gd fmla="*/ 135 w 333" name="T2"/>
                <a:gd fmla="*/ 198 h 559" name="T3"/>
                <a:gd fmla="*/ 179 w 333" name="T4"/>
                <a:gd fmla="*/ 194 h 559" name="T5"/>
                <a:gd fmla="*/ 167 w 333" name="T6"/>
                <a:gd fmla="*/ 98 h 559" name="T7"/>
                <a:gd fmla="*/ 91 w 333" name="T8"/>
                <a:gd fmla="*/ 86 h 559" name="T9"/>
                <a:gd fmla="*/ 33 w 333" name="T10"/>
                <a:gd fmla="*/ 68 h 559" name="T11"/>
                <a:gd fmla="*/ 48 w 333" name="T12"/>
                <a:gd fmla="*/ 160 h 559" name="T13"/>
                <a:gd fmla="*/ 0 w 333" name="T14"/>
                <a:gd fmla="*/ 151 h 559" name="T15"/>
                <a:gd fmla="*/ 9 w 333" name="T16"/>
                <a:gd fmla="*/ 206 h 559" name="T17"/>
                <a:gd fmla="*/ 15 w 333" name="T18"/>
                <a:gd fmla="*/ 240 h 559" name="T19"/>
                <a:gd fmla="*/ 51 w 333" name="T20"/>
                <a:gd fmla="*/ 229 h 559" name="T21"/>
                <a:gd fmla="*/ 57 w 333" name="T22"/>
                <a:gd fmla="*/ 376 h 559" name="T23"/>
                <a:gd fmla="*/ 25 w 333" name="T24"/>
                <a:gd fmla="*/ 540 h 559" name="T25"/>
                <a:gd fmla="*/ 45 w 333" name="T26"/>
                <a:gd fmla="*/ 554 h 559" name="T27"/>
                <a:gd fmla="*/ 52 w 333" name="T28"/>
                <a:gd fmla="*/ 555 h 559" name="T29"/>
                <a:gd fmla="*/ 117 w 333" name="T30"/>
                <a:gd fmla="*/ 555 h 559" name="T31"/>
                <a:gd fmla="*/ 314 w 333" name="T32"/>
                <a:gd fmla="*/ 473 h 559" name="T33"/>
                <a:gd fmla="*/ 39 w 333" name="T34"/>
                <a:gd fmla="*/ 34 h 559" name="T35"/>
                <a:gd fmla="*/ 98 w 333" name="T36"/>
                <a:gd fmla="*/ 166 h 559" name="T37"/>
                <a:gd fmla="*/ 86 w 333" name="T38"/>
                <a:gd fmla="*/ 168 h 559" name="T39"/>
                <a:gd fmla="*/ 73 w 333" name="T40"/>
                <a:gd fmla="*/ 168 h 559" name="T41"/>
                <a:gd fmla="*/ 290 w 333" name="T42"/>
                <a:gd fmla="*/ 485 h 559" name="T43"/>
                <a:gd fmla="*/ 267 w 333" name="T44"/>
                <a:gd fmla="*/ 500 h 559" name="T45"/>
                <a:gd fmla="*/ 120 w 333" name="T46"/>
                <a:gd fmla="*/ 540 h 559" name="T47"/>
                <a:gd fmla="*/ 50 w 333" name="T48"/>
                <a:gd fmla="*/ 539 h 559" name="T49"/>
                <a:gd fmla="*/ 146 w 333" name="T50"/>
                <a:gd fmla="*/ 500 h 559" name="T51"/>
                <a:gd fmla="*/ 194 w 333" name="T52"/>
                <a:gd fmla="*/ 485 h 559" name="T53"/>
                <a:gd fmla="*/ 260 w 333" name="T54"/>
                <a:gd fmla="*/ 470 h 559" name="T55"/>
                <a:gd fmla="*/ 155 w 333" name="T56"/>
                <a:gd fmla="*/ 497 h 559" name="T57"/>
                <a:gd fmla="*/ 185 w 333" name="T58"/>
                <a:gd fmla="*/ 487 h 559" name="T59"/>
                <a:gd fmla="*/ 155 w 333" name="T60"/>
                <a:gd fmla="*/ 497 h 559" name="T61"/>
                <a:gd fmla="*/ 274 w 333" name="T62"/>
                <a:gd fmla="*/ 460 h 559" name="T63"/>
                <a:gd fmla="*/ 35 w 333" name="T64"/>
                <a:gd fmla="*/ 533 h 559" name="T65"/>
                <a:gd fmla="*/ 33 w 333" name="T66"/>
                <a:gd fmla="*/ 535 h 559" name="T67"/>
                <a:gd fmla="*/ 66 w 333" name="T68"/>
                <a:gd fmla="*/ 373 h 559" name="T69"/>
                <a:gd fmla="*/ 70 w 333" name="T70"/>
                <a:gd fmla="*/ 215 h 559" name="T71"/>
                <a:gd fmla="*/ 80 w 333" name="T72"/>
                <a:gd fmla="*/ 206 h 559" name="T73"/>
                <a:gd fmla="*/ 82 w 333" name="T74"/>
                <a:gd fmla="*/ 204 h 559" name="T75"/>
                <a:gd fmla="*/ 79 w 333" name="T76"/>
                <a:gd fmla="*/ 250 h 559" name="T77"/>
                <a:gd fmla="*/ 109 w 333" name="T78"/>
                <a:gd fmla="*/ 254 h 559" name="T79"/>
                <a:gd fmla="*/ 122 w 333" name="T80"/>
                <a:gd fmla="*/ 307 h 559" name="T81"/>
                <a:gd fmla="*/ 154 w 333" name="T82"/>
                <a:gd fmla="*/ 286 h 559" name="T83"/>
                <a:gd fmla="*/ 203 w 333" name="T84"/>
                <a:gd fmla="*/ 347 h 559" name="T85"/>
                <a:gd fmla="*/ 210 w 333" name="T86"/>
                <a:gd fmla="*/ 353 h 559" name="T87"/>
                <a:gd fmla="*/ 274 w 333" name="T88"/>
                <a:gd fmla="*/ 460 h 559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59" w="333">
                  <a:moveTo>
                    <a:pt x="314" y="473"/>
                  </a:moveTo>
                  <a:cubicBezTo>
                    <a:pt x="313" y="471"/>
                    <a:pt x="312" y="470"/>
                    <a:pt x="311" y="468"/>
                  </a:cubicBezTo>
                  <a:cubicBezTo>
                    <a:pt x="295" y="414"/>
                    <a:pt x="271" y="361"/>
                    <a:pt x="212" y="344"/>
                  </a:cubicBezTo>
                  <a:cubicBezTo>
                    <a:pt x="205" y="318"/>
                    <a:pt x="173" y="233"/>
                    <a:pt x="135" y="198"/>
                  </a:cubicBezTo>
                  <a:cubicBezTo>
                    <a:pt x="148" y="200"/>
                    <a:pt x="162" y="201"/>
                    <a:pt x="176" y="198"/>
                  </a:cubicBezTo>
                  <a:cubicBezTo>
                    <a:pt x="178" y="198"/>
                    <a:pt x="179" y="195"/>
                    <a:pt x="179" y="194"/>
                  </a:cubicBezTo>
                  <a:cubicBezTo>
                    <a:pt x="179" y="162"/>
                    <a:pt x="183" y="132"/>
                    <a:pt x="173" y="101"/>
                  </a:cubicBezTo>
                  <a:cubicBezTo>
                    <a:pt x="172" y="99"/>
                    <a:pt x="169" y="97"/>
                    <a:pt x="167" y="98"/>
                  </a:cubicBezTo>
                  <a:cubicBezTo>
                    <a:pt x="140" y="108"/>
                    <a:pt x="120" y="132"/>
                    <a:pt x="105" y="157"/>
                  </a:cubicBezTo>
                  <a:cubicBezTo>
                    <a:pt x="100" y="133"/>
                    <a:pt x="97" y="109"/>
                    <a:pt x="91" y="86"/>
                  </a:cubicBezTo>
                  <a:cubicBezTo>
                    <a:pt x="87" y="68"/>
                    <a:pt x="78" y="13"/>
                    <a:pt x="55" y="7"/>
                  </a:cubicBezTo>
                  <a:cubicBezTo>
                    <a:pt x="25" y="0"/>
                    <a:pt x="31" y="54"/>
                    <a:pt x="33" y="68"/>
                  </a:cubicBezTo>
                  <a:cubicBezTo>
                    <a:pt x="39" y="100"/>
                    <a:pt x="48" y="133"/>
                    <a:pt x="61" y="164"/>
                  </a:cubicBezTo>
                  <a:cubicBezTo>
                    <a:pt x="57" y="163"/>
                    <a:pt x="52" y="161"/>
                    <a:pt x="48" y="160"/>
                  </a:cubicBezTo>
                  <a:cubicBezTo>
                    <a:pt x="34" y="154"/>
                    <a:pt x="20" y="147"/>
                    <a:pt x="4" y="147"/>
                  </a:cubicBezTo>
                  <a:cubicBezTo>
                    <a:pt x="2" y="146"/>
                    <a:pt x="0" y="149"/>
                    <a:pt x="0" y="151"/>
                  </a:cubicBezTo>
                  <a:cubicBezTo>
                    <a:pt x="1" y="165"/>
                    <a:pt x="2" y="181"/>
                    <a:pt x="7" y="195"/>
                  </a:cubicBezTo>
                  <a:cubicBezTo>
                    <a:pt x="7" y="199"/>
                    <a:pt x="8" y="203"/>
                    <a:pt x="9" y="206"/>
                  </a:cubicBezTo>
                  <a:cubicBezTo>
                    <a:pt x="10" y="210"/>
                    <a:pt x="11" y="214"/>
                    <a:pt x="13" y="218"/>
                  </a:cubicBezTo>
                  <a:cubicBezTo>
                    <a:pt x="13" y="225"/>
                    <a:pt x="14" y="233"/>
                    <a:pt x="15" y="240"/>
                  </a:cubicBezTo>
                  <a:cubicBezTo>
                    <a:pt x="16" y="243"/>
                    <a:pt x="18" y="244"/>
                    <a:pt x="21" y="243"/>
                  </a:cubicBezTo>
                  <a:cubicBezTo>
                    <a:pt x="32" y="241"/>
                    <a:pt x="42" y="236"/>
                    <a:pt x="51" y="229"/>
                  </a:cubicBezTo>
                  <a:cubicBezTo>
                    <a:pt x="45" y="246"/>
                    <a:pt x="43" y="264"/>
                    <a:pt x="42" y="282"/>
                  </a:cubicBezTo>
                  <a:cubicBezTo>
                    <a:pt x="41" y="313"/>
                    <a:pt x="45" y="347"/>
                    <a:pt x="57" y="376"/>
                  </a:cubicBezTo>
                  <a:cubicBezTo>
                    <a:pt x="42" y="429"/>
                    <a:pt x="25" y="481"/>
                    <a:pt x="24" y="537"/>
                  </a:cubicBezTo>
                  <a:cubicBezTo>
                    <a:pt x="24" y="538"/>
                    <a:pt x="25" y="539"/>
                    <a:pt x="25" y="540"/>
                  </a:cubicBezTo>
                  <a:cubicBezTo>
                    <a:pt x="24" y="542"/>
                    <a:pt x="24" y="545"/>
                    <a:pt x="26" y="547"/>
                  </a:cubicBezTo>
                  <a:cubicBezTo>
                    <a:pt x="32" y="550"/>
                    <a:pt x="39" y="552"/>
                    <a:pt x="45" y="554"/>
                  </a:cubicBezTo>
                  <a:cubicBezTo>
                    <a:pt x="46" y="554"/>
                    <a:pt x="46" y="554"/>
                    <a:pt x="47" y="554"/>
                  </a:cubicBezTo>
                  <a:cubicBezTo>
                    <a:pt x="48" y="554"/>
                    <a:pt x="50" y="555"/>
                    <a:pt x="52" y="555"/>
                  </a:cubicBezTo>
                  <a:cubicBezTo>
                    <a:pt x="52" y="555"/>
                    <a:pt x="53" y="555"/>
                    <a:pt x="54" y="555"/>
                  </a:cubicBezTo>
                  <a:cubicBezTo>
                    <a:pt x="74" y="559"/>
                    <a:pt x="96" y="558"/>
                    <a:pt x="117" y="555"/>
                  </a:cubicBezTo>
                  <a:cubicBezTo>
                    <a:pt x="138" y="552"/>
                    <a:pt x="158" y="548"/>
                    <a:pt x="179" y="543"/>
                  </a:cubicBezTo>
                  <a:cubicBezTo>
                    <a:pt x="256" y="533"/>
                    <a:pt x="333" y="511"/>
                    <a:pt x="314" y="473"/>
                  </a:cubicBezTo>
                  <a:close/>
                  <a:moveTo>
                    <a:pt x="47" y="91"/>
                  </a:moveTo>
                  <a:cubicBezTo>
                    <a:pt x="43" y="72"/>
                    <a:pt x="38" y="53"/>
                    <a:pt x="39" y="34"/>
                  </a:cubicBezTo>
                  <a:cubicBezTo>
                    <a:pt x="41" y="19"/>
                    <a:pt x="51" y="11"/>
                    <a:pt x="60" y="25"/>
                  </a:cubicBezTo>
                  <a:cubicBezTo>
                    <a:pt x="86" y="66"/>
                    <a:pt x="87" y="119"/>
                    <a:pt x="98" y="166"/>
                  </a:cubicBezTo>
                  <a:cubicBezTo>
                    <a:pt x="97" y="165"/>
                    <a:pt x="95" y="164"/>
                    <a:pt x="93" y="165"/>
                  </a:cubicBezTo>
                  <a:cubicBezTo>
                    <a:pt x="91" y="166"/>
                    <a:pt x="89" y="167"/>
                    <a:pt x="86" y="168"/>
                  </a:cubicBezTo>
                  <a:cubicBezTo>
                    <a:pt x="84" y="169"/>
                    <a:pt x="82" y="169"/>
                    <a:pt x="80" y="170"/>
                  </a:cubicBezTo>
                  <a:cubicBezTo>
                    <a:pt x="78" y="169"/>
                    <a:pt x="76" y="168"/>
                    <a:pt x="73" y="168"/>
                  </a:cubicBezTo>
                  <a:cubicBezTo>
                    <a:pt x="63" y="143"/>
                    <a:pt x="54" y="116"/>
                    <a:pt x="47" y="91"/>
                  </a:cubicBezTo>
                  <a:close/>
                  <a:moveTo>
                    <a:pt x="290" y="485"/>
                  </a:moveTo>
                  <a:cubicBezTo>
                    <a:pt x="289" y="486"/>
                    <a:pt x="288" y="486"/>
                    <a:pt x="287" y="487"/>
                  </a:cubicBezTo>
                  <a:cubicBezTo>
                    <a:pt x="280" y="492"/>
                    <a:pt x="273" y="496"/>
                    <a:pt x="267" y="500"/>
                  </a:cubicBezTo>
                  <a:cubicBezTo>
                    <a:pt x="237" y="515"/>
                    <a:pt x="201" y="522"/>
                    <a:pt x="170" y="529"/>
                  </a:cubicBezTo>
                  <a:cubicBezTo>
                    <a:pt x="153" y="533"/>
                    <a:pt x="136" y="536"/>
                    <a:pt x="120" y="540"/>
                  </a:cubicBezTo>
                  <a:cubicBezTo>
                    <a:pt x="114" y="540"/>
                    <a:pt x="108" y="540"/>
                    <a:pt x="102" y="541"/>
                  </a:cubicBezTo>
                  <a:cubicBezTo>
                    <a:pt x="85" y="541"/>
                    <a:pt x="66" y="543"/>
                    <a:pt x="50" y="539"/>
                  </a:cubicBezTo>
                  <a:cubicBezTo>
                    <a:pt x="71" y="529"/>
                    <a:pt x="92" y="519"/>
                    <a:pt x="114" y="510"/>
                  </a:cubicBezTo>
                  <a:cubicBezTo>
                    <a:pt x="125" y="507"/>
                    <a:pt x="135" y="503"/>
                    <a:pt x="146" y="500"/>
                  </a:cubicBezTo>
                  <a:cubicBezTo>
                    <a:pt x="146" y="513"/>
                    <a:pt x="163" y="520"/>
                    <a:pt x="175" y="520"/>
                  </a:cubicBezTo>
                  <a:cubicBezTo>
                    <a:pt x="195" y="519"/>
                    <a:pt x="199" y="501"/>
                    <a:pt x="194" y="485"/>
                  </a:cubicBezTo>
                  <a:cubicBezTo>
                    <a:pt x="208" y="481"/>
                    <a:pt x="223" y="477"/>
                    <a:pt x="237" y="474"/>
                  </a:cubicBezTo>
                  <a:cubicBezTo>
                    <a:pt x="244" y="473"/>
                    <a:pt x="252" y="471"/>
                    <a:pt x="260" y="470"/>
                  </a:cubicBezTo>
                  <a:cubicBezTo>
                    <a:pt x="274" y="471"/>
                    <a:pt x="296" y="475"/>
                    <a:pt x="290" y="485"/>
                  </a:cubicBezTo>
                  <a:close/>
                  <a:moveTo>
                    <a:pt x="155" y="497"/>
                  </a:moveTo>
                  <a:cubicBezTo>
                    <a:pt x="155" y="497"/>
                    <a:pt x="155" y="497"/>
                    <a:pt x="156" y="497"/>
                  </a:cubicBezTo>
                  <a:cubicBezTo>
                    <a:pt x="166" y="493"/>
                    <a:pt x="176" y="490"/>
                    <a:pt x="185" y="487"/>
                  </a:cubicBezTo>
                  <a:cubicBezTo>
                    <a:pt x="189" y="498"/>
                    <a:pt x="188" y="510"/>
                    <a:pt x="174" y="510"/>
                  </a:cubicBezTo>
                  <a:cubicBezTo>
                    <a:pt x="166" y="511"/>
                    <a:pt x="154" y="507"/>
                    <a:pt x="155" y="497"/>
                  </a:cubicBezTo>
                  <a:cubicBezTo>
                    <a:pt x="155" y="497"/>
                    <a:pt x="155" y="497"/>
                    <a:pt x="155" y="497"/>
                  </a:cubicBezTo>
                  <a:close/>
                  <a:moveTo>
                    <a:pt x="274" y="460"/>
                  </a:moveTo>
                  <a:cubicBezTo>
                    <a:pt x="247" y="454"/>
                    <a:pt x="212" y="464"/>
                    <a:pt x="191" y="470"/>
                  </a:cubicBezTo>
                  <a:cubicBezTo>
                    <a:pt x="137" y="484"/>
                    <a:pt x="85" y="508"/>
                    <a:pt x="35" y="533"/>
                  </a:cubicBezTo>
                  <a:cubicBezTo>
                    <a:pt x="34" y="533"/>
                    <a:pt x="34" y="534"/>
                    <a:pt x="33" y="535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34" y="480"/>
                    <a:pt x="52" y="429"/>
                    <a:pt x="66" y="377"/>
                  </a:cubicBezTo>
                  <a:cubicBezTo>
                    <a:pt x="67" y="376"/>
                    <a:pt x="67" y="374"/>
                    <a:pt x="66" y="373"/>
                  </a:cubicBezTo>
                  <a:cubicBezTo>
                    <a:pt x="55" y="348"/>
                    <a:pt x="52" y="319"/>
                    <a:pt x="51" y="292"/>
                  </a:cubicBezTo>
                  <a:cubicBezTo>
                    <a:pt x="51" y="267"/>
                    <a:pt x="53" y="234"/>
                    <a:pt x="70" y="215"/>
                  </a:cubicBezTo>
                  <a:cubicBezTo>
                    <a:pt x="73" y="212"/>
                    <a:pt x="77" y="209"/>
                    <a:pt x="80" y="206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1" y="206"/>
                    <a:pt x="81" y="206"/>
                    <a:pt x="81" y="205"/>
                  </a:cubicBezTo>
                  <a:cubicBezTo>
                    <a:pt x="81" y="205"/>
                    <a:pt x="82" y="205"/>
                    <a:pt x="82" y="204"/>
                  </a:cubicBezTo>
                  <a:cubicBezTo>
                    <a:pt x="83" y="204"/>
                    <a:pt x="84" y="204"/>
                    <a:pt x="84" y="204"/>
                  </a:cubicBezTo>
                  <a:cubicBezTo>
                    <a:pt x="84" y="219"/>
                    <a:pt x="81" y="235"/>
                    <a:pt x="79" y="250"/>
                  </a:cubicBezTo>
                  <a:cubicBezTo>
                    <a:pt x="78" y="253"/>
                    <a:pt x="80" y="256"/>
                    <a:pt x="83" y="256"/>
                  </a:cubicBezTo>
                  <a:cubicBezTo>
                    <a:pt x="92" y="256"/>
                    <a:pt x="100" y="254"/>
                    <a:pt x="109" y="254"/>
                  </a:cubicBezTo>
                  <a:cubicBezTo>
                    <a:pt x="110" y="270"/>
                    <a:pt x="112" y="288"/>
                    <a:pt x="115" y="304"/>
                  </a:cubicBezTo>
                  <a:cubicBezTo>
                    <a:pt x="116" y="307"/>
                    <a:pt x="119" y="308"/>
                    <a:pt x="122" y="307"/>
                  </a:cubicBezTo>
                  <a:cubicBezTo>
                    <a:pt x="132" y="302"/>
                    <a:pt x="142" y="297"/>
                    <a:pt x="152" y="292"/>
                  </a:cubicBezTo>
                  <a:cubicBezTo>
                    <a:pt x="154" y="291"/>
                    <a:pt x="155" y="288"/>
                    <a:pt x="154" y="286"/>
                  </a:cubicBezTo>
                  <a:cubicBezTo>
                    <a:pt x="148" y="264"/>
                    <a:pt x="144" y="232"/>
                    <a:pt x="132" y="208"/>
                  </a:cubicBezTo>
                  <a:cubicBezTo>
                    <a:pt x="166" y="242"/>
                    <a:pt x="197" y="324"/>
                    <a:pt x="203" y="347"/>
                  </a:cubicBezTo>
                  <a:cubicBezTo>
                    <a:pt x="204" y="348"/>
                    <a:pt x="205" y="349"/>
                    <a:pt x="207" y="350"/>
                  </a:cubicBezTo>
                  <a:cubicBezTo>
                    <a:pt x="207" y="351"/>
                    <a:pt x="208" y="352"/>
                    <a:pt x="210" y="353"/>
                  </a:cubicBezTo>
                  <a:cubicBezTo>
                    <a:pt x="263" y="368"/>
                    <a:pt x="285" y="413"/>
                    <a:pt x="299" y="462"/>
                  </a:cubicBezTo>
                  <a:cubicBezTo>
                    <a:pt x="291" y="459"/>
                    <a:pt x="282" y="460"/>
                    <a:pt x="274" y="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BE81433-6B62-4469-95C1-A6C28CCE1790}"/>
              </a:ext>
            </a:extLst>
          </p:cNvPr>
          <p:cNvGrpSpPr/>
          <p:nvPr/>
        </p:nvGrpSpPr>
        <p:grpSpPr>
          <a:xfrm>
            <a:off x="8106779" y="4507419"/>
            <a:ext cx="790951" cy="1323254"/>
            <a:chOff x="5416550" y="2224088"/>
            <a:chExt cx="1422400" cy="2379663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BF74DED7-E8D7-49CF-A3E8-5F8E7F427819}"/>
                </a:ext>
              </a:extLst>
            </p:cNvPr>
            <p:cNvGrpSpPr/>
            <p:nvPr/>
          </p:nvGrpSpPr>
          <p:grpSpPr>
            <a:xfrm>
              <a:off x="5514975" y="2259013"/>
              <a:ext cx="1157288" cy="2281238"/>
              <a:chOff x="5514975" y="2259013"/>
              <a:chExt cx="1157288" cy="2281238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A0C64F0F-7C10-473E-9D73-7DD86BB1C6F1}"/>
                  </a:ext>
                </a:extLst>
              </p:cNvPr>
              <p:cNvSpPr/>
              <p:nvPr/>
            </p:nvSpPr>
            <p:spPr bwMode="auto">
              <a:xfrm>
                <a:off x="5514975" y="2259013"/>
                <a:ext cx="338138" cy="790575"/>
              </a:xfrm>
              <a:custGeom>
                <a:gdLst>
                  <a:gd fmla="*/ 73 w 79" name="T0"/>
                  <a:gd fmla="*/ 166 h 186" name="T1"/>
                  <a:gd fmla="*/ 38 w 79" name="T2"/>
                  <a:gd fmla="*/ 16 h 186" name="T3"/>
                  <a:gd fmla="*/ 19 w 79" name="T4"/>
                  <a:gd fmla="*/ 11 h 186" name="T5"/>
                  <a:gd fmla="*/ 56 w 79" name="T6"/>
                  <a:gd fmla="*/ 176 h 186" name="T7"/>
                  <a:gd fmla="*/ 73 w 79" name="T8"/>
                  <a:gd fmla="*/ 166 h 18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86" w="79">
                    <a:moveTo>
                      <a:pt x="73" y="166"/>
                    </a:moveTo>
                    <a:cubicBezTo>
                      <a:pt x="45" y="125"/>
                      <a:pt x="20" y="66"/>
                      <a:pt x="38" y="16"/>
                    </a:cubicBezTo>
                    <a:cubicBezTo>
                      <a:pt x="42" y="5"/>
                      <a:pt x="23" y="0"/>
                      <a:pt x="19" y="11"/>
                    </a:cubicBezTo>
                    <a:cubicBezTo>
                      <a:pt x="0" y="66"/>
                      <a:pt x="26" y="130"/>
                      <a:pt x="56" y="176"/>
                    </a:cubicBezTo>
                    <a:cubicBezTo>
                      <a:pt x="63" y="186"/>
                      <a:pt x="79" y="177"/>
                      <a:pt x="73" y="166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ED2A948A-D9A3-447C-89C4-9C0268D17D7D}"/>
                  </a:ext>
                </a:extLst>
              </p:cNvPr>
              <p:cNvSpPr/>
              <p:nvPr/>
            </p:nvSpPr>
            <p:spPr bwMode="auto">
              <a:xfrm>
                <a:off x="5565775" y="3046413"/>
                <a:ext cx="1106488" cy="1493838"/>
              </a:xfrm>
              <a:custGeom>
                <a:gdLst>
                  <a:gd fmla="*/ 255 w 259" name="T0"/>
                  <a:gd fmla="*/ 288 h 351" name="T1"/>
                  <a:gd fmla="*/ 250 w 259" name="T2"/>
                  <a:gd fmla="*/ 278 h 351" name="T3"/>
                  <a:gd fmla="*/ 78 w 259" name="T4"/>
                  <a:gd fmla="*/ 309 h 351" name="T5"/>
                  <a:gd fmla="*/ 38 w 259" name="T6"/>
                  <a:gd fmla="*/ 323 h 351" name="T7"/>
                  <a:gd fmla="*/ 32 w 259" name="T8"/>
                  <a:gd fmla="*/ 327 h 351" name="T9"/>
                  <a:gd fmla="*/ 21 w 259" name="T10"/>
                  <a:gd fmla="*/ 332 h 351" name="T11"/>
                  <a:gd fmla="*/ 40 w 259" name="T12"/>
                  <a:gd fmla="*/ 261 h 351" name="T13"/>
                  <a:gd fmla="*/ 67 w 259" name="T14"/>
                  <a:gd fmla="*/ 201 h 351" name="T15"/>
                  <a:gd fmla="*/ 48 w 259" name="T16"/>
                  <a:gd fmla="*/ 151 h 351" name="T17"/>
                  <a:gd fmla="*/ 63 w 259" name="T18"/>
                  <a:gd fmla="*/ 19 h 351" name="T19"/>
                  <a:gd fmla="*/ 47 w 259" name="T20"/>
                  <a:gd fmla="*/ 9 h 351" name="T21"/>
                  <a:gd fmla="*/ 20 w 259" name="T22"/>
                  <a:gd fmla="*/ 128 h 351" name="T23"/>
                  <a:gd fmla="*/ 30 w 259" name="T24"/>
                  <a:gd fmla="*/ 160 h 351" name="T25"/>
                  <a:gd fmla="*/ 0 w 259" name="T26"/>
                  <a:gd fmla="*/ 334 h 351" name="T27"/>
                  <a:gd fmla="*/ 14 w 259" name="T28"/>
                  <a:gd fmla="*/ 343 h 351" name="T29"/>
                  <a:gd fmla="*/ 26 w 259" name="T30"/>
                  <a:gd fmla="*/ 350 h 351" name="T31"/>
                  <a:gd fmla="*/ 31 w 259" name="T32"/>
                  <a:gd fmla="*/ 351 h 351" name="T33"/>
                  <a:gd fmla="*/ 93 w 259" name="T34"/>
                  <a:gd fmla="*/ 343 h 351" name="T35"/>
                  <a:gd fmla="*/ 255 w 259" name="T36"/>
                  <a:gd fmla="*/ 301 h 351" name="T37"/>
                  <a:gd fmla="*/ 255 w 259" name="T38"/>
                  <a:gd fmla="*/ 288 h 351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351" w="259">
                    <a:moveTo>
                      <a:pt x="255" y="288"/>
                    </a:moveTo>
                    <a:cubicBezTo>
                      <a:pt x="255" y="284"/>
                      <a:pt x="254" y="280"/>
                      <a:pt x="250" y="278"/>
                    </a:cubicBezTo>
                    <a:cubicBezTo>
                      <a:pt x="204" y="258"/>
                      <a:pt x="128" y="283"/>
                      <a:pt x="78" y="309"/>
                    </a:cubicBezTo>
                    <a:cubicBezTo>
                      <a:pt x="65" y="314"/>
                      <a:pt x="51" y="319"/>
                      <a:pt x="38" y="323"/>
                    </a:cubicBezTo>
                    <a:cubicBezTo>
                      <a:pt x="35" y="324"/>
                      <a:pt x="33" y="325"/>
                      <a:pt x="32" y="327"/>
                    </a:cubicBezTo>
                    <a:cubicBezTo>
                      <a:pt x="28" y="329"/>
                      <a:pt x="25" y="331"/>
                      <a:pt x="21" y="332"/>
                    </a:cubicBezTo>
                    <a:cubicBezTo>
                      <a:pt x="31" y="309"/>
                      <a:pt x="33" y="285"/>
                      <a:pt x="40" y="261"/>
                    </a:cubicBezTo>
                    <a:cubicBezTo>
                      <a:pt x="46" y="241"/>
                      <a:pt x="67" y="222"/>
                      <a:pt x="67" y="201"/>
                    </a:cubicBezTo>
                    <a:cubicBezTo>
                      <a:pt x="67" y="184"/>
                      <a:pt x="56" y="167"/>
                      <a:pt x="48" y="151"/>
                    </a:cubicBezTo>
                    <a:cubicBezTo>
                      <a:pt x="45" y="106"/>
                      <a:pt x="38" y="63"/>
                      <a:pt x="63" y="19"/>
                    </a:cubicBezTo>
                    <a:cubicBezTo>
                      <a:pt x="69" y="9"/>
                      <a:pt x="54" y="0"/>
                      <a:pt x="47" y="9"/>
                    </a:cubicBezTo>
                    <a:cubicBezTo>
                      <a:pt x="10" y="34"/>
                      <a:pt x="14" y="89"/>
                      <a:pt x="20" y="128"/>
                    </a:cubicBezTo>
                    <a:cubicBezTo>
                      <a:pt x="22" y="139"/>
                      <a:pt x="26" y="149"/>
                      <a:pt x="30" y="160"/>
                    </a:cubicBezTo>
                    <a:cubicBezTo>
                      <a:pt x="33" y="221"/>
                      <a:pt x="1" y="274"/>
                      <a:pt x="0" y="334"/>
                    </a:cubicBezTo>
                    <a:cubicBezTo>
                      <a:pt x="0" y="342"/>
                      <a:pt x="8" y="346"/>
                      <a:pt x="14" y="343"/>
                    </a:cubicBezTo>
                    <a:cubicBezTo>
                      <a:pt x="15" y="347"/>
                      <a:pt x="20" y="351"/>
                      <a:pt x="26" y="350"/>
                    </a:cubicBezTo>
                    <a:cubicBezTo>
                      <a:pt x="27" y="351"/>
                      <a:pt x="29" y="351"/>
                      <a:pt x="31" y="351"/>
                    </a:cubicBezTo>
                    <a:cubicBezTo>
                      <a:pt x="51" y="347"/>
                      <a:pt x="71" y="345"/>
                      <a:pt x="93" y="343"/>
                    </a:cubicBezTo>
                    <a:cubicBezTo>
                      <a:pt x="148" y="343"/>
                      <a:pt x="216" y="334"/>
                      <a:pt x="255" y="301"/>
                    </a:cubicBezTo>
                    <a:cubicBezTo>
                      <a:pt x="259" y="296"/>
                      <a:pt x="258" y="291"/>
                      <a:pt x="255" y="288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99D8F463-3E03-4BD5-AA62-1B01E4880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16550" y="2224088"/>
              <a:ext cx="1422400" cy="2379663"/>
            </a:xfrm>
            <a:custGeom>
              <a:gdLst>
                <a:gd fmla="*/ 311 w 333" name="T0"/>
                <a:gd fmla="*/ 468 h 559" name="T1"/>
                <a:gd fmla="*/ 135 w 333" name="T2"/>
                <a:gd fmla="*/ 198 h 559" name="T3"/>
                <a:gd fmla="*/ 179 w 333" name="T4"/>
                <a:gd fmla="*/ 194 h 559" name="T5"/>
                <a:gd fmla="*/ 167 w 333" name="T6"/>
                <a:gd fmla="*/ 98 h 559" name="T7"/>
                <a:gd fmla="*/ 91 w 333" name="T8"/>
                <a:gd fmla="*/ 86 h 559" name="T9"/>
                <a:gd fmla="*/ 33 w 333" name="T10"/>
                <a:gd fmla="*/ 68 h 559" name="T11"/>
                <a:gd fmla="*/ 48 w 333" name="T12"/>
                <a:gd fmla="*/ 160 h 559" name="T13"/>
                <a:gd fmla="*/ 0 w 333" name="T14"/>
                <a:gd fmla="*/ 151 h 559" name="T15"/>
                <a:gd fmla="*/ 9 w 333" name="T16"/>
                <a:gd fmla="*/ 206 h 559" name="T17"/>
                <a:gd fmla="*/ 15 w 333" name="T18"/>
                <a:gd fmla="*/ 240 h 559" name="T19"/>
                <a:gd fmla="*/ 51 w 333" name="T20"/>
                <a:gd fmla="*/ 229 h 559" name="T21"/>
                <a:gd fmla="*/ 57 w 333" name="T22"/>
                <a:gd fmla="*/ 376 h 559" name="T23"/>
                <a:gd fmla="*/ 25 w 333" name="T24"/>
                <a:gd fmla="*/ 540 h 559" name="T25"/>
                <a:gd fmla="*/ 45 w 333" name="T26"/>
                <a:gd fmla="*/ 554 h 559" name="T27"/>
                <a:gd fmla="*/ 52 w 333" name="T28"/>
                <a:gd fmla="*/ 555 h 559" name="T29"/>
                <a:gd fmla="*/ 117 w 333" name="T30"/>
                <a:gd fmla="*/ 555 h 559" name="T31"/>
                <a:gd fmla="*/ 314 w 333" name="T32"/>
                <a:gd fmla="*/ 473 h 559" name="T33"/>
                <a:gd fmla="*/ 39 w 333" name="T34"/>
                <a:gd fmla="*/ 34 h 559" name="T35"/>
                <a:gd fmla="*/ 98 w 333" name="T36"/>
                <a:gd fmla="*/ 166 h 559" name="T37"/>
                <a:gd fmla="*/ 86 w 333" name="T38"/>
                <a:gd fmla="*/ 168 h 559" name="T39"/>
                <a:gd fmla="*/ 73 w 333" name="T40"/>
                <a:gd fmla="*/ 168 h 559" name="T41"/>
                <a:gd fmla="*/ 290 w 333" name="T42"/>
                <a:gd fmla="*/ 485 h 559" name="T43"/>
                <a:gd fmla="*/ 267 w 333" name="T44"/>
                <a:gd fmla="*/ 500 h 559" name="T45"/>
                <a:gd fmla="*/ 120 w 333" name="T46"/>
                <a:gd fmla="*/ 540 h 559" name="T47"/>
                <a:gd fmla="*/ 50 w 333" name="T48"/>
                <a:gd fmla="*/ 539 h 559" name="T49"/>
                <a:gd fmla="*/ 146 w 333" name="T50"/>
                <a:gd fmla="*/ 500 h 559" name="T51"/>
                <a:gd fmla="*/ 194 w 333" name="T52"/>
                <a:gd fmla="*/ 485 h 559" name="T53"/>
                <a:gd fmla="*/ 260 w 333" name="T54"/>
                <a:gd fmla="*/ 470 h 559" name="T55"/>
                <a:gd fmla="*/ 155 w 333" name="T56"/>
                <a:gd fmla="*/ 497 h 559" name="T57"/>
                <a:gd fmla="*/ 185 w 333" name="T58"/>
                <a:gd fmla="*/ 487 h 559" name="T59"/>
                <a:gd fmla="*/ 155 w 333" name="T60"/>
                <a:gd fmla="*/ 497 h 559" name="T61"/>
                <a:gd fmla="*/ 274 w 333" name="T62"/>
                <a:gd fmla="*/ 460 h 559" name="T63"/>
                <a:gd fmla="*/ 35 w 333" name="T64"/>
                <a:gd fmla="*/ 533 h 559" name="T65"/>
                <a:gd fmla="*/ 33 w 333" name="T66"/>
                <a:gd fmla="*/ 535 h 559" name="T67"/>
                <a:gd fmla="*/ 66 w 333" name="T68"/>
                <a:gd fmla="*/ 373 h 559" name="T69"/>
                <a:gd fmla="*/ 70 w 333" name="T70"/>
                <a:gd fmla="*/ 215 h 559" name="T71"/>
                <a:gd fmla="*/ 80 w 333" name="T72"/>
                <a:gd fmla="*/ 206 h 559" name="T73"/>
                <a:gd fmla="*/ 82 w 333" name="T74"/>
                <a:gd fmla="*/ 204 h 559" name="T75"/>
                <a:gd fmla="*/ 79 w 333" name="T76"/>
                <a:gd fmla="*/ 250 h 559" name="T77"/>
                <a:gd fmla="*/ 109 w 333" name="T78"/>
                <a:gd fmla="*/ 254 h 559" name="T79"/>
                <a:gd fmla="*/ 122 w 333" name="T80"/>
                <a:gd fmla="*/ 307 h 559" name="T81"/>
                <a:gd fmla="*/ 154 w 333" name="T82"/>
                <a:gd fmla="*/ 286 h 559" name="T83"/>
                <a:gd fmla="*/ 203 w 333" name="T84"/>
                <a:gd fmla="*/ 347 h 559" name="T85"/>
                <a:gd fmla="*/ 210 w 333" name="T86"/>
                <a:gd fmla="*/ 353 h 559" name="T87"/>
                <a:gd fmla="*/ 274 w 333" name="T88"/>
                <a:gd fmla="*/ 460 h 559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559" w="333">
                  <a:moveTo>
                    <a:pt x="314" y="473"/>
                  </a:moveTo>
                  <a:cubicBezTo>
                    <a:pt x="313" y="471"/>
                    <a:pt x="312" y="470"/>
                    <a:pt x="311" y="468"/>
                  </a:cubicBezTo>
                  <a:cubicBezTo>
                    <a:pt x="295" y="414"/>
                    <a:pt x="271" y="361"/>
                    <a:pt x="212" y="344"/>
                  </a:cubicBezTo>
                  <a:cubicBezTo>
                    <a:pt x="205" y="318"/>
                    <a:pt x="173" y="233"/>
                    <a:pt x="135" y="198"/>
                  </a:cubicBezTo>
                  <a:cubicBezTo>
                    <a:pt x="148" y="200"/>
                    <a:pt x="162" y="201"/>
                    <a:pt x="176" y="198"/>
                  </a:cubicBezTo>
                  <a:cubicBezTo>
                    <a:pt x="178" y="198"/>
                    <a:pt x="179" y="195"/>
                    <a:pt x="179" y="194"/>
                  </a:cubicBezTo>
                  <a:cubicBezTo>
                    <a:pt x="179" y="162"/>
                    <a:pt x="183" y="132"/>
                    <a:pt x="173" y="101"/>
                  </a:cubicBezTo>
                  <a:cubicBezTo>
                    <a:pt x="172" y="99"/>
                    <a:pt x="169" y="97"/>
                    <a:pt x="167" y="98"/>
                  </a:cubicBezTo>
                  <a:cubicBezTo>
                    <a:pt x="140" y="108"/>
                    <a:pt x="120" y="132"/>
                    <a:pt x="105" y="157"/>
                  </a:cubicBezTo>
                  <a:cubicBezTo>
                    <a:pt x="100" y="133"/>
                    <a:pt x="97" y="109"/>
                    <a:pt x="91" y="86"/>
                  </a:cubicBezTo>
                  <a:cubicBezTo>
                    <a:pt x="87" y="68"/>
                    <a:pt x="78" y="13"/>
                    <a:pt x="55" y="7"/>
                  </a:cubicBezTo>
                  <a:cubicBezTo>
                    <a:pt x="25" y="0"/>
                    <a:pt x="31" y="54"/>
                    <a:pt x="33" y="68"/>
                  </a:cubicBezTo>
                  <a:cubicBezTo>
                    <a:pt x="39" y="100"/>
                    <a:pt x="48" y="133"/>
                    <a:pt x="61" y="164"/>
                  </a:cubicBezTo>
                  <a:cubicBezTo>
                    <a:pt x="57" y="163"/>
                    <a:pt x="52" y="161"/>
                    <a:pt x="48" y="160"/>
                  </a:cubicBezTo>
                  <a:cubicBezTo>
                    <a:pt x="34" y="154"/>
                    <a:pt x="20" y="147"/>
                    <a:pt x="4" y="147"/>
                  </a:cubicBezTo>
                  <a:cubicBezTo>
                    <a:pt x="2" y="146"/>
                    <a:pt x="0" y="149"/>
                    <a:pt x="0" y="151"/>
                  </a:cubicBezTo>
                  <a:cubicBezTo>
                    <a:pt x="1" y="165"/>
                    <a:pt x="2" y="181"/>
                    <a:pt x="7" y="195"/>
                  </a:cubicBezTo>
                  <a:cubicBezTo>
                    <a:pt x="7" y="199"/>
                    <a:pt x="8" y="203"/>
                    <a:pt x="9" y="206"/>
                  </a:cubicBezTo>
                  <a:cubicBezTo>
                    <a:pt x="10" y="210"/>
                    <a:pt x="11" y="214"/>
                    <a:pt x="13" y="218"/>
                  </a:cubicBezTo>
                  <a:cubicBezTo>
                    <a:pt x="13" y="225"/>
                    <a:pt x="14" y="233"/>
                    <a:pt x="15" y="240"/>
                  </a:cubicBezTo>
                  <a:cubicBezTo>
                    <a:pt x="16" y="243"/>
                    <a:pt x="18" y="244"/>
                    <a:pt x="21" y="243"/>
                  </a:cubicBezTo>
                  <a:cubicBezTo>
                    <a:pt x="32" y="241"/>
                    <a:pt x="42" y="236"/>
                    <a:pt x="51" y="229"/>
                  </a:cubicBezTo>
                  <a:cubicBezTo>
                    <a:pt x="45" y="246"/>
                    <a:pt x="43" y="264"/>
                    <a:pt x="42" y="282"/>
                  </a:cubicBezTo>
                  <a:cubicBezTo>
                    <a:pt x="41" y="313"/>
                    <a:pt x="45" y="347"/>
                    <a:pt x="57" y="376"/>
                  </a:cubicBezTo>
                  <a:cubicBezTo>
                    <a:pt x="42" y="429"/>
                    <a:pt x="25" y="481"/>
                    <a:pt x="24" y="537"/>
                  </a:cubicBezTo>
                  <a:cubicBezTo>
                    <a:pt x="24" y="538"/>
                    <a:pt x="25" y="539"/>
                    <a:pt x="25" y="540"/>
                  </a:cubicBezTo>
                  <a:cubicBezTo>
                    <a:pt x="24" y="542"/>
                    <a:pt x="24" y="545"/>
                    <a:pt x="26" y="547"/>
                  </a:cubicBezTo>
                  <a:cubicBezTo>
                    <a:pt x="32" y="550"/>
                    <a:pt x="39" y="552"/>
                    <a:pt x="45" y="554"/>
                  </a:cubicBezTo>
                  <a:cubicBezTo>
                    <a:pt x="46" y="554"/>
                    <a:pt x="46" y="554"/>
                    <a:pt x="47" y="554"/>
                  </a:cubicBezTo>
                  <a:cubicBezTo>
                    <a:pt x="48" y="554"/>
                    <a:pt x="50" y="555"/>
                    <a:pt x="52" y="555"/>
                  </a:cubicBezTo>
                  <a:cubicBezTo>
                    <a:pt x="52" y="555"/>
                    <a:pt x="53" y="555"/>
                    <a:pt x="54" y="555"/>
                  </a:cubicBezTo>
                  <a:cubicBezTo>
                    <a:pt x="74" y="559"/>
                    <a:pt x="96" y="558"/>
                    <a:pt x="117" y="555"/>
                  </a:cubicBezTo>
                  <a:cubicBezTo>
                    <a:pt x="138" y="552"/>
                    <a:pt x="158" y="548"/>
                    <a:pt x="179" y="543"/>
                  </a:cubicBezTo>
                  <a:cubicBezTo>
                    <a:pt x="256" y="533"/>
                    <a:pt x="333" y="511"/>
                    <a:pt x="314" y="473"/>
                  </a:cubicBezTo>
                  <a:close/>
                  <a:moveTo>
                    <a:pt x="47" y="91"/>
                  </a:moveTo>
                  <a:cubicBezTo>
                    <a:pt x="43" y="72"/>
                    <a:pt x="38" y="53"/>
                    <a:pt x="39" y="34"/>
                  </a:cubicBezTo>
                  <a:cubicBezTo>
                    <a:pt x="41" y="19"/>
                    <a:pt x="51" y="11"/>
                    <a:pt x="60" y="25"/>
                  </a:cubicBezTo>
                  <a:cubicBezTo>
                    <a:pt x="86" y="66"/>
                    <a:pt x="87" y="119"/>
                    <a:pt x="98" y="166"/>
                  </a:cubicBezTo>
                  <a:cubicBezTo>
                    <a:pt x="97" y="165"/>
                    <a:pt x="95" y="164"/>
                    <a:pt x="93" y="165"/>
                  </a:cubicBezTo>
                  <a:cubicBezTo>
                    <a:pt x="91" y="166"/>
                    <a:pt x="89" y="167"/>
                    <a:pt x="86" y="168"/>
                  </a:cubicBezTo>
                  <a:cubicBezTo>
                    <a:pt x="84" y="169"/>
                    <a:pt x="82" y="169"/>
                    <a:pt x="80" y="170"/>
                  </a:cubicBezTo>
                  <a:cubicBezTo>
                    <a:pt x="78" y="169"/>
                    <a:pt x="76" y="168"/>
                    <a:pt x="73" y="168"/>
                  </a:cubicBezTo>
                  <a:cubicBezTo>
                    <a:pt x="63" y="143"/>
                    <a:pt x="54" y="116"/>
                    <a:pt x="47" y="91"/>
                  </a:cubicBezTo>
                  <a:close/>
                  <a:moveTo>
                    <a:pt x="290" y="485"/>
                  </a:moveTo>
                  <a:cubicBezTo>
                    <a:pt x="289" y="486"/>
                    <a:pt x="288" y="486"/>
                    <a:pt x="287" y="487"/>
                  </a:cubicBezTo>
                  <a:cubicBezTo>
                    <a:pt x="280" y="492"/>
                    <a:pt x="273" y="496"/>
                    <a:pt x="267" y="500"/>
                  </a:cubicBezTo>
                  <a:cubicBezTo>
                    <a:pt x="237" y="515"/>
                    <a:pt x="201" y="522"/>
                    <a:pt x="170" y="529"/>
                  </a:cubicBezTo>
                  <a:cubicBezTo>
                    <a:pt x="153" y="533"/>
                    <a:pt x="136" y="536"/>
                    <a:pt x="120" y="540"/>
                  </a:cubicBezTo>
                  <a:cubicBezTo>
                    <a:pt x="114" y="540"/>
                    <a:pt x="108" y="540"/>
                    <a:pt x="102" y="541"/>
                  </a:cubicBezTo>
                  <a:cubicBezTo>
                    <a:pt x="85" y="541"/>
                    <a:pt x="66" y="543"/>
                    <a:pt x="50" y="539"/>
                  </a:cubicBezTo>
                  <a:cubicBezTo>
                    <a:pt x="71" y="529"/>
                    <a:pt x="92" y="519"/>
                    <a:pt x="114" y="510"/>
                  </a:cubicBezTo>
                  <a:cubicBezTo>
                    <a:pt x="125" y="507"/>
                    <a:pt x="135" y="503"/>
                    <a:pt x="146" y="500"/>
                  </a:cubicBezTo>
                  <a:cubicBezTo>
                    <a:pt x="146" y="513"/>
                    <a:pt x="163" y="520"/>
                    <a:pt x="175" y="520"/>
                  </a:cubicBezTo>
                  <a:cubicBezTo>
                    <a:pt x="195" y="519"/>
                    <a:pt x="199" y="501"/>
                    <a:pt x="194" y="485"/>
                  </a:cubicBezTo>
                  <a:cubicBezTo>
                    <a:pt x="208" y="481"/>
                    <a:pt x="223" y="477"/>
                    <a:pt x="237" y="474"/>
                  </a:cubicBezTo>
                  <a:cubicBezTo>
                    <a:pt x="244" y="473"/>
                    <a:pt x="252" y="471"/>
                    <a:pt x="260" y="470"/>
                  </a:cubicBezTo>
                  <a:cubicBezTo>
                    <a:pt x="274" y="471"/>
                    <a:pt x="296" y="475"/>
                    <a:pt x="290" y="485"/>
                  </a:cubicBezTo>
                  <a:close/>
                  <a:moveTo>
                    <a:pt x="155" y="497"/>
                  </a:moveTo>
                  <a:cubicBezTo>
                    <a:pt x="155" y="497"/>
                    <a:pt x="155" y="497"/>
                    <a:pt x="156" y="497"/>
                  </a:cubicBezTo>
                  <a:cubicBezTo>
                    <a:pt x="166" y="493"/>
                    <a:pt x="176" y="490"/>
                    <a:pt x="185" y="487"/>
                  </a:cubicBezTo>
                  <a:cubicBezTo>
                    <a:pt x="189" y="498"/>
                    <a:pt x="188" y="510"/>
                    <a:pt x="174" y="510"/>
                  </a:cubicBezTo>
                  <a:cubicBezTo>
                    <a:pt x="166" y="511"/>
                    <a:pt x="154" y="507"/>
                    <a:pt x="155" y="497"/>
                  </a:cubicBezTo>
                  <a:cubicBezTo>
                    <a:pt x="155" y="497"/>
                    <a:pt x="155" y="497"/>
                    <a:pt x="155" y="497"/>
                  </a:cubicBezTo>
                  <a:close/>
                  <a:moveTo>
                    <a:pt x="274" y="460"/>
                  </a:moveTo>
                  <a:cubicBezTo>
                    <a:pt x="247" y="454"/>
                    <a:pt x="212" y="464"/>
                    <a:pt x="191" y="470"/>
                  </a:cubicBezTo>
                  <a:cubicBezTo>
                    <a:pt x="137" y="484"/>
                    <a:pt x="85" y="508"/>
                    <a:pt x="35" y="533"/>
                  </a:cubicBezTo>
                  <a:cubicBezTo>
                    <a:pt x="34" y="533"/>
                    <a:pt x="34" y="534"/>
                    <a:pt x="33" y="535"/>
                  </a:cubicBezTo>
                  <a:cubicBezTo>
                    <a:pt x="33" y="535"/>
                    <a:pt x="33" y="535"/>
                    <a:pt x="33" y="535"/>
                  </a:cubicBezTo>
                  <a:cubicBezTo>
                    <a:pt x="34" y="480"/>
                    <a:pt x="52" y="429"/>
                    <a:pt x="66" y="377"/>
                  </a:cubicBezTo>
                  <a:cubicBezTo>
                    <a:pt x="67" y="376"/>
                    <a:pt x="67" y="374"/>
                    <a:pt x="66" y="373"/>
                  </a:cubicBezTo>
                  <a:cubicBezTo>
                    <a:pt x="55" y="348"/>
                    <a:pt x="52" y="319"/>
                    <a:pt x="51" y="292"/>
                  </a:cubicBezTo>
                  <a:cubicBezTo>
                    <a:pt x="51" y="267"/>
                    <a:pt x="53" y="234"/>
                    <a:pt x="70" y="215"/>
                  </a:cubicBezTo>
                  <a:cubicBezTo>
                    <a:pt x="73" y="212"/>
                    <a:pt x="77" y="209"/>
                    <a:pt x="80" y="206"/>
                  </a:cubicBezTo>
                  <a:cubicBezTo>
                    <a:pt x="80" y="206"/>
                    <a:pt x="80" y="206"/>
                    <a:pt x="80" y="206"/>
                  </a:cubicBezTo>
                  <a:cubicBezTo>
                    <a:pt x="81" y="206"/>
                    <a:pt x="81" y="206"/>
                    <a:pt x="81" y="205"/>
                  </a:cubicBezTo>
                  <a:cubicBezTo>
                    <a:pt x="81" y="205"/>
                    <a:pt x="82" y="205"/>
                    <a:pt x="82" y="204"/>
                  </a:cubicBezTo>
                  <a:cubicBezTo>
                    <a:pt x="83" y="204"/>
                    <a:pt x="84" y="204"/>
                    <a:pt x="84" y="204"/>
                  </a:cubicBezTo>
                  <a:cubicBezTo>
                    <a:pt x="84" y="219"/>
                    <a:pt x="81" y="235"/>
                    <a:pt x="79" y="250"/>
                  </a:cubicBezTo>
                  <a:cubicBezTo>
                    <a:pt x="78" y="253"/>
                    <a:pt x="80" y="256"/>
                    <a:pt x="83" y="256"/>
                  </a:cubicBezTo>
                  <a:cubicBezTo>
                    <a:pt x="92" y="256"/>
                    <a:pt x="100" y="254"/>
                    <a:pt x="109" y="254"/>
                  </a:cubicBezTo>
                  <a:cubicBezTo>
                    <a:pt x="110" y="270"/>
                    <a:pt x="112" y="288"/>
                    <a:pt x="115" y="304"/>
                  </a:cubicBezTo>
                  <a:cubicBezTo>
                    <a:pt x="116" y="307"/>
                    <a:pt x="119" y="308"/>
                    <a:pt x="122" y="307"/>
                  </a:cubicBezTo>
                  <a:cubicBezTo>
                    <a:pt x="132" y="302"/>
                    <a:pt x="142" y="297"/>
                    <a:pt x="152" y="292"/>
                  </a:cubicBezTo>
                  <a:cubicBezTo>
                    <a:pt x="154" y="291"/>
                    <a:pt x="155" y="288"/>
                    <a:pt x="154" y="286"/>
                  </a:cubicBezTo>
                  <a:cubicBezTo>
                    <a:pt x="148" y="264"/>
                    <a:pt x="144" y="232"/>
                    <a:pt x="132" y="208"/>
                  </a:cubicBezTo>
                  <a:cubicBezTo>
                    <a:pt x="166" y="242"/>
                    <a:pt x="197" y="324"/>
                    <a:pt x="203" y="347"/>
                  </a:cubicBezTo>
                  <a:cubicBezTo>
                    <a:pt x="204" y="348"/>
                    <a:pt x="205" y="349"/>
                    <a:pt x="207" y="350"/>
                  </a:cubicBezTo>
                  <a:cubicBezTo>
                    <a:pt x="207" y="351"/>
                    <a:pt x="208" y="352"/>
                    <a:pt x="210" y="353"/>
                  </a:cubicBezTo>
                  <a:cubicBezTo>
                    <a:pt x="263" y="368"/>
                    <a:pt x="285" y="413"/>
                    <a:pt x="299" y="462"/>
                  </a:cubicBezTo>
                  <a:cubicBezTo>
                    <a:pt x="291" y="459"/>
                    <a:pt x="282" y="460"/>
                    <a:pt x="274" y="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CE8DB689-4593-407B-B237-B618E320AE5C}"/>
              </a:ext>
            </a:extLst>
          </p:cNvPr>
          <p:cNvSpPr/>
          <p:nvPr/>
        </p:nvSpPr>
        <p:spPr>
          <a:xfrm>
            <a:off x="1115579" y="1973943"/>
            <a:ext cx="3115407" cy="1931534"/>
          </a:xfrm>
          <a:custGeom>
            <a:gdLst>
              <a:gd fmla="*/ 522045 w 3589998" name="connsiteX0"/>
              <a:gd fmla="*/ 160 h 1684348" name="connsiteY0"/>
              <a:gd fmla="*/ 1088783 w 3589998" name="connsiteX1"/>
              <a:gd fmla="*/ 86787 h 1684348" name="connsiteY1"/>
              <a:gd fmla="*/ 1633728 w 3589998" name="connsiteX2"/>
              <a:gd fmla="*/ 3660 h 1684348" name="connsiteY2"/>
              <a:gd fmla="*/ 1767222 w 3589998" name="connsiteX3"/>
              <a:gd fmla="*/ 29998 h 1684348" name="connsiteY3"/>
              <a:gd fmla="*/ 1794999 w 3589998" name="connsiteX4"/>
              <a:gd fmla="*/ 40123 h 1684348" name="connsiteY4"/>
              <a:gd fmla="*/ 1822776 w 3589998" name="connsiteX5"/>
              <a:gd fmla="*/ 29998 h 1684348" name="connsiteY5"/>
              <a:gd fmla="*/ 1956270 w 3589998" name="connsiteX6"/>
              <a:gd fmla="*/ 3660 h 1684348" name="connsiteY6"/>
              <a:gd fmla="*/ 2501215 w 3589998" name="connsiteX7"/>
              <a:gd fmla="*/ 86787 h 1684348" name="connsiteY7"/>
              <a:gd fmla="*/ 3067953 w 3589998" name="connsiteX8"/>
              <a:gd fmla="*/ 160 h 1684348" name="connsiteY8"/>
              <a:gd fmla="*/ 3138524 w 3589998" name="connsiteX9"/>
              <a:gd fmla="*/ 3660 h 1684348" name="connsiteY9"/>
              <a:gd fmla="*/ 3572633 w 3589998" name="connsiteX10"/>
              <a:gd fmla="*/ 234569 h 1684348" name="connsiteY10"/>
              <a:gd fmla="*/ 3507979 w 3589998" name="connsiteX11"/>
              <a:gd fmla="*/ 936533 h 1684348" name="connsiteY11"/>
              <a:gd fmla="*/ 3544924 w 3589998" name="connsiteX12"/>
              <a:gd fmla="*/ 1287514 h 1684348" name="connsiteY12"/>
              <a:gd fmla="*/ 3461797 w 3589998" name="connsiteX13"/>
              <a:gd fmla="*/ 1656969 h 1684348" name="connsiteY13"/>
              <a:gd fmla="*/ 2685942 w 3589998" name="connsiteX14"/>
              <a:gd fmla="*/ 1638496 h 1684348" name="connsiteY14"/>
              <a:gd fmla="*/ 2011688 w 3589998" name="connsiteX15"/>
              <a:gd fmla="*/ 1490714 h 1684348" name="connsiteY15"/>
              <a:gd fmla="*/ 1819817 w 3589998" name="connsiteX16"/>
              <a:gd fmla="*/ 1513156 h 1684348" name="connsiteY16"/>
              <a:gd fmla="*/ 1799617 w 3589998" name="connsiteX17"/>
              <a:gd fmla="*/ 1518089 h 1684348" name="connsiteY17"/>
              <a:gd fmla="*/ 1799617 w 3589998" name="connsiteX18"/>
              <a:gd fmla="*/ 1520345 h 1684348" name="connsiteY18"/>
              <a:gd fmla="*/ 1794999 w 3589998" name="connsiteX19"/>
              <a:gd fmla="*/ 1519217 h 1684348" name="connsiteY19"/>
              <a:gd fmla="*/ 1790381 w 3589998" name="connsiteX20"/>
              <a:gd fmla="*/ 1520345 h 1684348" name="connsiteY20"/>
              <a:gd fmla="*/ 1790381 w 3589998" name="connsiteX21"/>
              <a:gd fmla="*/ 1518089 h 1684348" name="connsiteY21"/>
              <a:gd fmla="*/ 1770181 w 3589998" name="connsiteX22"/>
              <a:gd fmla="*/ 1513156 h 1684348" name="connsiteY22"/>
              <a:gd fmla="*/ 1578310 w 3589998" name="connsiteX23"/>
              <a:gd fmla="*/ 1490714 h 1684348" name="connsiteY23"/>
              <a:gd fmla="*/ 904056 w 3589998" name="connsiteX24"/>
              <a:gd fmla="*/ 1638496 h 1684348" name="connsiteY24"/>
              <a:gd fmla="*/ 128201 w 3589998" name="connsiteX25"/>
              <a:gd fmla="*/ 1656969 h 1684348" name="connsiteY25"/>
              <a:gd fmla="*/ 45074 w 3589998" name="connsiteX26"/>
              <a:gd fmla="*/ 1287514 h 1684348" name="connsiteY26"/>
              <a:gd fmla="*/ 82019 w 3589998" name="connsiteX27"/>
              <a:gd fmla="*/ 936533 h 1684348" name="connsiteY27"/>
              <a:gd fmla="*/ 17365 w 3589998" name="connsiteX28"/>
              <a:gd fmla="*/ 234569 h 1684348" name="connsiteY28"/>
              <a:gd fmla="*/ 451474 w 3589998" name="connsiteX29"/>
              <a:gd fmla="*/ 3660 h 1684348" name="connsiteY29"/>
              <a:gd fmla="*/ 522045 w 3589998" name="connsiteX30"/>
              <a:gd fmla="*/ 160 h 1684348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684348" w="3589998">
                <a:moveTo>
                  <a:pt x="522045" y="160"/>
                </a:moveTo>
                <a:cubicBezTo>
                  <a:pt x="694458" y="4286"/>
                  <a:pt x="916371" y="86787"/>
                  <a:pt x="1088783" y="86787"/>
                </a:cubicBezTo>
                <a:cubicBezTo>
                  <a:pt x="1285825" y="86787"/>
                  <a:pt x="1453619" y="-7116"/>
                  <a:pt x="1633728" y="3660"/>
                </a:cubicBezTo>
                <a:cubicBezTo>
                  <a:pt x="1678755" y="6354"/>
                  <a:pt x="1723109" y="16360"/>
                  <a:pt x="1767222" y="29998"/>
                </a:cubicBezTo>
                <a:lnTo>
                  <a:pt x="1794999" y="40123"/>
                </a:lnTo>
                <a:lnTo>
                  <a:pt x="1822776" y="29998"/>
                </a:lnTo>
                <a:cubicBezTo>
                  <a:pt x="1866889" y="16360"/>
                  <a:pt x="1911243" y="6354"/>
                  <a:pt x="1956270" y="3660"/>
                </a:cubicBezTo>
                <a:cubicBezTo>
                  <a:pt x="2136379" y="-7116"/>
                  <a:pt x="2304173" y="86787"/>
                  <a:pt x="2501215" y="86787"/>
                </a:cubicBezTo>
                <a:cubicBezTo>
                  <a:pt x="2673627" y="86787"/>
                  <a:pt x="2895540" y="4286"/>
                  <a:pt x="3067953" y="160"/>
                </a:cubicBezTo>
                <a:cubicBezTo>
                  <a:pt x="3092583" y="-429"/>
                  <a:pt x="3116203" y="581"/>
                  <a:pt x="3138524" y="3660"/>
                </a:cubicBezTo>
                <a:cubicBezTo>
                  <a:pt x="3317094" y="28290"/>
                  <a:pt x="3511057" y="79090"/>
                  <a:pt x="3572633" y="234569"/>
                </a:cubicBezTo>
                <a:cubicBezTo>
                  <a:pt x="3634209" y="390048"/>
                  <a:pt x="3512597" y="761042"/>
                  <a:pt x="3507979" y="936533"/>
                </a:cubicBezTo>
                <a:cubicBezTo>
                  <a:pt x="3503361" y="1112024"/>
                  <a:pt x="3552621" y="1167441"/>
                  <a:pt x="3544924" y="1287514"/>
                </a:cubicBezTo>
                <a:cubicBezTo>
                  <a:pt x="3537227" y="1407587"/>
                  <a:pt x="3604961" y="1598472"/>
                  <a:pt x="3461797" y="1656969"/>
                </a:cubicBezTo>
                <a:cubicBezTo>
                  <a:pt x="3318633" y="1715466"/>
                  <a:pt x="2927627" y="1666205"/>
                  <a:pt x="2685942" y="1638496"/>
                </a:cubicBezTo>
                <a:cubicBezTo>
                  <a:pt x="2444257" y="1610787"/>
                  <a:pt x="2251833" y="1490714"/>
                  <a:pt x="2011688" y="1490714"/>
                </a:cubicBezTo>
                <a:cubicBezTo>
                  <a:pt x="1951652" y="1490714"/>
                  <a:pt x="1886709" y="1499662"/>
                  <a:pt x="1819817" y="1513156"/>
                </a:cubicBezTo>
                <a:lnTo>
                  <a:pt x="1799617" y="1518089"/>
                </a:lnTo>
                <a:lnTo>
                  <a:pt x="1799617" y="1520345"/>
                </a:lnTo>
                <a:lnTo>
                  <a:pt x="1794999" y="1519217"/>
                </a:lnTo>
                <a:lnTo>
                  <a:pt x="1790381" y="1520345"/>
                </a:lnTo>
                <a:lnTo>
                  <a:pt x="1790381" y="1518089"/>
                </a:lnTo>
                <a:lnTo>
                  <a:pt x="1770181" y="1513156"/>
                </a:lnTo>
                <a:cubicBezTo>
                  <a:pt x="1703289" y="1499662"/>
                  <a:pt x="1638346" y="1490714"/>
                  <a:pt x="1578310" y="1490714"/>
                </a:cubicBezTo>
                <a:cubicBezTo>
                  <a:pt x="1338165" y="1490714"/>
                  <a:pt x="1145741" y="1610787"/>
                  <a:pt x="904056" y="1638496"/>
                </a:cubicBezTo>
                <a:cubicBezTo>
                  <a:pt x="662371" y="1666205"/>
                  <a:pt x="271365" y="1715466"/>
                  <a:pt x="128201" y="1656969"/>
                </a:cubicBezTo>
                <a:cubicBezTo>
                  <a:pt x="-14963" y="1598472"/>
                  <a:pt x="52771" y="1407587"/>
                  <a:pt x="45074" y="1287514"/>
                </a:cubicBezTo>
                <a:cubicBezTo>
                  <a:pt x="37377" y="1167441"/>
                  <a:pt x="86637" y="1112024"/>
                  <a:pt x="82019" y="936533"/>
                </a:cubicBezTo>
                <a:cubicBezTo>
                  <a:pt x="77401" y="761042"/>
                  <a:pt x="-44211" y="390048"/>
                  <a:pt x="17365" y="234569"/>
                </a:cubicBezTo>
                <a:cubicBezTo>
                  <a:pt x="78941" y="79090"/>
                  <a:pt x="272904" y="28290"/>
                  <a:pt x="451474" y="3660"/>
                </a:cubicBezTo>
                <a:cubicBezTo>
                  <a:pt x="473795" y="581"/>
                  <a:pt x="497415" y="-429"/>
                  <a:pt x="522045" y="160"/>
                </a:cubicBez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7FD0C4-F1AE-40E7-B7BC-BF770F7CC2DD}"/>
              </a:ext>
            </a:extLst>
          </p:cNvPr>
          <p:cNvSpPr/>
          <p:nvPr/>
        </p:nvSpPr>
        <p:spPr>
          <a:xfrm>
            <a:off x="4532670" y="1973943"/>
            <a:ext cx="3115407" cy="1931534"/>
          </a:xfrm>
          <a:custGeom>
            <a:gdLst>
              <a:gd fmla="*/ 522045 w 3589998" name="connsiteX0"/>
              <a:gd fmla="*/ 160 h 1684348" name="connsiteY0"/>
              <a:gd fmla="*/ 1088783 w 3589998" name="connsiteX1"/>
              <a:gd fmla="*/ 86787 h 1684348" name="connsiteY1"/>
              <a:gd fmla="*/ 1633728 w 3589998" name="connsiteX2"/>
              <a:gd fmla="*/ 3660 h 1684348" name="connsiteY2"/>
              <a:gd fmla="*/ 1767222 w 3589998" name="connsiteX3"/>
              <a:gd fmla="*/ 29998 h 1684348" name="connsiteY3"/>
              <a:gd fmla="*/ 1794999 w 3589998" name="connsiteX4"/>
              <a:gd fmla="*/ 40123 h 1684348" name="connsiteY4"/>
              <a:gd fmla="*/ 1822776 w 3589998" name="connsiteX5"/>
              <a:gd fmla="*/ 29998 h 1684348" name="connsiteY5"/>
              <a:gd fmla="*/ 1956270 w 3589998" name="connsiteX6"/>
              <a:gd fmla="*/ 3660 h 1684348" name="connsiteY6"/>
              <a:gd fmla="*/ 2501215 w 3589998" name="connsiteX7"/>
              <a:gd fmla="*/ 86787 h 1684348" name="connsiteY7"/>
              <a:gd fmla="*/ 3067953 w 3589998" name="connsiteX8"/>
              <a:gd fmla="*/ 160 h 1684348" name="connsiteY8"/>
              <a:gd fmla="*/ 3138524 w 3589998" name="connsiteX9"/>
              <a:gd fmla="*/ 3660 h 1684348" name="connsiteY9"/>
              <a:gd fmla="*/ 3572633 w 3589998" name="connsiteX10"/>
              <a:gd fmla="*/ 234569 h 1684348" name="connsiteY10"/>
              <a:gd fmla="*/ 3507979 w 3589998" name="connsiteX11"/>
              <a:gd fmla="*/ 936533 h 1684348" name="connsiteY11"/>
              <a:gd fmla="*/ 3544924 w 3589998" name="connsiteX12"/>
              <a:gd fmla="*/ 1287514 h 1684348" name="connsiteY12"/>
              <a:gd fmla="*/ 3461797 w 3589998" name="connsiteX13"/>
              <a:gd fmla="*/ 1656969 h 1684348" name="connsiteY13"/>
              <a:gd fmla="*/ 2685942 w 3589998" name="connsiteX14"/>
              <a:gd fmla="*/ 1638496 h 1684348" name="connsiteY14"/>
              <a:gd fmla="*/ 2011688 w 3589998" name="connsiteX15"/>
              <a:gd fmla="*/ 1490714 h 1684348" name="connsiteY15"/>
              <a:gd fmla="*/ 1819817 w 3589998" name="connsiteX16"/>
              <a:gd fmla="*/ 1513156 h 1684348" name="connsiteY16"/>
              <a:gd fmla="*/ 1799617 w 3589998" name="connsiteX17"/>
              <a:gd fmla="*/ 1518089 h 1684348" name="connsiteY17"/>
              <a:gd fmla="*/ 1799617 w 3589998" name="connsiteX18"/>
              <a:gd fmla="*/ 1520345 h 1684348" name="connsiteY18"/>
              <a:gd fmla="*/ 1794999 w 3589998" name="connsiteX19"/>
              <a:gd fmla="*/ 1519217 h 1684348" name="connsiteY19"/>
              <a:gd fmla="*/ 1790381 w 3589998" name="connsiteX20"/>
              <a:gd fmla="*/ 1520345 h 1684348" name="connsiteY20"/>
              <a:gd fmla="*/ 1790381 w 3589998" name="connsiteX21"/>
              <a:gd fmla="*/ 1518089 h 1684348" name="connsiteY21"/>
              <a:gd fmla="*/ 1770181 w 3589998" name="connsiteX22"/>
              <a:gd fmla="*/ 1513156 h 1684348" name="connsiteY22"/>
              <a:gd fmla="*/ 1578310 w 3589998" name="connsiteX23"/>
              <a:gd fmla="*/ 1490714 h 1684348" name="connsiteY23"/>
              <a:gd fmla="*/ 904056 w 3589998" name="connsiteX24"/>
              <a:gd fmla="*/ 1638496 h 1684348" name="connsiteY24"/>
              <a:gd fmla="*/ 128201 w 3589998" name="connsiteX25"/>
              <a:gd fmla="*/ 1656969 h 1684348" name="connsiteY25"/>
              <a:gd fmla="*/ 45074 w 3589998" name="connsiteX26"/>
              <a:gd fmla="*/ 1287514 h 1684348" name="connsiteY26"/>
              <a:gd fmla="*/ 82019 w 3589998" name="connsiteX27"/>
              <a:gd fmla="*/ 936533 h 1684348" name="connsiteY27"/>
              <a:gd fmla="*/ 17365 w 3589998" name="connsiteX28"/>
              <a:gd fmla="*/ 234569 h 1684348" name="connsiteY28"/>
              <a:gd fmla="*/ 451474 w 3589998" name="connsiteX29"/>
              <a:gd fmla="*/ 3660 h 1684348" name="connsiteY29"/>
              <a:gd fmla="*/ 522045 w 3589998" name="connsiteX30"/>
              <a:gd fmla="*/ 160 h 1684348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684348" w="3589998">
                <a:moveTo>
                  <a:pt x="522045" y="160"/>
                </a:moveTo>
                <a:cubicBezTo>
                  <a:pt x="694458" y="4286"/>
                  <a:pt x="916371" y="86787"/>
                  <a:pt x="1088783" y="86787"/>
                </a:cubicBezTo>
                <a:cubicBezTo>
                  <a:pt x="1285825" y="86787"/>
                  <a:pt x="1453619" y="-7116"/>
                  <a:pt x="1633728" y="3660"/>
                </a:cubicBezTo>
                <a:cubicBezTo>
                  <a:pt x="1678755" y="6354"/>
                  <a:pt x="1723109" y="16360"/>
                  <a:pt x="1767222" y="29998"/>
                </a:cubicBezTo>
                <a:lnTo>
                  <a:pt x="1794999" y="40123"/>
                </a:lnTo>
                <a:lnTo>
                  <a:pt x="1822776" y="29998"/>
                </a:lnTo>
                <a:cubicBezTo>
                  <a:pt x="1866889" y="16360"/>
                  <a:pt x="1911243" y="6354"/>
                  <a:pt x="1956270" y="3660"/>
                </a:cubicBezTo>
                <a:cubicBezTo>
                  <a:pt x="2136379" y="-7116"/>
                  <a:pt x="2304173" y="86787"/>
                  <a:pt x="2501215" y="86787"/>
                </a:cubicBezTo>
                <a:cubicBezTo>
                  <a:pt x="2673627" y="86787"/>
                  <a:pt x="2895540" y="4286"/>
                  <a:pt x="3067953" y="160"/>
                </a:cubicBezTo>
                <a:cubicBezTo>
                  <a:pt x="3092583" y="-429"/>
                  <a:pt x="3116203" y="581"/>
                  <a:pt x="3138524" y="3660"/>
                </a:cubicBezTo>
                <a:cubicBezTo>
                  <a:pt x="3317094" y="28290"/>
                  <a:pt x="3511057" y="79090"/>
                  <a:pt x="3572633" y="234569"/>
                </a:cubicBezTo>
                <a:cubicBezTo>
                  <a:pt x="3634209" y="390048"/>
                  <a:pt x="3512597" y="761042"/>
                  <a:pt x="3507979" y="936533"/>
                </a:cubicBezTo>
                <a:cubicBezTo>
                  <a:pt x="3503361" y="1112024"/>
                  <a:pt x="3552621" y="1167441"/>
                  <a:pt x="3544924" y="1287514"/>
                </a:cubicBezTo>
                <a:cubicBezTo>
                  <a:pt x="3537227" y="1407587"/>
                  <a:pt x="3604961" y="1598472"/>
                  <a:pt x="3461797" y="1656969"/>
                </a:cubicBezTo>
                <a:cubicBezTo>
                  <a:pt x="3318633" y="1715466"/>
                  <a:pt x="2927627" y="1666205"/>
                  <a:pt x="2685942" y="1638496"/>
                </a:cubicBezTo>
                <a:cubicBezTo>
                  <a:pt x="2444257" y="1610787"/>
                  <a:pt x="2251833" y="1490714"/>
                  <a:pt x="2011688" y="1490714"/>
                </a:cubicBezTo>
                <a:cubicBezTo>
                  <a:pt x="1951652" y="1490714"/>
                  <a:pt x="1886709" y="1499662"/>
                  <a:pt x="1819817" y="1513156"/>
                </a:cubicBezTo>
                <a:lnTo>
                  <a:pt x="1799617" y="1518089"/>
                </a:lnTo>
                <a:lnTo>
                  <a:pt x="1799617" y="1520345"/>
                </a:lnTo>
                <a:lnTo>
                  <a:pt x="1794999" y="1519217"/>
                </a:lnTo>
                <a:lnTo>
                  <a:pt x="1790381" y="1520345"/>
                </a:lnTo>
                <a:lnTo>
                  <a:pt x="1790381" y="1518089"/>
                </a:lnTo>
                <a:lnTo>
                  <a:pt x="1770181" y="1513156"/>
                </a:lnTo>
                <a:cubicBezTo>
                  <a:pt x="1703289" y="1499662"/>
                  <a:pt x="1638346" y="1490714"/>
                  <a:pt x="1578310" y="1490714"/>
                </a:cubicBezTo>
                <a:cubicBezTo>
                  <a:pt x="1338165" y="1490714"/>
                  <a:pt x="1145741" y="1610787"/>
                  <a:pt x="904056" y="1638496"/>
                </a:cubicBezTo>
                <a:cubicBezTo>
                  <a:pt x="662371" y="1666205"/>
                  <a:pt x="271365" y="1715466"/>
                  <a:pt x="128201" y="1656969"/>
                </a:cubicBezTo>
                <a:cubicBezTo>
                  <a:pt x="-14963" y="1598472"/>
                  <a:pt x="52771" y="1407587"/>
                  <a:pt x="45074" y="1287514"/>
                </a:cubicBezTo>
                <a:cubicBezTo>
                  <a:pt x="37377" y="1167441"/>
                  <a:pt x="86637" y="1112024"/>
                  <a:pt x="82019" y="936533"/>
                </a:cubicBezTo>
                <a:cubicBezTo>
                  <a:pt x="77401" y="761042"/>
                  <a:pt x="-44211" y="390048"/>
                  <a:pt x="17365" y="234569"/>
                </a:cubicBezTo>
                <a:cubicBezTo>
                  <a:pt x="78941" y="79090"/>
                  <a:pt x="272904" y="28290"/>
                  <a:pt x="451474" y="3660"/>
                </a:cubicBezTo>
                <a:cubicBezTo>
                  <a:pt x="473795" y="581"/>
                  <a:pt x="497415" y="-429"/>
                  <a:pt x="522045" y="160"/>
                </a:cubicBez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54" name="任意多边形: 形状 53">
            <a:extLst>
              <a:ext uri="{FF2B5EF4-FFF2-40B4-BE49-F238E27FC236}">
                <a16:creationId xmlns:a16="http://schemas.microsoft.com/office/drawing/2014/main" id="{85B7827D-EC44-4A7C-8F1C-809C0445219A}"/>
              </a:ext>
            </a:extLst>
          </p:cNvPr>
          <p:cNvSpPr/>
          <p:nvPr/>
        </p:nvSpPr>
        <p:spPr>
          <a:xfrm>
            <a:off x="7949759" y="1973943"/>
            <a:ext cx="3115407" cy="1931534"/>
          </a:xfrm>
          <a:custGeom>
            <a:gdLst>
              <a:gd fmla="*/ 522045 w 3589998" name="connsiteX0"/>
              <a:gd fmla="*/ 160 h 1684348" name="connsiteY0"/>
              <a:gd fmla="*/ 1088783 w 3589998" name="connsiteX1"/>
              <a:gd fmla="*/ 86787 h 1684348" name="connsiteY1"/>
              <a:gd fmla="*/ 1633728 w 3589998" name="connsiteX2"/>
              <a:gd fmla="*/ 3660 h 1684348" name="connsiteY2"/>
              <a:gd fmla="*/ 1767222 w 3589998" name="connsiteX3"/>
              <a:gd fmla="*/ 29998 h 1684348" name="connsiteY3"/>
              <a:gd fmla="*/ 1794999 w 3589998" name="connsiteX4"/>
              <a:gd fmla="*/ 40123 h 1684348" name="connsiteY4"/>
              <a:gd fmla="*/ 1822776 w 3589998" name="connsiteX5"/>
              <a:gd fmla="*/ 29998 h 1684348" name="connsiteY5"/>
              <a:gd fmla="*/ 1956270 w 3589998" name="connsiteX6"/>
              <a:gd fmla="*/ 3660 h 1684348" name="connsiteY6"/>
              <a:gd fmla="*/ 2501215 w 3589998" name="connsiteX7"/>
              <a:gd fmla="*/ 86787 h 1684348" name="connsiteY7"/>
              <a:gd fmla="*/ 3067953 w 3589998" name="connsiteX8"/>
              <a:gd fmla="*/ 160 h 1684348" name="connsiteY8"/>
              <a:gd fmla="*/ 3138524 w 3589998" name="connsiteX9"/>
              <a:gd fmla="*/ 3660 h 1684348" name="connsiteY9"/>
              <a:gd fmla="*/ 3572633 w 3589998" name="connsiteX10"/>
              <a:gd fmla="*/ 234569 h 1684348" name="connsiteY10"/>
              <a:gd fmla="*/ 3507979 w 3589998" name="connsiteX11"/>
              <a:gd fmla="*/ 936533 h 1684348" name="connsiteY11"/>
              <a:gd fmla="*/ 3544924 w 3589998" name="connsiteX12"/>
              <a:gd fmla="*/ 1287514 h 1684348" name="connsiteY12"/>
              <a:gd fmla="*/ 3461797 w 3589998" name="connsiteX13"/>
              <a:gd fmla="*/ 1656969 h 1684348" name="connsiteY13"/>
              <a:gd fmla="*/ 2685942 w 3589998" name="connsiteX14"/>
              <a:gd fmla="*/ 1638496 h 1684348" name="connsiteY14"/>
              <a:gd fmla="*/ 2011688 w 3589998" name="connsiteX15"/>
              <a:gd fmla="*/ 1490714 h 1684348" name="connsiteY15"/>
              <a:gd fmla="*/ 1819817 w 3589998" name="connsiteX16"/>
              <a:gd fmla="*/ 1513156 h 1684348" name="connsiteY16"/>
              <a:gd fmla="*/ 1799617 w 3589998" name="connsiteX17"/>
              <a:gd fmla="*/ 1518089 h 1684348" name="connsiteY17"/>
              <a:gd fmla="*/ 1799617 w 3589998" name="connsiteX18"/>
              <a:gd fmla="*/ 1520345 h 1684348" name="connsiteY18"/>
              <a:gd fmla="*/ 1794999 w 3589998" name="connsiteX19"/>
              <a:gd fmla="*/ 1519217 h 1684348" name="connsiteY19"/>
              <a:gd fmla="*/ 1790381 w 3589998" name="connsiteX20"/>
              <a:gd fmla="*/ 1520345 h 1684348" name="connsiteY20"/>
              <a:gd fmla="*/ 1790381 w 3589998" name="connsiteX21"/>
              <a:gd fmla="*/ 1518089 h 1684348" name="connsiteY21"/>
              <a:gd fmla="*/ 1770181 w 3589998" name="connsiteX22"/>
              <a:gd fmla="*/ 1513156 h 1684348" name="connsiteY22"/>
              <a:gd fmla="*/ 1578310 w 3589998" name="connsiteX23"/>
              <a:gd fmla="*/ 1490714 h 1684348" name="connsiteY23"/>
              <a:gd fmla="*/ 904056 w 3589998" name="connsiteX24"/>
              <a:gd fmla="*/ 1638496 h 1684348" name="connsiteY24"/>
              <a:gd fmla="*/ 128201 w 3589998" name="connsiteX25"/>
              <a:gd fmla="*/ 1656969 h 1684348" name="connsiteY25"/>
              <a:gd fmla="*/ 45074 w 3589998" name="connsiteX26"/>
              <a:gd fmla="*/ 1287514 h 1684348" name="connsiteY26"/>
              <a:gd fmla="*/ 82019 w 3589998" name="connsiteX27"/>
              <a:gd fmla="*/ 936533 h 1684348" name="connsiteY27"/>
              <a:gd fmla="*/ 17365 w 3589998" name="connsiteX28"/>
              <a:gd fmla="*/ 234569 h 1684348" name="connsiteY28"/>
              <a:gd fmla="*/ 451474 w 3589998" name="connsiteX29"/>
              <a:gd fmla="*/ 3660 h 1684348" name="connsiteY29"/>
              <a:gd fmla="*/ 522045 w 3589998" name="connsiteX30"/>
              <a:gd fmla="*/ 160 h 1684348" name="connsiteY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b="b" l="l" r="r" t="t"/>
            <a:pathLst>
              <a:path h="1684348" w="3589998">
                <a:moveTo>
                  <a:pt x="522045" y="160"/>
                </a:moveTo>
                <a:cubicBezTo>
                  <a:pt x="694458" y="4286"/>
                  <a:pt x="916371" y="86787"/>
                  <a:pt x="1088783" y="86787"/>
                </a:cubicBezTo>
                <a:cubicBezTo>
                  <a:pt x="1285825" y="86787"/>
                  <a:pt x="1453619" y="-7116"/>
                  <a:pt x="1633728" y="3660"/>
                </a:cubicBezTo>
                <a:cubicBezTo>
                  <a:pt x="1678755" y="6354"/>
                  <a:pt x="1723109" y="16360"/>
                  <a:pt x="1767222" y="29998"/>
                </a:cubicBezTo>
                <a:lnTo>
                  <a:pt x="1794999" y="40123"/>
                </a:lnTo>
                <a:lnTo>
                  <a:pt x="1822776" y="29998"/>
                </a:lnTo>
                <a:cubicBezTo>
                  <a:pt x="1866889" y="16360"/>
                  <a:pt x="1911243" y="6354"/>
                  <a:pt x="1956270" y="3660"/>
                </a:cubicBezTo>
                <a:cubicBezTo>
                  <a:pt x="2136379" y="-7116"/>
                  <a:pt x="2304173" y="86787"/>
                  <a:pt x="2501215" y="86787"/>
                </a:cubicBezTo>
                <a:cubicBezTo>
                  <a:pt x="2673627" y="86787"/>
                  <a:pt x="2895540" y="4286"/>
                  <a:pt x="3067953" y="160"/>
                </a:cubicBezTo>
                <a:cubicBezTo>
                  <a:pt x="3092583" y="-429"/>
                  <a:pt x="3116203" y="581"/>
                  <a:pt x="3138524" y="3660"/>
                </a:cubicBezTo>
                <a:cubicBezTo>
                  <a:pt x="3317094" y="28290"/>
                  <a:pt x="3511057" y="79090"/>
                  <a:pt x="3572633" y="234569"/>
                </a:cubicBezTo>
                <a:cubicBezTo>
                  <a:pt x="3634209" y="390048"/>
                  <a:pt x="3512597" y="761042"/>
                  <a:pt x="3507979" y="936533"/>
                </a:cubicBezTo>
                <a:cubicBezTo>
                  <a:pt x="3503361" y="1112024"/>
                  <a:pt x="3552621" y="1167441"/>
                  <a:pt x="3544924" y="1287514"/>
                </a:cubicBezTo>
                <a:cubicBezTo>
                  <a:pt x="3537227" y="1407587"/>
                  <a:pt x="3604961" y="1598472"/>
                  <a:pt x="3461797" y="1656969"/>
                </a:cubicBezTo>
                <a:cubicBezTo>
                  <a:pt x="3318633" y="1715466"/>
                  <a:pt x="2927627" y="1666205"/>
                  <a:pt x="2685942" y="1638496"/>
                </a:cubicBezTo>
                <a:cubicBezTo>
                  <a:pt x="2444257" y="1610787"/>
                  <a:pt x="2251833" y="1490714"/>
                  <a:pt x="2011688" y="1490714"/>
                </a:cubicBezTo>
                <a:cubicBezTo>
                  <a:pt x="1951652" y="1490714"/>
                  <a:pt x="1886709" y="1499662"/>
                  <a:pt x="1819817" y="1513156"/>
                </a:cubicBezTo>
                <a:lnTo>
                  <a:pt x="1799617" y="1518089"/>
                </a:lnTo>
                <a:lnTo>
                  <a:pt x="1799617" y="1520345"/>
                </a:lnTo>
                <a:lnTo>
                  <a:pt x="1794999" y="1519217"/>
                </a:lnTo>
                <a:lnTo>
                  <a:pt x="1790381" y="1520345"/>
                </a:lnTo>
                <a:lnTo>
                  <a:pt x="1790381" y="1518089"/>
                </a:lnTo>
                <a:lnTo>
                  <a:pt x="1770181" y="1513156"/>
                </a:lnTo>
                <a:cubicBezTo>
                  <a:pt x="1703289" y="1499662"/>
                  <a:pt x="1638346" y="1490714"/>
                  <a:pt x="1578310" y="1490714"/>
                </a:cubicBezTo>
                <a:cubicBezTo>
                  <a:pt x="1338165" y="1490714"/>
                  <a:pt x="1145741" y="1610787"/>
                  <a:pt x="904056" y="1638496"/>
                </a:cubicBezTo>
                <a:cubicBezTo>
                  <a:pt x="662371" y="1666205"/>
                  <a:pt x="271365" y="1715466"/>
                  <a:pt x="128201" y="1656969"/>
                </a:cubicBezTo>
                <a:cubicBezTo>
                  <a:pt x="-14963" y="1598472"/>
                  <a:pt x="52771" y="1407587"/>
                  <a:pt x="45074" y="1287514"/>
                </a:cubicBezTo>
                <a:cubicBezTo>
                  <a:pt x="37377" y="1167441"/>
                  <a:pt x="86637" y="1112024"/>
                  <a:pt x="82019" y="936533"/>
                </a:cubicBezTo>
                <a:cubicBezTo>
                  <a:pt x="77401" y="761042"/>
                  <a:pt x="-44211" y="390048"/>
                  <a:pt x="17365" y="234569"/>
                </a:cubicBezTo>
                <a:cubicBezTo>
                  <a:pt x="78941" y="79090"/>
                  <a:pt x="272904" y="28290"/>
                  <a:pt x="451474" y="3660"/>
                </a:cubicBezTo>
                <a:cubicBezTo>
                  <a:pt x="473795" y="581"/>
                  <a:pt x="497415" y="-429"/>
                  <a:pt x="522045" y="160"/>
                </a:cubicBez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E89DE864-8010-4388-AA03-2935824414C7}"/>
              </a:ext>
            </a:extLst>
          </p:cNvPr>
          <p:cNvGrpSpPr/>
          <p:nvPr/>
        </p:nvGrpSpPr>
        <p:grpSpPr>
          <a:xfrm>
            <a:off x="1909122" y="4469087"/>
            <a:ext cx="2501951" cy="1003325"/>
            <a:chOff x="8386922" y="2192795"/>
            <a:chExt cx="2501951" cy="1003325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B5EB0A82-AD0E-46B0-892A-54A988AC8397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A61DDFF2-396B-474F-8F56-B9094F6D7493}"/>
                </a:ext>
              </a:extLst>
            </p:cNvPr>
            <p:cNvSpPr txBox="1"/>
            <p:nvPr/>
          </p:nvSpPr>
          <p:spPr>
            <a:xfrm>
              <a:off x="8386921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4194D512-D9AD-4DB9-99FF-CFD26E626D37}"/>
              </a:ext>
            </a:extLst>
          </p:cNvPr>
          <p:cNvGrpSpPr/>
          <p:nvPr/>
        </p:nvGrpSpPr>
        <p:grpSpPr>
          <a:xfrm>
            <a:off x="5371426" y="4469087"/>
            <a:ext cx="2501951" cy="1003325"/>
            <a:chOff x="8386922" y="2192795"/>
            <a:chExt cx="2501951" cy="1003325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5111D8C9-81DD-42C7-B23D-75AE60CBEFD8}"/>
                </a:ext>
              </a:extLst>
            </p:cNvPr>
            <p:cNvSpPr/>
            <p:nvPr/>
          </p:nvSpPr>
          <p:spPr>
            <a:xfrm>
              <a:off x="8386924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CB5A88B-EA3D-43DC-911A-085D2891E91D}"/>
                </a:ext>
              </a:extLst>
            </p:cNvPr>
            <p:cNvSpPr txBox="1"/>
            <p:nvPr/>
          </p:nvSpPr>
          <p:spPr>
            <a:xfrm>
              <a:off x="8386922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F211914C-6557-4F44-93AD-B70C5BA865B7}"/>
              </a:ext>
            </a:extLst>
          </p:cNvPr>
          <p:cNvGrpSpPr/>
          <p:nvPr/>
        </p:nvGrpSpPr>
        <p:grpSpPr>
          <a:xfrm>
            <a:off x="8805042" y="4469087"/>
            <a:ext cx="2501951" cy="1003325"/>
            <a:chOff x="8386922" y="2192795"/>
            <a:chExt cx="2501951" cy="1003325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43192945-3349-4C67-805E-61C875D599FC}"/>
                </a:ext>
              </a:extLst>
            </p:cNvPr>
            <p:cNvSpPr/>
            <p:nvPr/>
          </p:nvSpPr>
          <p:spPr>
            <a:xfrm>
              <a:off x="8386923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486F7283-856F-41B5-A8FF-7D0692D57E18}"/>
                </a:ext>
              </a:extLst>
            </p:cNvPr>
            <p:cNvSpPr txBox="1"/>
            <p:nvPr/>
          </p:nvSpPr>
          <p:spPr>
            <a:xfrm>
              <a:off x="8386921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365615771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3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4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  <p:bldP grpId="0" spid="53"/>
      <p:bldP grpId="0" spid="5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905B103F-17AE-4554-AE6E-DECC0436C66B}"/>
              </a:ext>
            </a:extLst>
          </p:cNvPr>
          <p:cNvGrpSpPr>
            <a:grpSpLocks noChangeAspect="1"/>
          </p:cNvGrpSpPr>
          <p:nvPr/>
        </p:nvGrpSpPr>
        <p:grpSpPr>
          <a:xfrm>
            <a:off x="4016208" y="2364509"/>
            <a:ext cx="4159584" cy="2849708"/>
            <a:chOff x="2915" y="1531"/>
            <a:chExt cx="1845" cy="1264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AFD63E5-E99A-4EC5-A3E3-35FA6F3246BC}"/>
                </a:ext>
              </a:extLst>
            </p:cNvPr>
            <p:cNvSpPr/>
            <p:nvPr/>
          </p:nvSpPr>
          <p:spPr bwMode="auto">
            <a:xfrm>
              <a:off x="2915" y="1619"/>
              <a:ext cx="1778" cy="1162"/>
            </a:xfrm>
            <a:custGeom>
              <a:gdLst>
                <a:gd fmla="*/ 632 w 664" name="T0"/>
                <a:gd fmla="*/ 12 h 433" name="T1"/>
                <a:gd fmla="*/ 313 w 664" name="T2"/>
                <a:gd fmla="*/ 232 h 433" name="T3"/>
                <a:gd fmla="*/ 181 w 664" name="T4"/>
                <a:gd fmla="*/ 328 h 433" name="T5"/>
                <a:gd fmla="*/ 172 w 664" name="T6"/>
                <a:gd fmla="*/ 336 h 433" name="T7"/>
                <a:gd fmla="*/ 137 w 664" name="T8"/>
                <a:gd fmla="*/ 355 h 433" name="T9"/>
                <a:gd fmla="*/ 130 w 664" name="T10"/>
                <a:gd fmla="*/ 369 h 433" name="T11"/>
                <a:gd fmla="*/ 118 w 664" name="T12"/>
                <a:gd fmla="*/ 378 h 433" name="T13"/>
                <a:gd fmla="*/ 30 w 664" name="T14"/>
                <a:gd fmla="*/ 377 h 433" name="T15"/>
                <a:gd fmla="*/ 15 w 664" name="T16"/>
                <a:gd fmla="*/ 401 h 433" name="T17"/>
                <a:gd fmla="*/ 122 w 664" name="T18"/>
                <a:gd fmla="*/ 409 h 433" name="T19"/>
                <a:gd fmla="*/ 205 w 664" name="T20"/>
                <a:gd fmla="*/ 350 h 433" name="T21"/>
                <a:gd fmla="*/ 427 w 664" name="T22"/>
                <a:gd fmla="*/ 207 h 433" name="T23"/>
                <a:gd fmla="*/ 551 w 664" name="T24"/>
                <a:gd fmla="*/ 110 h 433" name="T25"/>
                <a:gd fmla="*/ 653 w 664" name="T26"/>
                <a:gd fmla="*/ 32 h 433" name="T27"/>
                <a:gd fmla="*/ 632 w 664" name="T28"/>
                <a:gd fmla="*/ 12 h 433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432" w="664">
                  <a:moveTo>
                    <a:pt x="632" y="12"/>
                  </a:moveTo>
                  <a:cubicBezTo>
                    <a:pt x="534" y="94"/>
                    <a:pt x="419" y="159"/>
                    <a:pt x="313" y="232"/>
                  </a:cubicBezTo>
                  <a:cubicBezTo>
                    <a:pt x="268" y="263"/>
                    <a:pt x="224" y="294"/>
                    <a:pt x="181" y="328"/>
                  </a:cubicBezTo>
                  <a:cubicBezTo>
                    <a:pt x="178" y="331"/>
                    <a:pt x="175" y="334"/>
                    <a:pt x="172" y="336"/>
                  </a:cubicBezTo>
                  <a:cubicBezTo>
                    <a:pt x="160" y="343"/>
                    <a:pt x="148" y="349"/>
                    <a:pt x="137" y="355"/>
                  </a:cubicBezTo>
                  <a:cubicBezTo>
                    <a:pt x="131" y="359"/>
                    <a:pt x="129" y="364"/>
                    <a:pt x="130" y="369"/>
                  </a:cubicBezTo>
                  <a:cubicBezTo>
                    <a:pt x="126" y="372"/>
                    <a:pt x="122" y="375"/>
                    <a:pt x="118" y="378"/>
                  </a:cubicBezTo>
                  <a:cubicBezTo>
                    <a:pt x="87" y="400"/>
                    <a:pt x="61" y="399"/>
                    <a:pt x="30" y="377"/>
                  </a:cubicBezTo>
                  <a:cubicBezTo>
                    <a:pt x="14" y="366"/>
                    <a:pt x="0" y="391"/>
                    <a:pt x="15" y="401"/>
                  </a:cubicBezTo>
                  <a:cubicBezTo>
                    <a:pt x="54" y="429"/>
                    <a:pt x="78" y="433"/>
                    <a:pt x="122" y="409"/>
                  </a:cubicBezTo>
                  <a:cubicBezTo>
                    <a:pt x="151" y="393"/>
                    <a:pt x="178" y="372"/>
                    <a:pt x="205" y="350"/>
                  </a:cubicBezTo>
                  <a:cubicBezTo>
                    <a:pt x="281" y="305"/>
                    <a:pt x="353" y="255"/>
                    <a:pt x="427" y="207"/>
                  </a:cubicBezTo>
                  <a:cubicBezTo>
                    <a:pt x="471" y="178"/>
                    <a:pt x="508" y="140"/>
                    <a:pt x="551" y="110"/>
                  </a:cubicBezTo>
                  <a:cubicBezTo>
                    <a:pt x="587" y="85"/>
                    <a:pt x="625" y="67"/>
                    <a:pt x="653" y="32"/>
                  </a:cubicBezTo>
                  <a:cubicBezTo>
                    <a:pt x="664" y="17"/>
                    <a:pt x="647" y="0"/>
                    <a:pt x="632" y="12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9E38BA-0975-452D-B421-CF420FF3E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15" y="1531"/>
              <a:ext cx="1845" cy="1264"/>
            </a:xfrm>
            <a:custGeom>
              <a:gdLst>
                <a:gd fmla="*/ 683 w 689" name="T0"/>
                <a:gd fmla="*/ 46 h 471" name="T1"/>
                <a:gd fmla="*/ 8 w 689" name="T2"/>
                <a:gd fmla="*/ 408 h 471" name="T3"/>
                <a:gd fmla="*/ 92 w 689" name="T4"/>
                <a:gd fmla="*/ 456 h 471" name="T5"/>
                <a:gd fmla="*/ 685 w 689" name="T6"/>
                <a:gd fmla="*/ 61 h 471" name="T7"/>
                <a:gd fmla="*/ 54 w 689" name="T8"/>
                <a:gd fmla="*/ 459 h 471" name="T9"/>
                <a:gd fmla="*/ 45 w 689" name="T10"/>
                <a:gd fmla="*/ 401 h 471" name="T11"/>
                <a:gd fmla="*/ 52 w 689" name="T12"/>
                <a:gd fmla="*/ 396 h 471" name="T13"/>
                <a:gd fmla="*/ 88 w 689" name="T14"/>
                <a:gd fmla="*/ 398 h 471" name="T15"/>
                <a:gd fmla="*/ 84 w 689" name="T16"/>
                <a:gd fmla="*/ 380 h 471" name="T17"/>
                <a:gd fmla="*/ 90 w 689" name="T18"/>
                <a:gd fmla="*/ 375 h 471" name="T19"/>
                <a:gd fmla="*/ 106 w 689" name="T20"/>
                <a:gd fmla="*/ 367 h 471" name="T21"/>
                <a:gd fmla="*/ 120 w 689" name="T22"/>
                <a:gd fmla="*/ 377 h 471" name="T23"/>
                <a:gd fmla="*/ 137 w 689" name="T24"/>
                <a:gd fmla="*/ 348 h 471" name="T25"/>
                <a:gd fmla="*/ 145 w 689" name="T26"/>
                <a:gd fmla="*/ 345 h 471" name="T27"/>
                <a:gd fmla="*/ 174 w 689" name="T28"/>
                <a:gd fmla="*/ 353 h 471" name="T29"/>
                <a:gd fmla="*/ 180 w 689" name="T30"/>
                <a:gd fmla="*/ 321 h 471" name="T31"/>
                <a:gd fmla="*/ 188 w 689" name="T32"/>
                <a:gd fmla="*/ 316 h 471" name="T33"/>
                <a:gd fmla="*/ 207 w 689" name="T34"/>
                <a:gd fmla="*/ 317 h 471" name="T35"/>
                <a:gd fmla="*/ 213 w 689" name="T36"/>
                <a:gd fmla="*/ 314 h 471" name="T37"/>
                <a:gd fmla="*/ 232 w 689" name="T38"/>
                <a:gd fmla="*/ 287 h 471" name="T39"/>
                <a:gd fmla="*/ 261 w 689" name="T40"/>
                <a:gd fmla="*/ 315 h 471" name="T41"/>
                <a:gd fmla="*/ 259 w 689" name="T42"/>
                <a:gd fmla="*/ 269 h 471" name="T43"/>
                <a:gd fmla="*/ 266 w 689" name="T44"/>
                <a:gd fmla="*/ 264 h 471" name="T45"/>
                <a:gd fmla="*/ 282 w 689" name="T46"/>
                <a:gd fmla="*/ 253 h 471" name="T47"/>
                <a:gd fmla="*/ 293 w 689" name="T48"/>
                <a:gd fmla="*/ 245 h 471" name="T49"/>
                <a:gd fmla="*/ 305 w 689" name="T50"/>
                <a:gd fmla="*/ 248 h 471" name="T51"/>
                <a:gd fmla="*/ 329 w 689" name="T52"/>
                <a:gd fmla="*/ 221 h 471" name="T53"/>
                <a:gd fmla="*/ 336 w 689" name="T54"/>
                <a:gd fmla="*/ 216 h 471" name="T55"/>
                <a:gd fmla="*/ 366 w 689" name="T56"/>
                <a:gd fmla="*/ 195 h 471" name="T57"/>
                <a:gd fmla="*/ 386 w 689" name="T58"/>
                <a:gd fmla="*/ 188 h 471" name="T59"/>
                <a:gd fmla="*/ 390 w 689" name="T60"/>
                <a:gd fmla="*/ 180 h 471" name="T61"/>
                <a:gd fmla="*/ 402 w 689" name="T62"/>
                <a:gd fmla="*/ 170 h 471" name="T63"/>
                <a:gd fmla="*/ 409 w 689" name="T64"/>
                <a:gd fmla="*/ 165 h 471" name="T65"/>
                <a:gd fmla="*/ 467 w 689" name="T66"/>
                <a:gd fmla="*/ 187 h 471" name="T67"/>
                <a:gd fmla="*/ 443 w 689" name="T68"/>
                <a:gd fmla="*/ 142 h 471" name="T69"/>
                <a:gd fmla="*/ 481 w 689" name="T70"/>
                <a:gd fmla="*/ 136 h 471" name="T71"/>
                <a:gd fmla="*/ 481 w 689" name="T72"/>
                <a:gd fmla="*/ 124 h 471" name="T73"/>
                <a:gd fmla="*/ 493 w 689" name="T74"/>
                <a:gd fmla="*/ 127 h 471" name="T75"/>
                <a:gd fmla="*/ 503 w 689" name="T76"/>
                <a:gd fmla="*/ 122 h 471" name="T77"/>
                <a:gd fmla="*/ 503 w 689" name="T78"/>
                <a:gd fmla="*/ 102 h 471" name="T79"/>
                <a:gd fmla="*/ 510 w 689" name="T80"/>
                <a:gd fmla="*/ 97 h 471" name="T81"/>
                <a:gd fmla="*/ 560 w 689" name="T82"/>
                <a:gd fmla="*/ 116 h 471" name="T83"/>
                <a:gd fmla="*/ 578 w 689" name="T84"/>
                <a:gd fmla="*/ 73 h 471" name="T85"/>
                <a:gd fmla="*/ 590 w 689" name="T86"/>
                <a:gd fmla="*/ 68 h 471" name="T87"/>
                <a:gd fmla="*/ 597 w 689" name="T88"/>
                <a:gd fmla="*/ 43 h 471" name="T89"/>
                <a:gd fmla="*/ 610 w 689" name="T90"/>
                <a:gd fmla="*/ 55 h 471" name="T91"/>
                <a:gd fmla="*/ 602 w 689" name="T92"/>
                <a:gd fmla="*/ 40 h 471" name="T93"/>
                <a:gd fmla="*/ 618 w 689" name="T94"/>
                <a:gd fmla="*/ 31 h 471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71" w="689">
                  <a:moveTo>
                    <a:pt x="685" y="61"/>
                  </a:moveTo>
                  <a:cubicBezTo>
                    <a:pt x="685" y="60"/>
                    <a:pt x="686" y="58"/>
                    <a:pt x="687" y="58"/>
                  </a:cubicBezTo>
                  <a:cubicBezTo>
                    <a:pt x="687" y="57"/>
                    <a:pt x="688" y="57"/>
                    <a:pt x="689" y="56"/>
                  </a:cubicBezTo>
                  <a:cubicBezTo>
                    <a:pt x="687" y="53"/>
                    <a:pt x="685" y="50"/>
                    <a:pt x="683" y="46"/>
                  </a:cubicBezTo>
                  <a:cubicBezTo>
                    <a:pt x="683" y="47"/>
                    <a:pt x="683" y="47"/>
                    <a:pt x="683" y="47"/>
                  </a:cubicBezTo>
                  <a:cubicBezTo>
                    <a:pt x="671" y="33"/>
                    <a:pt x="658" y="20"/>
                    <a:pt x="647" y="4"/>
                  </a:cubicBezTo>
                  <a:cubicBezTo>
                    <a:pt x="644" y="0"/>
                    <a:pt x="637" y="4"/>
                    <a:pt x="639" y="8"/>
                  </a:cubicBezTo>
                  <a:cubicBezTo>
                    <a:pt x="421" y="128"/>
                    <a:pt x="233" y="299"/>
                    <a:pt x="8" y="408"/>
                  </a:cubicBezTo>
                  <a:cubicBezTo>
                    <a:pt x="6" y="409"/>
                    <a:pt x="6" y="411"/>
                    <a:pt x="6" y="412"/>
                  </a:cubicBezTo>
                  <a:cubicBezTo>
                    <a:pt x="3" y="412"/>
                    <a:pt x="0" y="417"/>
                    <a:pt x="3" y="420"/>
                  </a:cubicBezTo>
                  <a:cubicBezTo>
                    <a:pt x="14" y="433"/>
                    <a:pt x="25" y="462"/>
                    <a:pt x="43" y="467"/>
                  </a:cubicBezTo>
                  <a:cubicBezTo>
                    <a:pt x="59" y="471"/>
                    <a:pt x="78" y="462"/>
                    <a:pt x="92" y="456"/>
                  </a:cubicBezTo>
                  <a:cubicBezTo>
                    <a:pt x="148" y="431"/>
                    <a:pt x="198" y="394"/>
                    <a:pt x="247" y="360"/>
                  </a:cubicBezTo>
                  <a:cubicBezTo>
                    <a:pt x="314" y="314"/>
                    <a:pt x="384" y="273"/>
                    <a:pt x="452" y="228"/>
                  </a:cubicBezTo>
                  <a:cubicBezTo>
                    <a:pt x="531" y="176"/>
                    <a:pt x="607" y="120"/>
                    <a:pt x="681" y="60"/>
                  </a:cubicBezTo>
                  <a:cubicBezTo>
                    <a:pt x="682" y="61"/>
                    <a:pt x="684" y="61"/>
                    <a:pt x="685" y="61"/>
                  </a:cubicBezTo>
                  <a:close/>
                  <a:moveTo>
                    <a:pt x="454" y="216"/>
                  </a:moveTo>
                  <a:cubicBezTo>
                    <a:pt x="389" y="259"/>
                    <a:pt x="322" y="299"/>
                    <a:pt x="257" y="342"/>
                  </a:cubicBezTo>
                  <a:cubicBezTo>
                    <a:pt x="211" y="373"/>
                    <a:pt x="165" y="406"/>
                    <a:pt x="116" y="433"/>
                  </a:cubicBezTo>
                  <a:cubicBezTo>
                    <a:pt x="97" y="444"/>
                    <a:pt x="76" y="456"/>
                    <a:pt x="54" y="459"/>
                  </a:cubicBezTo>
                  <a:cubicBezTo>
                    <a:pt x="35" y="461"/>
                    <a:pt x="22" y="431"/>
                    <a:pt x="12" y="416"/>
                  </a:cubicBezTo>
                  <a:cubicBezTo>
                    <a:pt x="12" y="416"/>
                    <a:pt x="12" y="416"/>
                    <a:pt x="13" y="416"/>
                  </a:cubicBezTo>
                  <a:cubicBezTo>
                    <a:pt x="23" y="411"/>
                    <a:pt x="34" y="406"/>
                    <a:pt x="44" y="400"/>
                  </a:cubicBezTo>
                  <a:cubicBezTo>
                    <a:pt x="44" y="400"/>
                    <a:pt x="44" y="401"/>
                    <a:pt x="45" y="401"/>
                  </a:cubicBezTo>
                  <a:cubicBezTo>
                    <a:pt x="53" y="413"/>
                    <a:pt x="59" y="429"/>
                    <a:pt x="72" y="437"/>
                  </a:cubicBezTo>
                  <a:cubicBezTo>
                    <a:pt x="77" y="440"/>
                    <a:pt x="82" y="433"/>
                    <a:pt x="77" y="429"/>
                  </a:cubicBezTo>
                  <a:cubicBezTo>
                    <a:pt x="65" y="422"/>
                    <a:pt x="60" y="407"/>
                    <a:pt x="52" y="396"/>
                  </a:cubicBezTo>
                  <a:cubicBezTo>
                    <a:pt x="52" y="396"/>
                    <a:pt x="52" y="396"/>
                    <a:pt x="52" y="396"/>
                  </a:cubicBezTo>
                  <a:cubicBezTo>
                    <a:pt x="58" y="393"/>
                    <a:pt x="64" y="390"/>
                    <a:pt x="70" y="387"/>
                  </a:cubicBezTo>
                  <a:cubicBezTo>
                    <a:pt x="69" y="388"/>
                    <a:pt x="69" y="389"/>
                    <a:pt x="70" y="390"/>
                  </a:cubicBezTo>
                  <a:cubicBezTo>
                    <a:pt x="74" y="395"/>
                    <a:pt x="77" y="400"/>
                    <a:pt x="82" y="405"/>
                  </a:cubicBezTo>
                  <a:cubicBezTo>
                    <a:pt x="86" y="409"/>
                    <a:pt x="92" y="402"/>
                    <a:pt x="88" y="398"/>
                  </a:cubicBezTo>
                  <a:cubicBezTo>
                    <a:pt x="84" y="394"/>
                    <a:pt x="81" y="390"/>
                    <a:pt x="78" y="386"/>
                  </a:cubicBezTo>
                  <a:cubicBezTo>
                    <a:pt x="77" y="384"/>
                    <a:pt x="76" y="384"/>
                    <a:pt x="75" y="384"/>
                  </a:cubicBezTo>
                  <a:cubicBezTo>
                    <a:pt x="78" y="382"/>
                    <a:pt x="81" y="381"/>
                    <a:pt x="83" y="379"/>
                  </a:cubicBezTo>
                  <a:cubicBezTo>
                    <a:pt x="83" y="379"/>
                    <a:pt x="83" y="380"/>
                    <a:pt x="84" y="380"/>
                  </a:cubicBezTo>
                  <a:cubicBezTo>
                    <a:pt x="86" y="387"/>
                    <a:pt x="90" y="393"/>
                    <a:pt x="97" y="395"/>
                  </a:cubicBezTo>
                  <a:cubicBezTo>
                    <a:pt x="103" y="397"/>
                    <a:pt x="105" y="388"/>
                    <a:pt x="100" y="386"/>
                  </a:cubicBezTo>
                  <a:cubicBezTo>
                    <a:pt x="95" y="385"/>
                    <a:pt x="93" y="382"/>
                    <a:pt x="92" y="378"/>
                  </a:cubicBezTo>
                  <a:cubicBezTo>
                    <a:pt x="92" y="376"/>
                    <a:pt x="91" y="376"/>
                    <a:pt x="90" y="375"/>
                  </a:cubicBezTo>
                  <a:cubicBezTo>
                    <a:pt x="93" y="374"/>
                    <a:pt x="95" y="372"/>
                    <a:pt x="98" y="371"/>
                  </a:cubicBezTo>
                  <a:cubicBezTo>
                    <a:pt x="100" y="378"/>
                    <a:pt x="105" y="383"/>
                    <a:pt x="113" y="385"/>
                  </a:cubicBezTo>
                  <a:cubicBezTo>
                    <a:pt x="118" y="386"/>
                    <a:pt x="121" y="377"/>
                    <a:pt x="115" y="376"/>
                  </a:cubicBezTo>
                  <a:cubicBezTo>
                    <a:pt x="110" y="375"/>
                    <a:pt x="107" y="372"/>
                    <a:pt x="106" y="367"/>
                  </a:cubicBezTo>
                  <a:cubicBezTo>
                    <a:pt x="106" y="367"/>
                    <a:pt x="106" y="367"/>
                    <a:pt x="106" y="366"/>
                  </a:cubicBezTo>
                  <a:cubicBezTo>
                    <a:pt x="107" y="365"/>
                    <a:pt x="109" y="364"/>
                    <a:pt x="111" y="363"/>
                  </a:cubicBezTo>
                  <a:cubicBezTo>
                    <a:pt x="111" y="364"/>
                    <a:pt x="111" y="366"/>
                    <a:pt x="112" y="367"/>
                  </a:cubicBezTo>
                  <a:cubicBezTo>
                    <a:pt x="115" y="370"/>
                    <a:pt x="117" y="374"/>
                    <a:pt x="120" y="377"/>
                  </a:cubicBezTo>
                  <a:cubicBezTo>
                    <a:pt x="124" y="382"/>
                    <a:pt x="130" y="375"/>
                    <a:pt x="126" y="371"/>
                  </a:cubicBezTo>
                  <a:cubicBezTo>
                    <a:pt x="123" y="368"/>
                    <a:pt x="121" y="364"/>
                    <a:pt x="118" y="360"/>
                  </a:cubicBezTo>
                  <a:cubicBezTo>
                    <a:pt x="118" y="360"/>
                    <a:pt x="118" y="360"/>
                    <a:pt x="117" y="359"/>
                  </a:cubicBezTo>
                  <a:cubicBezTo>
                    <a:pt x="124" y="356"/>
                    <a:pt x="130" y="352"/>
                    <a:pt x="137" y="348"/>
                  </a:cubicBezTo>
                  <a:cubicBezTo>
                    <a:pt x="137" y="348"/>
                    <a:pt x="137" y="349"/>
                    <a:pt x="137" y="349"/>
                  </a:cubicBezTo>
                  <a:cubicBezTo>
                    <a:pt x="144" y="363"/>
                    <a:pt x="152" y="381"/>
                    <a:pt x="166" y="390"/>
                  </a:cubicBezTo>
                  <a:cubicBezTo>
                    <a:pt x="171" y="393"/>
                    <a:pt x="176" y="386"/>
                    <a:pt x="171" y="382"/>
                  </a:cubicBezTo>
                  <a:cubicBezTo>
                    <a:pt x="158" y="375"/>
                    <a:pt x="151" y="357"/>
                    <a:pt x="145" y="345"/>
                  </a:cubicBezTo>
                  <a:cubicBezTo>
                    <a:pt x="145" y="344"/>
                    <a:pt x="144" y="344"/>
                    <a:pt x="144" y="343"/>
                  </a:cubicBezTo>
                  <a:cubicBezTo>
                    <a:pt x="149" y="340"/>
                    <a:pt x="155" y="337"/>
                    <a:pt x="160" y="334"/>
                  </a:cubicBezTo>
                  <a:cubicBezTo>
                    <a:pt x="160" y="334"/>
                    <a:pt x="160" y="334"/>
                    <a:pt x="160" y="334"/>
                  </a:cubicBezTo>
                  <a:cubicBezTo>
                    <a:pt x="164" y="341"/>
                    <a:pt x="169" y="347"/>
                    <a:pt x="174" y="353"/>
                  </a:cubicBezTo>
                  <a:cubicBezTo>
                    <a:pt x="178" y="357"/>
                    <a:pt x="185" y="351"/>
                    <a:pt x="181" y="347"/>
                  </a:cubicBezTo>
                  <a:cubicBezTo>
                    <a:pt x="176" y="341"/>
                    <a:pt x="171" y="336"/>
                    <a:pt x="168" y="329"/>
                  </a:cubicBezTo>
                  <a:cubicBezTo>
                    <a:pt x="168" y="329"/>
                    <a:pt x="168" y="329"/>
                    <a:pt x="167" y="329"/>
                  </a:cubicBezTo>
                  <a:cubicBezTo>
                    <a:pt x="172" y="326"/>
                    <a:pt x="176" y="323"/>
                    <a:pt x="180" y="321"/>
                  </a:cubicBezTo>
                  <a:cubicBezTo>
                    <a:pt x="180" y="329"/>
                    <a:pt x="186" y="335"/>
                    <a:pt x="193" y="339"/>
                  </a:cubicBezTo>
                  <a:cubicBezTo>
                    <a:pt x="199" y="341"/>
                    <a:pt x="203" y="333"/>
                    <a:pt x="198" y="331"/>
                  </a:cubicBezTo>
                  <a:cubicBezTo>
                    <a:pt x="194" y="329"/>
                    <a:pt x="189" y="326"/>
                    <a:pt x="189" y="321"/>
                  </a:cubicBezTo>
                  <a:cubicBezTo>
                    <a:pt x="190" y="319"/>
                    <a:pt x="189" y="317"/>
                    <a:pt x="188" y="316"/>
                  </a:cubicBezTo>
                  <a:cubicBezTo>
                    <a:pt x="189" y="315"/>
                    <a:pt x="191" y="314"/>
                    <a:pt x="193" y="313"/>
                  </a:cubicBezTo>
                  <a:cubicBezTo>
                    <a:pt x="193" y="313"/>
                    <a:pt x="193" y="313"/>
                    <a:pt x="193" y="313"/>
                  </a:cubicBezTo>
                  <a:cubicBezTo>
                    <a:pt x="194" y="318"/>
                    <a:pt x="199" y="322"/>
                    <a:pt x="203" y="325"/>
                  </a:cubicBezTo>
                  <a:cubicBezTo>
                    <a:pt x="207" y="328"/>
                    <a:pt x="212" y="320"/>
                    <a:pt x="207" y="317"/>
                  </a:cubicBezTo>
                  <a:cubicBezTo>
                    <a:pt x="205" y="316"/>
                    <a:pt x="202" y="313"/>
                    <a:pt x="202" y="311"/>
                  </a:cubicBezTo>
                  <a:cubicBezTo>
                    <a:pt x="201" y="309"/>
                    <a:pt x="201" y="309"/>
                    <a:pt x="200" y="308"/>
                  </a:cubicBezTo>
                  <a:cubicBezTo>
                    <a:pt x="201" y="307"/>
                    <a:pt x="203" y="306"/>
                    <a:pt x="204" y="305"/>
                  </a:cubicBezTo>
                  <a:cubicBezTo>
                    <a:pt x="206" y="309"/>
                    <a:pt x="209" y="312"/>
                    <a:pt x="213" y="314"/>
                  </a:cubicBezTo>
                  <a:cubicBezTo>
                    <a:pt x="218" y="317"/>
                    <a:pt x="223" y="309"/>
                    <a:pt x="218" y="306"/>
                  </a:cubicBezTo>
                  <a:cubicBezTo>
                    <a:pt x="215" y="305"/>
                    <a:pt x="213" y="303"/>
                    <a:pt x="212" y="301"/>
                  </a:cubicBezTo>
                  <a:cubicBezTo>
                    <a:pt x="212" y="300"/>
                    <a:pt x="212" y="300"/>
                    <a:pt x="212" y="300"/>
                  </a:cubicBezTo>
                  <a:cubicBezTo>
                    <a:pt x="219" y="296"/>
                    <a:pt x="225" y="291"/>
                    <a:pt x="232" y="287"/>
                  </a:cubicBezTo>
                  <a:cubicBezTo>
                    <a:pt x="232" y="288"/>
                    <a:pt x="233" y="289"/>
                    <a:pt x="233" y="289"/>
                  </a:cubicBezTo>
                  <a:cubicBezTo>
                    <a:pt x="239" y="295"/>
                    <a:pt x="241" y="304"/>
                    <a:pt x="245" y="311"/>
                  </a:cubicBezTo>
                  <a:cubicBezTo>
                    <a:pt x="248" y="316"/>
                    <a:pt x="253" y="325"/>
                    <a:pt x="261" y="324"/>
                  </a:cubicBezTo>
                  <a:cubicBezTo>
                    <a:pt x="267" y="324"/>
                    <a:pt x="267" y="315"/>
                    <a:pt x="261" y="315"/>
                  </a:cubicBezTo>
                  <a:cubicBezTo>
                    <a:pt x="256" y="315"/>
                    <a:pt x="251" y="303"/>
                    <a:pt x="249" y="300"/>
                  </a:cubicBezTo>
                  <a:cubicBezTo>
                    <a:pt x="246" y="294"/>
                    <a:pt x="244" y="288"/>
                    <a:pt x="240" y="283"/>
                  </a:cubicBezTo>
                  <a:cubicBezTo>
                    <a:pt x="240" y="283"/>
                    <a:pt x="239" y="283"/>
                    <a:pt x="239" y="282"/>
                  </a:cubicBezTo>
                  <a:cubicBezTo>
                    <a:pt x="246" y="278"/>
                    <a:pt x="252" y="273"/>
                    <a:pt x="259" y="269"/>
                  </a:cubicBezTo>
                  <a:cubicBezTo>
                    <a:pt x="261" y="275"/>
                    <a:pt x="264" y="279"/>
                    <a:pt x="269" y="282"/>
                  </a:cubicBezTo>
                  <a:cubicBezTo>
                    <a:pt x="274" y="286"/>
                    <a:pt x="279" y="278"/>
                    <a:pt x="274" y="275"/>
                  </a:cubicBezTo>
                  <a:cubicBezTo>
                    <a:pt x="271" y="272"/>
                    <a:pt x="268" y="269"/>
                    <a:pt x="267" y="265"/>
                  </a:cubicBezTo>
                  <a:cubicBezTo>
                    <a:pt x="267" y="265"/>
                    <a:pt x="266" y="264"/>
                    <a:pt x="266" y="264"/>
                  </a:cubicBezTo>
                  <a:cubicBezTo>
                    <a:pt x="269" y="262"/>
                    <a:pt x="272" y="260"/>
                    <a:pt x="275" y="258"/>
                  </a:cubicBezTo>
                  <a:cubicBezTo>
                    <a:pt x="277" y="262"/>
                    <a:pt x="280" y="265"/>
                    <a:pt x="283" y="267"/>
                  </a:cubicBezTo>
                  <a:cubicBezTo>
                    <a:pt x="288" y="271"/>
                    <a:pt x="292" y="263"/>
                    <a:pt x="288" y="259"/>
                  </a:cubicBezTo>
                  <a:cubicBezTo>
                    <a:pt x="286" y="258"/>
                    <a:pt x="283" y="255"/>
                    <a:pt x="282" y="253"/>
                  </a:cubicBezTo>
                  <a:cubicBezTo>
                    <a:pt x="283" y="252"/>
                    <a:pt x="285" y="251"/>
                    <a:pt x="286" y="251"/>
                  </a:cubicBezTo>
                  <a:cubicBezTo>
                    <a:pt x="289" y="254"/>
                    <a:pt x="293" y="258"/>
                    <a:pt x="298" y="260"/>
                  </a:cubicBezTo>
                  <a:cubicBezTo>
                    <a:pt x="303" y="262"/>
                    <a:pt x="306" y="254"/>
                    <a:pt x="300" y="251"/>
                  </a:cubicBezTo>
                  <a:cubicBezTo>
                    <a:pt x="297" y="250"/>
                    <a:pt x="295" y="248"/>
                    <a:pt x="293" y="245"/>
                  </a:cubicBezTo>
                  <a:cubicBezTo>
                    <a:pt x="295" y="244"/>
                    <a:pt x="296" y="243"/>
                    <a:pt x="298" y="242"/>
                  </a:cubicBezTo>
                  <a:cubicBezTo>
                    <a:pt x="299" y="244"/>
                    <a:pt x="300" y="245"/>
                    <a:pt x="302" y="245"/>
                  </a:cubicBezTo>
                  <a:cubicBezTo>
                    <a:pt x="302" y="245"/>
                    <a:pt x="302" y="245"/>
                    <a:pt x="302" y="245"/>
                  </a:cubicBezTo>
                  <a:cubicBezTo>
                    <a:pt x="303" y="246"/>
                    <a:pt x="304" y="247"/>
                    <a:pt x="305" y="248"/>
                  </a:cubicBezTo>
                  <a:cubicBezTo>
                    <a:pt x="309" y="253"/>
                    <a:pt x="315" y="246"/>
                    <a:pt x="311" y="242"/>
                  </a:cubicBezTo>
                  <a:cubicBezTo>
                    <a:pt x="310" y="240"/>
                    <a:pt x="308" y="238"/>
                    <a:pt x="306" y="237"/>
                  </a:cubicBezTo>
                  <a:cubicBezTo>
                    <a:pt x="314" y="231"/>
                    <a:pt x="322" y="226"/>
                    <a:pt x="329" y="220"/>
                  </a:cubicBezTo>
                  <a:cubicBezTo>
                    <a:pt x="329" y="220"/>
                    <a:pt x="329" y="220"/>
                    <a:pt x="329" y="221"/>
                  </a:cubicBezTo>
                  <a:cubicBezTo>
                    <a:pt x="335" y="235"/>
                    <a:pt x="342" y="253"/>
                    <a:pt x="357" y="260"/>
                  </a:cubicBezTo>
                  <a:cubicBezTo>
                    <a:pt x="363" y="262"/>
                    <a:pt x="367" y="254"/>
                    <a:pt x="362" y="252"/>
                  </a:cubicBezTo>
                  <a:cubicBezTo>
                    <a:pt x="349" y="246"/>
                    <a:pt x="343" y="230"/>
                    <a:pt x="338" y="218"/>
                  </a:cubicBezTo>
                  <a:cubicBezTo>
                    <a:pt x="338" y="217"/>
                    <a:pt x="337" y="216"/>
                    <a:pt x="336" y="216"/>
                  </a:cubicBezTo>
                  <a:cubicBezTo>
                    <a:pt x="343" y="211"/>
                    <a:pt x="351" y="205"/>
                    <a:pt x="358" y="200"/>
                  </a:cubicBezTo>
                  <a:cubicBezTo>
                    <a:pt x="362" y="204"/>
                    <a:pt x="366" y="208"/>
                    <a:pt x="370" y="212"/>
                  </a:cubicBezTo>
                  <a:cubicBezTo>
                    <a:pt x="374" y="216"/>
                    <a:pt x="381" y="210"/>
                    <a:pt x="377" y="205"/>
                  </a:cubicBezTo>
                  <a:cubicBezTo>
                    <a:pt x="373" y="202"/>
                    <a:pt x="369" y="198"/>
                    <a:pt x="366" y="195"/>
                  </a:cubicBezTo>
                  <a:cubicBezTo>
                    <a:pt x="369" y="193"/>
                    <a:pt x="373" y="190"/>
                    <a:pt x="376" y="188"/>
                  </a:cubicBezTo>
                  <a:cubicBezTo>
                    <a:pt x="377" y="191"/>
                    <a:pt x="380" y="194"/>
                    <a:pt x="382" y="197"/>
                  </a:cubicBezTo>
                  <a:cubicBezTo>
                    <a:pt x="386" y="201"/>
                    <a:pt x="393" y="194"/>
                    <a:pt x="389" y="190"/>
                  </a:cubicBezTo>
                  <a:cubicBezTo>
                    <a:pt x="388" y="190"/>
                    <a:pt x="387" y="189"/>
                    <a:pt x="386" y="188"/>
                  </a:cubicBezTo>
                  <a:cubicBezTo>
                    <a:pt x="386" y="187"/>
                    <a:pt x="386" y="187"/>
                    <a:pt x="385" y="187"/>
                  </a:cubicBezTo>
                  <a:cubicBezTo>
                    <a:pt x="386" y="185"/>
                    <a:pt x="385" y="184"/>
                    <a:pt x="384" y="183"/>
                  </a:cubicBezTo>
                  <a:cubicBezTo>
                    <a:pt x="385" y="181"/>
                    <a:pt x="387" y="180"/>
                    <a:pt x="389" y="179"/>
                  </a:cubicBezTo>
                  <a:cubicBezTo>
                    <a:pt x="389" y="179"/>
                    <a:pt x="389" y="180"/>
                    <a:pt x="390" y="180"/>
                  </a:cubicBezTo>
                  <a:cubicBezTo>
                    <a:pt x="392" y="182"/>
                    <a:pt x="394" y="184"/>
                    <a:pt x="397" y="185"/>
                  </a:cubicBezTo>
                  <a:cubicBezTo>
                    <a:pt x="402" y="188"/>
                    <a:pt x="407" y="180"/>
                    <a:pt x="401" y="177"/>
                  </a:cubicBezTo>
                  <a:cubicBezTo>
                    <a:pt x="400" y="176"/>
                    <a:pt x="398" y="175"/>
                    <a:pt x="396" y="174"/>
                  </a:cubicBezTo>
                  <a:cubicBezTo>
                    <a:pt x="398" y="173"/>
                    <a:pt x="400" y="171"/>
                    <a:pt x="402" y="170"/>
                  </a:cubicBezTo>
                  <a:cubicBezTo>
                    <a:pt x="402" y="170"/>
                    <a:pt x="402" y="171"/>
                    <a:pt x="402" y="171"/>
                  </a:cubicBezTo>
                  <a:cubicBezTo>
                    <a:pt x="405" y="174"/>
                    <a:pt x="408" y="177"/>
                    <a:pt x="410" y="181"/>
                  </a:cubicBezTo>
                  <a:cubicBezTo>
                    <a:pt x="414" y="185"/>
                    <a:pt x="422" y="181"/>
                    <a:pt x="418" y="176"/>
                  </a:cubicBezTo>
                  <a:cubicBezTo>
                    <a:pt x="416" y="172"/>
                    <a:pt x="412" y="169"/>
                    <a:pt x="409" y="165"/>
                  </a:cubicBezTo>
                  <a:cubicBezTo>
                    <a:pt x="418" y="159"/>
                    <a:pt x="427" y="153"/>
                    <a:pt x="436" y="147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41" y="156"/>
                    <a:pt x="445" y="165"/>
                    <a:pt x="450" y="173"/>
                  </a:cubicBezTo>
                  <a:cubicBezTo>
                    <a:pt x="454" y="179"/>
                    <a:pt x="460" y="187"/>
                    <a:pt x="467" y="187"/>
                  </a:cubicBezTo>
                  <a:cubicBezTo>
                    <a:pt x="473" y="188"/>
                    <a:pt x="473" y="179"/>
                    <a:pt x="467" y="178"/>
                  </a:cubicBezTo>
                  <a:cubicBezTo>
                    <a:pt x="462" y="178"/>
                    <a:pt x="457" y="167"/>
                    <a:pt x="455" y="164"/>
                  </a:cubicBezTo>
                  <a:cubicBezTo>
                    <a:pt x="451" y="157"/>
                    <a:pt x="448" y="150"/>
                    <a:pt x="444" y="143"/>
                  </a:cubicBezTo>
                  <a:cubicBezTo>
                    <a:pt x="444" y="142"/>
                    <a:pt x="444" y="142"/>
                    <a:pt x="443" y="142"/>
                  </a:cubicBezTo>
                  <a:cubicBezTo>
                    <a:pt x="450" y="137"/>
                    <a:pt x="457" y="133"/>
                    <a:pt x="463" y="128"/>
                  </a:cubicBezTo>
                  <a:cubicBezTo>
                    <a:pt x="463" y="129"/>
                    <a:pt x="464" y="129"/>
                    <a:pt x="464" y="130"/>
                  </a:cubicBezTo>
                  <a:cubicBezTo>
                    <a:pt x="468" y="134"/>
                    <a:pt x="471" y="138"/>
                    <a:pt x="475" y="142"/>
                  </a:cubicBezTo>
                  <a:cubicBezTo>
                    <a:pt x="479" y="146"/>
                    <a:pt x="485" y="140"/>
                    <a:pt x="481" y="136"/>
                  </a:cubicBezTo>
                  <a:cubicBezTo>
                    <a:pt x="478" y="132"/>
                    <a:pt x="474" y="127"/>
                    <a:pt x="471" y="124"/>
                  </a:cubicBezTo>
                  <a:cubicBezTo>
                    <a:pt x="471" y="123"/>
                    <a:pt x="471" y="123"/>
                    <a:pt x="470" y="123"/>
                  </a:cubicBezTo>
                  <a:cubicBezTo>
                    <a:pt x="473" y="122"/>
                    <a:pt x="476" y="120"/>
                    <a:pt x="479" y="118"/>
                  </a:cubicBezTo>
                  <a:cubicBezTo>
                    <a:pt x="478" y="120"/>
                    <a:pt x="478" y="123"/>
                    <a:pt x="481" y="124"/>
                  </a:cubicBezTo>
                  <a:cubicBezTo>
                    <a:pt x="481" y="124"/>
                    <a:pt x="481" y="124"/>
                    <a:pt x="481" y="124"/>
                  </a:cubicBezTo>
                  <a:cubicBezTo>
                    <a:pt x="482" y="124"/>
                    <a:pt x="482" y="124"/>
                    <a:pt x="482" y="125"/>
                  </a:cubicBezTo>
                  <a:cubicBezTo>
                    <a:pt x="483" y="126"/>
                    <a:pt x="484" y="128"/>
                    <a:pt x="484" y="129"/>
                  </a:cubicBezTo>
                  <a:cubicBezTo>
                    <a:pt x="486" y="135"/>
                    <a:pt x="495" y="133"/>
                    <a:pt x="493" y="127"/>
                  </a:cubicBezTo>
                  <a:cubicBezTo>
                    <a:pt x="492" y="123"/>
                    <a:pt x="489" y="116"/>
                    <a:pt x="484" y="115"/>
                  </a:cubicBezTo>
                  <a:cubicBezTo>
                    <a:pt x="484" y="115"/>
                    <a:pt x="484" y="115"/>
                    <a:pt x="483" y="115"/>
                  </a:cubicBezTo>
                  <a:cubicBezTo>
                    <a:pt x="486" y="113"/>
                    <a:pt x="489" y="111"/>
                    <a:pt x="491" y="110"/>
                  </a:cubicBezTo>
                  <a:cubicBezTo>
                    <a:pt x="493" y="115"/>
                    <a:pt x="497" y="120"/>
                    <a:pt x="503" y="122"/>
                  </a:cubicBezTo>
                  <a:cubicBezTo>
                    <a:pt x="508" y="124"/>
                    <a:pt x="510" y="115"/>
                    <a:pt x="505" y="113"/>
                  </a:cubicBezTo>
                  <a:cubicBezTo>
                    <a:pt x="502" y="112"/>
                    <a:pt x="500" y="109"/>
                    <a:pt x="499" y="106"/>
                  </a:cubicBezTo>
                  <a:cubicBezTo>
                    <a:pt x="499" y="105"/>
                    <a:pt x="499" y="105"/>
                    <a:pt x="499" y="105"/>
                  </a:cubicBezTo>
                  <a:cubicBezTo>
                    <a:pt x="500" y="104"/>
                    <a:pt x="501" y="103"/>
                    <a:pt x="503" y="102"/>
                  </a:cubicBezTo>
                  <a:cubicBezTo>
                    <a:pt x="503" y="104"/>
                    <a:pt x="504" y="105"/>
                    <a:pt x="506" y="105"/>
                  </a:cubicBezTo>
                  <a:cubicBezTo>
                    <a:pt x="507" y="106"/>
                    <a:pt x="508" y="108"/>
                    <a:pt x="509" y="109"/>
                  </a:cubicBezTo>
                  <a:cubicBezTo>
                    <a:pt x="512" y="114"/>
                    <a:pt x="520" y="110"/>
                    <a:pt x="517" y="105"/>
                  </a:cubicBezTo>
                  <a:cubicBezTo>
                    <a:pt x="515" y="102"/>
                    <a:pt x="513" y="99"/>
                    <a:pt x="510" y="97"/>
                  </a:cubicBezTo>
                  <a:cubicBezTo>
                    <a:pt x="517" y="93"/>
                    <a:pt x="523" y="89"/>
                    <a:pt x="530" y="84"/>
                  </a:cubicBezTo>
                  <a:cubicBezTo>
                    <a:pt x="530" y="85"/>
                    <a:pt x="531" y="85"/>
                    <a:pt x="531" y="86"/>
                  </a:cubicBezTo>
                  <a:cubicBezTo>
                    <a:pt x="541" y="96"/>
                    <a:pt x="545" y="111"/>
                    <a:pt x="554" y="122"/>
                  </a:cubicBezTo>
                  <a:cubicBezTo>
                    <a:pt x="558" y="127"/>
                    <a:pt x="564" y="120"/>
                    <a:pt x="560" y="116"/>
                  </a:cubicBezTo>
                  <a:cubicBezTo>
                    <a:pt x="551" y="105"/>
                    <a:pt x="547" y="90"/>
                    <a:pt x="538" y="80"/>
                  </a:cubicBezTo>
                  <a:cubicBezTo>
                    <a:pt x="546" y="75"/>
                    <a:pt x="553" y="70"/>
                    <a:pt x="561" y="65"/>
                  </a:cubicBezTo>
                  <a:cubicBezTo>
                    <a:pt x="565" y="68"/>
                    <a:pt x="567" y="73"/>
                    <a:pt x="570" y="77"/>
                  </a:cubicBezTo>
                  <a:cubicBezTo>
                    <a:pt x="573" y="82"/>
                    <a:pt x="581" y="78"/>
                    <a:pt x="578" y="73"/>
                  </a:cubicBezTo>
                  <a:cubicBezTo>
                    <a:pt x="575" y="69"/>
                    <a:pt x="572" y="64"/>
                    <a:pt x="569" y="60"/>
                  </a:cubicBezTo>
                  <a:cubicBezTo>
                    <a:pt x="573" y="58"/>
                    <a:pt x="577" y="55"/>
                    <a:pt x="581" y="53"/>
                  </a:cubicBezTo>
                  <a:cubicBezTo>
                    <a:pt x="581" y="53"/>
                    <a:pt x="581" y="54"/>
                    <a:pt x="581" y="55"/>
                  </a:cubicBezTo>
                  <a:cubicBezTo>
                    <a:pt x="583" y="60"/>
                    <a:pt x="586" y="64"/>
                    <a:pt x="590" y="68"/>
                  </a:cubicBezTo>
                  <a:cubicBezTo>
                    <a:pt x="594" y="72"/>
                    <a:pt x="601" y="65"/>
                    <a:pt x="597" y="61"/>
                  </a:cubicBezTo>
                  <a:cubicBezTo>
                    <a:pt x="594" y="59"/>
                    <a:pt x="592" y="56"/>
                    <a:pt x="590" y="53"/>
                  </a:cubicBezTo>
                  <a:cubicBezTo>
                    <a:pt x="590" y="51"/>
                    <a:pt x="588" y="50"/>
                    <a:pt x="586" y="50"/>
                  </a:cubicBezTo>
                  <a:cubicBezTo>
                    <a:pt x="590" y="48"/>
                    <a:pt x="593" y="46"/>
                    <a:pt x="597" y="43"/>
                  </a:cubicBezTo>
                  <a:cubicBezTo>
                    <a:pt x="596" y="45"/>
                    <a:pt x="596" y="47"/>
                    <a:pt x="598" y="48"/>
                  </a:cubicBezTo>
                  <a:cubicBezTo>
                    <a:pt x="598" y="48"/>
                    <a:pt x="598" y="48"/>
                    <a:pt x="598" y="48"/>
                  </a:cubicBezTo>
                  <a:cubicBezTo>
                    <a:pt x="598" y="52"/>
                    <a:pt x="600" y="56"/>
                    <a:pt x="602" y="59"/>
                  </a:cubicBezTo>
                  <a:cubicBezTo>
                    <a:pt x="605" y="64"/>
                    <a:pt x="613" y="60"/>
                    <a:pt x="610" y="55"/>
                  </a:cubicBezTo>
                  <a:cubicBezTo>
                    <a:pt x="609" y="54"/>
                    <a:pt x="609" y="53"/>
                    <a:pt x="609" y="53"/>
                  </a:cubicBezTo>
                  <a:cubicBezTo>
                    <a:pt x="610" y="51"/>
                    <a:pt x="611" y="48"/>
                    <a:pt x="609" y="46"/>
                  </a:cubicBezTo>
                  <a:cubicBezTo>
                    <a:pt x="607" y="45"/>
                    <a:pt x="606" y="43"/>
                    <a:pt x="604" y="42"/>
                  </a:cubicBezTo>
                  <a:cubicBezTo>
                    <a:pt x="604" y="41"/>
                    <a:pt x="603" y="41"/>
                    <a:pt x="602" y="40"/>
                  </a:cubicBezTo>
                  <a:cubicBezTo>
                    <a:pt x="605" y="39"/>
                    <a:pt x="608" y="37"/>
                    <a:pt x="610" y="35"/>
                  </a:cubicBezTo>
                  <a:cubicBezTo>
                    <a:pt x="613" y="40"/>
                    <a:pt x="616" y="45"/>
                    <a:pt x="618" y="50"/>
                  </a:cubicBezTo>
                  <a:cubicBezTo>
                    <a:pt x="621" y="55"/>
                    <a:pt x="629" y="51"/>
                    <a:pt x="626" y="45"/>
                  </a:cubicBezTo>
                  <a:cubicBezTo>
                    <a:pt x="624" y="41"/>
                    <a:pt x="621" y="36"/>
                    <a:pt x="618" y="31"/>
                  </a:cubicBezTo>
                  <a:cubicBezTo>
                    <a:pt x="627" y="26"/>
                    <a:pt x="636" y="21"/>
                    <a:pt x="645" y="16"/>
                  </a:cubicBezTo>
                  <a:cubicBezTo>
                    <a:pt x="654" y="29"/>
                    <a:pt x="665" y="40"/>
                    <a:pt x="675" y="53"/>
                  </a:cubicBezTo>
                  <a:cubicBezTo>
                    <a:pt x="604" y="111"/>
                    <a:pt x="530" y="165"/>
                    <a:pt x="454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C337A-58A4-4592-BC09-EA2ADE232982}"/>
                </a:ext>
              </a:extLst>
            </p:cNvPr>
            <p:cNvSpPr/>
            <p:nvPr/>
          </p:nvSpPr>
          <p:spPr bwMode="auto">
            <a:xfrm>
              <a:off x="4599" y="1635"/>
              <a:ext cx="94" cy="73"/>
            </a:xfrm>
            <a:custGeom>
              <a:gdLst>
                <a:gd fmla="*/ 18 w 35" name="T0"/>
                <a:gd fmla="*/ 0 h 27" name="T1"/>
                <a:gd fmla="*/ 18 w 35" name="T2"/>
                <a:gd fmla="*/ 27 h 27" name="T3"/>
                <a:gd fmla="*/ 18 w 35" name="T4"/>
                <a:gd fmla="*/ 0 h 27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7" w="35">
                  <a:moveTo>
                    <a:pt x="18" y="0"/>
                  </a:moveTo>
                  <a:cubicBezTo>
                    <a:pt x="0" y="0"/>
                    <a:pt x="0" y="27"/>
                    <a:pt x="18" y="27"/>
                  </a:cubicBezTo>
                  <a:cubicBezTo>
                    <a:pt x="35" y="27"/>
                    <a:pt x="3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7D56A0D-0108-4ACF-86F6-62AD355AD335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5EC77526-2C7F-4DC3-A560-CC0707E8F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1489FF18-4D11-4B76-BD25-0CF040307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B2D267B8-F7B9-45C6-8B79-14019D3AC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EBB153DF-BF76-4934-B5E0-CB34B532E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12E433B5-5B2D-42FA-80DD-8AAA14B8B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C53762E6-DF4F-4629-A59D-2456CC782DBE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0BC802D-EB17-4C28-AD4D-1E69D70445E9}"/>
              </a:ext>
            </a:extLst>
          </p:cNvPr>
          <p:cNvGrpSpPr/>
          <p:nvPr/>
        </p:nvGrpSpPr>
        <p:grpSpPr>
          <a:xfrm>
            <a:off x="1260153" y="1900594"/>
            <a:ext cx="3207072" cy="862966"/>
            <a:chOff x="8386922" y="2192795"/>
            <a:chExt cx="3207072" cy="862966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AB67FDD-8F0B-44FC-BA24-F967B773510C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3A54E7E8-69B8-4752-BA19-A835770F3970}"/>
                </a:ext>
              </a:extLst>
            </p:cNvPr>
            <p:cNvSpPr txBox="1"/>
            <p:nvPr/>
          </p:nvSpPr>
          <p:spPr>
            <a:xfrm>
              <a:off x="8386922" y="2542352"/>
              <a:ext cx="3207072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7482ADF-65F0-41D9-8C46-36934241B281}"/>
              </a:ext>
            </a:extLst>
          </p:cNvPr>
          <p:cNvGrpSpPr/>
          <p:nvPr/>
        </p:nvGrpSpPr>
        <p:grpSpPr>
          <a:xfrm>
            <a:off x="1260153" y="3281718"/>
            <a:ext cx="3207072" cy="862966"/>
            <a:chOff x="8386922" y="2192795"/>
            <a:chExt cx="3207072" cy="862966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CD3E868-2BDC-4D70-AF40-A9BC89DD9BB1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AA9BDD4-003D-4CD0-B7D6-548EFB6A2FE9}"/>
                </a:ext>
              </a:extLst>
            </p:cNvPr>
            <p:cNvSpPr txBox="1"/>
            <p:nvPr/>
          </p:nvSpPr>
          <p:spPr>
            <a:xfrm>
              <a:off x="8386922" y="2542351"/>
              <a:ext cx="3207072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32DCC0D-B588-45D7-B62C-89086D4FF8B3}"/>
              </a:ext>
            </a:extLst>
          </p:cNvPr>
          <p:cNvGrpSpPr/>
          <p:nvPr/>
        </p:nvGrpSpPr>
        <p:grpSpPr>
          <a:xfrm>
            <a:off x="7603803" y="3789364"/>
            <a:ext cx="3207072" cy="862966"/>
            <a:chOff x="8386922" y="2192795"/>
            <a:chExt cx="3207072" cy="862966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AC74E09-0702-460F-A8ED-B6191B9D0104}"/>
                </a:ext>
              </a:extLst>
            </p:cNvPr>
            <p:cNvSpPr/>
            <p:nvPr/>
          </p:nvSpPr>
          <p:spPr>
            <a:xfrm>
              <a:off x="8386924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C462F99-38B9-4901-84D3-29BABB216A25}"/>
                </a:ext>
              </a:extLst>
            </p:cNvPr>
            <p:cNvSpPr txBox="1"/>
            <p:nvPr/>
          </p:nvSpPr>
          <p:spPr>
            <a:xfrm>
              <a:off x="8386924" y="2542351"/>
              <a:ext cx="3207072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652B5A8-5714-4D3B-AB6F-5C6F59978855}"/>
              </a:ext>
            </a:extLst>
          </p:cNvPr>
          <p:cNvGrpSpPr/>
          <p:nvPr/>
        </p:nvGrpSpPr>
        <p:grpSpPr>
          <a:xfrm>
            <a:off x="7603803" y="5170489"/>
            <a:ext cx="3207072" cy="862966"/>
            <a:chOff x="8386922" y="2192795"/>
            <a:chExt cx="3207072" cy="86296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1741157-0D98-4F38-91E8-1EFDC14980F0}"/>
                </a:ext>
              </a:extLst>
            </p:cNvPr>
            <p:cNvSpPr/>
            <p:nvPr/>
          </p:nvSpPr>
          <p:spPr>
            <a:xfrm>
              <a:off x="8386924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445333E-D4B7-41CB-8A8F-E693FD55CB4C}"/>
                </a:ext>
              </a:extLst>
            </p:cNvPr>
            <p:cNvSpPr txBox="1"/>
            <p:nvPr/>
          </p:nvSpPr>
          <p:spPr>
            <a:xfrm>
              <a:off x="8386924" y="2542351"/>
              <a:ext cx="3207072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3319708762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44FC893C-1A45-482A-8502-658A85B2DC89}"/>
              </a:ext>
            </a:extLst>
          </p:cNvPr>
          <p:cNvGrpSpPr>
            <a:grpSpLocks noChangeAspect="1"/>
          </p:cNvGrpSpPr>
          <p:nvPr/>
        </p:nvGrpSpPr>
        <p:grpSpPr>
          <a:xfrm>
            <a:off x="8447666" y="1919000"/>
            <a:ext cx="2383703" cy="4389727"/>
            <a:chOff x="831" y="-6"/>
            <a:chExt cx="1925" cy="354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B8C36D1-A7A4-42A6-AFE8-51C35372CCF7}"/>
                </a:ext>
              </a:extLst>
            </p:cNvPr>
            <p:cNvSpPr/>
            <p:nvPr/>
          </p:nvSpPr>
          <p:spPr bwMode="auto">
            <a:xfrm>
              <a:off x="1479" y="2862"/>
              <a:ext cx="281" cy="497"/>
            </a:xfrm>
            <a:custGeom>
              <a:gdLst>
                <a:gd fmla="*/ 105 w 105" name="T0"/>
                <a:gd fmla="*/ 22 h 186" name="T1"/>
                <a:gd fmla="*/ 100 w 105" name="T2"/>
                <a:gd fmla="*/ 17 h 186" name="T3"/>
                <a:gd fmla="*/ 100 w 105" name="T4"/>
                <a:gd fmla="*/ 12 h 186" name="T5"/>
                <a:gd fmla="*/ 90 w 105" name="T6"/>
                <a:gd fmla="*/ 8 h 186" name="T7"/>
                <a:gd fmla="*/ 87 w 105" name="T8"/>
                <a:gd fmla="*/ 6 h 186" name="T9"/>
                <a:gd fmla="*/ 77 w 105" name="T10"/>
                <a:gd fmla="*/ 4 h 186" name="T11"/>
                <a:gd fmla="*/ 67 w 105" name="T12"/>
                <a:gd fmla="*/ 4 h 186" name="T13"/>
                <a:gd fmla="*/ 66 w 105" name="T14"/>
                <a:gd fmla="*/ 8 h 186" name="T15"/>
                <a:gd fmla="*/ 60 w 105" name="T16"/>
                <a:gd fmla="*/ 8 h 186" name="T17"/>
                <a:gd fmla="*/ 59 w 105" name="T18"/>
                <a:gd fmla="*/ 7 h 186" name="T19"/>
                <a:gd fmla="*/ 35 w 105" name="T20"/>
                <a:gd fmla="*/ 9 h 186" name="T21"/>
                <a:gd fmla="*/ 35 w 105" name="T22"/>
                <a:gd fmla="*/ 7 h 186" name="T23"/>
                <a:gd fmla="*/ 23 w 105" name="T24"/>
                <a:gd fmla="*/ 7 h 186" name="T25"/>
                <a:gd fmla="*/ 22 w 105" name="T26"/>
                <a:gd fmla="*/ 14 h 186" name="T27"/>
                <a:gd fmla="*/ 20 w 105" name="T28"/>
                <a:gd fmla="*/ 16 h 186" name="T29"/>
                <a:gd fmla="*/ 19 w 105" name="T30"/>
                <a:gd fmla="*/ 17 h 186" name="T31"/>
                <a:gd fmla="*/ 8 w 105" name="T32"/>
                <a:gd fmla="*/ 22 h 186" name="T33"/>
                <a:gd fmla="*/ 9 w 105" name="T34"/>
                <a:gd fmla="*/ 27 h 186" name="T35"/>
                <a:gd fmla="*/ 8 w 105" name="T36"/>
                <a:gd fmla="*/ 30 h 186" name="T37"/>
                <a:gd fmla="*/ 23 w 105" name="T38"/>
                <a:gd fmla="*/ 160 h 186" name="T39"/>
                <a:gd fmla="*/ 25 w 105" name="T40"/>
                <a:gd fmla="*/ 163 h 186" name="T41"/>
                <a:gd fmla="*/ 25 w 105" name="T42"/>
                <a:gd fmla="*/ 164 h 186" name="T43"/>
                <a:gd fmla="*/ 27 w 105" name="T44"/>
                <a:gd fmla="*/ 167 h 186" name="T45"/>
                <a:gd fmla="*/ 74 w 105" name="T46"/>
                <a:gd fmla="*/ 156 h 186" name="T47"/>
                <a:gd fmla="*/ 86 w 105" name="T48"/>
                <a:gd fmla="*/ 107 h 186" name="T49"/>
                <a:gd fmla="*/ 87 w 105" name="T50"/>
                <a:gd fmla="*/ 106 h 186" name="T51"/>
                <a:gd fmla="*/ 105 w 105" name="T52"/>
                <a:gd fmla="*/ 24 h 186" name="T53"/>
                <a:gd fmla="*/ 105 w 105" name="T54"/>
                <a:gd fmla="*/ 24 h 186" name="T55"/>
                <a:gd fmla="*/ 105 w 105" name="T56"/>
                <a:gd fmla="*/ 24 h 186" name="T57"/>
                <a:gd fmla="*/ 105 w 105" name="T58"/>
                <a:gd fmla="*/ 22 h 186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186" w="105">
                  <a:moveTo>
                    <a:pt x="105" y="22"/>
                  </a:moveTo>
                  <a:cubicBezTo>
                    <a:pt x="105" y="19"/>
                    <a:pt x="103" y="17"/>
                    <a:pt x="100" y="17"/>
                  </a:cubicBezTo>
                  <a:cubicBezTo>
                    <a:pt x="100" y="15"/>
                    <a:pt x="100" y="14"/>
                    <a:pt x="100" y="12"/>
                  </a:cubicBezTo>
                  <a:cubicBezTo>
                    <a:pt x="100" y="6"/>
                    <a:pt x="93" y="5"/>
                    <a:pt x="90" y="8"/>
                  </a:cubicBezTo>
                  <a:cubicBezTo>
                    <a:pt x="89" y="7"/>
                    <a:pt x="88" y="7"/>
                    <a:pt x="87" y="6"/>
                  </a:cubicBezTo>
                  <a:cubicBezTo>
                    <a:pt x="86" y="1"/>
                    <a:pt x="80" y="0"/>
                    <a:pt x="77" y="4"/>
                  </a:cubicBezTo>
                  <a:cubicBezTo>
                    <a:pt x="74" y="1"/>
                    <a:pt x="69" y="0"/>
                    <a:pt x="67" y="4"/>
                  </a:cubicBezTo>
                  <a:cubicBezTo>
                    <a:pt x="66" y="6"/>
                    <a:pt x="66" y="7"/>
                    <a:pt x="66" y="8"/>
                  </a:cubicBezTo>
                  <a:cubicBezTo>
                    <a:pt x="64" y="8"/>
                    <a:pt x="62" y="8"/>
                    <a:pt x="60" y="8"/>
                  </a:cubicBezTo>
                  <a:cubicBezTo>
                    <a:pt x="60" y="7"/>
                    <a:pt x="60" y="7"/>
                    <a:pt x="59" y="7"/>
                  </a:cubicBezTo>
                  <a:cubicBezTo>
                    <a:pt x="51" y="7"/>
                    <a:pt x="43" y="7"/>
                    <a:pt x="35" y="9"/>
                  </a:cubicBezTo>
                  <a:cubicBezTo>
                    <a:pt x="35" y="8"/>
                    <a:pt x="35" y="8"/>
                    <a:pt x="35" y="7"/>
                  </a:cubicBezTo>
                  <a:cubicBezTo>
                    <a:pt x="35" y="0"/>
                    <a:pt x="24" y="0"/>
                    <a:pt x="23" y="7"/>
                  </a:cubicBezTo>
                  <a:cubicBezTo>
                    <a:pt x="23" y="10"/>
                    <a:pt x="23" y="12"/>
                    <a:pt x="22" y="14"/>
                  </a:cubicBezTo>
                  <a:cubicBezTo>
                    <a:pt x="22" y="15"/>
                    <a:pt x="21" y="15"/>
                    <a:pt x="20" y="16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5" y="13"/>
                    <a:pt x="7" y="16"/>
                    <a:pt x="8" y="22"/>
                  </a:cubicBezTo>
                  <a:cubicBezTo>
                    <a:pt x="9" y="24"/>
                    <a:pt x="9" y="25"/>
                    <a:pt x="9" y="27"/>
                  </a:cubicBezTo>
                  <a:cubicBezTo>
                    <a:pt x="9" y="27"/>
                    <a:pt x="8" y="28"/>
                    <a:pt x="8" y="30"/>
                  </a:cubicBezTo>
                  <a:cubicBezTo>
                    <a:pt x="8" y="71"/>
                    <a:pt x="0" y="122"/>
                    <a:pt x="23" y="160"/>
                  </a:cubicBezTo>
                  <a:cubicBezTo>
                    <a:pt x="24" y="161"/>
                    <a:pt x="24" y="162"/>
                    <a:pt x="25" y="163"/>
                  </a:cubicBezTo>
                  <a:cubicBezTo>
                    <a:pt x="25" y="163"/>
                    <a:pt x="25" y="164"/>
                    <a:pt x="25" y="164"/>
                  </a:cubicBezTo>
                  <a:cubicBezTo>
                    <a:pt x="25" y="165"/>
                    <a:pt x="26" y="166"/>
                    <a:pt x="27" y="167"/>
                  </a:cubicBezTo>
                  <a:cubicBezTo>
                    <a:pt x="39" y="186"/>
                    <a:pt x="63" y="180"/>
                    <a:pt x="74" y="156"/>
                  </a:cubicBezTo>
                  <a:cubicBezTo>
                    <a:pt x="81" y="141"/>
                    <a:pt x="84" y="124"/>
                    <a:pt x="86" y="107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95" y="79"/>
                    <a:pt x="101" y="52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3"/>
                    <a:pt x="105" y="23"/>
                    <a:pt x="105" y="22"/>
                  </a:cubicBezTo>
                  <a:close/>
                </a:path>
              </a:pathLst>
            </a:custGeom>
            <a:solidFill>
              <a:srgbClr val="F1DE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002EC77-5965-43AD-B6F3-568064A69A08}"/>
                </a:ext>
              </a:extLst>
            </p:cNvPr>
            <p:cNvSpPr/>
            <p:nvPr/>
          </p:nvSpPr>
          <p:spPr bwMode="auto">
            <a:xfrm>
              <a:off x="1492" y="2884"/>
              <a:ext cx="279" cy="451"/>
            </a:xfrm>
            <a:custGeom>
              <a:gdLst>
                <a:gd fmla="*/ 98 w 104" name="T0"/>
                <a:gd fmla="*/ 12 h 169" name="T1"/>
                <a:gd fmla="*/ 98 w 104" name="T2"/>
                <a:gd fmla="*/ 10 h 169" name="T3"/>
                <a:gd fmla="*/ 92 w 104" name="T4"/>
                <a:gd fmla="*/ 4 h 169" name="T5"/>
                <a:gd fmla="*/ 12 w 104" name="T6"/>
                <a:gd fmla="*/ 1 h 169" name="T7"/>
                <a:gd fmla="*/ 8 w 104" name="T8"/>
                <a:gd fmla="*/ 3 h 169" name="T9"/>
                <a:gd fmla="*/ 8 w 104" name="T10"/>
                <a:gd fmla="*/ 3 h 169" name="T11"/>
                <a:gd fmla="*/ 1 w 104" name="T12"/>
                <a:gd fmla="*/ 8 h 169" name="T13"/>
                <a:gd fmla="*/ 3 w 104" name="T14"/>
                <a:gd fmla="*/ 15 h 169" name="T15"/>
                <a:gd fmla="*/ 52 w 104" name="T16"/>
                <a:gd fmla="*/ 25 h 169" name="T17"/>
                <a:gd fmla="*/ 71 w 104" name="T18"/>
                <a:gd fmla="*/ 25 h 169" name="T19"/>
                <a:gd fmla="*/ 73 w 104" name="T20"/>
                <a:gd fmla="*/ 51 h 169" name="T21"/>
                <a:gd fmla="*/ 69 w 104" name="T22"/>
                <a:gd fmla="*/ 76 h 169" name="T23"/>
                <a:gd fmla="*/ 44 w 104" name="T24"/>
                <a:gd fmla="*/ 162 h 169" name="T25"/>
                <a:gd fmla="*/ 51 w 104" name="T26"/>
                <a:gd fmla="*/ 169 h 169" name="T27"/>
                <a:gd fmla="*/ 56 w 104" name="T28"/>
                <a:gd fmla="*/ 167 h 169" name="T29"/>
                <a:gd fmla="*/ 100 w 104" name="T30"/>
                <a:gd fmla="*/ 22 h 169" name="T31"/>
                <a:gd fmla="*/ 98 w 104" name="T32"/>
                <a:gd fmla="*/ 12 h 16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69" w="104">
                  <a:moveTo>
                    <a:pt x="98" y="12"/>
                  </a:moveTo>
                  <a:cubicBezTo>
                    <a:pt x="98" y="11"/>
                    <a:pt x="98" y="11"/>
                    <a:pt x="98" y="10"/>
                  </a:cubicBezTo>
                  <a:cubicBezTo>
                    <a:pt x="98" y="7"/>
                    <a:pt x="97" y="4"/>
                    <a:pt x="92" y="4"/>
                  </a:cubicBezTo>
                  <a:cubicBezTo>
                    <a:pt x="66" y="5"/>
                    <a:pt x="39" y="0"/>
                    <a:pt x="12" y="1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4" y="1"/>
                    <a:pt x="1" y="4"/>
                    <a:pt x="1" y="8"/>
                  </a:cubicBezTo>
                  <a:cubicBezTo>
                    <a:pt x="0" y="10"/>
                    <a:pt x="1" y="14"/>
                    <a:pt x="3" y="15"/>
                  </a:cubicBezTo>
                  <a:cubicBezTo>
                    <a:pt x="18" y="23"/>
                    <a:pt x="36" y="24"/>
                    <a:pt x="52" y="25"/>
                  </a:cubicBezTo>
                  <a:cubicBezTo>
                    <a:pt x="58" y="25"/>
                    <a:pt x="64" y="25"/>
                    <a:pt x="71" y="25"/>
                  </a:cubicBezTo>
                  <a:cubicBezTo>
                    <a:pt x="73" y="34"/>
                    <a:pt x="73" y="42"/>
                    <a:pt x="73" y="51"/>
                  </a:cubicBezTo>
                  <a:cubicBezTo>
                    <a:pt x="71" y="59"/>
                    <a:pt x="70" y="68"/>
                    <a:pt x="69" y="76"/>
                  </a:cubicBezTo>
                  <a:cubicBezTo>
                    <a:pt x="63" y="105"/>
                    <a:pt x="50" y="134"/>
                    <a:pt x="44" y="162"/>
                  </a:cubicBezTo>
                  <a:cubicBezTo>
                    <a:pt x="42" y="167"/>
                    <a:pt x="47" y="169"/>
                    <a:pt x="51" y="169"/>
                  </a:cubicBezTo>
                  <a:cubicBezTo>
                    <a:pt x="53" y="169"/>
                    <a:pt x="55" y="169"/>
                    <a:pt x="56" y="167"/>
                  </a:cubicBezTo>
                  <a:cubicBezTo>
                    <a:pt x="91" y="130"/>
                    <a:pt x="94" y="71"/>
                    <a:pt x="100" y="22"/>
                  </a:cubicBezTo>
                  <a:cubicBezTo>
                    <a:pt x="104" y="20"/>
                    <a:pt x="104" y="12"/>
                    <a:pt x="98" y="12"/>
                  </a:cubicBezTo>
                  <a:close/>
                </a:path>
              </a:pathLst>
            </a:custGeom>
            <a:solidFill>
              <a:srgbClr val="DBC1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4C0480EA-1813-4999-950E-DE2170D4EBAE}"/>
                </a:ext>
              </a:extLst>
            </p:cNvPr>
            <p:cNvSpPr/>
            <p:nvPr/>
          </p:nvSpPr>
          <p:spPr bwMode="auto">
            <a:xfrm>
              <a:off x="1974" y="2825"/>
              <a:ext cx="287" cy="553"/>
            </a:xfrm>
            <a:custGeom>
              <a:gdLst>
                <a:gd fmla="*/ 101 w 107" name="T0"/>
                <a:gd fmla="*/ 14 h 207" name="T1"/>
                <a:gd fmla="*/ 101 w 107" name="T2"/>
                <a:gd fmla="*/ 8 h 207" name="T3"/>
                <a:gd fmla="*/ 90 w 107" name="T4"/>
                <a:gd fmla="*/ 6 h 207" name="T5"/>
                <a:gd fmla="*/ 89 w 107" name="T6"/>
                <a:gd fmla="*/ 10 h 207" name="T7"/>
                <a:gd fmla="*/ 82 w 107" name="T8"/>
                <a:gd fmla="*/ 12 h 207" name="T9"/>
                <a:gd fmla="*/ 75 w 107" name="T10"/>
                <a:gd fmla="*/ 11 h 207" name="T11"/>
                <a:gd fmla="*/ 64 w 107" name="T12"/>
                <a:gd fmla="*/ 8 h 207" name="T13"/>
                <a:gd fmla="*/ 62 w 107" name="T14"/>
                <a:gd fmla="*/ 11 h 207" name="T15"/>
                <a:gd fmla="*/ 51 w 107" name="T16"/>
                <a:gd fmla="*/ 12 h 207" name="T17"/>
                <a:gd fmla="*/ 50 w 107" name="T18"/>
                <a:gd fmla="*/ 25 h 207" name="T19"/>
                <a:gd fmla="*/ 45 w 107" name="T20"/>
                <a:gd fmla="*/ 26 h 207" name="T21"/>
                <a:gd fmla="*/ 23 w 107" name="T22"/>
                <a:gd fmla="*/ 33 h 207" name="T23"/>
                <a:gd fmla="*/ 14 w 107" name="T24"/>
                <a:gd fmla="*/ 35 h 207" name="T25"/>
                <a:gd fmla="*/ 11 w 107" name="T26"/>
                <a:gd fmla="*/ 39 h 207" name="T27"/>
                <a:gd fmla="*/ 2 w 107" name="T28"/>
                <a:gd fmla="*/ 45 h 207" name="T29"/>
                <a:gd fmla="*/ 8 w 107" name="T30"/>
                <a:gd fmla="*/ 64 h 207" name="T31"/>
                <a:gd fmla="*/ 50 w 107" name="T32"/>
                <a:gd fmla="*/ 193 h 207" name="T33"/>
                <a:gd fmla="*/ 53 w 107" name="T34"/>
                <a:gd fmla="*/ 195 h 207" name="T35"/>
                <a:gd fmla="*/ 54 w 107" name="T36"/>
                <a:gd fmla="*/ 196 h 207" name="T37"/>
                <a:gd fmla="*/ 56 w 107" name="T38"/>
                <a:gd fmla="*/ 202 h 207" name="T39"/>
                <a:gd fmla="*/ 65 w 107" name="T40"/>
                <a:gd fmla="*/ 205 h 207" name="T41"/>
                <a:gd fmla="*/ 70 w 107" name="T42"/>
                <a:gd fmla="*/ 206 h 207" name="T43"/>
                <a:gd fmla="*/ 72 w 107" name="T44"/>
                <a:gd fmla="*/ 205 h 207" name="T45"/>
                <a:gd fmla="*/ 72 w 107" name="T46"/>
                <a:gd fmla="*/ 205 h 207" name="T47"/>
                <a:gd fmla="*/ 73 w 107" name="T48"/>
                <a:gd fmla="*/ 204 h 207" name="T49"/>
                <a:gd fmla="*/ 78 w 107" name="T50"/>
                <a:gd fmla="*/ 202 h 207" name="T51"/>
                <a:gd fmla="*/ 85 w 107" name="T52"/>
                <a:gd fmla="*/ 201 h 207" name="T53"/>
                <a:gd fmla="*/ 92 w 107" name="T54"/>
                <a:gd fmla="*/ 196 h 207" name="T55"/>
                <a:gd fmla="*/ 93 w 107" name="T56"/>
                <a:gd fmla="*/ 176 h 207" name="T57"/>
                <a:gd fmla="*/ 93 w 107" name="T58"/>
                <a:gd fmla="*/ 143 h 207" name="T59"/>
                <a:gd fmla="*/ 95 w 107" name="T60"/>
                <a:gd fmla="*/ 139 h 207" name="T61"/>
                <a:gd fmla="*/ 95 w 107" name="T62"/>
                <a:gd fmla="*/ 137 h 207" name="T63"/>
                <a:gd fmla="*/ 95 w 107" name="T64"/>
                <a:gd fmla="*/ 137 h 207" name="T65"/>
                <a:gd fmla="*/ 95 w 107" name="T66"/>
                <a:gd fmla="*/ 137 h 207" name="T67"/>
                <a:gd fmla="*/ 99 w 107" name="T68"/>
                <a:gd fmla="*/ 108 h 207" name="T69"/>
                <a:gd fmla="*/ 107 w 107" name="T70"/>
                <a:gd fmla="*/ 20 h 207" name="T71"/>
                <a:gd fmla="*/ 101 w 107" name="T72"/>
                <a:gd fmla="*/ 14 h 207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06" w="107">
                  <a:moveTo>
                    <a:pt x="101" y="14"/>
                  </a:moveTo>
                  <a:cubicBezTo>
                    <a:pt x="101" y="12"/>
                    <a:pt x="101" y="10"/>
                    <a:pt x="101" y="8"/>
                  </a:cubicBezTo>
                  <a:cubicBezTo>
                    <a:pt x="101" y="1"/>
                    <a:pt x="92" y="0"/>
                    <a:pt x="90" y="6"/>
                  </a:cubicBezTo>
                  <a:cubicBezTo>
                    <a:pt x="89" y="8"/>
                    <a:pt x="89" y="9"/>
                    <a:pt x="89" y="10"/>
                  </a:cubicBezTo>
                  <a:cubicBezTo>
                    <a:pt x="86" y="9"/>
                    <a:pt x="84" y="10"/>
                    <a:pt x="82" y="12"/>
                  </a:cubicBezTo>
                  <a:cubicBezTo>
                    <a:pt x="80" y="9"/>
                    <a:pt x="77" y="9"/>
                    <a:pt x="75" y="11"/>
                  </a:cubicBezTo>
                  <a:cubicBezTo>
                    <a:pt x="73" y="6"/>
                    <a:pt x="66" y="2"/>
                    <a:pt x="64" y="8"/>
                  </a:cubicBezTo>
                  <a:cubicBezTo>
                    <a:pt x="63" y="9"/>
                    <a:pt x="63" y="10"/>
                    <a:pt x="62" y="11"/>
                  </a:cubicBezTo>
                  <a:cubicBezTo>
                    <a:pt x="60" y="7"/>
                    <a:pt x="52" y="7"/>
                    <a:pt x="51" y="12"/>
                  </a:cubicBezTo>
                  <a:cubicBezTo>
                    <a:pt x="50" y="16"/>
                    <a:pt x="50" y="21"/>
                    <a:pt x="50" y="25"/>
                  </a:cubicBezTo>
                  <a:cubicBezTo>
                    <a:pt x="48" y="25"/>
                    <a:pt x="46" y="25"/>
                    <a:pt x="45" y="26"/>
                  </a:cubicBezTo>
                  <a:cubicBezTo>
                    <a:pt x="38" y="29"/>
                    <a:pt x="30" y="31"/>
                    <a:pt x="23" y="33"/>
                  </a:cubicBezTo>
                  <a:cubicBezTo>
                    <a:pt x="20" y="31"/>
                    <a:pt x="15" y="32"/>
                    <a:pt x="14" y="35"/>
                  </a:cubicBezTo>
                  <a:cubicBezTo>
                    <a:pt x="13" y="36"/>
                    <a:pt x="12" y="37"/>
                    <a:pt x="11" y="39"/>
                  </a:cubicBezTo>
                  <a:cubicBezTo>
                    <a:pt x="7" y="36"/>
                    <a:pt x="0" y="39"/>
                    <a:pt x="2" y="45"/>
                  </a:cubicBezTo>
                  <a:cubicBezTo>
                    <a:pt x="4" y="52"/>
                    <a:pt x="6" y="58"/>
                    <a:pt x="8" y="64"/>
                  </a:cubicBezTo>
                  <a:cubicBezTo>
                    <a:pt x="7" y="109"/>
                    <a:pt x="28" y="153"/>
                    <a:pt x="50" y="193"/>
                  </a:cubicBezTo>
                  <a:cubicBezTo>
                    <a:pt x="51" y="194"/>
                    <a:pt x="52" y="195"/>
                    <a:pt x="53" y="195"/>
                  </a:cubicBezTo>
                  <a:cubicBezTo>
                    <a:pt x="53" y="195"/>
                    <a:pt x="53" y="196"/>
                    <a:pt x="54" y="196"/>
                  </a:cubicBezTo>
                  <a:cubicBezTo>
                    <a:pt x="54" y="198"/>
                    <a:pt x="55" y="200"/>
                    <a:pt x="56" y="202"/>
                  </a:cubicBezTo>
                  <a:cubicBezTo>
                    <a:pt x="57" y="206"/>
                    <a:pt x="62" y="207"/>
                    <a:pt x="65" y="205"/>
                  </a:cubicBezTo>
                  <a:cubicBezTo>
                    <a:pt x="66" y="206"/>
                    <a:pt x="68" y="207"/>
                    <a:pt x="70" y="206"/>
                  </a:cubicBezTo>
                  <a:cubicBezTo>
                    <a:pt x="71" y="206"/>
                    <a:pt x="71" y="205"/>
                    <a:pt x="72" y="205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72" y="205"/>
                    <a:pt x="73" y="205"/>
                    <a:pt x="73" y="204"/>
                  </a:cubicBezTo>
                  <a:cubicBezTo>
                    <a:pt x="75" y="204"/>
                    <a:pt x="77" y="203"/>
                    <a:pt x="78" y="202"/>
                  </a:cubicBezTo>
                  <a:cubicBezTo>
                    <a:pt x="80" y="203"/>
                    <a:pt x="83" y="203"/>
                    <a:pt x="85" y="201"/>
                  </a:cubicBezTo>
                  <a:cubicBezTo>
                    <a:pt x="88" y="202"/>
                    <a:pt x="92" y="200"/>
                    <a:pt x="92" y="196"/>
                  </a:cubicBezTo>
                  <a:cubicBezTo>
                    <a:pt x="93" y="189"/>
                    <a:pt x="93" y="182"/>
                    <a:pt x="93" y="176"/>
                  </a:cubicBezTo>
                  <a:cubicBezTo>
                    <a:pt x="94" y="165"/>
                    <a:pt x="94" y="154"/>
                    <a:pt x="93" y="143"/>
                  </a:cubicBezTo>
                  <a:cubicBezTo>
                    <a:pt x="94" y="142"/>
                    <a:pt x="95" y="141"/>
                    <a:pt x="95" y="139"/>
                  </a:cubicBezTo>
                  <a:cubicBezTo>
                    <a:pt x="95" y="139"/>
                    <a:pt x="95" y="138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7" y="127"/>
                    <a:pt x="98" y="117"/>
                    <a:pt x="99" y="108"/>
                  </a:cubicBezTo>
                  <a:cubicBezTo>
                    <a:pt x="104" y="79"/>
                    <a:pt x="107" y="49"/>
                    <a:pt x="107" y="20"/>
                  </a:cubicBezTo>
                  <a:cubicBezTo>
                    <a:pt x="107" y="16"/>
                    <a:pt x="104" y="14"/>
                    <a:pt x="101" y="14"/>
                  </a:cubicBezTo>
                  <a:close/>
                </a:path>
              </a:pathLst>
            </a:custGeom>
            <a:solidFill>
              <a:srgbClr val="F1DE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202F6C7-6AE5-4560-A2B4-84D22F8345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822"/>
              <a:ext cx="302" cy="559"/>
            </a:xfrm>
            <a:custGeom>
              <a:gdLst>
                <a:gd fmla="*/ 110 w 113" name="T0"/>
                <a:gd fmla="*/ 22 h 209" name="T1"/>
                <a:gd fmla="*/ 110 w 113" name="T2"/>
                <a:gd fmla="*/ 15 h 209" name="T3"/>
                <a:gd fmla="*/ 107 w 113" name="T4"/>
                <a:gd fmla="*/ 6 h 209" name="T5"/>
                <a:gd fmla="*/ 47 w 113" name="T6"/>
                <a:gd fmla="*/ 15 h 209" name="T7"/>
                <a:gd fmla="*/ 10 w 113" name="T8"/>
                <a:gd fmla="*/ 33 h 209" name="T9"/>
                <a:gd fmla="*/ 9 w 113" name="T10"/>
                <a:gd fmla="*/ 39 h 209" name="T11"/>
                <a:gd fmla="*/ 7 w 113" name="T12"/>
                <a:gd fmla="*/ 39 h 209" name="T13"/>
                <a:gd fmla="*/ 7 w 113" name="T14"/>
                <a:gd fmla="*/ 51 h 209" name="T15"/>
                <a:gd fmla="*/ 79 w 113" name="T16"/>
                <a:gd fmla="*/ 42 h 209" name="T17"/>
                <a:gd fmla="*/ 82 w 113" name="T18"/>
                <a:gd fmla="*/ 203 h 209" name="T19"/>
                <a:gd fmla="*/ 93 w 113" name="T20"/>
                <a:gd fmla="*/ 203 h 209" name="T21"/>
                <a:gd fmla="*/ 98 w 113" name="T22"/>
                <a:gd fmla="*/ 132 h 209" name="T23"/>
                <a:gd fmla="*/ 110 w 113" name="T24"/>
                <a:gd fmla="*/ 22 h 209" name="T25"/>
                <a:gd fmla="*/ 85 w 113" name="T26"/>
                <a:gd fmla="*/ 141 h 209" name="T27"/>
                <a:gd fmla="*/ 87 w 113" name="T28"/>
                <a:gd fmla="*/ 108 h 209" name="T29"/>
                <a:gd fmla="*/ 87 w 113" name="T30"/>
                <a:gd fmla="*/ 130 h 209" name="T31"/>
                <a:gd fmla="*/ 85 w 113" name="T32"/>
                <a:gd fmla="*/ 141 h 209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209" w="113">
                  <a:moveTo>
                    <a:pt x="110" y="22"/>
                  </a:moveTo>
                  <a:cubicBezTo>
                    <a:pt x="112" y="20"/>
                    <a:pt x="112" y="17"/>
                    <a:pt x="110" y="15"/>
                  </a:cubicBezTo>
                  <a:cubicBezTo>
                    <a:pt x="112" y="12"/>
                    <a:pt x="111" y="8"/>
                    <a:pt x="107" y="6"/>
                  </a:cubicBezTo>
                  <a:cubicBezTo>
                    <a:pt x="88" y="0"/>
                    <a:pt x="65" y="5"/>
                    <a:pt x="47" y="15"/>
                  </a:cubicBezTo>
                  <a:cubicBezTo>
                    <a:pt x="34" y="19"/>
                    <a:pt x="21" y="24"/>
                    <a:pt x="10" y="33"/>
                  </a:cubicBezTo>
                  <a:cubicBezTo>
                    <a:pt x="9" y="34"/>
                    <a:pt x="8" y="37"/>
                    <a:pt x="9" y="39"/>
                  </a:cubicBezTo>
                  <a:cubicBezTo>
                    <a:pt x="8" y="39"/>
                    <a:pt x="8" y="39"/>
                    <a:pt x="7" y="39"/>
                  </a:cubicBezTo>
                  <a:cubicBezTo>
                    <a:pt x="0" y="40"/>
                    <a:pt x="0" y="52"/>
                    <a:pt x="7" y="51"/>
                  </a:cubicBezTo>
                  <a:cubicBezTo>
                    <a:pt x="32" y="48"/>
                    <a:pt x="56" y="48"/>
                    <a:pt x="79" y="42"/>
                  </a:cubicBezTo>
                  <a:cubicBezTo>
                    <a:pt x="80" y="95"/>
                    <a:pt x="64" y="150"/>
                    <a:pt x="82" y="203"/>
                  </a:cubicBezTo>
                  <a:cubicBezTo>
                    <a:pt x="84" y="208"/>
                    <a:pt x="92" y="209"/>
                    <a:pt x="93" y="203"/>
                  </a:cubicBezTo>
                  <a:cubicBezTo>
                    <a:pt x="98" y="179"/>
                    <a:pt x="98" y="156"/>
                    <a:pt x="98" y="132"/>
                  </a:cubicBezTo>
                  <a:cubicBezTo>
                    <a:pt x="104" y="96"/>
                    <a:pt x="113" y="59"/>
                    <a:pt x="110" y="22"/>
                  </a:cubicBezTo>
                  <a:close/>
                  <a:moveTo>
                    <a:pt x="85" y="141"/>
                  </a:moveTo>
                  <a:cubicBezTo>
                    <a:pt x="85" y="130"/>
                    <a:pt x="86" y="119"/>
                    <a:pt x="87" y="108"/>
                  </a:cubicBezTo>
                  <a:cubicBezTo>
                    <a:pt x="87" y="115"/>
                    <a:pt x="87" y="123"/>
                    <a:pt x="87" y="130"/>
                  </a:cubicBezTo>
                  <a:cubicBezTo>
                    <a:pt x="86" y="133"/>
                    <a:pt x="86" y="137"/>
                    <a:pt x="85" y="141"/>
                  </a:cubicBezTo>
                  <a:close/>
                </a:path>
              </a:pathLst>
            </a:custGeom>
            <a:solidFill>
              <a:srgbClr val="DBC18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3855E91-3E5B-4120-8767-B0455B727348}"/>
                </a:ext>
              </a:extLst>
            </p:cNvPr>
            <p:cNvSpPr/>
            <p:nvPr/>
          </p:nvSpPr>
          <p:spPr bwMode="auto">
            <a:xfrm>
              <a:off x="1377" y="11"/>
              <a:ext cx="1363" cy="1074"/>
            </a:xfrm>
            <a:custGeom>
              <a:gdLst>
                <a:gd fmla="*/ 499 w 509" name="T0"/>
                <a:gd fmla="*/ 217 h 402" name="T1"/>
                <a:gd fmla="*/ 494 w 509" name="T2"/>
                <a:gd fmla="*/ 206 h 402" name="T3"/>
                <a:gd fmla="*/ 480 w 509" name="T4"/>
                <a:gd fmla="*/ 171 h 402" name="T5"/>
                <a:gd fmla="*/ 474 w 509" name="T6"/>
                <a:gd fmla="*/ 159 h 402" name="T7"/>
                <a:gd fmla="*/ 460 w 509" name="T8"/>
                <a:gd fmla="*/ 142 h 402" name="T9"/>
                <a:gd fmla="*/ 481 w 509" name="T10"/>
                <a:gd fmla="*/ 110 h 402" name="T11"/>
                <a:gd fmla="*/ 454 w 509" name="T12"/>
                <a:gd fmla="*/ 50 h 402" name="T13"/>
                <a:gd fmla="*/ 348 w 509" name="T14"/>
                <a:gd fmla="*/ 2 h 402" name="T15"/>
                <a:gd fmla="*/ 347 w 509" name="T16"/>
                <a:gd fmla="*/ 2 h 402" name="T17"/>
                <a:gd fmla="*/ 314 w 509" name="T18"/>
                <a:gd fmla="*/ 30 h 402" name="T19"/>
                <a:gd fmla="*/ 313 w 509" name="T20"/>
                <a:gd fmla="*/ 45 h 402" name="T21"/>
                <a:gd fmla="*/ 311 w 509" name="T22"/>
                <a:gd fmla="*/ 47 h 402" name="T23"/>
                <a:gd fmla="*/ 131 w 509" name="T24"/>
                <a:gd fmla="*/ 39 h 402" name="T25"/>
                <a:gd fmla="*/ 93 w 509" name="T26"/>
                <a:gd fmla="*/ 46 h 402" name="T27"/>
                <a:gd fmla="*/ 47 w 509" name="T28"/>
                <a:gd fmla="*/ 91 h 402" name="T29"/>
                <a:gd fmla="*/ 11 w 509" name="T30"/>
                <a:gd fmla="*/ 159 h 402" name="T31"/>
                <a:gd fmla="*/ 4 w 509" name="T32"/>
                <a:gd fmla="*/ 182 h 402" name="T33"/>
                <a:gd fmla="*/ 2 w 509" name="T34"/>
                <a:gd fmla="*/ 191 h 402" name="T35"/>
                <a:gd fmla="*/ 13 w 509" name="T36"/>
                <a:gd fmla="*/ 194 h 402" name="T37"/>
                <a:gd fmla="*/ 16 w 509" name="T38"/>
                <a:gd fmla="*/ 191 h 402" name="T39"/>
                <a:gd fmla="*/ 33 w 509" name="T40"/>
                <a:gd fmla="*/ 163 h 402" name="T41"/>
                <a:gd fmla="*/ 39 w 509" name="T42"/>
                <a:gd fmla="*/ 160 h 402" name="T43"/>
                <a:gd fmla="*/ 49 w 509" name="T44"/>
                <a:gd fmla="*/ 155 h 402" name="T45"/>
                <a:gd fmla="*/ 74 w 509" name="T46"/>
                <a:gd fmla="*/ 150 h 402" name="T47"/>
                <a:gd fmla="*/ 122 w 509" name="T48"/>
                <a:gd fmla="*/ 143 h 402" name="T49"/>
                <a:gd fmla="*/ 244 w 509" name="T50"/>
                <a:gd fmla="*/ 206 h 402" name="T51"/>
                <a:gd fmla="*/ 326 w 509" name="T52"/>
                <a:gd fmla="*/ 231 h 402" name="T53"/>
                <a:gd fmla="*/ 435 w 509" name="T54"/>
                <a:gd fmla="*/ 279 h 402" name="T55"/>
                <a:gd fmla="*/ 471 w 509" name="T56"/>
                <a:gd fmla="*/ 318 h 402" name="T57"/>
                <a:gd fmla="*/ 438 w 509" name="T58"/>
                <a:gd fmla="*/ 357 h 402" name="T59"/>
                <a:gd fmla="*/ 434 w 509" name="T60"/>
                <a:gd fmla="*/ 386 h 402" name="T61"/>
                <a:gd fmla="*/ 433 w 509" name="T62"/>
                <a:gd fmla="*/ 391 h 402" name="T63"/>
                <a:gd fmla="*/ 445 w 509" name="T64"/>
                <a:gd fmla="*/ 394 h 402" name="T65"/>
                <a:gd fmla="*/ 489 w 509" name="T66"/>
                <a:gd fmla="*/ 327 h 402" name="T67"/>
                <a:gd fmla="*/ 490 w 509" name="T68"/>
                <a:gd fmla="*/ 325 h 402" name="T69"/>
                <a:gd fmla="*/ 496 w 509" name="T70"/>
                <a:gd fmla="*/ 314 h 402" name="T71"/>
                <a:gd fmla="*/ 501 w 509" name="T72"/>
                <a:gd fmla="*/ 220 h 40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02" w="509">
                  <a:moveTo>
                    <a:pt x="501" y="220"/>
                  </a:moveTo>
                  <a:cubicBezTo>
                    <a:pt x="501" y="219"/>
                    <a:pt x="500" y="218"/>
                    <a:pt x="499" y="217"/>
                  </a:cubicBezTo>
                  <a:cubicBezTo>
                    <a:pt x="498" y="215"/>
                    <a:pt x="498" y="212"/>
                    <a:pt x="497" y="210"/>
                  </a:cubicBezTo>
                  <a:cubicBezTo>
                    <a:pt x="496" y="208"/>
                    <a:pt x="495" y="207"/>
                    <a:pt x="494" y="206"/>
                  </a:cubicBezTo>
                  <a:cubicBezTo>
                    <a:pt x="494" y="206"/>
                    <a:pt x="494" y="206"/>
                    <a:pt x="494" y="206"/>
                  </a:cubicBezTo>
                  <a:cubicBezTo>
                    <a:pt x="491" y="194"/>
                    <a:pt x="486" y="183"/>
                    <a:pt x="480" y="171"/>
                  </a:cubicBezTo>
                  <a:cubicBezTo>
                    <a:pt x="480" y="171"/>
                    <a:pt x="479" y="171"/>
                    <a:pt x="479" y="171"/>
                  </a:cubicBezTo>
                  <a:cubicBezTo>
                    <a:pt x="478" y="167"/>
                    <a:pt x="476" y="163"/>
                    <a:pt x="474" y="159"/>
                  </a:cubicBezTo>
                  <a:cubicBezTo>
                    <a:pt x="473" y="157"/>
                    <a:pt x="470" y="156"/>
                    <a:pt x="468" y="157"/>
                  </a:cubicBezTo>
                  <a:cubicBezTo>
                    <a:pt x="466" y="152"/>
                    <a:pt x="463" y="147"/>
                    <a:pt x="460" y="142"/>
                  </a:cubicBezTo>
                  <a:cubicBezTo>
                    <a:pt x="469" y="139"/>
                    <a:pt x="475" y="131"/>
                    <a:pt x="478" y="122"/>
                  </a:cubicBezTo>
                  <a:cubicBezTo>
                    <a:pt x="480" y="118"/>
                    <a:pt x="481" y="114"/>
                    <a:pt x="481" y="110"/>
                  </a:cubicBezTo>
                  <a:cubicBezTo>
                    <a:pt x="482" y="99"/>
                    <a:pt x="478" y="88"/>
                    <a:pt x="472" y="79"/>
                  </a:cubicBezTo>
                  <a:cubicBezTo>
                    <a:pt x="467" y="68"/>
                    <a:pt x="460" y="58"/>
                    <a:pt x="454" y="50"/>
                  </a:cubicBezTo>
                  <a:cubicBezTo>
                    <a:pt x="428" y="17"/>
                    <a:pt x="394" y="0"/>
                    <a:pt x="351" y="2"/>
                  </a:cubicBezTo>
                  <a:cubicBezTo>
                    <a:pt x="350" y="2"/>
                    <a:pt x="349" y="2"/>
                    <a:pt x="348" y="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2"/>
                    <a:pt x="347" y="2"/>
                    <a:pt x="347" y="2"/>
                  </a:cubicBezTo>
                  <a:cubicBezTo>
                    <a:pt x="338" y="3"/>
                    <a:pt x="329" y="7"/>
                    <a:pt x="319" y="16"/>
                  </a:cubicBezTo>
                  <a:cubicBezTo>
                    <a:pt x="315" y="20"/>
                    <a:pt x="314" y="25"/>
                    <a:pt x="314" y="30"/>
                  </a:cubicBezTo>
                  <a:cubicBezTo>
                    <a:pt x="314" y="31"/>
                    <a:pt x="314" y="31"/>
                    <a:pt x="314" y="32"/>
                  </a:cubicBezTo>
                  <a:cubicBezTo>
                    <a:pt x="312" y="36"/>
                    <a:pt x="312" y="40"/>
                    <a:pt x="313" y="45"/>
                  </a:cubicBezTo>
                  <a:cubicBezTo>
                    <a:pt x="313" y="46"/>
                    <a:pt x="313" y="47"/>
                    <a:pt x="313" y="49"/>
                  </a:cubicBezTo>
                  <a:cubicBezTo>
                    <a:pt x="312" y="48"/>
                    <a:pt x="312" y="48"/>
                    <a:pt x="311" y="47"/>
                  </a:cubicBezTo>
                  <a:cubicBezTo>
                    <a:pt x="281" y="30"/>
                    <a:pt x="222" y="11"/>
                    <a:pt x="186" y="27"/>
                  </a:cubicBezTo>
                  <a:cubicBezTo>
                    <a:pt x="167" y="27"/>
                    <a:pt x="145" y="30"/>
                    <a:pt x="131" y="39"/>
                  </a:cubicBezTo>
                  <a:cubicBezTo>
                    <a:pt x="127" y="37"/>
                    <a:pt x="122" y="33"/>
                    <a:pt x="118" y="35"/>
                  </a:cubicBezTo>
                  <a:cubicBezTo>
                    <a:pt x="108" y="37"/>
                    <a:pt x="101" y="41"/>
                    <a:pt x="93" y="46"/>
                  </a:cubicBezTo>
                  <a:cubicBezTo>
                    <a:pt x="89" y="49"/>
                    <a:pt x="85" y="52"/>
                    <a:pt x="81" y="55"/>
                  </a:cubicBezTo>
                  <a:cubicBezTo>
                    <a:pt x="69" y="62"/>
                    <a:pt x="49" y="75"/>
                    <a:pt x="47" y="91"/>
                  </a:cubicBezTo>
                  <a:cubicBezTo>
                    <a:pt x="32" y="111"/>
                    <a:pt x="20" y="134"/>
                    <a:pt x="12" y="157"/>
                  </a:cubicBezTo>
                  <a:cubicBezTo>
                    <a:pt x="11" y="158"/>
                    <a:pt x="11" y="158"/>
                    <a:pt x="11" y="159"/>
                  </a:cubicBezTo>
                  <a:cubicBezTo>
                    <a:pt x="10" y="161"/>
                    <a:pt x="10" y="163"/>
                    <a:pt x="9" y="165"/>
                  </a:cubicBezTo>
                  <a:cubicBezTo>
                    <a:pt x="7" y="171"/>
                    <a:pt x="6" y="176"/>
                    <a:pt x="4" y="182"/>
                  </a:cubicBezTo>
                  <a:cubicBezTo>
                    <a:pt x="3" y="184"/>
                    <a:pt x="2" y="187"/>
                    <a:pt x="2" y="189"/>
                  </a:cubicBezTo>
                  <a:cubicBezTo>
                    <a:pt x="2" y="190"/>
                    <a:pt x="2" y="190"/>
                    <a:pt x="2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0" y="198"/>
                    <a:pt x="11" y="201"/>
                    <a:pt x="13" y="194"/>
                  </a:cubicBezTo>
                  <a:cubicBezTo>
                    <a:pt x="13" y="194"/>
                    <a:pt x="13" y="193"/>
                    <a:pt x="13" y="193"/>
                  </a:cubicBezTo>
                  <a:cubicBezTo>
                    <a:pt x="14" y="193"/>
                    <a:pt x="15" y="192"/>
                    <a:pt x="16" y="191"/>
                  </a:cubicBezTo>
                  <a:cubicBezTo>
                    <a:pt x="20" y="181"/>
                    <a:pt x="26" y="172"/>
                    <a:pt x="33" y="163"/>
                  </a:cubicBezTo>
                  <a:cubicBezTo>
                    <a:pt x="33" y="163"/>
                    <a:pt x="33" y="163"/>
                    <a:pt x="33" y="163"/>
                  </a:cubicBezTo>
                  <a:cubicBezTo>
                    <a:pt x="34" y="162"/>
                    <a:pt x="36" y="161"/>
                    <a:pt x="37" y="161"/>
                  </a:cubicBezTo>
                  <a:cubicBezTo>
                    <a:pt x="38" y="161"/>
                    <a:pt x="38" y="160"/>
                    <a:pt x="39" y="160"/>
                  </a:cubicBezTo>
                  <a:cubicBezTo>
                    <a:pt x="42" y="158"/>
                    <a:pt x="44" y="157"/>
                    <a:pt x="47" y="155"/>
                  </a:cubicBezTo>
                  <a:cubicBezTo>
                    <a:pt x="48" y="155"/>
                    <a:pt x="48" y="155"/>
                    <a:pt x="49" y="155"/>
                  </a:cubicBezTo>
                  <a:cubicBezTo>
                    <a:pt x="51" y="154"/>
                    <a:pt x="54" y="154"/>
                    <a:pt x="56" y="153"/>
                  </a:cubicBezTo>
                  <a:cubicBezTo>
                    <a:pt x="62" y="153"/>
                    <a:pt x="68" y="152"/>
                    <a:pt x="74" y="150"/>
                  </a:cubicBezTo>
                  <a:cubicBezTo>
                    <a:pt x="85" y="148"/>
                    <a:pt x="96" y="145"/>
                    <a:pt x="107" y="143"/>
                  </a:cubicBezTo>
                  <a:cubicBezTo>
                    <a:pt x="112" y="143"/>
                    <a:pt x="117" y="143"/>
                    <a:pt x="122" y="143"/>
                  </a:cubicBezTo>
                  <a:cubicBezTo>
                    <a:pt x="135" y="158"/>
                    <a:pt x="154" y="170"/>
                    <a:pt x="175" y="179"/>
                  </a:cubicBezTo>
                  <a:cubicBezTo>
                    <a:pt x="194" y="195"/>
                    <a:pt x="221" y="200"/>
                    <a:pt x="244" y="206"/>
                  </a:cubicBezTo>
                  <a:cubicBezTo>
                    <a:pt x="247" y="207"/>
                    <a:pt x="250" y="208"/>
                    <a:pt x="254" y="209"/>
                  </a:cubicBezTo>
                  <a:cubicBezTo>
                    <a:pt x="277" y="217"/>
                    <a:pt x="302" y="224"/>
                    <a:pt x="326" y="231"/>
                  </a:cubicBezTo>
                  <a:cubicBezTo>
                    <a:pt x="363" y="241"/>
                    <a:pt x="399" y="256"/>
                    <a:pt x="433" y="272"/>
                  </a:cubicBezTo>
                  <a:cubicBezTo>
                    <a:pt x="434" y="274"/>
                    <a:pt x="434" y="276"/>
                    <a:pt x="435" y="279"/>
                  </a:cubicBezTo>
                  <a:cubicBezTo>
                    <a:pt x="436" y="282"/>
                    <a:pt x="440" y="284"/>
                    <a:pt x="443" y="282"/>
                  </a:cubicBezTo>
                  <a:cubicBezTo>
                    <a:pt x="462" y="273"/>
                    <a:pt x="474" y="306"/>
                    <a:pt x="471" y="318"/>
                  </a:cubicBezTo>
                  <a:cubicBezTo>
                    <a:pt x="468" y="332"/>
                    <a:pt x="455" y="346"/>
                    <a:pt x="442" y="352"/>
                  </a:cubicBezTo>
                  <a:cubicBezTo>
                    <a:pt x="440" y="353"/>
                    <a:pt x="438" y="354"/>
                    <a:pt x="438" y="357"/>
                  </a:cubicBezTo>
                  <a:cubicBezTo>
                    <a:pt x="438" y="357"/>
                    <a:pt x="438" y="358"/>
                    <a:pt x="437" y="359"/>
                  </a:cubicBezTo>
                  <a:cubicBezTo>
                    <a:pt x="437" y="368"/>
                    <a:pt x="436" y="377"/>
                    <a:pt x="434" y="386"/>
                  </a:cubicBezTo>
                  <a:cubicBezTo>
                    <a:pt x="433" y="388"/>
                    <a:pt x="433" y="390"/>
                    <a:pt x="433" y="391"/>
                  </a:cubicBezTo>
                  <a:cubicBezTo>
                    <a:pt x="433" y="391"/>
                    <a:pt x="433" y="391"/>
                    <a:pt x="433" y="391"/>
                  </a:cubicBezTo>
                  <a:cubicBezTo>
                    <a:pt x="431" y="398"/>
                    <a:pt x="441" y="402"/>
                    <a:pt x="444" y="396"/>
                  </a:cubicBezTo>
                  <a:cubicBezTo>
                    <a:pt x="445" y="395"/>
                    <a:pt x="445" y="395"/>
                    <a:pt x="445" y="394"/>
                  </a:cubicBezTo>
                  <a:cubicBezTo>
                    <a:pt x="458" y="388"/>
                    <a:pt x="467" y="374"/>
                    <a:pt x="473" y="363"/>
                  </a:cubicBezTo>
                  <a:cubicBezTo>
                    <a:pt x="479" y="353"/>
                    <a:pt x="487" y="339"/>
                    <a:pt x="489" y="327"/>
                  </a:cubicBezTo>
                  <a:cubicBezTo>
                    <a:pt x="489" y="326"/>
                    <a:pt x="489" y="326"/>
                    <a:pt x="489" y="326"/>
                  </a:cubicBezTo>
                  <a:cubicBezTo>
                    <a:pt x="489" y="326"/>
                    <a:pt x="489" y="326"/>
                    <a:pt x="490" y="325"/>
                  </a:cubicBezTo>
                  <a:cubicBezTo>
                    <a:pt x="490" y="325"/>
                    <a:pt x="490" y="325"/>
                    <a:pt x="490" y="325"/>
                  </a:cubicBezTo>
                  <a:cubicBezTo>
                    <a:pt x="492" y="321"/>
                    <a:pt x="494" y="317"/>
                    <a:pt x="496" y="314"/>
                  </a:cubicBezTo>
                  <a:cubicBezTo>
                    <a:pt x="502" y="302"/>
                    <a:pt x="505" y="288"/>
                    <a:pt x="506" y="274"/>
                  </a:cubicBezTo>
                  <a:cubicBezTo>
                    <a:pt x="509" y="256"/>
                    <a:pt x="508" y="237"/>
                    <a:pt x="501" y="220"/>
                  </a:cubicBezTo>
                  <a:close/>
                </a:path>
              </a:pathLst>
            </a:custGeom>
            <a:solidFill>
              <a:srgbClr val="B99C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D50191B-C224-497E-9DBC-643EEA2C94CE}"/>
                </a:ext>
              </a:extLst>
            </p:cNvPr>
            <p:cNvSpPr/>
            <p:nvPr/>
          </p:nvSpPr>
          <p:spPr bwMode="auto">
            <a:xfrm>
              <a:off x="1372" y="2600"/>
              <a:ext cx="1009" cy="348"/>
            </a:xfrm>
            <a:custGeom>
              <a:gdLst>
                <a:gd fmla="*/ 375 w 377" name="T0"/>
                <a:gd fmla="*/ 73 h 130" name="T1"/>
                <a:gd fmla="*/ 365 w 377" name="T2"/>
                <a:gd fmla="*/ 52 h 130" name="T3"/>
                <a:gd fmla="*/ 364 w 377" name="T4"/>
                <a:gd fmla="*/ 48 h 130" name="T5"/>
                <a:gd fmla="*/ 362 w 377" name="T6"/>
                <a:gd fmla="*/ 39 h 130" name="T7"/>
                <a:gd fmla="*/ 360 w 377" name="T8"/>
                <a:gd fmla="*/ 29 h 130" name="T9"/>
                <a:gd fmla="*/ 360 w 377" name="T10"/>
                <a:gd fmla="*/ 29 h 130" name="T11"/>
                <a:gd fmla="*/ 361 w 377" name="T12"/>
                <a:gd fmla="*/ 15 h 130" name="T13"/>
                <a:gd fmla="*/ 355 w 377" name="T14"/>
                <a:gd fmla="*/ 9 h 130" name="T15"/>
                <a:gd fmla="*/ 349 w 377" name="T16"/>
                <a:gd fmla="*/ 10 h 130" name="T17"/>
                <a:gd fmla="*/ 343 w 377" name="T18"/>
                <a:gd fmla="*/ 16 h 130" name="T19"/>
                <a:gd fmla="*/ 324 w 377" name="T20"/>
                <a:gd fmla="*/ 24 h 130" name="T21"/>
                <a:gd fmla="*/ 323 w 377" name="T22"/>
                <a:gd fmla="*/ 24 h 130" name="T23"/>
                <a:gd fmla="*/ 262 w 377" name="T24"/>
                <a:gd fmla="*/ 33 h 130" name="T25"/>
                <a:gd fmla="*/ 226 w 377" name="T26"/>
                <a:gd fmla="*/ 36 h 130" name="T27"/>
                <a:gd fmla="*/ 203 w 377" name="T28"/>
                <a:gd fmla="*/ 36 h 130" name="T29"/>
                <a:gd fmla="*/ 198 w 377" name="T30"/>
                <a:gd fmla="*/ 37 h 130" name="T31"/>
                <a:gd fmla="*/ 158 w 377" name="T32"/>
                <a:gd fmla="*/ 29 h 130" name="T33"/>
                <a:gd fmla="*/ 125 w 377" name="T34"/>
                <a:gd fmla="*/ 21 h 130" name="T35"/>
                <a:gd fmla="*/ 29 w 377" name="T36"/>
                <a:gd fmla="*/ 9 h 130" name="T37"/>
                <a:gd fmla="*/ 26 w 377" name="T38"/>
                <a:gd fmla="*/ 6 h 130" name="T39"/>
                <a:gd fmla="*/ 17 w 377" name="T40"/>
                <a:gd fmla="*/ 14 h 130" name="T41"/>
                <a:gd fmla="*/ 19 w 377" name="T42"/>
                <a:gd fmla="*/ 16 h 130" name="T43"/>
                <a:gd fmla="*/ 19 w 377" name="T44"/>
                <a:gd fmla="*/ 16 h 130" name="T45"/>
                <a:gd fmla="*/ 19 w 377" name="T46"/>
                <a:gd fmla="*/ 19 h 130" name="T47"/>
                <a:gd fmla="*/ 18 w 377" name="T48"/>
                <a:gd fmla="*/ 21 h 130" name="T49"/>
                <a:gd fmla="*/ 17 w 377" name="T50"/>
                <a:gd fmla="*/ 33 h 130" name="T51"/>
                <a:gd fmla="*/ 14 w 377" name="T52"/>
                <a:gd fmla="*/ 38 h 130" name="T53"/>
                <a:gd fmla="*/ 1 w 377" name="T54"/>
                <a:gd fmla="*/ 94 h 130" name="T55"/>
                <a:gd fmla="*/ 7 w 377" name="T56"/>
                <a:gd fmla="*/ 99 h 130" name="T57"/>
                <a:gd fmla="*/ 20 w 377" name="T58"/>
                <a:gd fmla="*/ 100 h 130" name="T59"/>
                <a:gd fmla="*/ 87 w 377" name="T60"/>
                <a:gd fmla="*/ 115 h 130" name="T61"/>
                <a:gd fmla="*/ 132 w 377" name="T62"/>
                <a:gd fmla="*/ 108 h 130" name="T63"/>
                <a:gd fmla="*/ 140 w 377" name="T64"/>
                <a:gd fmla="*/ 112 h 130" name="T65"/>
                <a:gd fmla="*/ 141 w 377" name="T66"/>
                <a:gd fmla="*/ 113 h 130" name="T67"/>
                <a:gd fmla="*/ 176 w 377" name="T68"/>
                <a:gd fmla="*/ 122 h 130" name="T69"/>
                <a:gd fmla="*/ 296 w 377" name="T70"/>
                <a:gd fmla="*/ 97 h 130" name="T71"/>
                <a:gd fmla="*/ 310 w 377" name="T72"/>
                <a:gd fmla="*/ 96 h 130" name="T73"/>
                <a:gd fmla="*/ 331 w 377" name="T74"/>
                <a:gd fmla="*/ 91 h 130" name="T75"/>
                <a:gd fmla="*/ 334 w 377" name="T76"/>
                <a:gd fmla="*/ 91 h 130" name="T77"/>
                <a:gd fmla="*/ 360 w 377" name="T78"/>
                <a:gd fmla="*/ 87 h 130" name="T79"/>
                <a:gd fmla="*/ 364 w 377" name="T80"/>
                <a:gd fmla="*/ 85 h 130" name="T81"/>
                <a:gd fmla="*/ 367 w 377" name="T82"/>
                <a:gd fmla="*/ 81 h 130" name="T83"/>
                <a:gd fmla="*/ 375 w 377" name="T84"/>
                <a:gd fmla="*/ 73 h 130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130" w="377">
                  <a:moveTo>
                    <a:pt x="375" y="73"/>
                  </a:moveTo>
                  <a:cubicBezTo>
                    <a:pt x="371" y="66"/>
                    <a:pt x="369" y="59"/>
                    <a:pt x="365" y="52"/>
                  </a:cubicBezTo>
                  <a:cubicBezTo>
                    <a:pt x="365" y="51"/>
                    <a:pt x="364" y="49"/>
                    <a:pt x="364" y="48"/>
                  </a:cubicBezTo>
                  <a:cubicBezTo>
                    <a:pt x="363" y="45"/>
                    <a:pt x="363" y="42"/>
                    <a:pt x="362" y="39"/>
                  </a:cubicBezTo>
                  <a:cubicBezTo>
                    <a:pt x="362" y="36"/>
                    <a:pt x="361" y="33"/>
                    <a:pt x="360" y="29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60" y="25"/>
                    <a:pt x="361" y="20"/>
                    <a:pt x="361" y="15"/>
                  </a:cubicBezTo>
                  <a:cubicBezTo>
                    <a:pt x="361" y="11"/>
                    <a:pt x="358" y="9"/>
                    <a:pt x="355" y="9"/>
                  </a:cubicBezTo>
                  <a:cubicBezTo>
                    <a:pt x="353" y="8"/>
                    <a:pt x="351" y="9"/>
                    <a:pt x="349" y="10"/>
                  </a:cubicBezTo>
                  <a:cubicBezTo>
                    <a:pt x="343" y="16"/>
                    <a:pt x="343" y="16"/>
                    <a:pt x="343" y="16"/>
                  </a:cubicBezTo>
                  <a:cubicBezTo>
                    <a:pt x="337" y="18"/>
                    <a:pt x="331" y="21"/>
                    <a:pt x="324" y="24"/>
                  </a:cubicBezTo>
                  <a:cubicBezTo>
                    <a:pt x="324" y="24"/>
                    <a:pt x="324" y="24"/>
                    <a:pt x="323" y="24"/>
                  </a:cubicBezTo>
                  <a:cubicBezTo>
                    <a:pt x="303" y="27"/>
                    <a:pt x="283" y="30"/>
                    <a:pt x="262" y="33"/>
                  </a:cubicBezTo>
                  <a:cubicBezTo>
                    <a:pt x="250" y="34"/>
                    <a:pt x="238" y="36"/>
                    <a:pt x="226" y="36"/>
                  </a:cubicBezTo>
                  <a:cubicBezTo>
                    <a:pt x="218" y="36"/>
                    <a:pt x="211" y="36"/>
                    <a:pt x="203" y="36"/>
                  </a:cubicBezTo>
                  <a:cubicBezTo>
                    <a:pt x="201" y="35"/>
                    <a:pt x="199" y="36"/>
                    <a:pt x="198" y="37"/>
                  </a:cubicBezTo>
                  <a:cubicBezTo>
                    <a:pt x="185" y="33"/>
                    <a:pt x="169" y="30"/>
                    <a:pt x="158" y="29"/>
                  </a:cubicBezTo>
                  <a:cubicBezTo>
                    <a:pt x="147" y="26"/>
                    <a:pt x="137" y="22"/>
                    <a:pt x="125" y="21"/>
                  </a:cubicBezTo>
                  <a:cubicBezTo>
                    <a:pt x="93" y="17"/>
                    <a:pt x="61" y="15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0" y="0"/>
                    <a:pt x="12" y="9"/>
                    <a:pt x="17" y="14"/>
                  </a:cubicBezTo>
                  <a:cubicBezTo>
                    <a:pt x="18" y="15"/>
                    <a:pt x="18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9" y="18"/>
                    <a:pt x="19" y="19"/>
                  </a:cubicBezTo>
                  <a:cubicBezTo>
                    <a:pt x="19" y="20"/>
                    <a:pt x="18" y="20"/>
                    <a:pt x="18" y="21"/>
                  </a:cubicBezTo>
                  <a:cubicBezTo>
                    <a:pt x="18" y="25"/>
                    <a:pt x="18" y="29"/>
                    <a:pt x="17" y="33"/>
                  </a:cubicBezTo>
                  <a:cubicBezTo>
                    <a:pt x="15" y="34"/>
                    <a:pt x="14" y="36"/>
                    <a:pt x="14" y="38"/>
                  </a:cubicBezTo>
                  <a:cubicBezTo>
                    <a:pt x="15" y="57"/>
                    <a:pt x="1" y="74"/>
                    <a:pt x="1" y="94"/>
                  </a:cubicBezTo>
                  <a:cubicBezTo>
                    <a:pt x="0" y="97"/>
                    <a:pt x="3" y="99"/>
                    <a:pt x="7" y="99"/>
                  </a:cubicBezTo>
                  <a:cubicBezTo>
                    <a:pt x="11" y="100"/>
                    <a:pt x="15" y="100"/>
                    <a:pt x="20" y="100"/>
                  </a:cubicBezTo>
                  <a:cubicBezTo>
                    <a:pt x="42" y="108"/>
                    <a:pt x="64" y="115"/>
                    <a:pt x="87" y="115"/>
                  </a:cubicBezTo>
                  <a:cubicBezTo>
                    <a:pt x="102" y="121"/>
                    <a:pt x="119" y="118"/>
                    <a:pt x="132" y="108"/>
                  </a:cubicBezTo>
                  <a:cubicBezTo>
                    <a:pt x="134" y="110"/>
                    <a:pt x="137" y="111"/>
                    <a:pt x="140" y="112"/>
                  </a:cubicBezTo>
                  <a:cubicBezTo>
                    <a:pt x="141" y="112"/>
                    <a:pt x="141" y="112"/>
                    <a:pt x="141" y="113"/>
                  </a:cubicBezTo>
                  <a:cubicBezTo>
                    <a:pt x="149" y="123"/>
                    <a:pt x="164" y="125"/>
                    <a:pt x="176" y="122"/>
                  </a:cubicBezTo>
                  <a:cubicBezTo>
                    <a:pt x="214" y="130"/>
                    <a:pt x="264" y="118"/>
                    <a:pt x="296" y="97"/>
                  </a:cubicBezTo>
                  <a:cubicBezTo>
                    <a:pt x="301" y="98"/>
                    <a:pt x="306" y="98"/>
                    <a:pt x="310" y="96"/>
                  </a:cubicBezTo>
                  <a:cubicBezTo>
                    <a:pt x="318" y="96"/>
                    <a:pt x="325" y="94"/>
                    <a:pt x="331" y="91"/>
                  </a:cubicBezTo>
                  <a:cubicBezTo>
                    <a:pt x="332" y="91"/>
                    <a:pt x="333" y="91"/>
                    <a:pt x="334" y="91"/>
                  </a:cubicBezTo>
                  <a:cubicBezTo>
                    <a:pt x="346" y="96"/>
                    <a:pt x="355" y="94"/>
                    <a:pt x="360" y="87"/>
                  </a:cubicBezTo>
                  <a:cubicBezTo>
                    <a:pt x="361" y="86"/>
                    <a:pt x="362" y="86"/>
                    <a:pt x="364" y="85"/>
                  </a:cubicBezTo>
                  <a:cubicBezTo>
                    <a:pt x="366" y="84"/>
                    <a:pt x="366" y="83"/>
                    <a:pt x="367" y="81"/>
                  </a:cubicBezTo>
                  <a:cubicBezTo>
                    <a:pt x="371" y="83"/>
                    <a:pt x="377" y="78"/>
                    <a:pt x="375" y="73"/>
                  </a:cubicBezTo>
                  <a:close/>
                </a:path>
              </a:pathLst>
            </a:custGeom>
            <a:solidFill>
              <a:srgbClr val="B99C8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975CDE2-F301-4F49-9BE5-8384B15CC982}"/>
                </a:ext>
              </a:extLst>
            </p:cNvPr>
            <p:cNvSpPr/>
            <p:nvPr/>
          </p:nvSpPr>
          <p:spPr bwMode="auto">
            <a:xfrm>
              <a:off x="1056" y="1502"/>
              <a:ext cx="1309" cy="1224"/>
            </a:xfrm>
            <a:custGeom>
              <a:gdLst>
                <a:gd fmla="*/ 487 w 489" name="T0"/>
                <a:gd fmla="*/ 378 h 458" name="T1"/>
                <a:gd fmla="*/ 488 w 489" name="T2"/>
                <a:gd fmla="*/ 362 h 458" name="T3"/>
                <a:gd fmla="*/ 487 w 489" name="T4"/>
                <a:gd fmla="*/ 359 h 458" name="T5"/>
                <a:gd fmla="*/ 482 w 489" name="T6"/>
                <a:gd fmla="*/ 333 h 458" name="T7"/>
                <a:gd fmla="*/ 480 w 489" name="T8"/>
                <a:gd fmla="*/ 304 h 458" name="T9"/>
                <a:gd fmla="*/ 480 w 489" name="T10"/>
                <a:gd fmla="*/ 298 h 458" name="T11"/>
                <a:gd fmla="*/ 461 w 489" name="T12"/>
                <a:gd fmla="*/ 296 h 458" name="T13"/>
                <a:gd fmla="*/ 452 w 489" name="T14"/>
                <a:gd fmla="*/ 300 h 458" name="T15"/>
                <a:gd fmla="*/ 420 w 489" name="T16"/>
                <a:gd fmla="*/ 311 h 458" name="T17"/>
                <a:gd fmla="*/ 415 w 489" name="T18"/>
                <a:gd fmla="*/ 314 h 458" name="T19"/>
                <a:gd fmla="*/ 346 w 489" name="T20"/>
                <a:gd fmla="*/ 345 h 458" name="T21"/>
                <a:gd fmla="*/ 323 w 489" name="T22"/>
                <a:gd fmla="*/ 322 h 458" name="T23"/>
                <a:gd fmla="*/ 283 w 489" name="T24"/>
                <a:gd fmla="*/ 219 h 458" name="T25"/>
                <a:gd fmla="*/ 282 w 489" name="T26"/>
                <a:gd fmla="*/ 214 h 458" name="T27"/>
                <a:gd fmla="*/ 251 w 489" name="T28"/>
                <a:gd fmla="*/ 126 h 458" name="T29"/>
                <a:gd fmla="*/ 247 w 489" name="T30"/>
                <a:gd fmla="*/ 115 h 458" name="T31"/>
                <a:gd fmla="*/ 205 w 489" name="T32"/>
                <a:gd fmla="*/ 51 h 458" name="T33"/>
                <a:gd fmla="*/ 196 w 489" name="T34"/>
                <a:gd fmla="*/ 30 h 458" name="T35"/>
                <a:gd fmla="*/ 200 w 489" name="T36"/>
                <a:gd fmla="*/ 20 h 458" name="T37"/>
                <a:gd fmla="*/ 194 w 489" name="T38"/>
                <a:gd fmla="*/ 10 h 458" name="T39"/>
                <a:gd fmla="*/ 194 w 489" name="T40"/>
                <a:gd fmla="*/ 10 h 458" name="T41"/>
                <a:gd fmla="*/ 145 w 489" name="T42"/>
                <a:gd fmla="*/ 37 h 458" name="T43"/>
                <a:gd fmla="*/ 126 w 489" name="T44"/>
                <a:gd fmla="*/ 42 h 458" name="T45"/>
                <a:gd fmla="*/ 87 w 489" name="T46"/>
                <a:gd fmla="*/ 34 h 458" name="T47"/>
                <a:gd fmla="*/ 57 w 489" name="T48"/>
                <a:gd fmla="*/ 11 h 458" name="T49"/>
                <a:gd fmla="*/ 41 w 489" name="T50"/>
                <a:gd fmla="*/ 11 h 458" name="T51"/>
                <a:gd fmla="*/ 36 w 489" name="T52"/>
                <a:gd fmla="*/ 22 h 458" name="T53"/>
                <a:gd fmla="*/ 5 w 489" name="T54"/>
                <a:gd fmla="*/ 47 h 458" name="T55"/>
                <a:gd fmla="*/ 85 w 489" name="T56"/>
                <a:gd fmla="*/ 149 h 458" name="T57"/>
                <a:gd fmla="*/ 156 w 489" name="T58"/>
                <a:gd fmla="*/ 147 h 458" name="T59"/>
                <a:gd fmla="*/ 142 w 489" name="T60"/>
                <a:gd fmla="*/ 234 h 458" name="T61"/>
                <a:gd fmla="*/ 127 w 489" name="T62"/>
                <a:gd fmla="*/ 376 h 458" name="T63"/>
                <a:gd fmla="*/ 127 w 489" name="T64"/>
                <a:gd fmla="*/ 386 h 458" name="T65"/>
                <a:gd fmla="*/ 179 w 489" name="T66"/>
                <a:gd fmla="*/ 425 h 458" name="T67"/>
                <a:gd fmla="*/ 268 w 489" name="T68"/>
                <a:gd fmla="*/ 436 h 458" name="T69"/>
                <a:gd fmla="*/ 455 w 489" name="T70"/>
                <a:gd fmla="*/ 423 h 458" name="T71"/>
                <a:gd fmla="*/ 468 w 489" name="T72"/>
                <a:gd fmla="*/ 417 h 458" name="T73"/>
                <a:gd fmla="*/ 489 w 489" name="T74"/>
                <a:gd fmla="*/ 399 h 458" name="T75"/>
                <a:gd fmla="*/ 487 w 489" name="T76"/>
                <a:gd fmla="*/ 392 h 458" name="T7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b="b" l="0" r="r" t="0"/>
              <a:pathLst>
                <a:path h="458" w="489">
                  <a:moveTo>
                    <a:pt x="487" y="392"/>
                  </a:moveTo>
                  <a:cubicBezTo>
                    <a:pt x="488" y="388"/>
                    <a:pt x="487" y="383"/>
                    <a:pt x="487" y="378"/>
                  </a:cubicBezTo>
                  <a:cubicBezTo>
                    <a:pt x="487" y="374"/>
                    <a:pt x="487" y="370"/>
                    <a:pt x="487" y="366"/>
                  </a:cubicBezTo>
                  <a:cubicBezTo>
                    <a:pt x="487" y="365"/>
                    <a:pt x="488" y="363"/>
                    <a:pt x="488" y="362"/>
                  </a:cubicBezTo>
                  <a:cubicBezTo>
                    <a:pt x="487" y="361"/>
                    <a:pt x="487" y="360"/>
                    <a:pt x="487" y="359"/>
                  </a:cubicBezTo>
                  <a:cubicBezTo>
                    <a:pt x="487" y="359"/>
                    <a:pt x="487" y="359"/>
                    <a:pt x="487" y="359"/>
                  </a:cubicBezTo>
                  <a:cubicBezTo>
                    <a:pt x="487" y="359"/>
                    <a:pt x="487" y="358"/>
                    <a:pt x="487" y="358"/>
                  </a:cubicBezTo>
                  <a:cubicBezTo>
                    <a:pt x="486" y="349"/>
                    <a:pt x="484" y="341"/>
                    <a:pt x="482" y="333"/>
                  </a:cubicBezTo>
                  <a:cubicBezTo>
                    <a:pt x="481" y="326"/>
                    <a:pt x="480" y="320"/>
                    <a:pt x="479" y="313"/>
                  </a:cubicBezTo>
                  <a:cubicBezTo>
                    <a:pt x="479" y="310"/>
                    <a:pt x="479" y="307"/>
                    <a:pt x="480" y="304"/>
                  </a:cubicBezTo>
                  <a:cubicBezTo>
                    <a:pt x="480" y="303"/>
                    <a:pt x="480" y="302"/>
                    <a:pt x="480" y="301"/>
                  </a:cubicBezTo>
                  <a:cubicBezTo>
                    <a:pt x="480" y="298"/>
                    <a:pt x="480" y="298"/>
                    <a:pt x="480" y="298"/>
                  </a:cubicBezTo>
                  <a:cubicBezTo>
                    <a:pt x="480" y="287"/>
                    <a:pt x="466" y="286"/>
                    <a:pt x="463" y="295"/>
                  </a:cubicBezTo>
                  <a:cubicBezTo>
                    <a:pt x="462" y="296"/>
                    <a:pt x="461" y="296"/>
                    <a:pt x="461" y="296"/>
                  </a:cubicBezTo>
                  <a:cubicBezTo>
                    <a:pt x="459" y="296"/>
                    <a:pt x="458" y="297"/>
                    <a:pt x="456" y="297"/>
                  </a:cubicBezTo>
                  <a:cubicBezTo>
                    <a:pt x="455" y="298"/>
                    <a:pt x="454" y="299"/>
                    <a:pt x="452" y="300"/>
                  </a:cubicBezTo>
                  <a:cubicBezTo>
                    <a:pt x="450" y="299"/>
                    <a:pt x="448" y="299"/>
                    <a:pt x="446" y="300"/>
                  </a:cubicBezTo>
                  <a:cubicBezTo>
                    <a:pt x="437" y="305"/>
                    <a:pt x="429" y="308"/>
                    <a:pt x="420" y="311"/>
                  </a:cubicBezTo>
                  <a:cubicBezTo>
                    <a:pt x="418" y="312"/>
                    <a:pt x="417" y="313"/>
                    <a:pt x="416" y="314"/>
                  </a:cubicBezTo>
                  <a:cubicBezTo>
                    <a:pt x="415" y="314"/>
                    <a:pt x="415" y="314"/>
                    <a:pt x="415" y="314"/>
                  </a:cubicBezTo>
                  <a:cubicBezTo>
                    <a:pt x="405" y="318"/>
                    <a:pt x="395" y="323"/>
                    <a:pt x="385" y="328"/>
                  </a:cubicBezTo>
                  <a:cubicBezTo>
                    <a:pt x="371" y="332"/>
                    <a:pt x="359" y="339"/>
                    <a:pt x="346" y="345"/>
                  </a:cubicBezTo>
                  <a:cubicBezTo>
                    <a:pt x="344" y="346"/>
                    <a:pt x="343" y="346"/>
                    <a:pt x="341" y="346"/>
                  </a:cubicBezTo>
                  <a:cubicBezTo>
                    <a:pt x="335" y="338"/>
                    <a:pt x="329" y="330"/>
                    <a:pt x="323" y="322"/>
                  </a:cubicBezTo>
                  <a:cubicBezTo>
                    <a:pt x="320" y="316"/>
                    <a:pt x="317" y="311"/>
                    <a:pt x="314" y="305"/>
                  </a:cubicBezTo>
                  <a:cubicBezTo>
                    <a:pt x="305" y="276"/>
                    <a:pt x="297" y="246"/>
                    <a:pt x="283" y="219"/>
                  </a:cubicBezTo>
                  <a:cubicBezTo>
                    <a:pt x="282" y="219"/>
                    <a:pt x="282" y="219"/>
                    <a:pt x="282" y="219"/>
                  </a:cubicBezTo>
                  <a:cubicBezTo>
                    <a:pt x="282" y="217"/>
                    <a:pt x="282" y="216"/>
                    <a:pt x="282" y="214"/>
                  </a:cubicBezTo>
                  <a:cubicBezTo>
                    <a:pt x="280" y="208"/>
                    <a:pt x="278" y="203"/>
                    <a:pt x="276" y="197"/>
                  </a:cubicBezTo>
                  <a:cubicBezTo>
                    <a:pt x="269" y="173"/>
                    <a:pt x="259" y="150"/>
                    <a:pt x="251" y="126"/>
                  </a:cubicBezTo>
                  <a:cubicBezTo>
                    <a:pt x="250" y="126"/>
                    <a:pt x="250" y="125"/>
                    <a:pt x="250" y="124"/>
                  </a:cubicBezTo>
                  <a:cubicBezTo>
                    <a:pt x="249" y="121"/>
                    <a:pt x="248" y="118"/>
                    <a:pt x="247" y="115"/>
                  </a:cubicBezTo>
                  <a:cubicBezTo>
                    <a:pt x="241" y="91"/>
                    <a:pt x="234" y="64"/>
                    <a:pt x="211" y="52"/>
                  </a:cubicBezTo>
                  <a:cubicBezTo>
                    <a:pt x="209" y="51"/>
                    <a:pt x="207" y="51"/>
                    <a:pt x="205" y="51"/>
                  </a:cubicBezTo>
                  <a:cubicBezTo>
                    <a:pt x="204" y="45"/>
                    <a:pt x="202" y="37"/>
                    <a:pt x="197" y="33"/>
                  </a:cubicBezTo>
                  <a:cubicBezTo>
                    <a:pt x="197" y="32"/>
                    <a:pt x="196" y="31"/>
                    <a:pt x="196" y="30"/>
                  </a:cubicBezTo>
                  <a:cubicBezTo>
                    <a:pt x="195" y="29"/>
                    <a:pt x="195" y="28"/>
                    <a:pt x="194" y="27"/>
                  </a:cubicBezTo>
                  <a:cubicBezTo>
                    <a:pt x="196" y="24"/>
                    <a:pt x="198" y="22"/>
                    <a:pt x="200" y="20"/>
                  </a:cubicBezTo>
                  <a:cubicBezTo>
                    <a:pt x="206" y="17"/>
                    <a:pt x="202" y="7"/>
                    <a:pt x="196" y="9"/>
                  </a:cubicBezTo>
                  <a:cubicBezTo>
                    <a:pt x="195" y="9"/>
                    <a:pt x="195" y="10"/>
                    <a:pt x="194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85" y="15"/>
                    <a:pt x="177" y="21"/>
                    <a:pt x="168" y="26"/>
                  </a:cubicBezTo>
                  <a:cubicBezTo>
                    <a:pt x="160" y="29"/>
                    <a:pt x="152" y="33"/>
                    <a:pt x="145" y="37"/>
                  </a:cubicBezTo>
                  <a:cubicBezTo>
                    <a:pt x="140" y="38"/>
                    <a:pt x="134" y="39"/>
                    <a:pt x="129" y="41"/>
                  </a:cubicBezTo>
                  <a:cubicBezTo>
                    <a:pt x="128" y="41"/>
                    <a:pt x="127" y="41"/>
                    <a:pt x="126" y="42"/>
                  </a:cubicBezTo>
                  <a:cubicBezTo>
                    <a:pt x="122" y="42"/>
                    <a:pt x="117" y="42"/>
                    <a:pt x="113" y="42"/>
                  </a:cubicBezTo>
                  <a:cubicBezTo>
                    <a:pt x="105" y="39"/>
                    <a:pt x="96" y="36"/>
                    <a:pt x="87" y="34"/>
                  </a:cubicBezTo>
                  <a:cubicBezTo>
                    <a:pt x="80" y="28"/>
                    <a:pt x="72" y="21"/>
                    <a:pt x="65" y="13"/>
                  </a:cubicBezTo>
                  <a:cubicBezTo>
                    <a:pt x="63" y="11"/>
                    <a:pt x="60" y="10"/>
                    <a:pt x="57" y="11"/>
                  </a:cubicBezTo>
                  <a:cubicBezTo>
                    <a:pt x="58" y="5"/>
                    <a:pt x="52" y="0"/>
                    <a:pt x="47" y="5"/>
                  </a:cubicBezTo>
                  <a:cubicBezTo>
                    <a:pt x="45" y="7"/>
                    <a:pt x="43" y="9"/>
                    <a:pt x="41" y="11"/>
                  </a:cubicBezTo>
                  <a:cubicBezTo>
                    <a:pt x="40" y="13"/>
                    <a:pt x="39" y="15"/>
                    <a:pt x="40" y="17"/>
                  </a:cubicBezTo>
                  <a:cubicBezTo>
                    <a:pt x="39" y="18"/>
                    <a:pt x="37" y="20"/>
                    <a:pt x="36" y="22"/>
                  </a:cubicBezTo>
                  <a:cubicBezTo>
                    <a:pt x="31" y="27"/>
                    <a:pt x="25" y="32"/>
                    <a:pt x="20" y="37"/>
                  </a:cubicBezTo>
                  <a:cubicBezTo>
                    <a:pt x="15" y="40"/>
                    <a:pt x="10" y="44"/>
                    <a:pt x="5" y="47"/>
                  </a:cubicBezTo>
                  <a:cubicBezTo>
                    <a:pt x="0" y="50"/>
                    <a:pt x="3" y="57"/>
                    <a:pt x="7" y="58"/>
                  </a:cubicBezTo>
                  <a:cubicBezTo>
                    <a:pt x="27" y="93"/>
                    <a:pt x="54" y="125"/>
                    <a:pt x="85" y="149"/>
                  </a:cubicBezTo>
                  <a:cubicBezTo>
                    <a:pt x="97" y="158"/>
                    <a:pt x="111" y="160"/>
                    <a:pt x="126" y="159"/>
                  </a:cubicBezTo>
                  <a:cubicBezTo>
                    <a:pt x="137" y="159"/>
                    <a:pt x="146" y="153"/>
                    <a:pt x="156" y="147"/>
                  </a:cubicBezTo>
                  <a:cubicBezTo>
                    <a:pt x="159" y="147"/>
                    <a:pt x="163" y="146"/>
                    <a:pt x="167" y="145"/>
                  </a:cubicBezTo>
                  <a:cubicBezTo>
                    <a:pt x="148" y="166"/>
                    <a:pt x="146" y="203"/>
                    <a:pt x="142" y="234"/>
                  </a:cubicBezTo>
                  <a:cubicBezTo>
                    <a:pt x="135" y="262"/>
                    <a:pt x="130" y="290"/>
                    <a:pt x="126" y="318"/>
                  </a:cubicBezTo>
                  <a:cubicBezTo>
                    <a:pt x="124" y="335"/>
                    <a:pt x="123" y="357"/>
                    <a:pt x="127" y="376"/>
                  </a:cubicBezTo>
                  <a:cubicBezTo>
                    <a:pt x="126" y="378"/>
                    <a:pt x="126" y="380"/>
                    <a:pt x="126" y="383"/>
                  </a:cubicBezTo>
                  <a:cubicBezTo>
                    <a:pt x="127" y="384"/>
                    <a:pt x="127" y="385"/>
                    <a:pt x="127" y="386"/>
                  </a:cubicBezTo>
                  <a:cubicBezTo>
                    <a:pt x="125" y="397"/>
                    <a:pt x="132" y="405"/>
                    <a:pt x="142" y="411"/>
                  </a:cubicBezTo>
                  <a:cubicBezTo>
                    <a:pt x="152" y="419"/>
                    <a:pt x="165" y="423"/>
                    <a:pt x="179" y="425"/>
                  </a:cubicBezTo>
                  <a:cubicBezTo>
                    <a:pt x="204" y="439"/>
                    <a:pt x="234" y="438"/>
                    <a:pt x="264" y="434"/>
                  </a:cubicBezTo>
                  <a:cubicBezTo>
                    <a:pt x="265" y="435"/>
                    <a:pt x="266" y="435"/>
                    <a:pt x="268" y="436"/>
                  </a:cubicBezTo>
                  <a:cubicBezTo>
                    <a:pt x="325" y="448"/>
                    <a:pt x="401" y="458"/>
                    <a:pt x="454" y="423"/>
                  </a:cubicBezTo>
                  <a:cubicBezTo>
                    <a:pt x="454" y="423"/>
                    <a:pt x="455" y="423"/>
                    <a:pt x="455" y="423"/>
                  </a:cubicBezTo>
                  <a:cubicBezTo>
                    <a:pt x="458" y="421"/>
                    <a:pt x="461" y="420"/>
                    <a:pt x="464" y="418"/>
                  </a:cubicBezTo>
                  <a:cubicBezTo>
                    <a:pt x="465" y="418"/>
                    <a:pt x="467" y="418"/>
                    <a:pt x="468" y="417"/>
                  </a:cubicBezTo>
                  <a:cubicBezTo>
                    <a:pt x="474" y="414"/>
                    <a:pt x="478" y="411"/>
                    <a:pt x="481" y="407"/>
                  </a:cubicBezTo>
                  <a:cubicBezTo>
                    <a:pt x="485" y="407"/>
                    <a:pt x="489" y="404"/>
                    <a:pt x="489" y="399"/>
                  </a:cubicBezTo>
                  <a:cubicBezTo>
                    <a:pt x="489" y="397"/>
                    <a:pt x="489" y="397"/>
                    <a:pt x="489" y="397"/>
                  </a:cubicBezTo>
                  <a:cubicBezTo>
                    <a:pt x="489" y="395"/>
                    <a:pt x="488" y="393"/>
                    <a:pt x="487" y="392"/>
                  </a:cubicBezTo>
                  <a:close/>
                </a:path>
              </a:pathLst>
            </a:custGeom>
            <a:solidFill>
              <a:srgbClr val="86A8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E10E287-29A1-4FAA-ADF6-0F9A7B1293EE}"/>
                </a:ext>
              </a:extLst>
            </p:cNvPr>
            <p:cNvSpPr/>
            <p:nvPr/>
          </p:nvSpPr>
          <p:spPr bwMode="auto">
            <a:xfrm>
              <a:off x="1281" y="403"/>
              <a:ext cx="1368" cy="1128"/>
            </a:xfrm>
            <a:custGeom>
              <a:gdLst>
                <a:gd fmla="*/ 503 w 511" name="T0"/>
                <a:gd fmla="*/ 154 h 422" name="T1"/>
                <a:gd fmla="*/ 495 w 511" name="T2"/>
                <a:gd fmla="*/ 143 h 422" name="T3"/>
                <a:gd fmla="*/ 493 w 511" name="T4"/>
                <a:gd fmla="*/ 142 h 422" name="T5"/>
                <a:gd fmla="*/ 489 w 511" name="T6"/>
                <a:gd fmla="*/ 139 h 422" name="T7"/>
                <a:gd fmla="*/ 481 w 511" name="T8"/>
                <a:gd fmla="*/ 136 h 422" name="T9"/>
                <a:gd fmla="*/ 474 w 511" name="T10"/>
                <a:gd fmla="*/ 139 h 422" name="T11"/>
                <a:gd fmla="*/ 469 w 511" name="T12"/>
                <a:gd fmla="*/ 130 h 422" name="T13"/>
                <a:gd fmla="*/ 454 w 511" name="T14"/>
                <a:gd fmla="*/ 122 h 422" name="T15"/>
                <a:gd fmla="*/ 448 w 511" name="T16"/>
                <a:gd fmla="*/ 120 h 422" name="T17"/>
                <a:gd fmla="*/ 439 w 511" name="T18"/>
                <a:gd fmla="*/ 116 h 422" name="T19"/>
                <a:gd fmla="*/ 214 w 511" name="T20"/>
                <a:gd fmla="*/ 39 h 422" name="T21"/>
                <a:gd fmla="*/ 167 w 511" name="T22"/>
                <a:gd fmla="*/ 5 h 422" name="T23"/>
                <a:gd fmla="*/ 154 w 511" name="T24"/>
                <a:gd fmla="*/ 1 h 422" name="T25"/>
                <a:gd fmla="*/ 72 w 511" name="T26"/>
                <a:gd fmla="*/ 20 h 422" name="T27"/>
                <a:gd fmla="*/ 38 w 511" name="T28"/>
                <a:gd fmla="*/ 83 h 422" name="T29"/>
                <a:gd fmla="*/ 126 w 511" name="T30"/>
                <a:gd fmla="*/ 386 h 422" name="T31"/>
                <a:gd fmla="*/ 166 w 511" name="T32"/>
                <a:gd fmla="*/ 413 h 422" name="T33"/>
                <a:gd fmla="*/ 194 w 511" name="T34"/>
                <a:gd fmla="*/ 413 h 422" name="T35"/>
                <a:gd fmla="*/ 212 w 511" name="T36"/>
                <a:gd fmla="*/ 406 h 422" name="T37"/>
                <a:gd fmla="*/ 306 w 511" name="T38"/>
                <a:gd fmla="*/ 370 h 422" name="T39"/>
                <a:gd fmla="*/ 330 w 511" name="T40"/>
                <a:gd fmla="*/ 361 h 422" name="T41"/>
                <a:gd fmla="*/ 342 w 511" name="T42"/>
                <a:gd fmla="*/ 361 h 422" name="T43"/>
                <a:gd fmla="*/ 351 w 511" name="T44"/>
                <a:gd fmla="*/ 387 h 422" name="T45"/>
                <a:gd fmla="*/ 378 w 511" name="T46"/>
                <a:gd fmla="*/ 370 h 422" name="T47"/>
                <a:gd fmla="*/ 406 w 511" name="T48"/>
                <a:gd fmla="*/ 349 h 422" name="T49"/>
                <a:gd fmla="*/ 468 w 511" name="T50"/>
                <a:gd fmla="*/ 218 h 422" name="T51"/>
                <a:gd fmla="*/ 459 w 511" name="T52"/>
                <a:gd fmla="*/ 201 h 422" name="T53"/>
                <a:gd fmla="*/ 453 w 511" name="T54"/>
                <a:gd fmla="*/ 197 h 422" name="T55"/>
                <a:gd fmla="*/ 448 w 511" name="T56"/>
                <a:gd fmla="*/ 186 h 422" name="T57"/>
                <a:gd fmla="*/ 454 w 511" name="T58"/>
                <a:gd fmla="*/ 160 h 422" name="T59"/>
                <a:gd fmla="*/ 460 w 511" name="T60"/>
                <a:gd fmla="*/ 156 h 422" name="T61"/>
                <a:gd fmla="*/ 468 w 511" name="T62"/>
                <a:gd fmla="*/ 156 h 422" name="T63"/>
                <a:gd fmla="*/ 470 w 511" name="T64"/>
                <a:gd fmla="*/ 156 h 422" name="T65"/>
                <a:gd fmla="*/ 488 w 511" name="T66"/>
                <a:gd fmla="*/ 165 h 422" name="T67"/>
                <a:gd fmla="*/ 495 w 511" name="T68"/>
                <a:gd fmla="*/ 174 h 422" name="T69"/>
                <a:gd fmla="*/ 500 w 511" name="T70"/>
                <a:gd fmla="*/ 177 h 422" name="T71"/>
                <a:gd fmla="*/ 509 w 511" name="T72"/>
                <a:gd fmla="*/ 161 h 422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422" w="511">
                  <a:moveTo>
                    <a:pt x="509" y="161"/>
                  </a:moveTo>
                  <a:cubicBezTo>
                    <a:pt x="507" y="158"/>
                    <a:pt x="505" y="156"/>
                    <a:pt x="503" y="154"/>
                  </a:cubicBezTo>
                  <a:cubicBezTo>
                    <a:pt x="501" y="151"/>
                    <a:pt x="499" y="149"/>
                    <a:pt x="497" y="147"/>
                  </a:cubicBezTo>
                  <a:cubicBezTo>
                    <a:pt x="497" y="146"/>
                    <a:pt x="496" y="144"/>
                    <a:pt x="495" y="143"/>
                  </a:cubicBezTo>
                  <a:cubicBezTo>
                    <a:pt x="494" y="142"/>
                    <a:pt x="493" y="142"/>
                    <a:pt x="493" y="142"/>
                  </a:cubicBezTo>
                  <a:cubicBezTo>
                    <a:pt x="493" y="142"/>
                    <a:pt x="493" y="142"/>
                    <a:pt x="493" y="142"/>
                  </a:cubicBezTo>
                  <a:cubicBezTo>
                    <a:pt x="493" y="142"/>
                    <a:pt x="493" y="142"/>
                    <a:pt x="493" y="142"/>
                  </a:cubicBezTo>
                  <a:cubicBezTo>
                    <a:pt x="491" y="141"/>
                    <a:pt x="490" y="140"/>
                    <a:pt x="489" y="139"/>
                  </a:cubicBezTo>
                  <a:cubicBezTo>
                    <a:pt x="488" y="139"/>
                    <a:pt x="488" y="139"/>
                    <a:pt x="488" y="138"/>
                  </a:cubicBezTo>
                  <a:cubicBezTo>
                    <a:pt x="486" y="137"/>
                    <a:pt x="484" y="136"/>
                    <a:pt x="481" y="136"/>
                  </a:cubicBezTo>
                  <a:cubicBezTo>
                    <a:pt x="478" y="136"/>
                    <a:pt x="476" y="137"/>
                    <a:pt x="474" y="139"/>
                  </a:cubicBezTo>
                  <a:cubicBezTo>
                    <a:pt x="474" y="139"/>
                    <a:pt x="474" y="139"/>
                    <a:pt x="474" y="139"/>
                  </a:cubicBezTo>
                  <a:cubicBezTo>
                    <a:pt x="473" y="139"/>
                    <a:pt x="472" y="139"/>
                    <a:pt x="471" y="139"/>
                  </a:cubicBezTo>
                  <a:cubicBezTo>
                    <a:pt x="473" y="136"/>
                    <a:pt x="472" y="132"/>
                    <a:pt x="469" y="130"/>
                  </a:cubicBezTo>
                  <a:cubicBezTo>
                    <a:pt x="466" y="127"/>
                    <a:pt x="462" y="125"/>
                    <a:pt x="459" y="124"/>
                  </a:cubicBezTo>
                  <a:cubicBezTo>
                    <a:pt x="457" y="123"/>
                    <a:pt x="456" y="122"/>
                    <a:pt x="454" y="122"/>
                  </a:cubicBezTo>
                  <a:cubicBezTo>
                    <a:pt x="452" y="120"/>
                    <a:pt x="450" y="119"/>
                    <a:pt x="448" y="120"/>
                  </a:cubicBezTo>
                  <a:cubicBezTo>
                    <a:pt x="448" y="120"/>
                    <a:pt x="448" y="120"/>
                    <a:pt x="448" y="120"/>
                  </a:cubicBezTo>
                  <a:cubicBezTo>
                    <a:pt x="446" y="119"/>
                    <a:pt x="444" y="118"/>
                    <a:pt x="442" y="117"/>
                  </a:cubicBezTo>
                  <a:cubicBezTo>
                    <a:pt x="441" y="117"/>
                    <a:pt x="440" y="116"/>
                    <a:pt x="439" y="116"/>
                  </a:cubicBezTo>
                  <a:cubicBezTo>
                    <a:pt x="406" y="91"/>
                    <a:pt x="355" y="86"/>
                    <a:pt x="317" y="77"/>
                  </a:cubicBezTo>
                  <a:cubicBezTo>
                    <a:pt x="281" y="69"/>
                    <a:pt x="247" y="56"/>
                    <a:pt x="214" y="39"/>
                  </a:cubicBezTo>
                  <a:cubicBezTo>
                    <a:pt x="200" y="32"/>
                    <a:pt x="187" y="17"/>
                    <a:pt x="172" y="10"/>
                  </a:cubicBezTo>
                  <a:cubicBezTo>
                    <a:pt x="171" y="8"/>
                    <a:pt x="169" y="6"/>
                    <a:pt x="167" y="5"/>
                  </a:cubicBezTo>
                  <a:cubicBezTo>
                    <a:pt x="165" y="2"/>
                    <a:pt x="162" y="1"/>
                    <a:pt x="159" y="2"/>
                  </a:cubicBezTo>
                  <a:cubicBezTo>
                    <a:pt x="158" y="1"/>
                    <a:pt x="156" y="0"/>
                    <a:pt x="154" y="1"/>
                  </a:cubicBezTo>
                  <a:cubicBezTo>
                    <a:pt x="135" y="2"/>
                    <a:pt x="117" y="7"/>
                    <a:pt x="99" y="13"/>
                  </a:cubicBezTo>
                  <a:cubicBezTo>
                    <a:pt x="90" y="15"/>
                    <a:pt x="81" y="17"/>
                    <a:pt x="72" y="20"/>
                  </a:cubicBezTo>
                  <a:cubicBezTo>
                    <a:pt x="69" y="21"/>
                    <a:pt x="67" y="25"/>
                    <a:pt x="66" y="28"/>
                  </a:cubicBezTo>
                  <a:cubicBezTo>
                    <a:pt x="52" y="40"/>
                    <a:pt x="43" y="60"/>
                    <a:pt x="38" y="83"/>
                  </a:cubicBezTo>
                  <a:cubicBezTo>
                    <a:pt x="0" y="189"/>
                    <a:pt x="22" y="326"/>
                    <a:pt x="125" y="386"/>
                  </a:cubicBezTo>
                  <a:cubicBezTo>
                    <a:pt x="125" y="386"/>
                    <a:pt x="126" y="386"/>
                    <a:pt x="126" y="386"/>
                  </a:cubicBezTo>
                  <a:cubicBezTo>
                    <a:pt x="136" y="399"/>
                    <a:pt x="150" y="409"/>
                    <a:pt x="166" y="413"/>
                  </a:cubicBezTo>
                  <a:cubicBezTo>
                    <a:pt x="166" y="413"/>
                    <a:pt x="166" y="413"/>
                    <a:pt x="166" y="413"/>
                  </a:cubicBezTo>
                  <a:cubicBezTo>
                    <a:pt x="164" y="418"/>
                    <a:pt x="168" y="422"/>
                    <a:pt x="173" y="421"/>
                  </a:cubicBezTo>
                  <a:cubicBezTo>
                    <a:pt x="181" y="420"/>
                    <a:pt x="188" y="417"/>
                    <a:pt x="194" y="413"/>
                  </a:cubicBezTo>
                  <a:cubicBezTo>
                    <a:pt x="199" y="413"/>
                    <a:pt x="203" y="411"/>
                    <a:pt x="207" y="409"/>
                  </a:cubicBezTo>
                  <a:cubicBezTo>
                    <a:pt x="209" y="409"/>
                    <a:pt x="210" y="408"/>
                    <a:pt x="212" y="406"/>
                  </a:cubicBezTo>
                  <a:cubicBezTo>
                    <a:pt x="213" y="406"/>
                    <a:pt x="215" y="406"/>
                    <a:pt x="216" y="405"/>
                  </a:cubicBezTo>
                  <a:cubicBezTo>
                    <a:pt x="245" y="392"/>
                    <a:pt x="276" y="382"/>
                    <a:pt x="306" y="370"/>
                  </a:cubicBezTo>
                  <a:cubicBezTo>
                    <a:pt x="311" y="368"/>
                    <a:pt x="316" y="364"/>
                    <a:pt x="318" y="360"/>
                  </a:cubicBezTo>
                  <a:cubicBezTo>
                    <a:pt x="322" y="361"/>
                    <a:pt x="326" y="362"/>
                    <a:pt x="330" y="361"/>
                  </a:cubicBezTo>
                  <a:cubicBezTo>
                    <a:pt x="334" y="361"/>
                    <a:pt x="337" y="361"/>
                    <a:pt x="341" y="360"/>
                  </a:cubicBezTo>
                  <a:cubicBezTo>
                    <a:pt x="341" y="360"/>
                    <a:pt x="342" y="361"/>
                    <a:pt x="342" y="361"/>
                  </a:cubicBezTo>
                  <a:cubicBezTo>
                    <a:pt x="343" y="367"/>
                    <a:pt x="343" y="372"/>
                    <a:pt x="343" y="378"/>
                  </a:cubicBezTo>
                  <a:cubicBezTo>
                    <a:pt x="342" y="383"/>
                    <a:pt x="347" y="387"/>
                    <a:pt x="351" y="387"/>
                  </a:cubicBezTo>
                  <a:cubicBezTo>
                    <a:pt x="360" y="387"/>
                    <a:pt x="369" y="379"/>
                    <a:pt x="377" y="370"/>
                  </a:cubicBezTo>
                  <a:cubicBezTo>
                    <a:pt x="377" y="370"/>
                    <a:pt x="378" y="370"/>
                    <a:pt x="378" y="370"/>
                  </a:cubicBezTo>
                  <a:cubicBezTo>
                    <a:pt x="380" y="369"/>
                    <a:pt x="381" y="368"/>
                    <a:pt x="382" y="367"/>
                  </a:cubicBezTo>
                  <a:cubicBezTo>
                    <a:pt x="391" y="363"/>
                    <a:pt x="399" y="357"/>
                    <a:pt x="406" y="349"/>
                  </a:cubicBezTo>
                  <a:cubicBezTo>
                    <a:pt x="424" y="332"/>
                    <a:pt x="438" y="310"/>
                    <a:pt x="449" y="287"/>
                  </a:cubicBezTo>
                  <a:cubicBezTo>
                    <a:pt x="462" y="265"/>
                    <a:pt x="475" y="239"/>
                    <a:pt x="468" y="218"/>
                  </a:cubicBezTo>
                  <a:cubicBezTo>
                    <a:pt x="468" y="215"/>
                    <a:pt x="468" y="213"/>
                    <a:pt x="468" y="210"/>
                  </a:cubicBezTo>
                  <a:cubicBezTo>
                    <a:pt x="467" y="206"/>
                    <a:pt x="464" y="201"/>
                    <a:pt x="459" y="201"/>
                  </a:cubicBezTo>
                  <a:cubicBezTo>
                    <a:pt x="458" y="201"/>
                    <a:pt x="458" y="201"/>
                    <a:pt x="458" y="201"/>
                  </a:cubicBezTo>
                  <a:cubicBezTo>
                    <a:pt x="457" y="200"/>
                    <a:pt x="455" y="198"/>
                    <a:pt x="453" y="197"/>
                  </a:cubicBezTo>
                  <a:cubicBezTo>
                    <a:pt x="452" y="193"/>
                    <a:pt x="450" y="189"/>
                    <a:pt x="448" y="187"/>
                  </a:cubicBezTo>
                  <a:cubicBezTo>
                    <a:pt x="448" y="186"/>
                    <a:pt x="448" y="186"/>
                    <a:pt x="448" y="186"/>
                  </a:cubicBezTo>
                  <a:cubicBezTo>
                    <a:pt x="449" y="180"/>
                    <a:pt x="450" y="175"/>
                    <a:pt x="452" y="169"/>
                  </a:cubicBezTo>
                  <a:cubicBezTo>
                    <a:pt x="452" y="166"/>
                    <a:pt x="453" y="163"/>
                    <a:pt x="454" y="160"/>
                  </a:cubicBezTo>
                  <a:cubicBezTo>
                    <a:pt x="455" y="159"/>
                    <a:pt x="455" y="157"/>
                    <a:pt x="456" y="156"/>
                  </a:cubicBezTo>
                  <a:cubicBezTo>
                    <a:pt x="457" y="156"/>
                    <a:pt x="458" y="157"/>
                    <a:pt x="460" y="156"/>
                  </a:cubicBezTo>
                  <a:cubicBezTo>
                    <a:pt x="462" y="156"/>
                    <a:pt x="464" y="156"/>
                    <a:pt x="466" y="154"/>
                  </a:cubicBezTo>
                  <a:cubicBezTo>
                    <a:pt x="466" y="155"/>
                    <a:pt x="467" y="155"/>
                    <a:pt x="468" y="156"/>
                  </a:cubicBezTo>
                  <a:cubicBezTo>
                    <a:pt x="468" y="156"/>
                    <a:pt x="469" y="156"/>
                    <a:pt x="470" y="156"/>
                  </a:cubicBezTo>
                  <a:cubicBezTo>
                    <a:pt x="470" y="156"/>
                    <a:pt x="470" y="156"/>
                    <a:pt x="470" y="156"/>
                  </a:cubicBezTo>
                  <a:cubicBezTo>
                    <a:pt x="470" y="156"/>
                    <a:pt x="470" y="156"/>
                    <a:pt x="470" y="156"/>
                  </a:cubicBezTo>
                  <a:cubicBezTo>
                    <a:pt x="476" y="159"/>
                    <a:pt x="483" y="161"/>
                    <a:pt x="488" y="165"/>
                  </a:cubicBezTo>
                  <a:cubicBezTo>
                    <a:pt x="488" y="165"/>
                    <a:pt x="488" y="165"/>
                    <a:pt x="488" y="165"/>
                  </a:cubicBezTo>
                  <a:cubicBezTo>
                    <a:pt x="488" y="169"/>
                    <a:pt x="491" y="173"/>
                    <a:pt x="495" y="174"/>
                  </a:cubicBezTo>
                  <a:cubicBezTo>
                    <a:pt x="490" y="172"/>
                    <a:pt x="493" y="174"/>
                    <a:pt x="495" y="175"/>
                  </a:cubicBezTo>
                  <a:cubicBezTo>
                    <a:pt x="496" y="176"/>
                    <a:pt x="499" y="177"/>
                    <a:pt x="500" y="177"/>
                  </a:cubicBezTo>
                  <a:cubicBezTo>
                    <a:pt x="504" y="177"/>
                    <a:pt x="508" y="174"/>
                    <a:pt x="509" y="170"/>
                  </a:cubicBezTo>
                  <a:cubicBezTo>
                    <a:pt x="511" y="167"/>
                    <a:pt x="511" y="164"/>
                    <a:pt x="509" y="161"/>
                  </a:cubicBezTo>
                  <a:close/>
                </a:path>
              </a:pathLst>
            </a:custGeom>
            <a:solidFill>
              <a:srgbClr val="F0E3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AA50578-C526-4138-A8A3-E3BED1141D0D}"/>
                </a:ext>
              </a:extLst>
            </p:cNvPr>
            <p:cNvSpPr/>
            <p:nvPr/>
          </p:nvSpPr>
          <p:spPr bwMode="auto">
            <a:xfrm>
              <a:off x="1029" y="1243"/>
              <a:ext cx="129" cy="323"/>
            </a:xfrm>
            <a:custGeom>
              <a:gdLst>
                <a:gd fmla="*/ 39 w 48" name="T0"/>
                <a:gd fmla="*/ 83 h 121" name="T1"/>
                <a:gd fmla="*/ 40 w 48" name="T2"/>
                <a:gd fmla="*/ 77 h 121" name="T3"/>
                <a:gd fmla="*/ 42 w 48" name="T4"/>
                <a:gd fmla="*/ 73 h 121" name="T5"/>
                <a:gd fmla="*/ 40 w 48" name="T6"/>
                <a:gd fmla="*/ 32 h 121" name="T7"/>
                <a:gd fmla="*/ 31 w 48" name="T8"/>
                <a:gd fmla="*/ 30 h 121" name="T9"/>
                <a:gd fmla="*/ 21 w 48" name="T10"/>
                <a:gd fmla="*/ 5 h 121" name="T11"/>
                <a:gd fmla="*/ 10 w 48" name="T12"/>
                <a:gd fmla="*/ 9 h 121" name="T13"/>
                <a:gd fmla="*/ 19 w 48" name="T14"/>
                <a:gd fmla="*/ 32 h 121" name="T15"/>
                <a:gd fmla="*/ 14 w 48" name="T16"/>
                <a:gd fmla="*/ 38 h 121" name="T17"/>
                <a:gd fmla="*/ 14 w 48" name="T18"/>
                <a:gd fmla="*/ 38 h 121" name="T19"/>
                <a:gd fmla="*/ 5 w 48" name="T20"/>
                <a:gd fmla="*/ 42 h 121" name="T21"/>
                <a:gd fmla="*/ 4 w 48" name="T22"/>
                <a:gd fmla="*/ 47 h 121" name="T23"/>
                <a:gd fmla="*/ 2 w 48" name="T24"/>
                <a:gd fmla="*/ 51 h 121" name="T25"/>
                <a:gd fmla="*/ 2 w 48" name="T26"/>
                <a:gd fmla="*/ 59 h 121" name="T27"/>
                <a:gd fmla="*/ 3 w 48" name="T28"/>
                <a:gd fmla="*/ 96 h 121" name="T29"/>
                <a:gd fmla="*/ 5 w 48" name="T30"/>
                <a:gd fmla="*/ 104 h 121" name="T31"/>
                <a:gd fmla="*/ 5 w 48" name="T32"/>
                <a:gd fmla="*/ 105 h 121" name="T33"/>
                <a:gd fmla="*/ 5 w 48" name="T34"/>
                <a:gd fmla="*/ 105 h 121" name="T35"/>
                <a:gd fmla="*/ 7 w 48" name="T36"/>
                <a:gd fmla="*/ 109 h 121" name="T37"/>
                <a:gd fmla="*/ 9 w 48" name="T38"/>
                <a:gd fmla="*/ 111 h 121" name="T39"/>
                <a:gd fmla="*/ 10 w 48" name="T40"/>
                <a:gd fmla="*/ 115 h 121" name="T41"/>
                <a:gd fmla="*/ 20 w 48" name="T42"/>
                <a:gd fmla="*/ 118 h 121" name="T43"/>
                <a:gd fmla="*/ 34 w 48" name="T44"/>
                <a:gd fmla="*/ 100 h 121" name="T45"/>
                <a:gd fmla="*/ 42 w 48" name="T46"/>
                <a:gd fmla="*/ 95 h 121" name="T47"/>
                <a:gd fmla="*/ 43 w 48" name="T48"/>
                <a:gd fmla="*/ 88 h 121" name="T49"/>
                <a:gd fmla="*/ 39 w 48" name="T50"/>
                <a:gd fmla="*/ 83 h 12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120" w="48">
                  <a:moveTo>
                    <a:pt x="39" y="83"/>
                  </a:moveTo>
                  <a:cubicBezTo>
                    <a:pt x="40" y="81"/>
                    <a:pt x="40" y="79"/>
                    <a:pt x="40" y="77"/>
                  </a:cubicBezTo>
                  <a:cubicBezTo>
                    <a:pt x="40" y="75"/>
                    <a:pt x="41" y="74"/>
                    <a:pt x="42" y="73"/>
                  </a:cubicBezTo>
                  <a:cubicBezTo>
                    <a:pt x="47" y="59"/>
                    <a:pt x="48" y="44"/>
                    <a:pt x="40" y="32"/>
                  </a:cubicBezTo>
                  <a:cubicBezTo>
                    <a:pt x="38" y="28"/>
                    <a:pt x="34" y="28"/>
                    <a:pt x="31" y="30"/>
                  </a:cubicBezTo>
                  <a:cubicBezTo>
                    <a:pt x="30" y="21"/>
                    <a:pt x="26" y="13"/>
                    <a:pt x="21" y="5"/>
                  </a:cubicBezTo>
                  <a:cubicBezTo>
                    <a:pt x="17" y="0"/>
                    <a:pt x="7" y="3"/>
                    <a:pt x="10" y="9"/>
                  </a:cubicBezTo>
                  <a:cubicBezTo>
                    <a:pt x="13" y="17"/>
                    <a:pt x="16" y="25"/>
                    <a:pt x="19" y="32"/>
                  </a:cubicBezTo>
                  <a:cubicBezTo>
                    <a:pt x="16" y="32"/>
                    <a:pt x="14" y="34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37"/>
                    <a:pt x="6" y="38"/>
                    <a:pt x="5" y="42"/>
                  </a:cubicBezTo>
                  <a:cubicBezTo>
                    <a:pt x="5" y="44"/>
                    <a:pt x="5" y="45"/>
                    <a:pt x="4" y="47"/>
                  </a:cubicBezTo>
                  <a:cubicBezTo>
                    <a:pt x="3" y="48"/>
                    <a:pt x="2" y="49"/>
                    <a:pt x="2" y="51"/>
                  </a:cubicBezTo>
                  <a:cubicBezTo>
                    <a:pt x="2" y="54"/>
                    <a:pt x="2" y="56"/>
                    <a:pt x="2" y="59"/>
                  </a:cubicBezTo>
                  <a:cubicBezTo>
                    <a:pt x="0" y="71"/>
                    <a:pt x="0" y="84"/>
                    <a:pt x="3" y="96"/>
                  </a:cubicBezTo>
                  <a:cubicBezTo>
                    <a:pt x="3" y="99"/>
                    <a:pt x="4" y="102"/>
                    <a:pt x="5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7" y="108"/>
                    <a:pt x="7" y="109"/>
                  </a:cubicBezTo>
                  <a:cubicBezTo>
                    <a:pt x="8" y="110"/>
                    <a:pt x="8" y="110"/>
                    <a:pt x="9" y="111"/>
                  </a:cubicBezTo>
                  <a:cubicBezTo>
                    <a:pt x="9" y="112"/>
                    <a:pt x="9" y="114"/>
                    <a:pt x="10" y="115"/>
                  </a:cubicBezTo>
                  <a:cubicBezTo>
                    <a:pt x="11" y="119"/>
                    <a:pt x="16" y="121"/>
                    <a:pt x="20" y="118"/>
                  </a:cubicBezTo>
                  <a:cubicBezTo>
                    <a:pt x="26" y="112"/>
                    <a:pt x="31" y="106"/>
                    <a:pt x="34" y="100"/>
                  </a:cubicBezTo>
                  <a:cubicBezTo>
                    <a:pt x="37" y="99"/>
                    <a:pt x="39" y="98"/>
                    <a:pt x="42" y="95"/>
                  </a:cubicBezTo>
                  <a:cubicBezTo>
                    <a:pt x="44" y="94"/>
                    <a:pt x="44" y="90"/>
                    <a:pt x="43" y="88"/>
                  </a:cubicBezTo>
                  <a:cubicBezTo>
                    <a:pt x="42" y="86"/>
                    <a:pt x="41" y="84"/>
                    <a:pt x="39" y="83"/>
                  </a:cubicBezTo>
                  <a:close/>
                </a:path>
              </a:pathLst>
            </a:custGeom>
            <a:solidFill>
              <a:srgbClr val="F0E3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C58313C-DCD9-42DF-9730-FD28FAA4B869}"/>
                </a:ext>
              </a:extLst>
            </p:cNvPr>
            <p:cNvSpPr/>
            <p:nvPr/>
          </p:nvSpPr>
          <p:spPr bwMode="auto">
            <a:xfrm>
              <a:off x="1811" y="2114"/>
              <a:ext cx="190" cy="190"/>
            </a:xfrm>
            <a:custGeom>
              <a:gdLst>
                <a:gd fmla="*/ 69 w 71" name="T0"/>
                <a:gd fmla="*/ 51 h 71" name="T1"/>
                <a:gd fmla="*/ 63 w 71" name="T2"/>
                <a:gd fmla="*/ 44 h 71" name="T3"/>
                <a:gd fmla="*/ 54 w 71" name="T4"/>
                <a:gd fmla="*/ 5 h 71" name="T5"/>
                <a:gd fmla="*/ 45 w 71" name="T6"/>
                <a:gd fmla="*/ 1 h 71" name="T7"/>
                <a:gd fmla="*/ 40 w 71" name="T8"/>
                <a:gd fmla="*/ 0 h 71" name="T9"/>
                <a:gd fmla="*/ 5 w 71" name="T10"/>
                <a:gd fmla="*/ 17 h 71" name="T11"/>
                <a:gd fmla="*/ 6 w 71" name="T12"/>
                <a:gd fmla="*/ 26 h 71" name="T13"/>
                <a:gd fmla="*/ 6 w 71" name="T14"/>
                <a:gd fmla="*/ 27 h 71" name="T15"/>
                <a:gd fmla="*/ 8 w 71" name="T16"/>
                <a:gd fmla="*/ 31 h 71" name="T17"/>
                <a:gd fmla="*/ 6 w 71" name="T18"/>
                <a:gd fmla="*/ 32 h 71" name="T19"/>
                <a:gd fmla="*/ 5 w 71" name="T20"/>
                <a:gd fmla="*/ 43 h 71" name="T21"/>
                <a:gd fmla="*/ 7 w 71" name="T22"/>
                <a:gd fmla="*/ 44 h 71" name="T23"/>
                <a:gd fmla="*/ 6 w 71" name="T24"/>
                <a:gd fmla="*/ 44 h 71" name="T25"/>
                <a:gd fmla="*/ 9 w 71" name="T26"/>
                <a:gd fmla="*/ 55 h 71" name="T27"/>
                <a:gd fmla="*/ 11 w 71" name="T28"/>
                <a:gd fmla="*/ 56 h 71" name="T29"/>
                <a:gd fmla="*/ 11 w 71" name="T30"/>
                <a:gd fmla="*/ 58 h 71" name="T31"/>
                <a:gd fmla="*/ 12 w 71" name="T32"/>
                <a:gd fmla="*/ 64 h 71" name="T33"/>
                <a:gd fmla="*/ 20 w 71" name="T34"/>
                <a:gd fmla="*/ 70 h 71" name="T35"/>
                <a:gd fmla="*/ 34 w 71" name="T36"/>
                <a:gd fmla="*/ 66 h 71" name="T37"/>
                <a:gd fmla="*/ 36 w 71" name="T38"/>
                <a:gd fmla="*/ 66 h 71" name="T39"/>
                <a:gd fmla="*/ 46 w 71" name="T40"/>
                <a:gd fmla="*/ 63 h 71" name="T41"/>
                <a:gd fmla="*/ 54 w 71" name="T42"/>
                <a:gd fmla="*/ 61 h 71" name="T43"/>
                <a:gd fmla="*/ 55 w 71" name="T44"/>
                <a:gd fmla="*/ 62 h 71" name="T45"/>
                <a:gd fmla="*/ 63 w 71" name="T46"/>
                <a:gd fmla="*/ 60 h 71" name="T47"/>
                <a:gd fmla="*/ 66 w 71" name="T48"/>
                <a:gd fmla="*/ 60 h 71" name="T49"/>
                <a:gd fmla="*/ 69 w 71" name="T50"/>
                <a:gd fmla="*/ 51 h 71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71" w="71">
                  <a:moveTo>
                    <a:pt x="69" y="51"/>
                  </a:moveTo>
                  <a:cubicBezTo>
                    <a:pt x="67" y="48"/>
                    <a:pt x="65" y="46"/>
                    <a:pt x="63" y="44"/>
                  </a:cubicBezTo>
                  <a:cubicBezTo>
                    <a:pt x="61" y="30"/>
                    <a:pt x="57" y="18"/>
                    <a:pt x="54" y="5"/>
                  </a:cubicBezTo>
                  <a:cubicBezTo>
                    <a:pt x="52" y="0"/>
                    <a:pt x="48" y="0"/>
                    <a:pt x="45" y="1"/>
                  </a:cubicBezTo>
                  <a:cubicBezTo>
                    <a:pt x="44" y="1"/>
                    <a:pt x="42" y="0"/>
                    <a:pt x="40" y="0"/>
                  </a:cubicBezTo>
                  <a:cubicBezTo>
                    <a:pt x="27" y="3"/>
                    <a:pt x="15" y="9"/>
                    <a:pt x="5" y="17"/>
                  </a:cubicBezTo>
                  <a:cubicBezTo>
                    <a:pt x="2" y="19"/>
                    <a:pt x="3" y="24"/>
                    <a:pt x="6" y="26"/>
                  </a:cubicBezTo>
                  <a:cubicBezTo>
                    <a:pt x="6" y="26"/>
                    <a:pt x="6" y="27"/>
                    <a:pt x="6" y="27"/>
                  </a:cubicBezTo>
                  <a:cubicBezTo>
                    <a:pt x="6" y="29"/>
                    <a:pt x="7" y="30"/>
                    <a:pt x="8" y="31"/>
                  </a:cubicBezTo>
                  <a:cubicBezTo>
                    <a:pt x="8" y="31"/>
                    <a:pt x="7" y="32"/>
                    <a:pt x="6" y="32"/>
                  </a:cubicBezTo>
                  <a:cubicBezTo>
                    <a:pt x="1" y="33"/>
                    <a:pt x="0" y="40"/>
                    <a:pt x="5" y="43"/>
                  </a:cubicBezTo>
                  <a:cubicBezTo>
                    <a:pt x="5" y="43"/>
                    <a:pt x="6" y="43"/>
                    <a:pt x="7" y="44"/>
                  </a:cubicBezTo>
                  <a:cubicBezTo>
                    <a:pt x="7" y="44"/>
                    <a:pt x="6" y="44"/>
                    <a:pt x="6" y="44"/>
                  </a:cubicBezTo>
                  <a:cubicBezTo>
                    <a:pt x="1" y="48"/>
                    <a:pt x="3" y="55"/>
                    <a:pt x="9" y="55"/>
                  </a:cubicBezTo>
                  <a:cubicBezTo>
                    <a:pt x="10" y="55"/>
                    <a:pt x="11" y="55"/>
                    <a:pt x="11" y="56"/>
                  </a:cubicBezTo>
                  <a:cubicBezTo>
                    <a:pt x="11" y="56"/>
                    <a:pt x="11" y="57"/>
                    <a:pt x="11" y="58"/>
                  </a:cubicBezTo>
                  <a:cubicBezTo>
                    <a:pt x="11" y="60"/>
                    <a:pt x="11" y="62"/>
                    <a:pt x="12" y="64"/>
                  </a:cubicBezTo>
                  <a:cubicBezTo>
                    <a:pt x="12" y="68"/>
                    <a:pt x="16" y="71"/>
                    <a:pt x="20" y="70"/>
                  </a:cubicBezTo>
                  <a:cubicBezTo>
                    <a:pt x="25" y="69"/>
                    <a:pt x="30" y="67"/>
                    <a:pt x="34" y="66"/>
                  </a:cubicBezTo>
                  <a:cubicBezTo>
                    <a:pt x="35" y="66"/>
                    <a:pt x="35" y="66"/>
                    <a:pt x="36" y="66"/>
                  </a:cubicBezTo>
                  <a:cubicBezTo>
                    <a:pt x="39" y="65"/>
                    <a:pt x="43" y="64"/>
                    <a:pt x="46" y="63"/>
                  </a:cubicBezTo>
                  <a:cubicBezTo>
                    <a:pt x="49" y="62"/>
                    <a:pt x="52" y="62"/>
                    <a:pt x="54" y="61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58" y="63"/>
                    <a:pt x="62" y="62"/>
                    <a:pt x="63" y="60"/>
                  </a:cubicBezTo>
                  <a:cubicBezTo>
                    <a:pt x="64" y="60"/>
                    <a:pt x="65" y="60"/>
                    <a:pt x="66" y="60"/>
                  </a:cubicBezTo>
                  <a:cubicBezTo>
                    <a:pt x="69" y="59"/>
                    <a:pt x="71" y="54"/>
                    <a:pt x="69" y="51"/>
                  </a:cubicBezTo>
                  <a:close/>
                </a:path>
              </a:pathLst>
            </a:custGeom>
            <a:solidFill>
              <a:srgbClr val="F0E3D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AB6B5DD-B951-4E3A-8BCA-C551E6976B8F}"/>
                </a:ext>
              </a:extLst>
            </p:cNvPr>
            <p:cNvSpPr/>
            <p:nvPr/>
          </p:nvSpPr>
          <p:spPr bwMode="auto">
            <a:xfrm>
              <a:off x="1969" y="1473"/>
              <a:ext cx="591" cy="780"/>
            </a:xfrm>
            <a:custGeom>
              <a:gdLst>
                <a:gd fmla="*/ 192 w 221" name="T0"/>
                <a:gd fmla="*/ 109 h 292" name="T1"/>
                <a:gd fmla="*/ 189 w 221" name="T2"/>
                <a:gd fmla="*/ 101 h 292" name="T3"/>
                <a:gd fmla="*/ 187 w 221" name="T4"/>
                <a:gd fmla="*/ 96 h 292" name="T5"/>
                <a:gd fmla="*/ 183 w 221" name="T6"/>
                <a:gd fmla="*/ 89 h 292" name="T7"/>
                <a:gd fmla="*/ 173 w 221" name="T8"/>
                <a:gd fmla="*/ 73 h 292" name="T9"/>
                <a:gd fmla="*/ 166 w 221" name="T10"/>
                <a:gd fmla="*/ 62 h 292" name="T11"/>
                <a:gd fmla="*/ 161 w 221" name="T12"/>
                <a:gd fmla="*/ 57 h 292" name="T13"/>
                <a:gd fmla="*/ 160 w 221" name="T14"/>
                <a:gd fmla="*/ 57 h 292" name="T15"/>
                <a:gd fmla="*/ 159 w 221" name="T16"/>
                <a:gd fmla="*/ 55 h 292" name="T17"/>
                <a:gd fmla="*/ 150 w 221" name="T18"/>
                <a:gd fmla="*/ 48 h 292" name="T19"/>
                <a:gd fmla="*/ 123 w 221" name="T20"/>
                <a:gd fmla="*/ 22 h 292" name="T21"/>
                <a:gd fmla="*/ 122 w 221" name="T22"/>
                <a:gd fmla="*/ 20 h 292" name="T23"/>
                <a:gd fmla="*/ 118 w 221" name="T24"/>
                <a:gd fmla="*/ 18 h 292" name="T25"/>
                <a:gd fmla="*/ 116 w 221" name="T26"/>
                <a:gd fmla="*/ 16 h 292" name="T27"/>
                <a:gd fmla="*/ 113 w 221" name="T28"/>
                <a:gd fmla="*/ 14 h 292" name="T29"/>
                <a:gd fmla="*/ 110 w 221" name="T30"/>
                <a:gd fmla="*/ 11 h 292" name="T31"/>
                <a:gd fmla="*/ 108 w 221" name="T32"/>
                <a:gd fmla="*/ 10 h 292" name="T33"/>
                <a:gd fmla="*/ 107 w 221" name="T34"/>
                <a:gd fmla="*/ 10 h 292" name="T35"/>
                <a:gd fmla="*/ 107 w 221" name="T36"/>
                <a:gd fmla="*/ 9 h 292" name="T37"/>
                <a:gd fmla="*/ 105 w 221" name="T38"/>
                <a:gd fmla="*/ 5 h 292" name="T39"/>
                <a:gd fmla="*/ 103 w 221" name="T40"/>
                <a:gd fmla="*/ 4 h 292" name="T41"/>
                <a:gd fmla="*/ 103 w 221" name="T42"/>
                <a:gd fmla="*/ 4 h 292" name="T43"/>
                <a:gd fmla="*/ 98 w 221" name="T44"/>
                <a:gd fmla="*/ 7 h 292" name="T45"/>
                <a:gd fmla="*/ 100 w 221" name="T46"/>
                <a:gd fmla="*/ 12 h 292" name="T47"/>
                <a:gd fmla="*/ 100 w 221" name="T48"/>
                <a:gd fmla="*/ 12 h 292" name="T49"/>
                <a:gd fmla="*/ 101 w 221" name="T50"/>
                <a:gd fmla="*/ 13 h 292" name="T51"/>
                <a:gd fmla="*/ 102 w 221" name="T52"/>
                <a:gd fmla="*/ 17 h 292" name="T53"/>
                <a:gd fmla="*/ 109 w 221" name="T54"/>
                <a:gd fmla="*/ 29 h 292" name="T55"/>
                <a:gd fmla="*/ 113 w 221" name="T56"/>
                <a:gd fmla="*/ 38 h 292" name="T57"/>
                <a:gd fmla="*/ 121 w 221" name="T58"/>
                <a:gd fmla="*/ 58 h 292" name="T59"/>
                <a:gd fmla="*/ 123 w 221" name="T60"/>
                <a:gd fmla="*/ 64 h 292" name="T61"/>
                <a:gd fmla="*/ 124 w 221" name="T62"/>
                <a:gd fmla="*/ 66 h 292" name="T63"/>
                <a:gd fmla="*/ 126 w 221" name="T64"/>
                <a:gd fmla="*/ 70 h 292" name="T65"/>
                <a:gd fmla="*/ 127 w 221" name="T66"/>
                <a:gd fmla="*/ 73 h 292" name="T67"/>
                <a:gd fmla="*/ 128 w 221" name="T68"/>
                <a:gd fmla="*/ 74 h 292" name="T69"/>
                <a:gd fmla="*/ 132 w 221" name="T70"/>
                <a:gd fmla="*/ 99 h 292" name="T71"/>
                <a:gd fmla="*/ 122 w 221" name="T72"/>
                <a:gd fmla="*/ 130 h 292" name="T73"/>
                <a:gd fmla="*/ 90 w 221" name="T74"/>
                <a:gd fmla="*/ 170 h 292" name="T75"/>
                <a:gd fmla="*/ 59 w 221" name="T76"/>
                <a:gd fmla="*/ 192 h 292" name="T77"/>
                <a:gd fmla="*/ 28 w 221" name="T78"/>
                <a:gd fmla="*/ 212 h 292" name="T79"/>
                <a:gd fmla="*/ 21 w 221" name="T80"/>
                <a:gd fmla="*/ 214 h 292" name="T81"/>
                <a:gd fmla="*/ 17 w 221" name="T82"/>
                <a:gd fmla="*/ 216 h 292" name="T83"/>
                <a:gd fmla="*/ 14 w 221" name="T84"/>
                <a:gd fmla="*/ 216 h 292" name="T85"/>
                <a:gd fmla="*/ 3 w 221" name="T86"/>
                <a:gd fmla="*/ 232 h 292" name="T87"/>
                <a:gd fmla="*/ 21 w 221" name="T88"/>
                <a:gd fmla="*/ 282 h 292" name="T89"/>
                <a:gd fmla="*/ 32 w 221" name="T90"/>
                <a:gd fmla="*/ 291 h 292" name="T91"/>
                <a:gd fmla="*/ 61 w 221" name="T92"/>
                <a:gd fmla="*/ 287 h 292" name="T93"/>
                <a:gd fmla="*/ 144 w 221" name="T94"/>
                <a:gd fmla="*/ 258 h 292" name="T95"/>
                <a:gd fmla="*/ 145 w 221" name="T96"/>
                <a:gd fmla="*/ 258 h 292" name="T97"/>
                <a:gd fmla="*/ 167 w 221" name="T98"/>
                <a:gd fmla="*/ 242 h 292" name="T99"/>
                <a:gd fmla="*/ 184 w 221" name="T100"/>
                <a:gd fmla="*/ 222 h 292" name="T101"/>
                <a:gd fmla="*/ 192 w 221" name="T102"/>
                <a:gd fmla="*/ 109 h 292" name="T1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b="b" l="0" r="r" t="0"/>
              <a:pathLst>
                <a:path h="292" w="221">
                  <a:moveTo>
                    <a:pt x="192" y="109"/>
                  </a:moveTo>
                  <a:cubicBezTo>
                    <a:pt x="191" y="106"/>
                    <a:pt x="190" y="104"/>
                    <a:pt x="189" y="101"/>
                  </a:cubicBezTo>
                  <a:cubicBezTo>
                    <a:pt x="189" y="99"/>
                    <a:pt x="188" y="98"/>
                    <a:pt x="187" y="96"/>
                  </a:cubicBezTo>
                  <a:cubicBezTo>
                    <a:pt x="185" y="94"/>
                    <a:pt x="184" y="91"/>
                    <a:pt x="183" y="89"/>
                  </a:cubicBezTo>
                  <a:cubicBezTo>
                    <a:pt x="180" y="84"/>
                    <a:pt x="176" y="78"/>
                    <a:pt x="173" y="73"/>
                  </a:cubicBezTo>
                  <a:cubicBezTo>
                    <a:pt x="170" y="69"/>
                    <a:pt x="168" y="66"/>
                    <a:pt x="166" y="62"/>
                  </a:cubicBezTo>
                  <a:cubicBezTo>
                    <a:pt x="165" y="59"/>
                    <a:pt x="163" y="58"/>
                    <a:pt x="161" y="57"/>
                  </a:cubicBezTo>
                  <a:cubicBezTo>
                    <a:pt x="160" y="57"/>
                    <a:pt x="160" y="57"/>
                    <a:pt x="160" y="57"/>
                  </a:cubicBezTo>
                  <a:cubicBezTo>
                    <a:pt x="160" y="56"/>
                    <a:pt x="160" y="56"/>
                    <a:pt x="159" y="55"/>
                  </a:cubicBezTo>
                  <a:cubicBezTo>
                    <a:pt x="156" y="53"/>
                    <a:pt x="153" y="50"/>
                    <a:pt x="150" y="48"/>
                  </a:cubicBezTo>
                  <a:cubicBezTo>
                    <a:pt x="143" y="38"/>
                    <a:pt x="133" y="29"/>
                    <a:pt x="123" y="22"/>
                  </a:cubicBezTo>
                  <a:cubicBezTo>
                    <a:pt x="123" y="21"/>
                    <a:pt x="122" y="21"/>
                    <a:pt x="122" y="20"/>
                  </a:cubicBezTo>
                  <a:cubicBezTo>
                    <a:pt x="121" y="19"/>
                    <a:pt x="119" y="18"/>
                    <a:pt x="118" y="18"/>
                  </a:cubicBezTo>
                  <a:cubicBezTo>
                    <a:pt x="117" y="17"/>
                    <a:pt x="117" y="16"/>
                    <a:pt x="116" y="16"/>
                  </a:cubicBezTo>
                  <a:cubicBezTo>
                    <a:pt x="116" y="14"/>
                    <a:pt x="114" y="14"/>
                    <a:pt x="113" y="14"/>
                  </a:cubicBezTo>
                  <a:cubicBezTo>
                    <a:pt x="112" y="13"/>
                    <a:pt x="111" y="12"/>
                    <a:pt x="110" y="11"/>
                  </a:cubicBezTo>
                  <a:cubicBezTo>
                    <a:pt x="110" y="10"/>
                    <a:pt x="109" y="10"/>
                    <a:pt x="108" y="10"/>
                  </a:cubicBezTo>
                  <a:cubicBezTo>
                    <a:pt x="108" y="10"/>
                    <a:pt x="108" y="10"/>
                    <a:pt x="107" y="10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4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1" y="0"/>
                    <a:pt x="96" y="3"/>
                    <a:pt x="98" y="7"/>
                  </a:cubicBezTo>
                  <a:cubicBezTo>
                    <a:pt x="99" y="8"/>
                    <a:pt x="100" y="10"/>
                    <a:pt x="100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3"/>
                    <a:pt x="101" y="13"/>
                  </a:cubicBezTo>
                  <a:cubicBezTo>
                    <a:pt x="101" y="15"/>
                    <a:pt x="101" y="16"/>
                    <a:pt x="102" y="17"/>
                  </a:cubicBezTo>
                  <a:cubicBezTo>
                    <a:pt x="104" y="21"/>
                    <a:pt x="106" y="26"/>
                    <a:pt x="109" y="29"/>
                  </a:cubicBezTo>
                  <a:cubicBezTo>
                    <a:pt x="110" y="32"/>
                    <a:pt x="111" y="35"/>
                    <a:pt x="113" y="38"/>
                  </a:cubicBezTo>
                  <a:cubicBezTo>
                    <a:pt x="115" y="45"/>
                    <a:pt x="118" y="52"/>
                    <a:pt x="121" y="58"/>
                  </a:cubicBezTo>
                  <a:cubicBezTo>
                    <a:pt x="122" y="60"/>
                    <a:pt x="122" y="62"/>
                    <a:pt x="123" y="64"/>
                  </a:cubicBezTo>
                  <a:cubicBezTo>
                    <a:pt x="124" y="65"/>
                    <a:pt x="124" y="65"/>
                    <a:pt x="124" y="66"/>
                  </a:cubicBezTo>
                  <a:cubicBezTo>
                    <a:pt x="125" y="67"/>
                    <a:pt x="125" y="69"/>
                    <a:pt x="126" y="70"/>
                  </a:cubicBezTo>
                  <a:cubicBezTo>
                    <a:pt x="126" y="71"/>
                    <a:pt x="127" y="72"/>
                    <a:pt x="127" y="73"/>
                  </a:cubicBezTo>
                  <a:cubicBezTo>
                    <a:pt x="127" y="73"/>
                    <a:pt x="127" y="73"/>
                    <a:pt x="128" y="74"/>
                  </a:cubicBezTo>
                  <a:cubicBezTo>
                    <a:pt x="129" y="82"/>
                    <a:pt x="131" y="91"/>
                    <a:pt x="132" y="99"/>
                  </a:cubicBezTo>
                  <a:cubicBezTo>
                    <a:pt x="128" y="109"/>
                    <a:pt x="125" y="119"/>
                    <a:pt x="122" y="130"/>
                  </a:cubicBezTo>
                  <a:cubicBezTo>
                    <a:pt x="112" y="144"/>
                    <a:pt x="102" y="158"/>
                    <a:pt x="90" y="170"/>
                  </a:cubicBezTo>
                  <a:cubicBezTo>
                    <a:pt x="80" y="177"/>
                    <a:pt x="70" y="185"/>
                    <a:pt x="59" y="192"/>
                  </a:cubicBezTo>
                  <a:cubicBezTo>
                    <a:pt x="49" y="199"/>
                    <a:pt x="38" y="205"/>
                    <a:pt x="28" y="212"/>
                  </a:cubicBezTo>
                  <a:cubicBezTo>
                    <a:pt x="26" y="213"/>
                    <a:pt x="24" y="213"/>
                    <a:pt x="21" y="214"/>
                  </a:cubicBezTo>
                  <a:cubicBezTo>
                    <a:pt x="20" y="214"/>
                    <a:pt x="18" y="215"/>
                    <a:pt x="17" y="216"/>
                  </a:cubicBezTo>
                  <a:cubicBezTo>
                    <a:pt x="16" y="216"/>
                    <a:pt x="15" y="216"/>
                    <a:pt x="14" y="216"/>
                  </a:cubicBezTo>
                  <a:cubicBezTo>
                    <a:pt x="7" y="217"/>
                    <a:pt x="0" y="223"/>
                    <a:pt x="3" y="232"/>
                  </a:cubicBezTo>
                  <a:cubicBezTo>
                    <a:pt x="8" y="248"/>
                    <a:pt x="14" y="265"/>
                    <a:pt x="21" y="282"/>
                  </a:cubicBezTo>
                  <a:cubicBezTo>
                    <a:pt x="22" y="287"/>
                    <a:pt x="26" y="291"/>
                    <a:pt x="32" y="291"/>
                  </a:cubicBezTo>
                  <a:cubicBezTo>
                    <a:pt x="42" y="291"/>
                    <a:pt x="52" y="290"/>
                    <a:pt x="61" y="287"/>
                  </a:cubicBezTo>
                  <a:cubicBezTo>
                    <a:pt x="91" y="292"/>
                    <a:pt x="119" y="278"/>
                    <a:pt x="144" y="258"/>
                  </a:cubicBezTo>
                  <a:cubicBezTo>
                    <a:pt x="144" y="258"/>
                    <a:pt x="144" y="258"/>
                    <a:pt x="145" y="258"/>
                  </a:cubicBezTo>
                  <a:cubicBezTo>
                    <a:pt x="153" y="255"/>
                    <a:pt x="160" y="249"/>
                    <a:pt x="167" y="242"/>
                  </a:cubicBezTo>
                  <a:cubicBezTo>
                    <a:pt x="174" y="236"/>
                    <a:pt x="179" y="229"/>
                    <a:pt x="184" y="222"/>
                  </a:cubicBezTo>
                  <a:cubicBezTo>
                    <a:pt x="221" y="205"/>
                    <a:pt x="211" y="143"/>
                    <a:pt x="192" y="109"/>
                  </a:cubicBezTo>
                  <a:close/>
                </a:path>
              </a:pathLst>
            </a:custGeom>
            <a:solidFill>
              <a:srgbClr val="86A8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6864D16-A806-4C74-8BC1-D7573807B083}"/>
                </a:ext>
              </a:extLst>
            </p:cNvPr>
            <p:cNvSpPr/>
            <p:nvPr/>
          </p:nvSpPr>
          <p:spPr bwMode="auto">
            <a:xfrm>
              <a:off x="1498" y="1836"/>
              <a:ext cx="174" cy="208"/>
            </a:xfrm>
            <a:custGeom>
              <a:gdLst>
                <a:gd fmla="*/ 58 w 65" name="T0"/>
                <a:gd fmla="*/ 64 h 78" name="T1"/>
                <a:gd fmla="*/ 35 w 65" name="T2"/>
                <a:gd fmla="*/ 64 h 78" name="T3"/>
                <a:gd fmla="*/ 31 w 65" name="T4"/>
                <a:gd fmla="*/ 64 h 78" name="T5"/>
                <a:gd fmla="*/ 17 w 65" name="T6"/>
                <a:gd fmla="*/ 52 h 78" name="T7"/>
                <a:gd fmla="*/ 23 w 65" name="T8"/>
                <a:gd fmla="*/ 11 h 78" name="T9"/>
                <a:gd fmla="*/ 12 w 65" name="T10"/>
                <a:gd fmla="*/ 7 h 78" name="T11"/>
                <a:gd fmla="*/ 7 w 65" name="T12"/>
                <a:gd fmla="*/ 60 h 78" name="T13"/>
                <a:gd fmla="*/ 21 w 65" name="T14"/>
                <a:gd fmla="*/ 73 h 78" name="T15"/>
                <a:gd fmla="*/ 23 w 65" name="T16"/>
                <a:gd fmla="*/ 74 h 78" name="T17"/>
                <a:gd fmla="*/ 42 w 65" name="T18"/>
                <a:gd fmla="*/ 77 h 78" name="T19"/>
                <a:gd fmla="*/ 55 w 65" name="T20"/>
                <a:gd fmla="*/ 78 h 78" name="T21"/>
                <a:gd fmla="*/ 58 w 65" name="T22"/>
                <a:gd fmla="*/ 76 h 78" name="T23"/>
                <a:gd fmla="*/ 58 w 65" name="T24"/>
                <a:gd fmla="*/ 64 h 78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78" w="65">
                  <a:moveTo>
                    <a:pt x="58" y="64"/>
                  </a:moveTo>
                  <a:cubicBezTo>
                    <a:pt x="52" y="64"/>
                    <a:pt x="43" y="65"/>
                    <a:pt x="35" y="64"/>
                  </a:cubicBezTo>
                  <a:cubicBezTo>
                    <a:pt x="34" y="64"/>
                    <a:pt x="32" y="64"/>
                    <a:pt x="31" y="64"/>
                  </a:cubicBezTo>
                  <a:cubicBezTo>
                    <a:pt x="24" y="62"/>
                    <a:pt x="19" y="59"/>
                    <a:pt x="17" y="52"/>
                  </a:cubicBezTo>
                  <a:cubicBezTo>
                    <a:pt x="14" y="39"/>
                    <a:pt x="20" y="23"/>
                    <a:pt x="23" y="11"/>
                  </a:cubicBezTo>
                  <a:cubicBezTo>
                    <a:pt x="25" y="3"/>
                    <a:pt x="14" y="0"/>
                    <a:pt x="12" y="7"/>
                  </a:cubicBezTo>
                  <a:cubicBezTo>
                    <a:pt x="8" y="23"/>
                    <a:pt x="0" y="44"/>
                    <a:pt x="7" y="60"/>
                  </a:cubicBezTo>
                  <a:cubicBezTo>
                    <a:pt x="10" y="66"/>
                    <a:pt x="15" y="70"/>
                    <a:pt x="21" y="73"/>
                  </a:cubicBezTo>
                  <a:cubicBezTo>
                    <a:pt x="22" y="73"/>
                    <a:pt x="22" y="74"/>
                    <a:pt x="23" y="74"/>
                  </a:cubicBezTo>
                  <a:cubicBezTo>
                    <a:pt x="29" y="77"/>
                    <a:pt x="35" y="77"/>
                    <a:pt x="42" y="77"/>
                  </a:cubicBezTo>
                  <a:cubicBezTo>
                    <a:pt x="46" y="78"/>
                    <a:pt x="50" y="78"/>
                    <a:pt x="55" y="78"/>
                  </a:cubicBezTo>
                  <a:cubicBezTo>
                    <a:pt x="56" y="77"/>
                    <a:pt x="57" y="77"/>
                    <a:pt x="58" y="76"/>
                  </a:cubicBezTo>
                  <a:cubicBezTo>
                    <a:pt x="65" y="74"/>
                    <a:pt x="65" y="64"/>
                    <a:pt x="58" y="64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C7564082-860D-4BCA-A19B-11927A002737}"/>
                </a:ext>
              </a:extLst>
            </p:cNvPr>
            <p:cNvSpPr/>
            <p:nvPr/>
          </p:nvSpPr>
          <p:spPr bwMode="auto">
            <a:xfrm>
              <a:off x="1067" y="1518"/>
              <a:ext cx="535" cy="433"/>
            </a:xfrm>
            <a:custGeom>
              <a:gdLst>
                <a:gd fmla="*/ 195 w 200" name="T0"/>
                <a:gd fmla="*/ 21 h 162" name="T1"/>
                <a:gd fmla="*/ 194 w 200" name="T2"/>
                <a:gd fmla="*/ 16 h 162" name="T3"/>
                <a:gd fmla="*/ 196 w 200" name="T4"/>
                <a:gd fmla="*/ 12 h 162" name="T5"/>
                <a:gd fmla="*/ 185 w 200" name="T6"/>
                <a:gd fmla="*/ 6 h 162" name="T7"/>
                <a:gd fmla="*/ 179 w 200" name="T8"/>
                <a:gd fmla="*/ 22 h 162" name="T9"/>
                <a:gd fmla="*/ 180 w 200" name="T10"/>
                <a:gd fmla="*/ 26 h 162" name="T11"/>
                <a:gd fmla="*/ 138 w 200" name="T12"/>
                <a:gd fmla="*/ 108 h 162" name="T13"/>
                <a:gd fmla="*/ 125 w 200" name="T14"/>
                <a:gd fmla="*/ 113 h 162" name="T15"/>
                <a:gd fmla="*/ 37 w 200" name="T16"/>
                <a:gd fmla="*/ 22 h 162" name="T17"/>
                <a:gd fmla="*/ 26 w 200" name="T18"/>
                <a:gd fmla="*/ 21 h 162" name="T19"/>
                <a:gd fmla="*/ 8 w 200" name="T20"/>
                <a:gd fmla="*/ 37 h 162" name="T21"/>
                <a:gd fmla="*/ 7 w 200" name="T22"/>
                <a:gd fmla="*/ 37 h 162" name="T23"/>
                <a:gd fmla="*/ 0 w 200" name="T24"/>
                <a:gd fmla="*/ 45 h 162" name="T25"/>
                <a:gd fmla="*/ 4 w 200" name="T26"/>
                <a:gd fmla="*/ 50 h 162" name="T27"/>
                <a:gd fmla="*/ 79 w 200" name="T28"/>
                <a:gd fmla="*/ 142 h 162" name="T29"/>
                <a:gd fmla="*/ 149 w 200" name="T30"/>
                <a:gd fmla="*/ 143 h 162" name="T31"/>
                <a:gd fmla="*/ 157 w 200" name="T32"/>
                <a:gd fmla="*/ 141 h 162" name="T33"/>
                <a:gd fmla="*/ 159 w 200" name="T34"/>
                <a:gd fmla="*/ 138 h 162" name="T35"/>
                <a:gd fmla="*/ 161 w 200" name="T36"/>
                <a:gd fmla="*/ 136 h 162" name="T37"/>
                <a:gd fmla="*/ 162 w 200" name="T38"/>
                <a:gd fmla="*/ 128 h 162" name="T39"/>
                <a:gd fmla="*/ 187 w 200" name="T40"/>
                <a:gd fmla="*/ 68 h 162" name="T41"/>
                <a:gd fmla="*/ 196 w 200" name="T42"/>
                <a:gd fmla="*/ 45 h 162" name="T43"/>
                <a:gd fmla="*/ 193 w 200" name="T44"/>
                <a:gd fmla="*/ 24 h 162" name="T45"/>
                <a:gd fmla="*/ 195 w 200" name="T46"/>
                <a:gd fmla="*/ 21 h 162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62" w="200">
                  <a:moveTo>
                    <a:pt x="195" y="21"/>
                  </a:moveTo>
                  <a:cubicBezTo>
                    <a:pt x="195" y="19"/>
                    <a:pt x="195" y="17"/>
                    <a:pt x="194" y="16"/>
                  </a:cubicBezTo>
                  <a:cubicBezTo>
                    <a:pt x="194" y="15"/>
                    <a:pt x="195" y="13"/>
                    <a:pt x="196" y="12"/>
                  </a:cubicBezTo>
                  <a:cubicBezTo>
                    <a:pt x="200" y="6"/>
                    <a:pt x="190" y="0"/>
                    <a:pt x="185" y="6"/>
                  </a:cubicBezTo>
                  <a:cubicBezTo>
                    <a:pt x="182" y="10"/>
                    <a:pt x="178" y="16"/>
                    <a:pt x="179" y="22"/>
                  </a:cubicBezTo>
                  <a:cubicBezTo>
                    <a:pt x="180" y="23"/>
                    <a:pt x="180" y="25"/>
                    <a:pt x="180" y="26"/>
                  </a:cubicBezTo>
                  <a:cubicBezTo>
                    <a:pt x="169" y="56"/>
                    <a:pt x="156" y="83"/>
                    <a:pt x="138" y="108"/>
                  </a:cubicBezTo>
                  <a:cubicBezTo>
                    <a:pt x="133" y="110"/>
                    <a:pt x="129" y="112"/>
                    <a:pt x="125" y="113"/>
                  </a:cubicBezTo>
                  <a:cubicBezTo>
                    <a:pt x="90" y="103"/>
                    <a:pt x="46" y="44"/>
                    <a:pt x="37" y="22"/>
                  </a:cubicBezTo>
                  <a:cubicBezTo>
                    <a:pt x="35" y="17"/>
                    <a:pt x="28" y="17"/>
                    <a:pt x="26" y="21"/>
                  </a:cubicBezTo>
                  <a:cubicBezTo>
                    <a:pt x="19" y="25"/>
                    <a:pt x="13" y="31"/>
                    <a:pt x="8" y="37"/>
                  </a:cubicBezTo>
                  <a:cubicBezTo>
                    <a:pt x="8" y="37"/>
                    <a:pt x="8" y="37"/>
                    <a:pt x="7" y="37"/>
                  </a:cubicBezTo>
                  <a:cubicBezTo>
                    <a:pt x="3" y="37"/>
                    <a:pt x="0" y="40"/>
                    <a:pt x="0" y="45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27" y="84"/>
                    <a:pt x="46" y="117"/>
                    <a:pt x="79" y="142"/>
                  </a:cubicBezTo>
                  <a:cubicBezTo>
                    <a:pt x="106" y="162"/>
                    <a:pt x="126" y="157"/>
                    <a:pt x="149" y="143"/>
                  </a:cubicBezTo>
                  <a:cubicBezTo>
                    <a:pt x="152" y="145"/>
                    <a:pt x="155" y="145"/>
                    <a:pt x="157" y="141"/>
                  </a:cubicBezTo>
                  <a:cubicBezTo>
                    <a:pt x="157" y="140"/>
                    <a:pt x="158" y="139"/>
                    <a:pt x="159" y="138"/>
                  </a:cubicBezTo>
                  <a:cubicBezTo>
                    <a:pt x="159" y="137"/>
                    <a:pt x="160" y="137"/>
                    <a:pt x="161" y="136"/>
                  </a:cubicBezTo>
                  <a:cubicBezTo>
                    <a:pt x="164" y="134"/>
                    <a:pt x="164" y="130"/>
                    <a:pt x="162" y="128"/>
                  </a:cubicBezTo>
                  <a:cubicBezTo>
                    <a:pt x="170" y="108"/>
                    <a:pt x="176" y="87"/>
                    <a:pt x="187" y="68"/>
                  </a:cubicBezTo>
                  <a:cubicBezTo>
                    <a:pt x="190" y="61"/>
                    <a:pt x="195" y="53"/>
                    <a:pt x="196" y="45"/>
                  </a:cubicBezTo>
                  <a:cubicBezTo>
                    <a:pt x="196" y="40"/>
                    <a:pt x="194" y="32"/>
                    <a:pt x="193" y="24"/>
                  </a:cubicBezTo>
                  <a:cubicBezTo>
                    <a:pt x="194" y="23"/>
                    <a:pt x="194" y="22"/>
                    <a:pt x="195" y="21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4EED73FE-14DE-499A-A721-48E37D1CC054}"/>
                </a:ext>
              </a:extLst>
            </p:cNvPr>
            <p:cNvSpPr/>
            <p:nvPr/>
          </p:nvSpPr>
          <p:spPr bwMode="auto">
            <a:xfrm>
              <a:off x="1589" y="1622"/>
              <a:ext cx="776" cy="1035"/>
            </a:xfrm>
            <a:custGeom>
              <a:gdLst>
                <a:gd fmla="*/ 290 w 290" name="T0"/>
                <a:gd fmla="*/ 348 h 387" name="T1"/>
                <a:gd fmla="*/ 283 w 290" name="T2"/>
                <a:gd fmla="*/ 295 h 387" name="T3"/>
                <a:gd fmla="*/ 283 w 290" name="T4"/>
                <a:gd fmla="*/ 289 h 387" name="T5"/>
                <a:gd fmla="*/ 278 w 290" name="T6"/>
                <a:gd fmla="*/ 251 h 387" name="T7"/>
                <a:gd fmla="*/ 269 w 290" name="T8"/>
                <a:gd fmla="*/ 248 h 387" name="T9"/>
                <a:gd fmla="*/ 266 w 290" name="T10"/>
                <a:gd fmla="*/ 250 h 387" name="T11"/>
                <a:gd fmla="*/ 263 w 290" name="T12"/>
                <a:gd fmla="*/ 251 h 387" name="T13"/>
                <a:gd fmla="*/ 230 w 290" name="T14"/>
                <a:gd fmla="*/ 266 h 387" name="T15"/>
                <a:gd fmla="*/ 222 w 290" name="T16"/>
                <a:gd fmla="*/ 259 h 387" name="T17"/>
                <a:gd fmla="*/ 163 w 290" name="T18"/>
                <a:gd fmla="*/ 292 h 387" name="T19"/>
                <a:gd fmla="*/ 141 w 290" name="T20"/>
                <a:gd fmla="*/ 303 h 387" name="T21"/>
                <a:gd fmla="*/ 113 w 290" name="T22"/>
                <a:gd fmla="*/ 259 h 387" name="T23"/>
                <a:gd fmla="*/ 110 w 290" name="T24"/>
                <a:gd fmla="*/ 255 h 387" name="T25"/>
                <a:gd fmla="*/ 103 w 290" name="T26"/>
                <a:gd fmla="*/ 254 h 387" name="T27"/>
                <a:gd fmla="*/ 98 w 290" name="T28"/>
                <a:gd fmla="*/ 253 h 387" name="T29"/>
                <a:gd fmla="*/ 85 w 290" name="T30"/>
                <a:gd fmla="*/ 238 h 387" name="T31"/>
                <a:gd fmla="*/ 86 w 290" name="T32"/>
                <a:gd fmla="*/ 217 h 387" name="T33"/>
                <a:gd fmla="*/ 85 w 290" name="T34"/>
                <a:gd fmla="*/ 212 h 387" name="T35"/>
                <a:gd fmla="*/ 87 w 290" name="T36"/>
                <a:gd fmla="*/ 192 h 387" name="T37"/>
                <a:gd fmla="*/ 74 w 290" name="T38"/>
                <a:gd fmla="*/ 152 h 387" name="T39"/>
                <a:gd fmla="*/ 74 w 290" name="T40"/>
                <a:gd fmla="*/ 151 h 387" name="T41"/>
                <a:gd fmla="*/ 50 w 290" name="T42"/>
                <a:gd fmla="*/ 78 h 387" name="T43"/>
                <a:gd fmla="*/ 44 w 290" name="T44"/>
                <a:gd fmla="*/ 57 h 387" name="T45"/>
                <a:gd fmla="*/ 36 w 290" name="T46"/>
                <a:gd fmla="*/ 36 h 387" name="T47"/>
                <a:gd fmla="*/ 32 w 290" name="T48"/>
                <a:gd fmla="*/ 26 h 387" name="T49"/>
                <a:gd fmla="*/ 26 w 290" name="T50"/>
                <a:gd fmla="*/ 22 h 387" name="T51"/>
                <a:gd fmla="*/ 13 w 290" name="T52"/>
                <a:gd fmla="*/ 6 h 387" name="T53"/>
                <a:gd fmla="*/ 5 w 290" name="T54"/>
                <a:gd fmla="*/ 14 h 387" name="T55"/>
                <a:gd fmla="*/ 25 w 290" name="T56"/>
                <a:gd fmla="*/ 45 h 387" name="T57"/>
                <a:gd fmla="*/ 41 w 290" name="T58"/>
                <a:gd fmla="*/ 90 h 387" name="T59"/>
                <a:gd fmla="*/ 45 w 290" name="T60"/>
                <a:gd fmla="*/ 106 h 387" name="T61"/>
                <a:gd fmla="*/ 60 w 290" name="T62"/>
                <a:gd fmla="*/ 149 h 387" name="T63"/>
                <a:gd fmla="*/ 62 w 290" name="T64"/>
                <a:gd fmla="*/ 157 h 387" name="T65"/>
                <a:gd fmla="*/ 65 w 290" name="T66"/>
                <a:gd fmla="*/ 182 h 387" name="T67"/>
                <a:gd fmla="*/ 67 w 290" name="T68"/>
                <a:gd fmla="*/ 221 h 387" name="T69"/>
                <a:gd fmla="*/ 68 w 290" name="T70"/>
                <a:gd fmla="*/ 245 h 387" name="T71"/>
                <a:gd fmla="*/ 96 w 290" name="T72"/>
                <a:gd fmla="*/ 266 h 387" name="T73"/>
                <a:gd fmla="*/ 99 w 290" name="T74"/>
                <a:gd fmla="*/ 266 h 387" name="T75"/>
                <a:gd fmla="*/ 103 w 290" name="T76"/>
                <a:gd fmla="*/ 266 h 387" name="T77"/>
                <a:gd fmla="*/ 118 w 290" name="T78"/>
                <a:gd fmla="*/ 297 h 387" name="T79"/>
                <a:gd fmla="*/ 139 w 290" name="T80"/>
                <a:gd fmla="*/ 316 h 387" name="T81"/>
                <a:gd fmla="*/ 142 w 290" name="T82"/>
                <a:gd fmla="*/ 317 h 387" name="T83"/>
                <a:gd fmla="*/ 143 w 290" name="T84"/>
                <a:gd fmla="*/ 317 h 387" name="T85"/>
                <a:gd fmla="*/ 146 w 290" name="T86"/>
                <a:gd fmla="*/ 315 h 387" name="T87"/>
                <a:gd fmla="*/ 149 w 290" name="T88"/>
                <a:gd fmla="*/ 315 h 387" name="T89"/>
                <a:gd fmla="*/ 222 w 290" name="T90"/>
                <a:gd fmla="*/ 293 h 387" name="T91"/>
                <a:gd fmla="*/ 226 w 290" name="T92"/>
                <a:gd fmla="*/ 306 h 387" name="T93"/>
                <a:gd fmla="*/ 226 w 290" name="T94"/>
                <a:gd fmla="*/ 336 h 387" name="T95"/>
                <a:gd fmla="*/ 232 w 290" name="T96"/>
                <a:gd fmla="*/ 358 h 387" name="T97"/>
                <a:gd fmla="*/ 232 w 290" name="T98"/>
                <a:gd fmla="*/ 359 h 387" name="T99"/>
                <a:gd fmla="*/ 232 w 290" name="T100"/>
                <a:gd fmla="*/ 381 h 387" name="T101"/>
                <a:gd fmla="*/ 240 w 290" name="T102"/>
                <a:gd fmla="*/ 386 h 387" name="T103"/>
                <a:gd fmla="*/ 266 w 290" name="T104"/>
                <a:gd fmla="*/ 374 h 387" name="T105"/>
                <a:gd fmla="*/ 268 w 290" name="T106"/>
                <a:gd fmla="*/ 372 h 387" name="T107"/>
                <a:gd fmla="*/ 269 w 290" name="T108"/>
                <a:gd fmla="*/ 372 h 387" name="T109"/>
                <a:gd fmla="*/ 282 w 290" name="T110"/>
                <a:gd fmla="*/ 357 h 387" name="T111"/>
                <a:gd fmla="*/ 287 w 290" name="T112"/>
                <a:gd fmla="*/ 353 h 387" name="T113"/>
                <a:gd fmla="*/ 290 w 290" name="T114"/>
                <a:gd fmla="*/ 348 h 387" name="T1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b="b" l="0" r="r" t="0"/>
              <a:pathLst>
                <a:path h="387" w="290">
                  <a:moveTo>
                    <a:pt x="290" y="348"/>
                  </a:moveTo>
                  <a:cubicBezTo>
                    <a:pt x="289" y="330"/>
                    <a:pt x="287" y="312"/>
                    <a:pt x="283" y="295"/>
                  </a:cubicBezTo>
                  <a:cubicBezTo>
                    <a:pt x="283" y="293"/>
                    <a:pt x="283" y="291"/>
                    <a:pt x="283" y="289"/>
                  </a:cubicBezTo>
                  <a:cubicBezTo>
                    <a:pt x="282" y="276"/>
                    <a:pt x="281" y="264"/>
                    <a:pt x="278" y="251"/>
                  </a:cubicBezTo>
                  <a:cubicBezTo>
                    <a:pt x="277" y="248"/>
                    <a:pt x="272" y="246"/>
                    <a:pt x="269" y="248"/>
                  </a:cubicBezTo>
                  <a:cubicBezTo>
                    <a:pt x="268" y="248"/>
                    <a:pt x="267" y="249"/>
                    <a:pt x="266" y="250"/>
                  </a:cubicBezTo>
                  <a:cubicBezTo>
                    <a:pt x="265" y="250"/>
                    <a:pt x="264" y="250"/>
                    <a:pt x="263" y="251"/>
                  </a:cubicBezTo>
                  <a:cubicBezTo>
                    <a:pt x="252" y="256"/>
                    <a:pt x="241" y="261"/>
                    <a:pt x="230" y="266"/>
                  </a:cubicBezTo>
                  <a:cubicBezTo>
                    <a:pt x="231" y="262"/>
                    <a:pt x="227" y="257"/>
                    <a:pt x="222" y="259"/>
                  </a:cubicBezTo>
                  <a:cubicBezTo>
                    <a:pt x="202" y="271"/>
                    <a:pt x="183" y="281"/>
                    <a:pt x="163" y="292"/>
                  </a:cubicBezTo>
                  <a:cubicBezTo>
                    <a:pt x="156" y="296"/>
                    <a:pt x="148" y="299"/>
                    <a:pt x="141" y="303"/>
                  </a:cubicBezTo>
                  <a:cubicBezTo>
                    <a:pt x="132" y="288"/>
                    <a:pt x="121" y="274"/>
                    <a:pt x="113" y="259"/>
                  </a:cubicBezTo>
                  <a:cubicBezTo>
                    <a:pt x="112" y="258"/>
                    <a:pt x="112" y="256"/>
                    <a:pt x="110" y="255"/>
                  </a:cubicBezTo>
                  <a:cubicBezTo>
                    <a:pt x="108" y="252"/>
                    <a:pt x="105" y="252"/>
                    <a:pt x="103" y="254"/>
                  </a:cubicBezTo>
                  <a:cubicBezTo>
                    <a:pt x="101" y="253"/>
                    <a:pt x="100" y="253"/>
                    <a:pt x="98" y="253"/>
                  </a:cubicBezTo>
                  <a:cubicBezTo>
                    <a:pt x="93" y="248"/>
                    <a:pt x="88" y="243"/>
                    <a:pt x="85" y="238"/>
                  </a:cubicBezTo>
                  <a:cubicBezTo>
                    <a:pt x="84" y="232"/>
                    <a:pt x="84" y="225"/>
                    <a:pt x="86" y="217"/>
                  </a:cubicBezTo>
                  <a:cubicBezTo>
                    <a:pt x="86" y="215"/>
                    <a:pt x="86" y="214"/>
                    <a:pt x="85" y="212"/>
                  </a:cubicBezTo>
                  <a:cubicBezTo>
                    <a:pt x="86" y="205"/>
                    <a:pt x="88" y="198"/>
                    <a:pt x="87" y="192"/>
                  </a:cubicBezTo>
                  <a:cubicBezTo>
                    <a:pt x="87" y="179"/>
                    <a:pt x="81" y="165"/>
                    <a:pt x="74" y="152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0" y="126"/>
                    <a:pt x="60" y="102"/>
                    <a:pt x="50" y="78"/>
                  </a:cubicBezTo>
                  <a:cubicBezTo>
                    <a:pt x="48" y="71"/>
                    <a:pt x="46" y="64"/>
                    <a:pt x="44" y="57"/>
                  </a:cubicBezTo>
                  <a:cubicBezTo>
                    <a:pt x="42" y="49"/>
                    <a:pt x="39" y="42"/>
                    <a:pt x="36" y="36"/>
                  </a:cubicBezTo>
                  <a:cubicBezTo>
                    <a:pt x="35" y="33"/>
                    <a:pt x="33" y="30"/>
                    <a:pt x="32" y="26"/>
                  </a:cubicBezTo>
                  <a:cubicBezTo>
                    <a:pt x="31" y="23"/>
                    <a:pt x="29" y="22"/>
                    <a:pt x="26" y="22"/>
                  </a:cubicBezTo>
                  <a:cubicBezTo>
                    <a:pt x="22" y="17"/>
                    <a:pt x="18" y="12"/>
                    <a:pt x="13" y="6"/>
                  </a:cubicBezTo>
                  <a:cubicBezTo>
                    <a:pt x="8" y="0"/>
                    <a:pt x="0" y="9"/>
                    <a:pt x="5" y="14"/>
                  </a:cubicBezTo>
                  <a:cubicBezTo>
                    <a:pt x="13" y="24"/>
                    <a:pt x="20" y="35"/>
                    <a:pt x="25" y="45"/>
                  </a:cubicBezTo>
                  <a:cubicBezTo>
                    <a:pt x="29" y="60"/>
                    <a:pt x="35" y="75"/>
                    <a:pt x="41" y="90"/>
                  </a:cubicBezTo>
                  <a:cubicBezTo>
                    <a:pt x="42" y="95"/>
                    <a:pt x="44" y="100"/>
                    <a:pt x="45" y="106"/>
                  </a:cubicBezTo>
                  <a:cubicBezTo>
                    <a:pt x="48" y="121"/>
                    <a:pt x="54" y="135"/>
                    <a:pt x="60" y="149"/>
                  </a:cubicBezTo>
                  <a:cubicBezTo>
                    <a:pt x="61" y="151"/>
                    <a:pt x="62" y="154"/>
                    <a:pt x="62" y="157"/>
                  </a:cubicBezTo>
                  <a:cubicBezTo>
                    <a:pt x="64" y="165"/>
                    <a:pt x="65" y="173"/>
                    <a:pt x="65" y="182"/>
                  </a:cubicBezTo>
                  <a:cubicBezTo>
                    <a:pt x="65" y="196"/>
                    <a:pt x="65" y="209"/>
                    <a:pt x="67" y="221"/>
                  </a:cubicBezTo>
                  <a:cubicBezTo>
                    <a:pt x="65" y="229"/>
                    <a:pt x="63" y="237"/>
                    <a:pt x="68" y="245"/>
                  </a:cubicBezTo>
                  <a:cubicBezTo>
                    <a:pt x="75" y="258"/>
                    <a:pt x="84" y="264"/>
                    <a:pt x="96" y="266"/>
                  </a:cubicBezTo>
                  <a:cubicBezTo>
                    <a:pt x="97" y="266"/>
                    <a:pt x="98" y="266"/>
                    <a:pt x="99" y="266"/>
                  </a:cubicBezTo>
                  <a:cubicBezTo>
                    <a:pt x="100" y="266"/>
                    <a:pt x="101" y="266"/>
                    <a:pt x="103" y="266"/>
                  </a:cubicBezTo>
                  <a:cubicBezTo>
                    <a:pt x="108" y="276"/>
                    <a:pt x="112" y="287"/>
                    <a:pt x="118" y="297"/>
                  </a:cubicBezTo>
                  <a:cubicBezTo>
                    <a:pt x="123" y="304"/>
                    <a:pt x="129" y="314"/>
                    <a:pt x="139" y="316"/>
                  </a:cubicBezTo>
                  <a:cubicBezTo>
                    <a:pt x="140" y="317"/>
                    <a:pt x="141" y="317"/>
                    <a:pt x="142" y="317"/>
                  </a:cubicBezTo>
                  <a:cubicBezTo>
                    <a:pt x="142" y="317"/>
                    <a:pt x="143" y="317"/>
                    <a:pt x="143" y="317"/>
                  </a:cubicBezTo>
                  <a:cubicBezTo>
                    <a:pt x="144" y="317"/>
                    <a:pt x="145" y="316"/>
                    <a:pt x="146" y="315"/>
                  </a:cubicBezTo>
                  <a:cubicBezTo>
                    <a:pt x="147" y="315"/>
                    <a:pt x="148" y="315"/>
                    <a:pt x="149" y="315"/>
                  </a:cubicBezTo>
                  <a:cubicBezTo>
                    <a:pt x="173" y="306"/>
                    <a:pt x="198" y="300"/>
                    <a:pt x="222" y="293"/>
                  </a:cubicBezTo>
                  <a:cubicBezTo>
                    <a:pt x="224" y="298"/>
                    <a:pt x="225" y="302"/>
                    <a:pt x="226" y="306"/>
                  </a:cubicBezTo>
                  <a:cubicBezTo>
                    <a:pt x="224" y="316"/>
                    <a:pt x="225" y="326"/>
                    <a:pt x="226" y="336"/>
                  </a:cubicBezTo>
                  <a:cubicBezTo>
                    <a:pt x="227" y="344"/>
                    <a:pt x="229" y="351"/>
                    <a:pt x="232" y="358"/>
                  </a:cubicBezTo>
                  <a:cubicBezTo>
                    <a:pt x="232" y="358"/>
                    <a:pt x="232" y="358"/>
                    <a:pt x="232" y="359"/>
                  </a:cubicBezTo>
                  <a:cubicBezTo>
                    <a:pt x="232" y="366"/>
                    <a:pt x="232" y="373"/>
                    <a:pt x="232" y="381"/>
                  </a:cubicBezTo>
                  <a:cubicBezTo>
                    <a:pt x="232" y="385"/>
                    <a:pt x="236" y="387"/>
                    <a:pt x="240" y="386"/>
                  </a:cubicBezTo>
                  <a:cubicBezTo>
                    <a:pt x="249" y="384"/>
                    <a:pt x="258" y="379"/>
                    <a:pt x="266" y="374"/>
                  </a:cubicBezTo>
                  <a:cubicBezTo>
                    <a:pt x="267" y="373"/>
                    <a:pt x="268" y="373"/>
                    <a:pt x="268" y="372"/>
                  </a:cubicBezTo>
                  <a:cubicBezTo>
                    <a:pt x="269" y="372"/>
                    <a:pt x="269" y="372"/>
                    <a:pt x="269" y="372"/>
                  </a:cubicBezTo>
                  <a:cubicBezTo>
                    <a:pt x="275" y="367"/>
                    <a:pt x="279" y="362"/>
                    <a:pt x="282" y="357"/>
                  </a:cubicBezTo>
                  <a:cubicBezTo>
                    <a:pt x="284" y="356"/>
                    <a:pt x="286" y="355"/>
                    <a:pt x="287" y="353"/>
                  </a:cubicBezTo>
                  <a:cubicBezTo>
                    <a:pt x="289" y="353"/>
                    <a:pt x="290" y="351"/>
                    <a:pt x="290" y="348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820AF7A-8D4D-49AD-A3E9-211829B5A314}"/>
                </a:ext>
              </a:extLst>
            </p:cNvPr>
            <p:cNvSpPr/>
            <p:nvPr/>
          </p:nvSpPr>
          <p:spPr bwMode="auto">
            <a:xfrm>
              <a:off x="2220" y="1473"/>
              <a:ext cx="132" cy="229"/>
            </a:xfrm>
            <a:custGeom>
              <a:gdLst>
                <a:gd fmla="*/ 46 w 49" name="T0"/>
                <a:gd fmla="*/ 77 h 86" name="T1"/>
                <a:gd fmla="*/ 37 w 49" name="T2"/>
                <a:gd fmla="*/ 50 h 86" name="T3"/>
                <a:gd fmla="*/ 22 w 49" name="T4"/>
                <a:gd fmla="*/ 11 h 86" name="T5"/>
                <a:gd fmla="*/ 16 w 49" name="T6"/>
                <a:gd fmla="*/ 8 h 86" name="T7"/>
                <a:gd fmla="*/ 14 w 49" name="T8"/>
                <a:gd fmla="*/ 5 h 86" name="T9"/>
                <a:gd fmla="*/ 5 w 49" name="T10"/>
                <a:gd fmla="*/ 14 h 86" name="T11"/>
                <a:gd fmla="*/ 29 w 49" name="T12"/>
                <a:gd fmla="*/ 75 h 86" name="T13"/>
                <a:gd fmla="*/ 36 w 49" name="T14"/>
                <a:gd fmla="*/ 81 h 86" name="T15"/>
                <a:gd fmla="*/ 46 w 49" name="T16"/>
                <a:gd fmla="*/ 77 h 8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86" w="49">
                  <a:moveTo>
                    <a:pt x="46" y="77"/>
                  </a:moveTo>
                  <a:cubicBezTo>
                    <a:pt x="43" y="68"/>
                    <a:pt x="40" y="59"/>
                    <a:pt x="37" y="50"/>
                  </a:cubicBezTo>
                  <a:cubicBezTo>
                    <a:pt x="34" y="36"/>
                    <a:pt x="29" y="23"/>
                    <a:pt x="22" y="11"/>
                  </a:cubicBezTo>
                  <a:cubicBezTo>
                    <a:pt x="21" y="9"/>
                    <a:pt x="18" y="8"/>
                    <a:pt x="16" y="8"/>
                  </a:cubicBezTo>
                  <a:cubicBezTo>
                    <a:pt x="15" y="7"/>
                    <a:pt x="14" y="6"/>
                    <a:pt x="14" y="5"/>
                  </a:cubicBezTo>
                  <a:cubicBezTo>
                    <a:pt x="8" y="0"/>
                    <a:pt x="0" y="8"/>
                    <a:pt x="5" y="14"/>
                  </a:cubicBezTo>
                  <a:cubicBezTo>
                    <a:pt x="20" y="30"/>
                    <a:pt x="27" y="54"/>
                    <a:pt x="29" y="75"/>
                  </a:cubicBezTo>
                  <a:cubicBezTo>
                    <a:pt x="29" y="79"/>
                    <a:pt x="33" y="81"/>
                    <a:pt x="36" y="81"/>
                  </a:cubicBezTo>
                  <a:cubicBezTo>
                    <a:pt x="39" y="86"/>
                    <a:pt x="49" y="83"/>
                    <a:pt x="46" y="77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21825D14-4371-4F0A-95C0-A28520241C1C}"/>
                </a:ext>
              </a:extLst>
            </p:cNvPr>
            <p:cNvSpPr/>
            <p:nvPr/>
          </p:nvSpPr>
          <p:spPr bwMode="auto">
            <a:xfrm>
              <a:off x="2001" y="1815"/>
              <a:ext cx="549" cy="454"/>
            </a:xfrm>
            <a:custGeom>
              <a:gdLst>
                <a:gd fmla="*/ 197 w 205" name="T0"/>
                <a:gd fmla="*/ 12 h 170" name="T1"/>
                <a:gd fmla="*/ 196 w 205" name="T2"/>
                <a:gd fmla="*/ 10 h 170" name="T3"/>
                <a:gd fmla="*/ 195 w 205" name="T4"/>
                <a:gd fmla="*/ 7 h 170" name="T5"/>
                <a:gd fmla="*/ 184 w 205" name="T6"/>
                <a:gd fmla="*/ 8 h 170" name="T7"/>
                <a:gd fmla="*/ 182 w 205" name="T8"/>
                <a:gd fmla="*/ 20 h 170" name="T9"/>
                <a:gd fmla="*/ 125 w 205" name="T10"/>
                <a:gd fmla="*/ 97 h 170" name="T11"/>
                <a:gd fmla="*/ 9 w 205" name="T12"/>
                <a:gd fmla="*/ 142 h 170" name="T13"/>
                <a:gd fmla="*/ 5 w 205" name="T14"/>
                <a:gd fmla="*/ 148 h 170" name="T15"/>
                <a:gd fmla="*/ 7 w 205" name="T16"/>
                <a:gd fmla="*/ 153 h 170" name="T17"/>
                <a:gd fmla="*/ 7 w 205" name="T18"/>
                <a:gd fmla="*/ 164 h 170" name="T19"/>
                <a:gd fmla="*/ 53 w 205" name="T20"/>
                <a:gd fmla="*/ 167 h 170" name="T21"/>
                <a:gd fmla="*/ 60 w 205" name="T22"/>
                <a:gd fmla="*/ 168 h 170" name="T23"/>
                <a:gd fmla="*/ 68 w 205" name="T24"/>
                <a:gd fmla="*/ 164 h 170" name="T25"/>
                <a:gd fmla="*/ 145 w 205" name="T26"/>
                <a:gd fmla="*/ 123 h 170" name="T27"/>
                <a:gd fmla="*/ 170 w 205" name="T28"/>
                <a:gd fmla="*/ 101 h 170" name="T29"/>
                <a:gd fmla="*/ 197 w 205" name="T30"/>
                <a:gd fmla="*/ 12 h 170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170" w="205">
                  <a:moveTo>
                    <a:pt x="197" y="12"/>
                  </a:moveTo>
                  <a:cubicBezTo>
                    <a:pt x="197" y="11"/>
                    <a:pt x="197" y="10"/>
                    <a:pt x="196" y="10"/>
                  </a:cubicBezTo>
                  <a:cubicBezTo>
                    <a:pt x="196" y="9"/>
                    <a:pt x="196" y="8"/>
                    <a:pt x="195" y="7"/>
                  </a:cubicBezTo>
                  <a:cubicBezTo>
                    <a:pt x="193" y="0"/>
                    <a:pt x="184" y="2"/>
                    <a:pt x="184" y="8"/>
                  </a:cubicBezTo>
                  <a:cubicBezTo>
                    <a:pt x="183" y="12"/>
                    <a:pt x="183" y="16"/>
                    <a:pt x="182" y="20"/>
                  </a:cubicBezTo>
                  <a:cubicBezTo>
                    <a:pt x="171" y="51"/>
                    <a:pt x="150" y="76"/>
                    <a:pt x="125" y="97"/>
                  </a:cubicBezTo>
                  <a:cubicBezTo>
                    <a:pt x="91" y="126"/>
                    <a:pt x="52" y="133"/>
                    <a:pt x="9" y="142"/>
                  </a:cubicBezTo>
                  <a:cubicBezTo>
                    <a:pt x="6" y="143"/>
                    <a:pt x="5" y="145"/>
                    <a:pt x="5" y="148"/>
                  </a:cubicBezTo>
                  <a:cubicBezTo>
                    <a:pt x="5" y="150"/>
                    <a:pt x="6" y="152"/>
                    <a:pt x="7" y="153"/>
                  </a:cubicBezTo>
                  <a:cubicBezTo>
                    <a:pt x="1" y="154"/>
                    <a:pt x="0" y="162"/>
                    <a:pt x="7" y="164"/>
                  </a:cubicBezTo>
                  <a:cubicBezTo>
                    <a:pt x="21" y="169"/>
                    <a:pt x="37" y="170"/>
                    <a:pt x="53" y="167"/>
                  </a:cubicBezTo>
                  <a:cubicBezTo>
                    <a:pt x="55" y="169"/>
                    <a:pt x="57" y="169"/>
                    <a:pt x="60" y="168"/>
                  </a:cubicBezTo>
                  <a:cubicBezTo>
                    <a:pt x="63" y="167"/>
                    <a:pt x="66" y="165"/>
                    <a:pt x="68" y="164"/>
                  </a:cubicBezTo>
                  <a:cubicBezTo>
                    <a:pt x="95" y="157"/>
                    <a:pt x="122" y="142"/>
                    <a:pt x="145" y="123"/>
                  </a:cubicBezTo>
                  <a:cubicBezTo>
                    <a:pt x="154" y="117"/>
                    <a:pt x="162" y="109"/>
                    <a:pt x="170" y="101"/>
                  </a:cubicBezTo>
                  <a:cubicBezTo>
                    <a:pt x="193" y="77"/>
                    <a:pt x="205" y="44"/>
                    <a:pt x="197" y="12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6E16FF15-F4E6-40E6-9742-C49DFF0863C5}"/>
                </a:ext>
              </a:extLst>
            </p:cNvPr>
            <p:cNvSpPr/>
            <p:nvPr/>
          </p:nvSpPr>
          <p:spPr bwMode="auto">
            <a:xfrm>
              <a:off x="1388" y="2595"/>
              <a:ext cx="1009" cy="356"/>
            </a:xfrm>
            <a:custGeom>
              <a:gdLst>
                <a:gd fmla="*/ 369 w 377" name="T0"/>
                <a:gd fmla="*/ 69 h 133" name="T1"/>
                <a:gd fmla="*/ 354 w 377" name="T2"/>
                <a:gd fmla="*/ 11 h 133" name="T3"/>
                <a:gd fmla="*/ 343 w 377" name="T4"/>
                <a:gd fmla="*/ 11 h 133" name="T5"/>
                <a:gd fmla="*/ 330 w 377" name="T6"/>
                <a:gd fmla="*/ 20 h 133" name="T7"/>
                <a:gd fmla="*/ 273 w 377" name="T8"/>
                <a:gd fmla="*/ 32 h 133" name="T9"/>
                <a:gd fmla="*/ 230 w 377" name="T10"/>
                <a:gd fmla="*/ 39 h 133" name="T11"/>
                <a:gd fmla="*/ 154 w 377" name="T12"/>
                <a:gd fmla="*/ 26 h 133" name="T13"/>
                <a:gd fmla="*/ 139 w 377" name="T14"/>
                <a:gd fmla="*/ 29 h 133" name="T15"/>
                <a:gd fmla="*/ 134 w 377" name="T16"/>
                <a:gd fmla="*/ 27 h 133" name="T17"/>
                <a:gd fmla="*/ 82 w 377" name="T18"/>
                <a:gd fmla="*/ 23 h 133" name="T19"/>
                <a:gd fmla="*/ 39 w 377" name="T20"/>
                <a:gd fmla="*/ 19 h 133" name="T21"/>
                <a:gd fmla="*/ 21 w 377" name="T22"/>
                <a:gd fmla="*/ 5 h 133" name="T23"/>
                <a:gd fmla="*/ 14 w 377" name="T24"/>
                <a:gd fmla="*/ 15 h 133" name="T25"/>
                <a:gd fmla="*/ 14 w 377" name="T26"/>
                <a:gd fmla="*/ 22 h 133" name="T27"/>
                <a:gd fmla="*/ 1 w 377" name="T28"/>
                <a:gd fmla="*/ 85 h 133" name="T29"/>
                <a:gd fmla="*/ 3 w 377" name="T30"/>
                <a:gd fmla="*/ 99 h 133" name="T31"/>
                <a:gd fmla="*/ 37 w 377" name="T32"/>
                <a:gd fmla="*/ 31 h 133" name="T33"/>
                <a:gd fmla="*/ 45 w 377" name="T34"/>
                <a:gd fmla="*/ 33 h 133" name="T35"/>
                <a:gd fmla="*/ 68 w 377" name="T36"/>
                <a:gd fmla="*/ 36 h 133" name="T37"/>
                <a:gd fmla="*/ 63 w 377" name="T38"/>
                <a:gd fmla="*/ 40 h 133" name="T39"/>
                <a:gd fmla="*/ 58 w 377" name="T40"/>
                <a:gd fmla="*/ 65 h 133" name="T41"/>
                <a:gd fmla="*/ 57 w 377" name="T42"/>
                <a:gd fmla="*/ 112 h 133" name="T43"/>
                <a:gd fmla="*/ 82 w 377" name="T44"/>
                <a:gd fmla="*/ 121 h 133" name="T45"/>
                <a:gd fmla="*/ 85 w 377" name="T46"/>
                <a:gd fmla="*/ 107 h 133" name="T47"/>
                <a:gd fmla="*/ 85 w 377" name="T48"/>
                <a:gd fmla="*/ 107 h 133" name="T49"/>
                <a:gd fmla="*/ 85 w 377" name="T50"/>
                <a:gd fmla="*/ 103 h 133" name="T51"/>
                <a:gd fmla="*/ 87 w 377" name="T52"/>
                <a:gd fmla="*/ 88 h 133" name="T53"/>
                <a:gd fmla="*/ 94 w 377" name="T54"/>
                <a:gd fmla="*/ 39 h 133" name="T55"/>
                <a:gd fmla="*/ 124 w 377" name="T56"/>
                <a:gd fmla="*/ 97 h 133" name="T57"/>
                <a:gd fmla="*/ 157 w 377" name="T58"/>
                <a:gd fmla="*/ 120 h 133" name="T59"/>
                <a:gd fmla="*/ 164 w 377" name="T60"/>
                <a:gd fmla="*/ 100 h 133" name="T61"/>
                <a:gd fmla="*/ 169 w 377" name="T62"/>
                <a:gd fmla="*/ 48 h 133" name="T63"/>
                <a:gd fmla="*/ 167 w 377" name="T64"/>
                <a:gd fmla="*/ 43 h 133" name="T65"/>
                <a:gd fmla="*/ 230 w 377" name="T66"/>
                <a:gd fmla="*/ 122 h 133" name="T67"/>
                <a:gd fmla="*/ 237 w 377" name="T68"/>
                <a:gd fmla="*/ 118 h 133" name="T69"/>
                <a:gd fmla="*/ 238 w 377" name="T70"/>
                <a:gd fmla="*/ 104 h 133" name="T71"/>
                <a:gd fmla="*/ 235 w 377" name="T72"/>
                <a:gd fmla="*/ 92 h 133" name="T73"/>
                <a:gd fmla="*/ 233 w 377" name="T74"/>
                <a:gd fmla="*/ 50 h 133" name="T75"/>
                <a:gd fmla="*/ 284 w 377" name="T76"/>
                <a:gd fmla="*/ 93 h 133" name="T77"/>
                <a:gd fmla="*/ 316 w 377" name="T78"/>
                <a:gd fmla="*/ 92 h 133" name="T79"/>
                <a:gd fmla="*/ 331 w 377" name="T80"/>
                <a:gd fmla="*/ 32 h 133" name="T81"/>
                <a:gd fmla="*/ 332 w 377" name="T82"/>
                <a:gd fmla="*/ 39 h 133" name="T83"/>
                <a:gd fmla="*/ 360 w 377" name="T84"/>
                <a:gd fmla="*/ 89 h 133" name="T85"/>
                <a:gd fmla="*/ 367 w 377" name="T86"/>
                <a:gd fmla="*/ 83 h 133" name="T87"/>
                <a:gd fmla="*/ 374 w 377" name="T88"/>
                <a:gd fmla="*/ 79 h 13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33" w="377">
                  <a:moveTo>
                    <a:pt x="370" y="69"/>
                  </a:moveTo>
                  <a:cubicBezTo>
                    <a:pt x="369" y="69"/>
                    <a:pt x="369" y="69"/>
                    <a:pt x="369" y="69"/>
                  </a:cubicBezTo>
                  <a:cubicBezTo>
                    <a:pt x="369" y="65"/>
                    <a:pt x="368" y="61"/>
                    <a:pt x="367" y="58"/>
                  </a:cubicBezTo>
                  <a:cubicBezTo>
                    <a:pt x="365" y="42"/>
                    <a:pt x="359" y="26"/>
                    <a:pt x="354" y="11"/>
                  </a:cubicBezTo>
                  <a:cubicBezTo>
                    <a:pt x="353" y="5"/>
                    <a:pt x="344" y="4"/>
                    <a:pt x="343" y="11"/>
                  </a:cubicBezTo>
                  <a:cubicBezTo>
                    <a:pt x="343" y="11"/>
                    <a:pt x="343" y="11"/>
                    <a:pt x="343" y="11"/>
                  </a:cubicBezTo>
                  <a:cubicBezTo>
                    <a:pt x="340" y="13"/>
                    <a:pt x="337" y="15"/>
                    <a:pt x="336" y="17"/>
                  </a:cubicBezTo>
                  <a:cubicBezTo>
                    <a:pt x="334" y="17"/>
                    <a:pt x="332" y="18"/>
                    <a:pt x="330" y="20"/>
                  </a:cubicBezTo>
                  <a:cubicBezTo>
                    <a:pt x="317" y="24"/>
                    <a:pt x="303" y="28"/>
                    <a:pt x="289" y="31"/>
                  </a:cubicBezTo>
                  <a:cubicBezTo>
                    <a:pt x="284" y="31"/>
                    <a:pt x="278" y="31"/>
                    <a:pt x="273" y="32"/>
                  </a:cubicBezTo>
                  <a:cubicBezTo>
                    <a:pt x="270" y="32"/>
                    <a:pt x="269" y="33"/>
                    <a:pt x="268" y="35"/>
                  </a:cubicBezTo>
                  <a:cubicBezTo>
                    <a:pt x="255" y="37"/>
                    <a:pt x="243" y="38"/>
                    <a:pt x="230" y="39"/>
                  </a:cubicBezTo>
                  <a:cubicBezTo>
                    <a:pt x="228" y="35"/>
                    <a:pt x="223" y="36"/>
                    <a:pt x="220" y="39"/>
                  </a:cubicBezTo>
                  <a:cubicBezTo>
                    <a:pt x="198" y="38"/>
                    <a:pt x="176" y="35"/>
                    <a:pt x="154" y="26"/>
                  </a:cubicBezTo>
                  <a:cubicBezTo>
                    <a:pt x="151" y="25"/>
                    <a:pt x="148" y="26"/>
                    <a:pt x="147" y="29"/>
                  </a:cubicBezTo>
                  <a:cubicBezTo>
                    <a:pt x="145" y="27"/>
                    <a:pt x="141" y="27"/>
                    <a:pt x="139" y="29"/>
                  </a:cubicBezTo>
                  <a:cubicBezTo>
                    <a:pt x="139" y="29"/>
                    <a:pt x="139" y="29"/>
                    <a:pt x="138" y="29"/>
                  </a:cubicBezTo>
                  <a:cubicBezTo>
                    <a:pt x="137" y="28"/>
                    <a:pt x="136" y="27"/>
                    <a:pt x="134" y="27"/>
                  </a:cubicBezTo>
                  <a:cubicBezTo>
                    <a:pt x="118" y="26"/>
                    <a:pt x="102" y="26"/>
                    <a:pt x="85" y="25"/>
                  </a:cubicBezTo>
                  <a:cubicBezTo>
                    <a:pt x="84" y="24"/>
                    <a:pt x="83" y="23"/>
                    <a:pt x="82" y="23"/>
                  </a:cubicBezTo>
                  <a:cubicBezTo>
                    <a:pt x="79" y="22"/>
                    <a:pt x="77" y="23"/>
                    <a:pt x="76" y="24"/>
                  </a:cubicBezTo>
                  <a:cubicBezTo>
                    <a:pt x="64" y="23"/>
                    <a:pt x="51" y="22"/>
                    <a:pt x="39" y="19"/>
                  </a:cubicBezTo>
                  <a:cubicBezTo>
                    <a:pt x="39" y="15"/>
                    <a:pt x="33" y="13"/>
                    <a:pt x="30" y="15"/>
                  </a:cubicBezTo>
                  <a:cubicBezTo>
                    <a:pt x="27" y="11"/>
                    <a:pt x="24" y="8"/>
                    <a:pt x="21" y="5"/>
                  </a:cubicBezTo>
                  <a:cubicBezTo>
                    <a:pt x="16" y="0"/>
                    <a:pt x="7" y="8"/>
                    <a:pt x="13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9"/>
                    <a:pt x="14" y="20"/>
                    <a:pt x="14" y="22"/>
                  </a:cubicBezTo>
                  <a:cubicBezTo>
                    <a:pt x="12" y="32"/>
                    <a:pt x="11" y="41"/>
                    <a:pt x="10" y="51"/>
                  </a:cubicBezTo>
                  <a:cubicBezTo>
                    <a:pt x="7" y="62"/>
                    <a:pt x="4" y="74"/>
                    <a:pt x="1" y="85"/>
                  </a:cubicBezTo>
                  <a:cubicBezTo>
                    <a:pt x="0" y="86"/>
                    <a:pt x="1" y="87"/>
                    <a:pt x="1" y="88"/>
                  </a:cubicBezTo>
                  <a:cubicBezTo>
                    <a:pt x="1" y="92"/>
                    <a:pt x="1" y="96"/>
                    <a:pt x="3" y="99"/>
                  </a:cubicBezTo>
                  <a:cubicBezTo>
                    <a:pt x="8" y="105"/>
                    <a:pt x="14" y="106"/>
                    <a:pt x="21" y="102"/>
                  </a:cubicBezTo>
                  <a:cubicBezTo>
                    <a:pt x="40" y="87"/>
                    <a:pt x="35" y="54"/>
                    <a:pt x="37" y="31"/>
                  </a:cubicBezTo>
                  <a:cubicBezTo>
                    <a:pt x="39" y="31"/>
                    <a:pt x="40" y="31"/>
                    <a:pt x="42" y="32"/>
                  </a:cubicBezTo>
                  <a:cubicBezTo>
                    <a:pt x="43" y="32"/>
                    <a:pt x="44" y="33"/>
                    <a:pt x="45" y="33"/>
                  </a:cubicBezTo>
                  <a:cubicBezTo>
                    <a:pt x="53" y="34"/>
                    <a:pt x="60" y="35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6" y="36"/>
                    <a:pt x="64" y="38"/>
                    <a:pt x="63" y="40"/>
                  </a:cubicBezTo>
                  <a:cubicBezTo>
                    <a:pt x="62" y="46"/>
                    <a:pt x="60" y="52"/>
                    <a:pt x="59" y="58"/>
                  </a:cubicBezTo>
                  <a:cubicBezTo>
                    <a:pt x="59" y="60"/>
                    <a:pt x="59" y="63"/>
                    <a:pt x="58" y="65"/>
                  </a:cubicBezTo>
                  <a:cubicBezTo>
                    <a:pt x="57" y="78"/>
                    <a:pt x="56" y="91"/>
                    <a:pt x="57" y="104"/>
                  </a:cubicBezTo>
                  <a:cubicBezTo>
                    <a:pt x="55" y="106"/>
                    <a:pt x="55" y="109"/>
                    <a:pt x="57" y="112"/>
                  </a:cubicBezTo>
                  <a:cubicBezTo>
                    <a:pt x="64" y="117"/>
                    <a:pt x="71" y="120"/>
                    <a:pt x="80" y="120"/>
                  </a:cubicBezTo>
                  <a:cubicBezTo>
                    <a:pt x="81" y="120"/>
                    <a:pt x="81" y="120"/>
                    <a:pt x="82" y="121"/>
                  </a:cubicBezTo>
                  <a:cubicBezTo>
                    <a:pt x="85" y="122"/>
                    <a:pt x="88" y="120"/>
                    <a:pt x="89" y="117"/>
                  </a:cubicBezTo>
                  <a:cubicBezTo>
                    <a:pt x="92" y="114"/>
                    <a:pt x="91" y="107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5" y="107"/>
                    <a:pt x="85" y="107"/>
                    <a:pt x="85" y="107"/>
                  </a:cubicBezTo>
                  <a:cubicBezTo>
                    <a:pt x="85" y="107"/>
                    <a:pt x="85" y="106"/>
                    <a:pt x="85" y="105"/>
                  </a:cubicBezTo>
                  <a:cubicBezTo>
                    <a:pt x="85" y="105"/>
                    <a:pt x="85" y="104"/>
                    <a:pt x="85" y="103"/>
                  </a:cubicBezTo>
                  <a:cubicBezTo>
                    <a:pt x="86" y="99"/>
                    <a:pt x="86" y="95"/>
                    <a:pt x="86" y="91"/>
                  </a:cubicBezTo>
                  <a:cubicBezTo>
                    <a:pt x="86" y="90"/>
                    <a:pt x="87" y="89"/>
                    <a:pt x="87" y="88"/>
                  </a:cubicBezTo>
                  <a:cubicBezTo>
                    <a:pt x="88" y="78"/>
                    <a:pt x="88" y="68"/>
                    <a:pt x="89" y="57"/>
                  </a:cubicBezTo>
                  <a:cubicBezTo>
                    <a:pt x="90" y="51"/>
                    <a:pt x="91" y="45"/>
                    <a:pt x="94" y="39"/>
                  </a:cubicBezTo>
                  <a:cubicBezTo>
                    <a:pt x="104" y="40"/>
                    <a:pt x="115" y="40"/>
                    <a:pt x="126" y="41"/>
                  </a:cubicBezTo>
                  <a:cubicBezTo>
                    <a:pt x="123" y="60"/>
                    <a:pt x="122" y="79"/>
                    <a:pt x="124" y="97"/>
                  </a:cubicBezTo>
                  <a:cubicBezTo>
                    <a:pt x="126" y="112"/>
                    <a:pt x="138" y="118"/>
                    <a:pt x="151" y="122"/>
                  </a:cubicBezTo>
                  <a:cubicBezTo>
                    <a:pt x="153" y="123"/>
                    <a:pt x="155" y="122"/>
                    <a:pt x="157" y="120"/>
                  </a:cubicBezTo>
                  <a:cubicBezTo>
                    <a:pt x="160" y="122"/>
                    <a:pt x="166" y="119"/>
                    <a:pt x="165" y="113"/>
                  </a:cubicBezTo>
                  <a:cubicBezTo>
                    <a:pt x="165" y="109"/>
                    <a:pt x="165" y="104"/>
                    <a:pt x="164" y="100"/>
                  </a:cubicBezTo>
                  <a:cubicBezTo>
                    <a:pt x="165" y="93"/>
                    <a:pt x="165" y="87"/>
                    <a:pt x="166" y="81"/>
                  </a:cubicBezTo>
                  <a:cubicBezTo>
                    <a:pt x="166" y="70"/>
                    <a:pt x="169" y="59"/>
                    <a:pt x="169" y="48"/>
                  </a:cubicBezTo>
                  <a:cubicBezTo>
                    <a:pt x="169" y="47"/>
                    <a:pt x="168" y="45"/>
                    <a:pt x="167" y="45"/>
                  </a:cubicBezTo>
                  <a:cubicBezTo>
                    <a:pt x="167" y="44"/>
                    <a:pt x="167" y="43"/>
                    <a:pt x="167" y="43"/>
                  </a:cubicBezTo>
                  <a:cubicBezTo>
                    <a:pt x="179" y="46"/>
                    <a:pt x="191" y="49"/>
                    <a:pt x="204" y="50"/>
                  </a:cubicBezTo>
                  <a:cubicBezTo>
                    <a:pt x="200" y="75"/>
                    <a:pt x="194" y="133"/>
                    <a:pt x="230" y="122"/>
                  </a:cubicBezTo>
                  <a:cubicBezTo>
                    <a:pt x="232" y="122"/>
                    <a:pt x="233" y="120"/>
                    <a:pt x="234" y="118"/>
                  </a:cubicBezTo>
                  <a:cubicBezTo>
                    <a:pt x="235" y="118"/>
                    <a:pt x="236" y="118"/>
                    <a:pt x="237" y="118"/>
                  </a:cubicBezTo>
                  <a:cubicBezTo>
                    <a:pt x="240" y="117"/>
                    <a:pt x="243" y="113"/>
                    <a:pt x="241" y="109"/>
                  </a:cubicBezTo>
                  <a:cubicBezTo>
                    <a:pt x="240" y="107"/>
                    <a:pt x="239" y="105"/>
                    <a:pt x="238" y="104"/>
                  </a:cubicBezTo>
                  <a:cubicBezTo>
                    <a:pt x="238" y="103"/>
                    <a:pt x="238" y="103"/>
                    <a:pt x="238" y="103"/>
                  </a:cubicBezTo>
                  <a:cubicBezTo>
                    <a:pt x="237" y="99"/>
                    <a:pt x="236" y="96"/>
                    <a:pt x="235" y="92"/>
                  </a:cubicBezTo>
                  <a:cubicBezTo>
                    <a:pt x="235" y="89"/>
                    <a:pt x="235" y="86"/>
                    <a:pt x="235" y="83"/>
                  </a:cubicBezTo>
                  <a:cubicBezTo>
                    <a:pt x="234" y="72"/>
                    <a:pt x="234" y="61"/>
                    <a:pt x="233" y="50"/>
                  </a:cubicBezTo>
                  <a:cubicBezTo>
                    <a:pt x="245" y="50"/>
                    <a:pt x="256" y="49"/>
                    <a:pt x="268" y="47"/>
                  </a:cubicBezTo>
                  <a:cubicBezTo>
                    <a:pt x="268" y="62"/>
                    <a:pt x="273" y="82"/>
                    <a:pt x="284" y="93"/>
                  </a:cubicBezTo>
                  <a:cubicBezTo>
                    <a:pt x="290" y="100"/>
                    <a:pt x="298" y="104"/>
                    <a:pt x="312" y="100"/>
                  </a:cubicBezTo>
                  <a:cubicBezTo>
                    <a:pt x="314" y="99"/>
                    <a:pt x="317" y="95"/>
                    <a:pt x="316" y="92"/>
                  </a:cubicBezTo>
                  <a:cubicBezTo>
                    <a:pt x="309" y="76"/>
                    <a:pt x="302" y="57"/>
                    <a:pt x="305" y="39"/>
                  </a:cubicBezTo>
                  <a:cubicBezTo>
                    <a:pt x="314" y="37"/>
                    <a:pt x="322" y="35"/>
                    <a:pt x="331" y="32"/>
                  </a:cubicBezTo>
                  <a:cubicBezTo>
                    <a:pt x="331" y="34"/>
                    <a:pt x="332" y="35"/>
                    <a:pt x="332" y="37"/>
                  </a:cubicBezTo>
                  <a:cubicBezTo>
                    <a:pt x="332" y="38"/>
                    <a:pt x="332" y="38"/>
                    <a:pt x="332" y="39"/>
                  </a:cubicBezTo>
                  <a:cubicBezTo>
                    <a:pt x="336" y="56"/>
                    <a:pt x="341" y="73"/>
                    <a:pt x="351" y="88"/>
                  </a:cubicBezTo>
                  <a:cubicBezTo>
                    <a:pt x="353" y="92"/>
                    <a:pt x="358" y="92"/>
                    <a:pt x="360" y="89"/>
                  </a:cubicBezTo>
                  <a:cubicBezTo>
                    <a:pt x="361" y="89"/>
                    <a:pt x="361" y="89"/>
                    <a:pt x="362" y="89"/>
                  </a:cubicBezTo>
                  <a:cubicBezTo>
                    <a:pt x="364" y="87"/>
                    <a:pt x="366" y="86"/>
                    <a:pt x="367" y="83"/>
                  </a:cubicBezTo>
                  <a:cubicBezTo>
                    <a:pt x="368" y="84"/>
                    <a:pt x="369" y="84"/>
                    <a:pt x="370" y="83"/>
                  </a:cubicBezTo>
                  <a:cubicBezTo>
                    <a:pt x="372" y="83"/>
                    <a:pt x="373" y="81"/>
                    <a:pt x="374" y="79"/>
                  </a:cubicBezTo>
                  <a:cubicBezTo>
                    <a:pt x="377" y="76"/>
                    <a:pt x="375" y="69"/>
                    <a:pt x="370" y="69"/>
                  </a:cubicBezTo>
                  <a:close/>
                </a:path>
              </a:pathLst>
            </a:custGeom>
            <a:solidFill>
              <a:srgbClr val="A3866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6017313-2B5C-4B7A-9253-AF60C3223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8" y="43"/>
              <a:ext cx="1338" cy="1031"/>
            </a:xfrm>
            <a:custGeom>
              <a:gdLst>
                <a:gd fmla="*/ 497 w 500" name="T0"/>
                <a:gd fmla="*/ 241 h 386" name="T1"/>
                <a:gd fmla="*/ 466 w 500" name="T2"/>
                <a:gd fmla="*/ 150 h 386" name="T3"/>
                <a:gd fmla="*/ 458 w 500" name="T4"/>
                <a:gd fmla="*/ 133 h 386" name="T5"/>
                <a:gd fmla="*/ 454 w 500" name="T6"/>
                <a:gd fmla="*/ 126 h 386" name="T7"/>
                <a:gd fmla="*/ 473 w 500" name="T8"/>
                <a:gd fmla="*/ 110 h 386" name="T9"/>
                <a:gd fmla="*/ 429 w 500" name="T10"/>
                <a:gd fmla="*/ 12 h 386" name="T11"/>
                <a:gd fmla="*/ 420 w 500" name="T12"/>
                <a:gd fmla="*/ 10 h 386" name="T13"/>
                <a:gd fmla="*/ 413 w 500" name="T14"/>
                <a:gd fmla="*/ 65 h 386" name="T15"/>
                <a:gd fmla="*/ 423 w 500" name="T16"/>
                <a:gd fmla="*/ 72 h 386" name="T17"/>
                <a:gd fmla="*/ 438 w 500" name="T18"/>
                <a:gd fmla="*/ 88 h 386" name="T19"/>
                <a:gd fmla="*/ 446 w 500" name="T20"/>
                <a:gd fmla="*/ 106 h 386" name="T21"/>
                <a:gd fmla="*/ 447 w 500" name="T22"/>
                <a:gd fmla="*/ 116 h 386" name="T23"/>
                <a:gd fmla="*/ 434 w 500" name="T24"/>
                <a:gd fmla="*/ 115 h 386" name="T25"/>
                <a:gd fmla="*/ 392 w 500" name="T26"/>
                <a:gd fmla="*/ 109 h 386" name="T27"/>
                <a:gd fmla="*/ 118 w 500" name="T28"/>
                <a:gd fmla="*/ 29 h 386" name="T29"/>
                <a:gd fmla="*/ 112 w 500" name="T30"/>
                <a:gd fmla="*/ 43 h 386" name="T31"/>
                <a:gd fmla="*/ 339 w 500" name="T32"/>
                <a:gd fmla="*/ 149 h 386" name="T33"/>
                <a:gd fmla="*/ 419 w 500" name="T34"/>
                <a:gd fmla="*/ 226 h 386" name="T35"/>
                <a:gd fmla="*/ 374 w 500" name="T36"/>
                <a:gd fmla="*/ 204 h 386" name="T37"/>
                <a:gd fmla="*/ 370 w 500" name="T38"/>
                <a:gd fmla="*/ 200 h 386" name="T39"/>
                <a:gd fmla="*/ 313 w 500" name="T40"/>
                <a:gd fmla="*/ 182 h 386" name="T41"/>
                <a:gd fmla="*/ 285 w 500" name="T42"/>
                <a:gd fmla="*/ 170 h 386" name="T43"/>
                <a:gd fmla="*/ 159 w 500" name="T44"/>
                <a:gd fmla="*/ 125 h 386" name="T45"/>
                <a:gd fmla="*/ 111 w 500" name="T46"/>
                <a:gd fmla="*/ 80 h 386" name="T47"/>
                <a:gd fmla="*/ 109 w 500" name="T48"/>
                <a:gd fmla="*/ 77 h 386" name="T49"/>
                <a:gd fmla="*/ 5 w 500" name="T50"/>
                <a:gd fmla="*/ 143 h 386" name="T51"/>
                <a:gd fmla="*/ 7 w 500" name="T52"/>
                <a:gd fmla="*/ 150 h 386" name="T53"/>
                <a:gd fmla="*/ 4 w 500" name="T54"/>
                <a:gd fmla="*/ 161 h 386" name="T55"/>
                <a:gd fmla="*/ 12 w 500" name="T56"/>
                <a:gd fmla="*/ 179 h 386" name="T57"/>
                <a:gd fmla="*/ 50 w 500" name="T58"/>
                <a:gd fmla="*/ 143 h 386" name="T59"/>
                <a:gd fmla="*/ 97 w 500" name="T60"/>
                <a:gd fmla="*/ 132 h 386" name="T61"/>
                <a:gd fmla="*/ 112 w 500" name="T62"/>
                <a:gd fmla="*/ 133 h 386" name="T63"/>
                <a:gd fmla="*/ 204 w 500" name="T64"/>
                <a:gd fmla="*/ 183 h 386" name="T65"/>
                <a:gd fmla="*/ 335 w 500" name="T66"/>
                <a:gd fmla="*/ 219 h 386" name="T67"/>
                <a:gd fmla="*/ 387 w 500" name="T68"/>
                <a:gd fmla="*/ 236 h 386" name="T69"/>
                <a:gd fmla="*/ 429 w 500" name="T70"/>
                <a:gd fmla="*/ 266 h 386" name="T71"/>
                <a:gd fmla="*/ 456 w 500" name="T72"/>
                <a:gd fmla="*/ 272 h 386" name="T73"/>
                <a:gd fmla="*/ 462 w 500" name="T74"/>
                <a:gd fmla="*/ 275 h 386" name="T75"/>
                <a:gd fmla="*/ 466 w 500" name="T76"/>
                <a:gd fmla="*/ 292 h 386" name="T77"/>
                <a:gd fmla="*/ 466 w 500" name="T78"/>
                <a:gd fmla="*/ 313 h 386" name="T79"/>
                <a:gd fmla="*/ 461 w 500" name="T80"/>
                <a:gd fmla="*/ 319 h 386" name="T81"/>
                <a:gd fmla="*/ 441 w 500" name="T82"/>
                <a:gd fmla="*/ 339 h 386" name="T83"/>
                <a:gd fmla="*/ 440 w 500" name="T84"/>
                <a:gd fmla="*/ 340 h 386" name="T85"/>
                <a:gd fmla="*/ 432 w 500" name="T86"/>
                <a:gd fmla="*/ 378 h 386" name="T87"/>
                <a:gd fmla="*/ 444 w 500" name="T88"/>
                <a:gd fmla="*/ 377 h 386" name="T89"/>
                <a:gd fmla="*/ 488 w 500" name="T90"/>
                <a:gd fmla="*/ 308 h 386" name="T91"/>
                <a:gd fmla="*/ 496 w 500" name="T92"/>
                <a:gd fmla="*/ 249 h 386" name="T93"/>
                <a:gd fmla="*/ 93 w 500" name="T94"/>
                <a:gd fmla="*/ 113 h 386" name="T95"/>
                <a:gd fmla="*/ 88 w 500" name="T96"/>
                <a:gd fmla="*/ 117 h 386" name="T97"/>
                <a:gd fmla="*/ 88 w 500" name="T98"/>
                <a:gd fmla="*/ 117 h 386" name="T99"/>
                <a:gd fmla="*/ 20 w 500" name="T100"/>
                <a:gd fmla="*/ 137 h 386" name="T101"/>
                <a:gd fmla="*/ 106 w 500" name="T102"/>
                <a:gd fmla="*/ 111 h 386" name="T103"/>
                <a:gd fmla="*/ 437 w 500" name="T104"/>
                <a:gd fmla="*/ 211 h 386" name="T105"/>
                <a:gd fmla="*/ 276 w 500" name="T106"/>
                <a:gd fmla="*/ 108 h 386" name="T107"/>
                <a:gd fmla="*/ 124 w 500" name="T108"/>
                <a:gd fmla="*/ 43 h 386" name="T109"/>
                <a:gd fmla="*/ 124 w 500" name="T110"/>
                <a:gd fmla="*/ 39 h 386" name="T111"/>
                <a:gd fmla="*/ 158 w 500" name="T112"/>
                <a:gd fmla="*/ 30 h 386" name="T113"/>
                <a:gd fmla="*/ 300 w 500" name="T114"/>
                <a:gd fmla="*/ 71 h 386" name="T115"/>
                <a:gd fmla="*/ 446 w 500" name="T116"/>
                <a:gd fmla="*/ 175 h 386" name="T1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b="b" l="0" r="r" t="0"/>
              <a:pathLst>
                <a:path h="386" w="500">
                  <a:moveTo>
                    <a:pt x="496" y="249"/>
                  </a:moveTo>
                  <a:cubicBezTo>
                    <a:pt x="496" y="247"/>
                    <a:pt x="497" y="244"/>
                    <a:pt x="497" y="241"/>
                  </a:cubicBezTo>
                  <a:cubicBezTo>
                    <a:pt x="500" y="209"/>
                    <a:pt x="485" y="179"/>
                    <a:pt x="468" y="152"/>
                  </a:cubicBezTo>
                  <a:cubicBezTo>
                    <a:pt x="468" y="151"/>
                    <a:pt x="467" y="150"/>
                    <a:pt x="466" y="150"/>
                  </a:cubicBezTo>
                  <a:cubicBezTo>
                    <a:pt x="465" y="149"/>
                    <a:pt x="466" y="149"/>
                    <a:pt x="465" y="149"/>
                  </a:cubicBezTo>
                  <a:cubicBezTo>
                    <a:pt x="463" y="144"/>
                    <a:pt x="460" y="138"/>
                    <a:pt x="458" y="133"/>
                  </a:cubicBezTo>
                  <a:cubicBezTo>
                    <a:pt x="458" y="132"/>
                    <a:pt x="457" y="131"/>
                    <a:pt x="456" y="130"/>
                  </a:cubicBezTo>
                  <a:cubicBezTo>
                    <a:pt x="456" y="129"/>
                    <a:pt x="455" y="128"/>
                    <a:pt x="454" y="126"/>
                  </a:cubicBezTo>
                  <a:cubicBezTo>
                    <a:pt x="455" y="127"/>
                    <a:pt x="456" y="127"/>
                    <a:pt x="457" y="126"/>
                  </a:cubicBezTo>
                  <a:cubicBezTo>
                    <a:pt x="466" y="123"/>
                    <a:pt x="471" y="117"/>
                    <a:pt x="473" y="110"/>
                  </a:cubicBezTo>
                  <a:cubicBezTo>
                    <a:pt x="489" y="89"/>
                    <a:pt x="472" y="60"/>
                    <a:pt x="453" y="40"/>
                  </a:cubicBezTo>
                  <a:cubicBezTo>
                    <a:pt x="445" y="31"/>
                    <a:pt x="437" y="22"/>
                    <a:pt x="429" y="12"/>
                  </a:cubicBezTo>
                  <a:cubicBezTo>
                    <a:pt x="426" y="9"/>
                    <a:pt x="422" y="10"/>
                    <a:pt x="420" y="13"/>
                  </a:cubicBezTo>
                  <a:cubicBezTo>
                    <a:pt x="420" y="12"/>
                    <a:pt x="420" y="11"/>
                    <a:pt x="420" y="10"/>
                  </a:cubicBezTo>
                  <a:cubicBezTo>
                    <a:pt x="418" y="3"/>
                    <a:pt x="407" y="6"/>
                    <a:pt x="408" y="14"/>
                  </a:cubicBezTo>
                  <a:cubicBezTo>
                    <a:pt x="413" y="31"/>
                    <a:pt x="415" y="48"/>
                    <a:pt x="413" y="65"/>
                  </a:cubicBezTo>
                  <a:cubicBezTo>
                    <a:pt x="412" y="72"/>
                    <a:pt x="420" y="75"/>
                    <a:pt x="423" y="71"/>
                  </a:cubicBezTo>
                  <a:cubicBezTo>
                    <a:pt x="423" y="72"/>
                    <a:pt x="423" y="72"/>
                    <a:pt x="423" y="72"/>
                  </a:cubicBezTo>
                  <a:cubicBezTo>
                    <a:pt x="426" y="72"/>
                    <a:pt x="429" y="74"/>
                    <a:pt x="433" y="78"/>
                  </a:cubicBezTo>
                  <a:cubicBezTo>
                    <a:pt x="435" y="81"/>
                    <a:pt x="437" y="85"/>
                    <a:pt x="438" y="88"/>
                  </a:cubicBezTo>
                  <a:cubicBezTo>
                    <a:pt x="438" y="89"/>
                    <a:pt x="438" y="91"/>
                    <a:pt x="439" y="92"/>
                  </a:cubicBezTo>
                  <a:cubicBezTo>
                    <a:pt x="441" y="97"/>
                    <a:pt x="443" y="102"/>
                    <a:pt x="446" y="106"/>
                  </a:cubicBezTo>
                  <a:cubicBezTo>
                    <a:pt x="447" y="109"/>
                    <a:pt x="448" y="113"/>
                    <a:pt x="449" y="117"/>
                  </a:cubicBezTo>
                  <a:cubicBezTo>
                    <a:pt x="448" y="117"/>
                    <a:pt x="447" y="116"/>
                    <a:pt x="447" y="116"/>
                  </a:cubicBezTo>
                  <a:cubicBezTo>
                    <a:pt x="446" y="115"/>
                    <a:pt x="446" y="113"/>
                    <a:pt x="445" y="112"/>
                  </a:cubicBezTo>
                  <a:cubicBezTo>
                    <a:pt x="443" y="104"/>
                    <a:pt x="431" y="107"/>
                    <a:pt x="434" y="115"/>
                  </a:cubicBezTo>
                  <a:cubicBezTo>
                    <a:pt x="438" y="128"/>
                    <a:pt x="442" y="143"/>
                    <a:pt x="445" y="157"/>
                  </a:cubicBezTo>
                  <a:cubicBezTo>
                    <a:pt x="427" y="141"/>
                    <a:pt x="411" y="124"/>
                    <a:pt x="392" y="109"/>
                  </a:cubicBezTo>
                  <a:cubicBezTo>
                    <a:pt x="360" y="86"/>
                    <a:pt x="324" y="68"/>
                    <a:pt x="288" y="52"/>
                  </a:cubicBezTo>
                  <a:cubicBezTo>
                    <a:pt x="236" y="29"/>
                    <a:pt x="174" y="0"/>
                    <a:pt x="118" y="29"/>
                  </a:cubicBezTo>
                  <a:cubicBezTo>
                    <a:pt x="114" y="31"/>
                    <a:pt x="115" y="35"/>
                    <a:pt x="117" y="38"/>
                  </a:cubicBezTo>
                  <a:cubicBezTo>
                    <a:pt x="114" y="39"/>
                    <a:pt x="113" y="40"/>
                    <a:pt x="112" y="43"/>
                  </a:cubicBezTo>
                  <a:cubicBezTo>
                    <a:pt x="107" y="81"/>
                    <a:pt x="177" y="89"/>
                    <a:pt x="201" y="97"/>
                  </a:cubicBezTo>
                  <a:cubicBezTo>
                    <a:pt x="248" y="111"/>
                    <a:pt x="295" y="126"/>
                    <a:pt x="339" y="149"/>
                  </a:cubicBezTo>
                  <a:cubicBezTo>
                    <a:pt x="374" y="168"/>
                    <a:pt x="399" y="195"/>
                    <a:pt x="429" y="219"/>
                  </a:cubicBezTo>
                  <a:cubicBezTo>
                    <a:pt x="426" y="222"/>
                    <a:pt x="423" y="224"/>
                    <a:pt x="419" y="226"/>
                  </a:cubicBezTo>
                  <a:cubicBezTo>
                    <a:pt x="408" y="214"/>
                    <a:pt x="393" y="208"/>
                    <a:pt x="376" y="205"/>
                  </a:cubicBezTo>
                  <a:cubicBezTo>
                    <a:pt x="375" y="205"/>
                    <a:pt x="375" y="204"/>
                    <a:pt x="374" y="204"/>
                  </a:cubicBezTo>
                  <a:cubicBezTo>
                    <a:pt x="374" y="204"/>
                    <a:pt x="374" y="204"/>
                    <a:pt x="374" y="204"/>
                  </a:cubicBezTo>
                  <a:cubicBezTo>
                    <a:pt x="373" y="202"/>
                    <a:pt x="372" y="200"/>
                    <a:pt x="370" y="200"/>
                  </a:cubicBezTo>
                  <a:cubicBezTo>
                    <a:pt x="352" y="194"/>
                    <a:pt x="335" y="187"/>
                    <a:pt x="317" y="184"/>
                  </a:cubicBezTo>
                  <a:cubicBezTo>
                    <a:pt x="316" y="183"/>
                    <a:pt x="315" y="182"/>
                    <a:pt x="313" y="182"/>
                  </a:cubicBezTo>
                  <a:cubicBezTo>
                    <a:pt x="305" y="180"/>
                    <a:pt x="297" y="178"/>
                    <a:pt x="289" y="176"/>
                  </a:cubicBezTo>
                  <a:cubicBezTo>
                    <a:pt x="290" y="174"/>
                    <a:pt x="288" y="171"/>
                    <a:pt x="285" y="170"/>
                  </a:cubicBezTo>
                  <a:cubicBezTo>
                    <a:pt x="275" y="168"/>
                    <a:pt x="264" y="167"/>
                    <a:pt x="251" y="164"/>
                  </a:cubicBezTo>
                  <a:cubicBezTo>
                    <a:pt x="221" y="150"/>
                    <a:pt x="190" y="137"/>
                    <a:pt x="159" y="125"/>
                  </a:cubicBezTo>
                  <a:cubicBezTo>
                    <a:pt x="150" y="119"/>
                    <a:pt x="141" y="113"/>
                    <a:pt x="132" y="107"/>
                  </a:cubicBezTo>
                  <a:cubicBezTo>
                    <a:pt x="125" y="99"/>
                    <a:pt x="118" y="90"/>
                    <a:pt x="111" y="80"/>
                  </a:cubicBezTo>
                  <a:cubicBezTo>
                    <a:pt x="111" y="80"/>
                    <a:pt x="110" y="79"/>
                    <a:pt x="109" y="79"/>
                  </a:cubicBezTo>
                  <a:cubicBezTo>
                    <a:pt x="109" y="78"/>
                    <a:pt x="109" y="78"/>
                    <a:pt x="109" y="77"/>
                  </a:cubicBezTo>
                  <a:cubicBezTo>
                    <a:pt x="115" y="76"/>
                    <a:pt x="115" y="66"/>
                    <a:pt x="108" y="66"/>
                  </a:cubicBezTo>
                  <a:cubicBezTo>
                    <a:pt x="59" y="65"/>
                    <a:pt x="21" y="98"/>
                    <a:pt x="5" y="143"/>
                  </a:cubicBezTo>
                  <a:cubicBezTo>
                    <a:pt x="4" y="146"/>
                    <a:pt x="6" y="148"/>
                    <a:pt x="8" y="149"/>
                  </a:cubicBezTo>
                  <a:cubicBezTo>
                    <a:pt x="8" y="150"/>
                    <a:pt x="7" y="150"/>
                    <a:pt x="7" y="150"/>
                  </a:cubicBezTo>
                  <a:cubicBezTo>
                    <a:pt x="5" y="155"/>
                    <a:pt x="5" y="156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2" y="166"/>
                    <a:pt x="1" y="171"/>
                    <a:pt x="1" y="177"/>
                  </a:cubicBezTo>
                  <a:cubicBezTo>
                    <a:pt x="0" y="184"/>
                    <a:pt x="10" y="185"/>
                    <a:pt x="12" y="179"/>
                  </a:cubicBezTo>
                  <a:cubicBezTo>
                    <a:pt x="18" y="158"/>
                    <a:pt x="32" y="149"/>
                    <a:pt x="48" y="143"/>
                  </a:cubicBezTo>
                  <a:cubicBezTo>
                    <a:pt x="49" y="143"/>
                    <a:pt x="49" y="143"/>
                    <a:pt x="50" y="143"/>
                  </a:cubicBezTo>
                  <a:cubicBezTo>
                    <a:pt x="60" y="140"/>
                    <a:pt x="70" y="137"/>
                    <a:pt x="80" y="135"/>
                  </a:cubicBezTo>
                  <a:cubicBezTo>
                    <a:pt x="86" y="135"/>
                    <a:pt x="91" y="134"/>
                    <a:pt x="97" y="132"/>
                  </a:cubicBezTo>
                  <a:cubicBezTo>
                    <a:pt x="98" y="132"/>
                    <a:pt x="98" y="132"/>
                    <a:pt x="98" y="132"/>
                  </a:cubicBezTo>
                  <a:cubicBezTo>
                    <a:pt x="103" y="133"/>
                    <a:pt x="107" y="133"/>
                    <a:pt x="112" y="133"/>
                  </a:cubicBezTo>
                  <a:cubicBezTo>
                    <a:pt x="115" y="132"/>
                    <a:pt x="117" y="130"/>
                    <a:pt x="118" y="128"/>
                  </a:cubicBezTo>
                  <a:cubicBezTo>
                    <a:pt x="139" y="155"/>
                    <a:pt x="173" y="176"/>
                    <a:pt x="204" y="183"/>
                  </a:cubicBezTo>
                  <a:cubicBezTo>
                    <a:pt x="235" y="199"/>
                    <a:pt x="268" y="209"/>
                    <a:pt x="303" y="213"/>
                  </a:cubicBezTo>
                  <a:cubicBezTo>
                    <a:pt x="313" y="216"/>
                    <a:pt x="325" y="216"/>
                    <a:pt x="335" y="219"/>
                  </a:cubicBezTo>
                  <a:cubicBezTo>
                    <a:pt x="352" y="224"/>
                    <a:pt x="369" y="230"/>
                    <a:pt x="386" y="236"/>
                  </a:cubicBezTo>
                  <a:cubicBezTo>
                    <a:pt x="386" y="236"/>
                    <a:pt x="387" y="236"/>
                    <a:pt x="387" y="236"/>
                  </a:cubicBezTo>
                  <a:cubicBezTo>
                    <a:pt x="400" y="243"/>
                    <a:pt x="411" y="252"/>
                    <a:pt x="423" y="259"/>
                  </a:cubicBezTo>
                  <a:cubicBezTo>
                    <a:pt x="423" y="262"/>
                    <a:pt x="425" y="266"/>
                    <a:pt x="429" y="266"/>
                  </a:cubicBezTo>
                  <a:cubicBezTo>
                    <a:pt x="437" y="267"/>
                    <a:pt x="445" y="269"/>
                    <a:pt x="453" y="270"/>
                  </a:cubicBezTo>
                  <a:cubicBezTo>
                    <a:pt x="454" y="270"/>
                    <a:pt x="455" y="271"/>
                    <a:pt x="456" y="272"/>
                  </a:cubicBezTo>
                  <a:cubicBezTo>
                    <a:pt x="457" y="273"/>
                    <a:pt x="459" y="274"/>
                    <a:pt x="460" y="274"/>
                  </a:cubicBezTo>
                  <a:cubicBezTo>
                    <a:pt x="461" y="274"/>
                    <a:pt x="461" y="274"/>
                    <a:pt x="462" y="275"/>
                  </a:cubicBezTo>
                  <a:cubicBezTo>
                    <a:pt x="462" y="275"/>
                    <a:pt x="462" y="275"/>
                    <a:pt x="462" y="275"/>
                  </a:cubicBezTo>
                  <a:cubicBezTo>
                    <a:pt x="463" y="281"/>
                    <a:pt x="465" y="286"/>
                    <a:pt x="466" y="292"/>
                  </a:cubicBezTo>
                  <a:cubicBezTo>
                    <a:pt x="467" y="294"/>
                    <a:pt x="469" y="295"/>
                    <a:pt x="471" y="296"/>
                  </a:cubicBezTo>
                  <a:cubicBezTo>
                    <a:pt x="469" y="302"/>
                    <a:pt x="467" y="307"/>
                    <a:pt x="466" y="313"/>
                  </a:cubicBezTo>
                  <a:cubicBezTo>
                    <a:pt x="465" y="315"/>
                    <a:pt x="464" y="316"/>
                    <a:pt x="463" y="317"/>
                  </a:cubicBezTo>
                  <a:cubicBezTo>
                    <a:pt x="462" y="318"/>
                    <a:pt x="461" y="318"/>
                    <a:pt x="461" y="319"/>
                  </a:cubicBezTo>
                  <a:cubicBezTo>
                    <a:pt x="456" y="323"/>
                    <a:pt x="452" y="328"/>
                    <a:pt x="449" y="333"/>
                  </a:cubicBezTo>
                  <a:cubicBezTo>
                    <a:pt x="447" y="335"/>
                    <a:pt x="444" y="337"/>
                    <a:pt x="441" y="339"/>
                  </a:cubicBezTo>
                  <a:cubicBezTo>
                    <a:pt x="441" y="339"/>
                    <a:pt x="441" y="339"/>
                    <a:pt x="441" y="339"/>
                  </a:cubicBezTo>
                  <a:cubicBezTo>
                    <a:pt x="440" y="339"/>
                    <a:pt x="440" y="339"/>
                    <a:pt x="440" y="340"/>
                  </a:cubicBezTo>
                  <a:cubicBezTo>
                    <a:pt x="437" y="340"/>
                    <a:pt x="435" y="342"/>
                    <a:pt x="435" y="345"/>
                  </a:cubicBezTo>
                  <a:cubicBezTo>
                    <a:pt x="435" y="356"/>
                    <a:pt x="433" y="367"/>
                    <a:pt x="432" y="378"/>
                  </a:cubicBezTo>
                  <a:cubicBezTo>
                    <a:pt x="431" y="385"/>
                    <a:pt x="442" y="386"/>
                    <a:pt x="444" y="380"/>
                  </a:cubicBezTo>
                  <a:cubicBezTo>
                    <a:pt x="444" y="379"/>
                    <a:pt x="444" y="378"/>
                    <a:pt x="444" y="377"/>
                  </a:cubicBezTo>
                  <a:cubicBezTo>
                    <a:pt x="460" y="366"/>
                    <a:pt x="471" y="350"/>
                    <a:pt x="478" y="332"/>
                  </a:cubicBezTo>
                  <a:cubicBezTo>
                    <a:pt x="483" y="325"/>
                    <a:pt x="486" y="316"/>
                    <a:pt x="488" y="308"/>
                  </a:cubicBezTo>
                  <a:cubicBezTo>
                    <a:pt x="489" y="307"/>
                    <a:pt x="489" y="307"/>
                    <a:pt x="489" y="307"/>
                  </a:cubicBezTo>
                  <a:cubicBezTo>
                    <a:pt x="500" y="290"/>
                    <a:pt x="499" y="269"/>
                    <a:pt x="496" y="249"/>
                  </a:cubicBezTo>
                  <a:close/>
                  <a:moveTo>
                    <a:pt x="95" y="113"/>
                  </a:moveTo>
                  <a:cubicBezTo>
                    <a:pt x="94" y="113"/>
                    <a:pt x="93" y="113"/>
                    <a:pt x="93" y="113"/>
                  </a:cubicBezTo>
                  <a:cubicBezTo>
                    <a:pt x="90" y="114"/>
                    <a:pt x="89" y="115"/>
                    <a:pt x="89" y="117"/>
                  </a:cubicBezTo>
                  <a:cubicBezTo>
                    <a:pt x="89" y="117"/>
                    <a:pt x="88" y="117"/>
                    <a:pt x="88" y="11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7" y="115"/>
                    <a:pt x="84" y="113"/>
                    <a:pt x="81" y="113"/>
                  </a:cubicBezTo>
                  <a:cubicBezTo>
                    <a:pt x="60" y="118"/>
                    <a:pt x="36" y="122"/>
                    <a:pt x="20" y="137"/>
                  </a:cubicBezTo>
                  <a:cubicBezTo>
                    <a:pt x="34" y="105"/>
                    <a:pt x="62" y="82"/>
                    <a:pt x="97" y="78"/>
                  </a:cubicBezTo>
                  <a:cubicBezTo>
                    <a:pt x="98" y="89"/>
                    <a:pt x="101" y="100"/>
                    <a:pt x="106" y="111"/>
                  </a:cubicBezTo>
                  <a:cubicBezTo>
                    <a:pt x="102" y="111"/>
                    <a:pt x="98" y="111"/>
                    <a:pt x="95" y="113"/>
                  </a:cubicBezTo>
                  <a:close/>
                  <a:moveTo>
                    <a:pt x="437" y="211"/>
                  </a:moveTo>
                  <a:cubicBezTo>
                    <a:pt x="415" y="192"/>
                    <a:pt x="396" y="171"/>
                    <a:pt x="373" y="156"/>
                  </a:cubicBezTo>
                  <a:cubicBezTo>
                    <a:pt x="342" y="136"/>
                    <a:pt x="310" y="121"/>
                    <a:pt x="276" y="108"/>
                  </a:cubicBezTo>
                  <a:cubicBezTo>
                    <a:pt x="247" y="98"/>
                    <a:pt x="218" y="89"/>
                    <a:pt x="189" y="81"/>
                  </a:cubicBezTo>
                  <a:cubicBezTo>
                    <a:pt x="172" y="76"/>
                    <a:pt x="121" y="67"/>
                    <a:pt x="124" y="43"/>
                  </a:cubicBezTo>
                  <a:cubicBezTo>
                    <a:pt x="124" y="42"/>
                    <a:pt x="124" y="41"/>
                    <a:pt x="123" y="40"/>
                  </a:cubicBezTo>
                  <a:cubicBezTo>
                    <a:pt x="123" y="40"/>
                    <a:pt x="124" y="40"/>
                    <a:pt x="124" y="39"/>
                  </a:cubicBezTo>
                  <a:cubicBezTo>
                    <a:pt x="135" y="34"/>
                    <a:pt x="145" y="31"/>
                    <a:pt x="156" y="29"/>
                  </a:cubicBezTo>
                  <a:cubicBezTo>
                    <a:pt x="157" y="30"/>
                    <a:pt x="158" y="30"/>
                    <a:pt x="158" y="30"/>
                  </a:cubicBezTo>
                  <a:cubicBezTo>
                    <a:pt x="159" y="30"/>
                    <a:pt x="160" y="29"/>
                    <a:pt x="161" y="29"/>
                  </a:cubicBezTo>
                  <a:cubicBezTo>
                    <a:pt x="209" y="25"/>
                    <a:pt x="259" y="52"/>
                    <a:pt x="300" y="71"/>
                  </a:cubicBezTo>
                  <a:cubicBezTo>
                    <a:pt x="327" y="83"/>
                    <a:pt x="353" y="97"/>
                    <a:pt x="378" y="114"/>
                  </a:cubicBezTo>
                  <a:cubicBezTo>
                    <a:pt x="404" y="131"/>
                    <a:pt x="423" y="155"/>
                    <a:pt x="446" y="175"/>
                  </a:cubicBezTo>
                  <a:cubicBezTo>
                    <a:pt x="447" y="188"/>
                    <a:pt x="444" y="200"/>
                    <a:pt x="437" y="211"/>
                  </a:cubicBezTo>
                  <a:close/>
                </a:path>
              </a:pathLst>
            </a:custGeom>
            <a:solidFill>
              <a:srgbClr val="A3866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719EB75-054A-4A6C-BC48-76E9AE258D5F}"/>
                </a:ext>
              </a:extLst>
            </p:cNvPr>
            <p:cNvSpPr/>
            <p:nvPr/>
          </p:nvSpPr>
          <p:spPr bwMode="auto">
            <a:xfrm>
              <a:off x="1436" y="3325"/>
              <a:ext cx="225" cy="165"/>
            </a:xfrm>
            <a:custGeom>
              <a:gdLst>
                <a:gd fmla="*/ 82 w 84" name="T0"/>
                <a:gd fmla="*/ 14 h 62" name="T1"/>
                <a:gd fmla="*/ 82 w 84" name="T2"/>
                <a:gd fmla="*/ 13 h 62" name="T3"/>
                <a:gd fmla="*/ 76 w 84" name="T4"/>
                <a:gd fmla="*/ 7 h 62" name="T5"/>
                <a:gd fmla="*/ 63 w 84" name="T6"/>
                <a:gd fmla="*/ 7 h 62" name="T7"/>
                <a:gd fmla="*/ 58 w 84" name="T8"/>
                <a:gd fmla="*/ 10 h 62" name="T9"/>
                <a:gd fmla="*/ 43 w 84" name="T10"/>
                <a:gd fmla="*/ 3 h 62" name="T11"/>
                <a:gd fmla="*/ 35 w 84" name="T12"/>
                <a:gd fmla="*/ 3 h 62" name="T13"/>
                <a:gd fmla="*/ 32 w 84" name="T14"/>
                <a:gd fmla="*/ 7 h 62" name="T15"/>
                <a:gd fmla="*/ 28 w 84" name="T16"/>
                <a:gd fmla="*/ 21 h 62" name="T17"/>
                <a:gd fmla="*/ 23 w 84" name="T18"/>
                <a:gd fmla="*/ 29 h 62" name="T19"/>
                <a:gd fmla="*/ 17 w 84" name="T20"/>
                <a:gd fmla="*/ 36 h 62" name="T21"/>
                <a:gd fmla="*/ 17 w 84" name="T22"/>
                <a:gd fmla="*/ 36 h 62" name="T23"/>
                <a:gd fmla="*/ 15 w 84" name="T24"/>
                <a:gd fmla="*/ 37 h 62" name="T25"/>
                <a:gd fmla="*/ 14 w 84" name="T26"/>
                <a:gd fmla="*/ 38 h 62" name="T27"/>
                <a:gd fmla="*/ 5 w 84" name="T28"/>
                <a:gd fmla="*/ 44 h 62" name="T29"/>
                <a:gd fmla="*/ 5 w 84" name="T30"/>
                <a:gd fmla="*/ 54 h 62" name="T31"/>
                <a:gd fmla="*/ 13 w 84" name="T32"/>
                <a:gd fmla="*/ 56 h 62" name="T33"/>
                <a:gd fmla="*/ 15 w 84" name="T34"/>
                <a:gd fmla="*/ 56 h 62" name="T35"/>
                <a:gd fmla="*/ 18 w 84" name="T36"/>
                <a:gd fmla="*/ 58 h 62" name="T37"/>
                <a:gd fmla="*/ 24 w 84" name="T38"/>
                <a:gd fmla="*/ 58 h 62" name="T39"/>
                <a:gd fmla="*/ 62 w 84" name="T40"/>
                <a:gd fmla="*/ 41 h 62" name="T41"/>
                <a:gd fmla="*/ 63 w 84" name="T42"/>
                <a:gd fmla="*/ 42 h 62" name="T43"/>
                <a:gd fmla="*/ 65 w 84" name="T44"/>
                <a:gd fmla="*/ 44 h 62" name="T45"/>
                <a:gd fmla="*/ 68 w 84" name="T46"/>
                <a:gd fmla="*/ 55 h 62" name="T47"/>
                <a:gd fmla="*/ 79 w 84" name="T48"/>
                <a:gd fmla="*/ 54 h 62" name="T49"/>
                <a:gd fmla="*/ 82 w 84" name="T50"/>
                <a:gd fmla="*/ 49 h 62" name="T51"/>
                <a:gd fmla="*/ 82 w 84" name="T52"/>
                <a:gd fmla="*/ 21 h 62" name="T53"/>
                <a:gd fmla="*/ 82 w 84" name="T54"/>
                <a:gd fmla="*/ 14 h 62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62" w="84">
                  <a:moveTo>
                    <a:pt x="82" y="14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2" y="10"/>
                    <a:pt x="80" y="7"/>
                    <a:pt x="76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1" y="7"/>
                    <a:pt x="59" y="8"/>
                    <a:pt x="58" y="10"/>
                  </a:cubicBezTo>
                  <a:cubicBezTo>
                    <a:pt x="53" y="8"/>
                    <a:pt x="47" y="7"/>
                    <a:pt x="43" y="3"/>
                  </a:cubicBezTo>
                  <a:cubicBezTo>
                    <a:pt x="40" y="0"/>
                    <a:pt x="37" y="1"/>
                    <a:pt x="35" y="3"/>
                  </a:cubicBezTo>
                  <a:cubicBezTo>
                    <a:pt x="33" y="4"/>
                    <a:pt x="32" y="5"/>
                    <a:pt x="32" y="7"/>
                  </a:cubicBezTo>
                  <a:cubicBezTo>
                    <a:pt x="31" y="12"/>
                    <a:pt x="30" y="17"/>
                    <a:pt x="28" y="21"/>
                  </a:cubicBezTo>
                  <a:cubicBezTo>
                    <a:pt x="26" y="24"/>
                    <a:pt x="25" y="26"/>
                    <a:pt x="23" y="29"/>
                  </a:cubicBezTo>
                  <a:cubicBezTo>
                    <a:pt x="21" y="31"/>
                    <a:pt x="19" y="33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5" y="37"/>
                    <a:pt x="15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0"/>
                    <a:pt x="8" y="42"/>
                    <a:pt x="5" y="44"/>
                  </a:cubicBezTo>
                  <a:cubicBezTo>
                    <a:pt x="1" y="46"/>
                    <a:pt x="0" y="52"/>
                    <a:pt x="5" y="54"/>
                  </a:cubicBezTo>
                  <a:cubicBezTo>
                    <a:pt x="8" y="55"/>
                    <a:pt x="10" y="56"/>
                    <a:pt x="13" y="56"/>
                  </a:cubicBezTo>
                  <a:cubicBezTo>
                    <a:pt x="13" y="56"/>
                    <a:pt x="14" y="56"/>
                    <a:pt x="15" y="56"/>
                  </a:cubicBezTo>
                  <a:cubicBezTo>
                    <a:pt x="16" y="57"/>
                    <a:pt x="17" y="58"/>
                    <a:pt x="18" y="58"/>
                  </a:cubicBezTo>
                  <a:cubicBezTo>
                    <a:pt x="20" y="58"/>
                    <a:pt x="22" y="58"/>
                    <a:pt x="24" y="58"/>
                  </a:cubicBezTo>
                  <a:cubicBezTo>
                    <a:pt x="38" y="62"/>
                    <a:pt x="51" y="52"/>
                    <a:pt x="62" y="41"/>
                  </a:cubicBezTo>
                  <a:cubicBezTo>
                    <a:pt x="62" y="42"/>
                    <a:pt x="63" y="42"/>
                    <a:pt x="63" y="42"/>
                  </a:cubicBezTo>
                  <a:cubicBezTo>
                    <a:pt x="64" y="43"/>
                    <a:pt x="65" y="43"/>
                    <a:pt x="65" y="44"/>
                  </a:cubicBezTo>
                  <a:cubicBezTo>
                    <a:pt x="66" y="47"/>
                    <a:pt x="67" y="51"/>
                    <a:pt x="68" y="55"/>
                  </a:cubicBezTo>
                  <a:cubicBezTo>
                    <a:pt x="69" y="62"/>
                    <a:pt x="78" y="59"/>
                    <a:pt x="79" y="54"/>
                  </a:cubicBezTo>
                  <a:cubicBezTo>
                    <a:pt x="81" y="53"/>
                    <a:pt x="82" y="51"/>
                    <a:pt x="82" y="49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84" y="19"/>
                    <a:pt x="84" y="16"/>
                    <a:pt x="82" y="14"/>
                  </a:cubicBezTo>
                  <a:close/>
                </a:path>
              </a:pathLst>
            </a:custGeom>
            <a:solidFill>
              <a:srgbClr val="86A8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49D8790-24E6-40D4-8312-813E3E3FE0DD}"/>
                </a:ext>
              </a:extLst>
            </p:cNvPr>
            <p:cNvSpPr/>
            <p:nvPr/>
          </p:nvSpPr>
          <p:spPr bwMode="auto">
            <a:xfrm>
              <a:off x="2025" y="3373"/>
              <a:ext cx="220" cy="149"/>
            </a:xfrm>
            <a:custGeom>
              <a:gdLst>
                <a:gd fmla="*/ 81 w 82" name="T0"/>
                <a:gd fmla="*/ 32 h 56" name="T1"/>
                <a:gd fmla="*/ 78 w 82" name="T2"/>
                <a:gd fmla="*/ 23 h 56" name="T3"/>
                <a:gd fmla="*/ 75 w 82" name="T4"/>
                <a:gd fmla="*/ 16 h 56" name="T5"/>
                <a:gd fmla="*/ 75 w 82" name="T6"/>
                <a:gd fmla="*/ 4 h 56" name="T7"/>
                <a:gd fmla="*/ 42 w 82" name="T8"/>
                <a:gd fmla="*/ 1 h 56" name="T9"/>
                <a:gd fmla="*/ 36 w 82" name="T10"/>
                <a:gd fmla="*/ 4 h 56" name="T11"/>
                <a:gd fmla="*/ 28 w 82" name="T12"/>
                <a:gd fmla="*/ 7 h 56" name="T13"/>
                <a:gd fmla="*/ 25 w 82" name="T14"/>
                <a:gd fmla="*/ 13 h 56" name="T15"/>
                <a:gd fmla="*/ 25 w 82" name="T16"/>
                <a:gd fmla="*/ 15 h 56" name="T17"/>
                <a:gd fmla="*/ 16 w 82" name="T18"/>
                <a:gd fmla="*/ 29 h 56" name="T19"/>
                <a:gd fmla="*/ 16 w 82" name="T20"/>
                <a:gd fmla="*/ 32 h 56" name="T21"/>
                <a:gd fmla="*/ 12 w 82" name="T22"/>
                <a:gd fmla="*/ 39 h 56" name="T23"/>
                <a:gd fmla="*/ 7 w 82" name="T24"/>
                <a:gd fmla="*/ 42 h 56" name="T25"/>
                <a:gd fmla="*/ 13 w 82" name="T26"/>
                <a:gd fmla="*/ 52 h 56" name="T27"/>
                <a:gd fmla="*/ 14 w 82" name="T28"/>
                <a:gd fmla="*/ 51 h 56" name="T29"/>
                <a:gd fmla="*/ 15 w 82" name="T30"/>
                <a:gd fmla="*/ 51 h 56" name="T31"/>
                <a:gd fmla="*/ 17 w 82" name="T32"/>
                <a:gd fmla="*/ 52 h 56" name="T33"/>
                <a:gd fmla="*/ 28 w 82" name="T34"/>
                <a:gd fmla="*/ 49 h 56" name="T35"/>
                <a:gd fmla="*/ 60 w 82" name="T36"/>
                <a:gd fmla="*/ 27 h 56" name="T37"/>
                <a:gd fmla="*/ 61 w 82" name="T38"/>
                <a:gd fmla="*/ 26 h 56" name="T39"/>
                <a:gd fmla="*/ 62 w 82" name="T40"/>
                <a:gd fmla="*/ 38 h 56" name="T41"/>
                <a:gd fmla="*/ 72 w 82" name="T42"/>
                <a:gd fmla="*/ 44 h 56" name="T43"/>
                <a:gd fmla="*/ 76 w 82" name="T44"/>
                <a:gd fmla="*/ 39 h 56" name="T45"/>
                <a:gd fmla="*/ 81 w 82" name="T46"/>
                <a:gd fmla="*/ 32 h 56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56" w="82">
                  <a:moveTo>
                    <a:pt x="81" y="32"/>
                  </a:moveTo>
                  <a:cubicBezTo>
                    <a:pt x="80" y="29"/>
                    <a:pt x="79" y="26"/>
                    <a:pt x="78" y="23"/>
                  </a:cubicBezTo>
                  <a:cubicBezTo>
                    <a:pt x="77" y="21"/>
                    <a:pt x="76" y="18"/>
                    <a:pt x="75" y="16"/>
                  </a:cubicBezTo>
                  <a:cubicBezTo>
                    <a:pt x="80" y="15"/>
                    <a:pt x="81" y="6"/>
                    <a:pt x="75" y="4"/>
                  </a:cubicBezTo>
                  <a:cubicBezTo>
                    <a:pt x="64" y="1"/>
                    <a:pt x="53" y="4"/>
                    <a:pt x="42" y="1"/>
                  </a:cubicBezTo>
                  <a:cubicBezTo>
                    <a:pt x="39" y="0"/>
                    <a:pt x="37" y="2"/>
                    <a:pt x="36" y="4"/>
                  </a:cubicBezTo>
                  <a:cubicBezTo>
                    <a:pt x="33" y="3"/>
                    <a:pt x="29" y="4"/>
                    <a:pt x="28" y="7"/>
                  </a:cubicBezTo>
                  <a:cubicBezTo>
                    <a:pt x="27" y="9"/>
                    <a:pt x="26" y="11"/>
                    <a:pt x="25" y="13"/>
                  </a:cubicBezTo>
                  <a:cubicBezTo>
                    <a:pt x="25" y="14"/>
                    <a:pt x="25" y="14"/>
                    <a:pt x="25" y="15"/>
                  </a:cubicBezTo>
                  <a:cubicBezTo>
                    <a:pt x="22" y="20"/>
                    <a:pt x="19" y="24"/>
                    <a:pt x="16" y="29"/>
                  </a:cubicBezTo>
                  <a:cubicBezTo>
                    <a:pt x="16" y="30"/>
                    <a:pt x="16" y="31"/>
                    <a:pt x="16" y="32"/>
                  </a:cubicBezTo>
                  <a:cubicBezTo>
                    <a:pt x="14" y="34"/>
                    <a:pt x="13" y="36"/>
                    <a:pt x="12" y="39"/>
                  </a:cubicBezTo>
                  <a:cubicBezTo>
                    <a:pt x="10" y="40"/>
                    <a:pt x="8" y="41"/>
                    <a:pt x="7" y="42"/>
                  </a:cubicBezTo>
                  <a:cubicBezTo>
                    <a:pt x="0" y="46"/>
                    <a:pt x="6" y="56"/>
                    <a:pt x="13" y="52"/>
                  </a:cubicBezTo>
                  <a:cubicBezTo>
                    <a:pt x="13" y="52"/>
                    <a:pt x="13" y="52"/>
                    <a:pt x="14" y="51"/>
                  </a:cubicBezTo>
                  <a:cubicBezTo>
                    <a:pt x="14" y="51"/>
                    <a:pt x="15" y="51"/>
                    <a:pt x="15" y="51"/>
                  </a:cubicBezTo>
                  <a:cubicBezTo>
                    <a:pt x="15" y="51"/>
                    <a:pt x="16" y="52"/>
                    <a:pt x="17" y="52"/>
                  </a:cubicBezTo>
                  <a:cubicBezTo>
                    <a:pt x="21" y="51"/>
                    <a:pt x="25" y="51"/>
                    <a:pt x="28" y="49"/>
                  </a:cubicBezTo>
                  <a:cubicBezTo>
                    <a:pt x="41" y="47"/>
                    <a:pt x="51" y="38"/>
                    <a:pt x="60" y="27"/>
                  </a:cubicBezTo>
                  <a:cubicBezTo>
                    <a:pt x="60" y="27"/>
                    <a:pt x="61" y="26"/>
                    <a:pt x="61" y="26"/>
                  </a:cubicBezTo>
                  <a:cubicBezTo>
                    <a:pt x="62" y="29"/>
                    <a:pt x="62" y="34"/>
                    <a:pt x="62" y="38"/>
                  </a:cubicBezTo>
                  <a:cubicBezTo>
                    <a:pt x="61" y="44"/>
                    <a:pt x="67" y="48"/>
                    <a:pt x="72" y="44"/>
                  </a:cubicBezTo>
                  <a:cubicBezTo>
                    <a:pt x="73" y="42"/>
                    <a:pt x="75" y="41"/>
                    <a:pt x="76" y="39"/>
                  </a:cubicBezTo>
                  <a:cubicBezTo>
                    <a:pt x="79" y="39"/>
                    <a:pt x="82" y="36"/>
                    <a:pt x="81" y="32"/>
                  </a:cubicBezTo>
                  <a:close/>
                </a:path>
              </a:pathLst>
            </a:custGeom>
            <a:solidFill>
              <a:srgbClr val="86A8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1B22FF8-9ADF-4061-B43D-DA7697B36599}"/>
                </a:ext>
              </a:extLst>
            </p:cNvPr>
            <p:cNvSpPr/>
            <p:nvPr/>
          </p:nvSpPr>
          <p:spPr bwMode="auto">
            <a:xfrm>
              <a:off x="1420" y="3311"/>
              <a:ext cx="257" cy="214"/>
            </a:xfrm>
            <a:custGeom>
              <a:gdLst>
                <a:gd fmla="*/ 85 w 96" name="T0"/>
                <a:gd fmla="*/ 11 h 80" name="T1"/>
                <a:gd fmla="*/ 50 w 96" name="T2"/>
                <a:gd fmla="*/ 4 h 80" name="T3"/>
                <a:gd fmla="*/ 44 w 96" name="T4"/>
                <a:gd fmla="*/ 14 h 80" name="T5"/>
                <a:gd fmla="*/ 67 w 96" name="T6"/>
                <a:gd fmla="*/ 23 h 80" name="T7"/>
                <a:gd fmla="*/ 68 w 96" name="T8"/>
                <a:gd fmla="*/ 36 h 80" name="T9"/>
                <a:gd fmla="*/ 63 w 96" name="T10"/>
                <a:gd fmla="*/ 38 h 80" name="T11"/>
                <a:gd fmla="*/ 14 w 96" name="T12"/>
                <a:gd fmla="*/ 49 h 80" name="T13"/>
                <a:gd fmla="*/ 5 w 96" name="T14"/>
                <a:gd fmla="*/ 58 h 80" name="T15"/>
                <a:gd fmla="*/ 69 w 96" name="T16"/>
                <a:gd fmla="*/ 48 h 80" name="T17"/>
                <a:gd fmla="*/ 72 w 96" name="T18"/>
                <a:gd fmla="*/ 63 h 80" name="T19"/>
                <a:gd fmla="*/ 84 w 96" name="T20"/>
                <a:gd fmla="*/ 63 h 80" name="T21"/>
                <a:gd fmla="*/ 85 w 96" name="T22"/>
                <a:gd fmla="*/ 59 h 80" name="T23"/>
                <a:gd fmla="*/ 88 w 96" name="T24"/>
                <a:gd fmla="*/ 52 h 80" name="T25"/>
                <a:gd fmla="*/ 88 w 96" name="T26"/>
                <a:gd fmla="*/ 27 h 80" name="T27"/>
                <a:gd fmla="*/ 87 w 96" name="T28"/>
                <a:gd fmla="*/ 22 h 80" name="T29"/>
                <a:gd fmla="*/ 88 w 96" name="T30"/>
                <a:gd fmla="*/ 22 h 80" name="T31"/>
                <a:gd fmla="*/ 85 w 96" name="T32"/>
                <a:gd fmla="*/ 11 h 80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0" w="96">
                  <a:moveTo>
                    <a:pt x="85" y="11"/>
                  </a:moveTo>
                  <a:cubicBezTo>
                    <a:pt x="73" y="13"/>
                    <a:pt x="60" y="11"/>
                    <a:pt x="50" y="4"/>
                  </a:cubicBezTo>
                  <a:cubicBezTo>
                    <a:pt x="43" y="0"/>
                    <a:pt x="37" y="10"/>
                    <a:pt x="44" y="14"/>
                  </a:cubicBezTo>
                  <a:cubicBezTo>
                    <a:pt x="51" y="19"/>
                    <a:pt x="59" y="22"/>
                    <a:pt x="67" y="23"/>
                  </a:cubicBezTo>
                  <a:cubicBezTo>
                    <a:pt x="67" y="27"/>
                    <a:pt x="67" y="32"/>
                    <a:pt x="68" y="36"/>
                  </a:cubicBezTo>
                  <a:cubicBezTo>
                    <a:pt x="66" y="36"/>
                    <a:pt x="65" y="36"/>
                    <a:pt x="63" y="38"/>
                  </a:cubicBezTo>
                  <a:cubicBezTo>
                    <a:pt x="50" y="48"/>
                    <a:pt x="28" y="66"/>
                    <a:pt x="14" y="49"/>
                  </a:cubicBezTo>
                  <a:cubicBezTo>
                    <a:pt x="8" y="44"/>
                    <a:pt x="0" y="52"/>
                    <a:pt x="5" y="58"/>
                  </a:cubicBezTo>
                  <a:cubicBezTo>
                    <a:pt x="24" y="80"/>
                    <a:pt x="50" y="63"/>
                    <a:pt x="69" y="48"/>
                  </a:cubicBezTo>
                  <a:cubicBezTo>
                    <a:pt x="69" y="53"/>
                    <a:pt x="70" y="58"/>
                    <a:pt x="72" y="63"/>
                  </a:cubicBezTo>
                  <a:cubicBezTo>
                    <a:pt x="74" y="68"/>
                    <a:pt x="81" y="68"/>
                    <a:pt x="84" y="63"/>
                  </a:cubicBezTo>
                  <a:cubicBezTo>
                    <a:pt x="84" y="61"/>
                    <a:pt x="84" y="60"/>
                    <a:pt x="85" y="59"/>
                  </a:cubicBezTo>
                  <a:cubicBezTo>
                    <a:pt x="87" y="58"/>
                    <a:pt x="89" y="55"/>
                    <a:pt x="88" y="52"/>
                  </a:cubicBezTo>
                  <a:cubicBezTo>
                    <a:pt x="86" y="44"/>
                    <a:pt x="87" y="35"/>
                    <a:pt x="88" y="27"/>
                  </a:cubicBezTo>
                  <a:cubicBezTo>
                    <a:pt x="88" y="25"/>
                    <a:pt x="88" y="24"/>
                    <a:pt x="87" y="22"/>
                  </a:cubicBezTo>
                  <a:cubicBezTo>
                    <a:pt x="87" y="22"/>
                    <a:pt x="88" y="22"/>
                    <a:pt x="88" y="22"/>
                  </a:cubicBezTo>
                  <a:cubicBezTo>
                    <a:pt x="96" y="21"/>
                    <a:pt x="93" y="9"/>
                    <a:pt x="85" y="11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6285AD30-F362-4099-930E-0B7F32EDE095}"/>
                </a:ext>
              </a:extLst>
            </p:cNvPr>
            <p:cNvSpPr/>
            <p:nvPr/>
          </p:nvSpPr>
          <p:spPr bwMode="auto">
            <a:xfrm>
              <a:off x="2017" y="3354"/>
              <a:ext cx="225" cy="166"/>
            </a:xfrm>
            <a:custGeom>
              <a:gdLst>
                <a:gd fmla="*/ 84 w 84" name="T0"/>
                <a:gd fmla="*/ 45 h 62" name="T1"/>
                <a:gd fmla="*/ 76 w 84" name="T2"/>
                <a:gd fmla="*/ 14 h 62" name="T3"/>
                <a:gd fmla="*/ 71 w 84" name="T4"/>
                <a:gd fmla="*/ 9 h 62" name="T5"/>
                <a:gd fmla="*/ 42 w 84" name="T6"/>
                <a:gd fmla="*/ 4 h 62" name="T7"/>
                <a:gd fmla="*/ 36 w 84" name="T8"/>
                <a:gd fmla="*/ 15 h 62" name="T9"/>
                <a:gd fmla="*/ 62 w 84" name="T10"/>
                <a:gd fmla="*/ 21 h 62" name="T11"/>
                <a:gd fmla="*/ 63 w 84" name="T12"/>
                <a:gd fmla="*/ 25 h 62" name="T13"/>
                <a:gd fmla="*/ 62 w 84" name="T14"/>
                <a:gd fmla="*/ 26 h 62" name="T15"/>
                <a:gd fmla="*/ 8 w 84" name="T16"/>
                <a:gd fmla="*/ 50 h 62" name="T17"/>
                <a:gd fmla="*/ 8 w 84" name="T18"/>
                <a:gd fmla="*/ 62 h 62" name="T19"/>
                <a:gd fmla="*/ 65 w 84" name="T20"/>
                <a:gd fmla="*/ 39 h 62" name="T21"/>
                <a:gd fmla="*/ 66 w 84" name="T22"/>
                <a:gd fmla="*/ 48 h 62" name="T23"/>
                <a:gd fmla="*/ 72 w 84" name="T24"/>
                <a:gd fmla="*/ 53 h 62" name="T25"/>
                <a:gd fmla="*/ 78 w 84" name="T26"/>
                <a:gd fmla="*/ 53 h 62" name="T27"/>
                <a:gd fmla="*/ 84 w 84" name="T28"/>
                <a:gd fmla="*/ 45 h 6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62" w="84">
                  <a:moveTo>
                    <a:pt x="84" y="45"/>
                  </a:moveTo>
                  <a:cubicBezTo>
                    <a:pt x="82" y="34"/>
                    <a:pt x="79" y="24"/>
                    <a:pt x="76" y="14"/>
                  </a:cubicBezTo>
                  <a:cubicBezTo>
                    <a:pt x="75" y="11"/>
                    <a:pt x="73" y="10"/>
                    <a:pt x="71" y="9"/>
                  </a:cubicBezTo>
                  <a:cubicBezTo>
                    <a:pt x="61" y="8"/>
                    <a:pt x="51" y="9"/>
                    <a:pt x="42" y="4"/>
                  </a:cubicBezTo>
                  <a:cubicBezTo>
                    <a:pt x="36" y="0"/>
                    <a:pt x="30" y="11"/>
                    <a:pt x="36" y="15"/>
                  </a:cubicBezTo>
                  <a:cubicBezTo>
                    <a:pt x="44" y="19"/>
                    <a:pt x="53" y="20"/>
                    <a:pt x="62" y="21"/>
                  </a:cubicBezTo>
                  <a:cubicBezTo>
                    <a:pt x="62" y="22"/>
                    <a:pt x="63" y="24"/>
                    <a:pt x="63" y="25"/>
                  </a:cubicBezTo>
                  <a:cubicBezTo>
                    <a:pt x="63" y="26"/>
                    <a:pt x="62" y="26"/>
                    <a:pt x="62" y="26"/>
                  </a:cubicBezTo>
                  <a:cubicBezTo>
                    <a:pt x="46" y="39"/>
                    <a:pt x="29" y="49"/>
                    <a:pt x="8" y="50"/>
                  </a:cubicBezTo>
                  <a:cubicBezTo>
                    <a:pt x="0" y="50"/>
                    <a:pt x="0" y="62"/>
                    <a:pt x="8" y="62"/>
                  </a:cubicBezTo>
                  <a:cubicBezTo>
                    <a:pt x="30" y="61"/>
                    <a:pt x="48" y="52"/>
                    <a:pt x="65" y="39"/>
                  </a:cubicBezTo>
                  <a:cubicBezTo>
                    <a:pt x="65" y="42"/>
                    <a:pt x="66" y="45"/>
                    <a:pt x="66" y="48"/>
                  </a:cubicBezTo>
                  <a:cubicBezTo>
                    <a:pt x="67" y="51"/>
                    <a:pt x="70" y="53"/>
                    <a:pt x="72" y="53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82" y="53"/>
                    <a:pt x="84" y="49"/>
                    <a:pt x="84" y="45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FCFF9CE6-AF48-499D-BBD1-CB6FE2A3EF30}"/>
                </a:ext>
              </a:extLst>
            </p:cNvPr>
            <p:cNvSpPr/>
            <p:nvPr/>
          </p:nvSpPr>
          <p:spPr bwMode="auto">
            <a:xfrm>
              <a:off x="1045" y="1470"/>
              <a:ext cx="150" cy="158"/>
            </a:xfrm>
            <a:custGeom>
              <a:gdLst>
                <a:gd fmla="*/ 42 w 56" name="T0"/>
                <a:gd fmla="*/ 6 h 59" name="T1"/>
                <a:gd fmla="*/ 5 w 56" name="T2"/>
                <a:gd fmla="*/ 45 h 59" name="T3"/>
                <a:gd fmla="*/ 14 w 56" name="T4"/>
                <a:gd fmla="*/ 54 h 59" name="T5"/>
                <a:gd fmla="*/ 51 w 56" name="T6"/>
                <a:gd fmla="*/ 15 h 59" name="T7"/>
                <a:gd fmla="*/ 42 w 56" name="T8"/>
                <a:gd fmla="*/ 6 h 59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9" w="56">
                  <a:moveTo>
                    <a:pt x="42" y="6"/>
                  </a:moveTo>
                  <a:cubicBezTo>
                    <a:pt x="31" y="20"/>
                    <a:pt x="17" y="32"/>
                    <a:pt x="5" y="45"/>
                  </a:cubicBezTo>
                  <a:cubicBezTo>
                    <a:pt x="0" y="51"/>
                    <a:pt x="9" y="59"/>
                    <a:pt x="14" y="54"/>
                  </a:cubicBezTo>
                  <a:cubicBezTo>
                    <a:pt x="26" y="40"/>
                    <a:pt x="40" y="29"/>
                    <a:pt x="51" y="15"/>
                  </a:cubicBezTo>
                  <a:cubicBezTo>
                    <a:pt x="56" y="9"/>
                    <a:pt x="47" y="0"/>
                    <a:pt x="4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E8C6FA86-7F7E-4227-847A-04D67ED9EBC2}"/>
                </a:ext>
              </a:extLst>
            </p:cNvPr>
            <p:cNvSpPr/>
            <p:nvPr/>
          </p:nvSpPr>
          <p:spPr bwMode="auto">
            <a:xfrm>
              <a:off x="1583" y="1481"/>
              <a:ext cx="145" cy="163"/>
            </a:xfrm>
            <a:custGeom>
              <a:gdLst>
                <a:gd fmla="*/ 51 w 54" name="T0"/>
                <a:gd fmla="*/ 15 h 61" name="T1"/>
                <a:gd fmla="*/ 48 w 54" name="T2"/>
                <a:gd fmla="*/ 9 h 61" name="T3"/>
                <a:gd fmla="*/ 26 w 54" name="T4"/>
                <a:gd fmla="*/ 1 h 61" name="T5"/>
                <a:gd fmla="*/ 19 w 54" name="T6"/>
                <a:gd fmla="*/ 8 h 61" name="T7"/>
                <a:gd fmla="*/ 16 w 54" name="T8"/>
                <a:gd fmla="*/ 10 h 61" name="T9"/>
                <a:gd fmla="*/ 17 w 54" name="T10"/>
                <a:gd fmla="*/ 58 h 61" name="T11"/>
                <a:gd fmla="*/ 25 w 54" name="T12"/>
                <a:gd fmla="*/ 50 h 61" name="T13"/>
                <a:gd fmla="*/ 32 w 54" name="T14"/>
                <a:gd fmla="*/ 34 h 61" name="T15"/>
                <a:gd fmla="*/ 51 w 54" name="T16"/>
                <a:gd fmla="*/ 23 h 61" name="T17"/>
                <a:gd fmla="*/ 51 w 54" name="T18"/>
                <a:gd fmla="*/ 15 h 6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61" w="54">
                  <a:moveTo>
                    <a:pt x="51" y="15"/>
                  </a:moveTo>
                  <a:cubicBezTo>
                    <a:pt x="51" y="13"/>
                    <a:pt x="50" y="10"/>
                    <a:pt x="48" y="9"/>
                  </a:cubicBezTo>
                  <a:cubicBezTo>
                    <a:pt x="41" y="6"/>
                    <a:pt x="34" y="3"/>
                    <a:pt x="26" y="1"/>
                  </a:cubicBezTo>
                  <a:cubicBezTo>
                    <a:pt x="21" y="0"/>
                    <a:pt x="18" y="5"/>
                    <a:pt x="19" y="8"/>
                  </a:cubicBezTo>
                  <a:cubicBezTo>
                    <a:pt x="18" y="9"/>
                    <a:pt x="17" y="9"/>
                    <a:pt x="16" y="10"/>
                  </a:cubicBezTo>
                  <a:cubicBezTo>
                    <a:pt x="1" y="22"/>
                    <a:pt x="0" y="47"/>
                    <a:pt x="17" y="58"/>
                  </a:cubicBezTo>
                  <a:cubicBezTo>
                    <a:pt x="22" y="61"/>
                    <a:pt x="27" y="55"/>
                    <a:pt x="25" y="50"/>
                  </a:cubicBezTo>
                  <a:cubicBezTo>
                    <a:pt x="21" y="41"/>
                    <a:pt x="24" y="38"/>
                    <a:pt x="32" y="34"/>
                  </a:cubicBezTo>
                  <a:cubicBezTo>
                    <a:pt x="39" y="30"/>
                    <a:pt x="45" y="28"/>
                    <a:pt x="51" y="23"/>
                  </a:cubicBezTo>
                  <a:cubicBezTo>
                    <a:pt x="54" y="20"/>
                    <a:pt x="53" y="17"/>
                    <a:pt x="5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0337DCF-1BAB-4203-B0DF-FE0672170F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0" y="1382"/>
              <a:ext cx="659" cy="756"/>
            </a:xfrm>
            <a:custGeom>
              <a:gdLst>
                <a:gd fmla="*/ 225 w 246" name="T0"/>
                <a:gd fmla="*/ 75 h 283" name="T1"/>
                <a:gd fmla="*/ 217 w 246" name="T2"/>
                <a:gd fmla="*/ 57 h 283" name="T3"/>
                <a:gd fmla="*/ 215 w 246" name="T4"/>
                <a:gd fmla="*/ 53 h 283" name="T5"/>
                <a:gd fmla="*/ 200 w 246" name="T6"/>
                <a:gd fmla="*/ 5 h 283" name="T7"/>
                <a:gd fmla="*/ 190 w 246" name="T8"/>
                <a:gd fmla="*/ 2 h 283" name="T9"/>
                <a:gd fmla="*/ 187 w 246" name="T10"/>
                <a:gd fmla="*/ 3 h 283" name="T11"/>
                <a:gd fmla="*/ 181 w 246" name="T12"/>
                <a:gd fmla="*/ 1 h 283" name="T13"/>
                <a:gd fmla="*/ 91 w 246" name="T14"/>
                <a:gd fmla="*/ 38 h 283" name="T15"/>
                <a:gd fmla="*/ 9 w 246" name="T16"/>
                <a:gd fmla="*/ 72 h 283" name="T17"/>
                <a:gd fmla="*/ 1 w 246" name="T18"/>
                <a:gd fmla="*/ 79 h 283" name="T19"/>
                <a:gd fmla="*/ 27 w 246" name="T20"/>
                <a:gd fmla="*/ 157 h 283" name="T21"/>
                <a:gd fmla="*/ 44 w 246" name="T22"/>
                <a:gd fmla="*/ 204 h 283" name="T23"/>
                <a:gd fmla="*/ 51 w 246" name="T24"/>
                <a:gd fmla="*/ 223 h 283" name="T25"/>
                <a:gd fmla="*/ 65 w 246" name="T26"/>
                <a:gd fmla="*/ 268 h 283" name="T27"/>
                <a:gd fmla="*/ 66 w 246" name="T28"/>
                <a:gd fmla="*/ 276 h 283" name="T29"/>
                <a:gd fmla="*/ 75 w 246" name="T30"/>
                <a:gd fmla="*/ 281 h 283" name="T31"/>
                <a:gd fmla="*/ 89 w 246" name="T32"/>
                <a:gd fmla="*/ 273 h 283" name="T33"/>
                <a:gd fmla="*/ 91 w 246" name="T34"/>
                <a:gd fmla="*/ 267 h 283" name="T35"/>
                <a:gd fmla="*/ 90 w 246" name="T36"/>
                <a:gd fmla="*/ 263 h 283" name="T37"/>
                <a:gd fmla="*/ 90 w 246" name="T38"/>
                <a:gd fmla="*/ 259 h 283" name="T39"/>
                <a:gd fmla="*/ 66 w 246" name="T40"/>
                <a:gd fmla="*/ 173 h 283" name="T41"/>
                <a:gd fmla="*/ 57 w 246" name="T42"/>
                <a:gd fmla="*/ 170 h 283" name="T43"/>
                <a:gd fmla="*/ 48 w 246" name="T44"/>
                <a:gd fmla="*/ 123 h 283" name="T45"/>
                <a:gd fmla="*/ 54 w 246" name="T46"/>
                <a:gd fmla="*/ 120 h 283" name="T47"/>
                <a:gd fmla="*/ 56 w 246" name="T48"/>
                <a:gd fmla="*/ 119 h 283" name="T49"/>
                <a:gd fmla="*/ 115 w 246" name="T50"/>
                <a:gd fmla="*/ 90 h 283" name="T51"/>
                <a:gd fmla="*/ 116 w 246" name="T52"/>
                <a:gd fmla="*/ 90 h 283" name="T53"/>
                <a:gd fmla="*/ 133 w 246" name="T54"/>
                <a:gd fmla="*/ 83 h 283" name="T55"/>
                <a:gd fmla="*/ 172 w 246" name="T56"/>
                <a:gd fmla="*/ 69 h 283" name="T57"/>
                <a:gd fmla="*/ 175 w 246" name="T58"/>
                <a:gd fmla="*/ 66 h 283" name="T59"/>
                <a:gd fmla="*/ 183 w 246" name="T60"/>
                <a:gd fmla="*/ 66 h 283" name="T61"/>
                <a:gd fmla="*/ 188 w 246" name="T62"/>
                <a:gd fmla="*/ 67 h 283" name="T63"/>
                <a:gd fmla="*/ 190 w 246" name="T64"/>
                <a:gd fmla="*/ 68 h 283" name="T65"/>
                <a:gd fmla="*/ 190 w 246" name="T66"/>
                <a:gd fmla="*/ 73 h 283" name="T67"/>
                <a:gd fmla="*/ 199 w 246" name="T68"/>
                <a:gd fmla="*/ 79 h 283" name="T69"/>
                <a:gd fmla="*/ 204 w 246" name="T70"/>
                <a:gd fmla="*/ 85 h 283" name="T71"/>
                <a:gd fmla="*/ 206 w 246" name="T72"/>
                <a:gd fmla="*/ 88 h 283" name="T73"/>
                <a:gd fmla="*/ 221 w 246" name="T74"/>
                <a:gd fmla="*/ 120 h 283" name="T75"/>
                <a:gd fmla="*/ 226 w 246" name="T76"/>
                <a:gd fmla="*/ 132 h 283" name="T77"/>
                <a:gd fmla="*/ 227 w 246" name="T78"/>
                <a:gd fmla="*/ 134 h 283" name="T79"/>
                <a:gd fmla="*/ 232 w 246" name="T80"/>
                <a:gd fmla="*/ 148 h 283" name="T81"/>
                <a:gd fmla="*/ 243 w 246" name="T82"/>
                <a:gd fmla="*/ 146 h 283" name="T83"/>
                <a:gd fmla="*/ 225 w 246" name="T84"/>
                <a:gd fmla="*/ 75 h 283" name="T85"/>
                <a:gd fmla="*/ 93 w 246" name="T86"/>
                <a:gd fmla="*/ 84 h 283" name="T87"/>
                <a:gd fmla="*/ 122 w 246" name="T88"/>
                <a:gd fmla="*/ 73 h 283" name="T89"/>
                <a:gd fmla="*/ 93 w 246" name="T90"/>
                <a:gd fmla="*/ 84 h 28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283" w="246">
                  <a:moveTo>
                    <a:pt x="225" y="75"/>
                  </a:moveTo>
                  <a:cubicBezTo>
                    <a:pt x="222" y="69"/>
                    <a:pt x="220" y="63"/>
                    <a:pt x="217" y="57"/>
                  </a:cubicBezTo>
                  <a:cubicBezTo>
                    <a:pt x="216" y="56"/>
                    <a:pt x="216" y="54"/>
                    <a:pt x="215" y="53"/>
                  </a:cubicBezTo>
                  <a:cubicBezTo>
                    <a:pt x="211" y="37"/>
                    <a:pt x="206" y="21"/>
                    <a:pt x="200" y="5"/>
                  </a:cubicBezTo>
                  <a:cubicBezTo>
                    <a:pt x="198" y="0"/>
                    <a:pt x="193" y="0"/>
                    <a:pt x="190" y="2"/>
                  </a:cubicBezTo>
                  <a:cubicBezTo>
                    <a:pt x="189" y="2"/>
                    <a:pt x="188" y="2"/>
                    <a:pt x="187" y="3"/>
                  </a:cubicBezTo>
                  <a:cubicBezTo>
                    <a:pt x="186" y="1"/>
                    <a:pt x="184" y="0"/>
                    <a:pt x="181" y="1"/>
                  </a:cubicBezTo>
                  <a:cubicBezTo>
                    <a:pt x="151" y="10"/>
                    <a:pt x="117" y="18"/>
                    <a:pt x="91" y="38"/>
                  </a:cubicBezTo>
                  <a:cubicBezTo>
                    <a:pt x="63" y="47"/>
                    <a:pt x="31" y="53"/>
                    <a:pt x="9" y="72"/>
                  </a:cubicBezTo>
                  <a:cubicBezTo>
                    <a:pt x="5" y="71"/>
                    <a:pt x="0" y="74"/>
                    <a:pt x="1" y="79"/>
                  </a:cubicBezTo>
                  <a:cubicBezTo>
                    <a:pt x="7" y="106"/>
                    <a:pt x="16" y="132"/>
                    <a:pt x="27" y="157"/>
                  </a:cubicBezTo>
                  <a:cubicBezTo>
                    <a:pt x="31" y="173"/>
                    <a:pt x="38" y="189"/>
                    <a:pt x="44" y="204"/>
                  </a:cubicBezTo>
                  <a:cubicBezTo>
                    <a:pt x="46" y="210"/>
                    <a:pt x="49" y="217"/>
                    <a:pt x="51" y="223"/>
                  </a:cubicBezTo>
                  <a:cubicBezTo>
                    <a:pt x="55" y="238"/>
                    <a:pt x="59" y="254"/>
                    <a:pt x="65" y="268"/>
                  </a:cubicBezTo>
                  <a:cubicBezTo>
                    <a:pt x="66" y="271"/>
                    <a:pt x="66" y="273"/>
                    <a:pt x="66" y="276"/>
                  </a:cubicBezTo>
                  <a:cubicBezTo>
                    <a:pt x="67" y="280"/>
                    <a:pt x="71" y="283"/>
                    <a:pt x="75" y="281"/>
                  </a:cubicBezTo>
                  <a:cubicBezTo>
                    <a:pt x="80" y="278"/>
                    <a:pt x="84" y="276"/>
                    <a:pt x="89" y="273"/>
                  </a:cubicBezTo>
                  <a:cubicBezTo>
                    <a:pt x="91" y="272"/>
                    <a:pt x="92" y="269"/>
                    <a:pt x="91" y="267"/>
                  </a:cubicBezTo>
                  <a:cubicBezTo>
                    <a:pt x="91" y="265"/>
                    <a:pt x="90" y="264"/>
                    <a:pt x="90" y="263"/>
                  </a:cubicBezTo>
                  <a:cubicBezTo>
                    <a:pt x="90" y="262"/>
                    <a:pt x="90" y="261"/>
                    <a:pt x="90" y="259"/>
                  </a:cubicBezTo>
                  <a:cubicBezTo>
                    <a:pt x="82" y="230"/>
                    <a:pt x="73" y="202"/>
                    <a:pt x="66" y="173"/>
                  </a:cubicBezTo>
                  <a:cubicBezTo>
                    <a:pt x="65" y="169"/>
                    <a:pt x="60" y="168"/>
                    <a:pt x="57" y="170"/>
                  </a:cubicBezTo>
                  <a:cubicBezTo>
                    <a:pt x="53" y="154"/>
                    <a:pt x="50" y="139"/>
                    <a:pt x="48" y="123"/>
                  </a:cubicBezTo>
                  <a:cubicBezTo>
                    <a:pt x="50" y="122"/>
                    <a:pt x="52" y="121"/>
                    <a:pt x="54" y="120"/>
                  </a:cubicBezTo>
                  <a:cubicBezTo>
                    <a:pt x="55" y="119"/>
                    <a:pt x="55" y="120"/>
                    <a:pt x="56" y="119"/>
                  </a:cubicBezTo>
                  <a:cubicBezTo>
                    <a:pt x="77" y="112"/>
                    <a:pt x="96" y="101"/>
                    <a:pt x="115" y="90"/>
                  </a:cubicBezTo>
                  <a:cubicBezTo>
                    <a:pt x="115" y="90"/>
                    <a:pt x="115" y="90"/>
                    <a:pt x="116" y="90"/>
                  </a:cubicBezTo>
                  <a:cubicBezTo>
                    <a:pt x="121" y="88"/>
                    <a:pt x="127" y="85"/>
                    <a:pt x="133" y="83"/>
                  </a:cubicBezTo>
                  <a:cubicBezTo>
                    <a:pt x="146" y="79"/>
                    <a:pt x="159" y="73"/>
                    <a:pt x="172" y="69"/>
                  </a:cubicBezTo>
                  <a:cubicBezTo>
                    <a:pt x="173" y="68"/>
                    <a:pt x="174" y="67"/>
                    <a:pt x="175" y="66"/>
                  </a:cubicBezTo>
                  <a:cubicBezTo>
                    <a:pt x="178" y="67"/>
                    <a:pt x="181" y="67"/>
                    <a:pt x="183" y="66"/>
                  </a:cubicBezTo>
                  <a:cubicBezTo>
                    <a:pt x="185" y="66"/>
                    <a:pt x="187" y="67"/>
                    <a:pt x="188" y="67"/>
                  </a:cubicBezTo>
                  <a:cubicBezTo>
                    <a:pt x="189" y="67"/>
                    <a:pt x="189" y="68"/>
                    <a:pt x="190" y="68"/>
                  </a:cubicBezTo>
                  <a:cubicBezTo>
                    <a:pt x="190" y="73"/>
                    <a:pt x="190" y="73"/>
                    <a:pt x="190" y="73"/>
                  </a:cubicBezTo>
                  <a:cubicBezTo>
                    <a:pt x="190" y="78"/>
                    <a:pt x="195" y="81"/>
                    <a:pt x="199" y="79"/>
                  </a:cubicBezTo>
                  <a:cubicBezTo>
                    <a:pt x="201" y="81"/>
                    <a:pt x="203" y="83"/>
                    <a:pt x="204" y="85"/>
                  </a:cubicBezTo>
                  <a:cubicBezTo>
                    <a:pt x="205" y="86"/>
                    <a:pt x="206" y="87"/>
                    <a:pt x="206" y="88"/>
                  </a:cubicBezTo>
                  <a:cubicBezTo>
                    <a:pt x="210" y="99"/>
                    <a:pt x="215" y="109"/>
                    <a:pt x="221" y="120"/>
                  </a:cubicBezTo>
                  <a:cubicBezTo>
                    <a:pt x="223" y="124"/>
                    <a:pt x="224" y="128"/>
                    <a:pt x="226" y="132"/>
                  </a:cubicBezTo>
                  <a:cubicBezTo>
                    <a:pt x="226" y="133"/>
                    <a:pt x="227" y="133"/>
                    <a:pt x="227" y="134"/>
                  </a:cubicBezTo>
                  <a:cubicBezTo>
                    <a:pt x="229" y="139"/>
                    <a:pt x="230" y="143"/>
                    <a:pt x="232" y="148"/>
                  </a:cubicBezTo>
                  <a:cubicBezTo>
                    <a:pt x="234" y="155"/>
                    <a:pt x="243" y="153"/>
                    <a:pt x="243" y="146"/>
                  </a:cubicBezTo>
                  <a:cubicBezTo>
                    <a:pt x="246" y="119"/>
                    <a:pt x="239" y="97"/>
                    <a:pt x="225" y="75"/>
                  </a:cubicBezTo>
                  <a:close/>
                  <a:moveTo>
                    <a:pt x="93" y="84"/>
                  </a:moveTo>
                  <a:cubicBezTo>
                    <a:pt x="102" y="80"/>
                    <a:pt x="112" y="76"/>
                    <a:pt x="122" y="73"/>
                  </a:cubicBezTo>
                  <a:cubicBezTo>
                    <a:pt x="112" y="77"/>
                    <a:pt x="103" y="81"/>
                    <a:pt x="93" y="84"/>
                  </a:cubicBezTo>
                  <a:close/>
                </a:path>
              </a:pathLst>
            </a:custGeom>
            <a:solidFill>
              <a:srgbClr val="F1DE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A64DB419-4C72-443A-A0DB-302A22441CD3}"/>
                </a:ext>
              </a:extLst>
            </p:cNvPr>
            <p:cNvSpPr/>
            <p:nvPr/>
          </p:nvSpPr>
          <p:spPr bwMode="auto">
            <a:xfrm>
              <a:off x="1902" y="2103"/>
              <a:ext cx="594" cy="316"/>
            </a:xfrm>
            <a:custGeom>
              <a:gdLst>
                <a:gd fmla="*/ 220 w 222" name="T0"/>
                <a:gd fmla="*/ 25 h 118" name="T1"/>
                <a:gd fmla="*/ 217 w 222" name="T2"/>
                <a:gd fmla="*/ 11 h 118" name="T3"/>
                <a:gd fmla="*/ 216 w 222" name="T4"/>
                <a:gd fmla="*/ 6 h 118" name="T5"/>
                <a:gd fmla="*/ 213 w 222" name="T6"/>
                <a:gd fmla="*/ 2 h 118" name="T7"/>
                <a:gd fmla="*/ 207 w 222" name="T8"/>
                <a:gd fmla="*/ 0 h 118" name="T9"/>
                <a:gd fmla="*/ 201 w 222" name="T10"/>
                <a:gd fmla="*/ 5 h 118" name="T11"/>
                <a:gd fmla="*/ 197 w 222" name="T12"/>
                <a:gd fmla="*/ 8 h 118" name="T13"/>
                <a:gd fmla="*/ 196 w 222" name="T14"/>
                <a:gd fmla="*/ 13 h 118" name="T15"/>
                <a:gd fmla="*/ 195 w 222" name="T16"/>
                <a:gd fmla="*/ 15 h 118" name="T17"/>
                <a:gd fmla="*/ 194 w 222" name="T18"/>
                <a:gd fmla="*/ 25 h 118" name="T19"/>
                <a:gd fmla="*/ 194 w 222" name="T20"/>
                <a:gd fmla="*/ 27 h 118" name="T21"/>
                <a:gd fmla="*/ 183 w 222" name="T22"/>
                <a:gd fmla="*/ 33 h 118" name="T23"/>
                <a:gd fmla="*/ 107 w 222" name="T24"/>
                <a:gd fmla="*/ 69 h 118" name="T25"/>
                <a:gd fmla="*/ 61 w 222" name="T26"/>
                <a:gd fmla="*/ 85 h 118" name="T27"/>
                <a:gd fmla="*/ 55 w 222" name="T28"/>
                <a:gd fmla="*/ 85 h 118" name="T29"/>
                <a:gd fmla="*/ 54 w 222" name="T30"/>
                <a:gd fmla="*/ 86 h 118" name="T31"/>
                <a:gd fmla="*/ 35 w 222" name="T32"/>
                <a:gd fmla="*/ 88 h 118" name="T33"/>
                <a:gd fmla="*/ 31 w 222" name="T34"/>
                <a:gd fmla="*/ 89 h 118" name="T35"/>
                <a:gd fmla="*/ 30 w 222" name="T36"/>
                <a:gd fmla="*/ 89 h 118" name="T37"/>
                <a:gd fmla="*/ 29 w 222" name="T38"/>
                <a:gd fmla="*/ 89 h 118" name="T39"/>
                <a:gd fmla="*/ 27 w 222" name="T40"/>
                <a:gd fmla="*/ 83 h 118" name="T41"/>
                <a:gd fmla="*/ 23 w 222" name="T42"/>
                <a:gd fmla="*/ 79 h 118" name="T43"/>
                <a:gd fmla="*/ 23 w 222" name="T44"/>
                <a:gd fmla="*/ 79 h 118" name="T45"/>
                <a:gd fmla="*/ 20 w 222" name="T46"/>
                <a:gd fmla="*/ 75 h 118" name="T47"/>
                <a:gd fmla="*/ 11 w 222" name="T48"/>
                <a:gd fmla="*/ 73 h 118" name="T49"/>
                <a:gd fmla="*/ 9 w 222" name="T50"/>
                <a:gd fmla="*/ 73 h 118" name="T51"/>
                <a:gd fmla="*/ 4 w 222" name="T52"/>
                <a:gd fmla="*/ 76 h 118" name="T53"/>
                <a:gd fmla="*/ 3 w 222" name="T54"/>
                <a:gd fmla="*/ 77 h 118" name="T55"/>
                <a:gd fmla="*/ 2 w 222" name="T56"/>
                <a:gd fmla="*/ 86 h 118" name="T57"/>
                <a:gd fmla="*/ 13 w 222" name="T58"/>
                <a:gd fmla="*/ 103 h 118" name="T59"/>
                <a:gd fmla="*/ 17 w 222" name="T60"/>
                <a:gd fmla="*/ 105 h 118" name="T61"/>
                <a:gd fmla="*/ 19 w 222" name="T62"/>
                <a:gd fmla="*/ 108 h 118" name="T63"/>
                <a:gd fmla="*/ 22 w 222" name="T64"/>
                <a:gd fmla="*/ 111 h 118" name="T65"/>
                <a:gd fmla="*/ 30 w 222" name="T66"/>
                <a:gd fmla="*/ 115 h 118" name="T67"/>
                <a:gd fmla="*/ 32 w 222" name="T68"/>
                <a:gd fmla="*/ 114 h 118" name="T69"/>
                <a:gd fmla="*/ 34 w 222" name="T70"/>
                <a:gd fmla="*/ 113 h 118" name="T71"/>
                <a:gd fmla="*/ 36 w 222" name="T72"/>
                <a:gd fmla="*/ 112 h 118" name="T73"/>
                <a:gd fmla="*/ 94 w 222" name="T74"/>
                <a:gd fmla="*/ 90 h 118" name="T75"/>
                <a:gd fmla="*/ 97 w 222" name="T76"/>
                <a:gd fmla="*/ 88 h 118" name="T77"/>
                <a:gd fmla="*/ 130 w 222" name="T78"/>
                <a:gd fmla="*/ 75 h 118" name="T79"/>
                <a:gd fmla="*/ 133 w 222" name="T80"/>
                <a:gd fmla="*/ 71 h 118" name="T81"/>
                <a:gd fmla="*/ 140 w 222" name="T82"/>
                <a:gd fmla="*/ 68 h 118" name="T83"/>
                <a:gd fmla="*/ 145 w 222" name="T84"/>
                <a:gd fmla="*/ 67 h 118" name="T85"/>
                <a:gd fmla="*/ 154 w 222" name="T86"/>
                <a:gd fmla="*/ 62 h 118" name="T87"/>
                <a:gd fmla="*/ 164 w 222" name="T88"/>
                <a:gd fmla="*/ 57 h 118" name="T89"/>
                <a:gd fmla="*/ 167 w 222" name="T90"/>
                <a:gd fmla="*/ 54 h 118" name="T91"/>
                <a:gd fmla="*/ 175 w 222" name="T92"/>
                <a:gd fmla="*/ 50 h 118" name="T93"/>
                <a:gd fmla="*/ 178 w 222" name="T94"/>
                <a:gd fmla="*/ 50 h 118" name="T95"/>
                <a:gd fmla="*/ 199 w 222" name="T96"/>
                <a:gd fmla="*/ 38 h 118" name="T97"/>
                <a:gd fmla="*/ 200 w 222" name="T98"/>
                <a:gd fmla="*/ 38 h 118" name="T99"/>
                <a:gd fmla="*/ 200 w 222" name="T100"/>
                <a:gd fmla="*/ 37 h 118" name="T101"/>
                <a:gd fmla="*/ 207 w 222" name="T102"/>
                <a:gd fmla="*/ 33 h 118" name="T103"/>
                <a:gd fmla="*/ 214 w 222" name="T104"/>
                <a:gd fmla="*/ 33 h 118" name="T105"/>
                <a:gd fmla="*/ 220 w 222" name="T106"/>
                <a:gd fmla="*/ 25 h 118" name="T1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b="b" l="0" r="r" t="0"/>
              <a:pathLst>
                <a:path h="118" w="221">
                  <a:moveTo>
                    <a:pt x="220" y="25"/>
                  </a:moveTo>
                  <a:cubicBezTo>
                    <a:pt x="219" y="20"/>
                    <a:pt x="218" y="16"/>
                    <a:pt x="217" y="11"/>
                  </a:cubicBezTo>
                  <a:cubicBezTo>
                    <a:pt x="217" y="9"/>
                    <a:pt x="216" y="8"/>
                    <a:pt x="216" y="6"/>
                  </a:cubicBezTo>
                  <a:cubicBezTo>
                    <a:pt x="216" y="4"/>
                    <a:pt x="215" y="3"/>
                    <a:pt x="213" y="2"/>
                  </a:cubicBezTo>
                  <a:cubicBezTo>
                    <a:pt x="212" y="0"/>
                    <a:pt x="210" y="0"/>
                    <a:pt x="207" y="0"/>
                  </a:cubicBezTo>
                  <a:cubicBezTo>
                    <a:pt x="204" y="0"/>
                    <a:pt x="201" y="2"/>
                    <a:pt x="201" y="5"/>
                  </a:cubicBezTo>
                  <a:cubicBezTo>
                    <a:pt x="200" y="6"/>
                    <a:pt x="198" y="7"/>
                    <a:pt x="197" y="8"/>
                  </a:cubicBezTo>
                  <a:cubicBezTo>
                    <a:pt x="195" y="9"/>
                    <a:pt x="195" y="11"/>
                    <a:pt x="196" y="13"/>
                  </a:cubicBezTo>
                  <a:cubicBezTo>
                    <a:pt x="196" y="14"/>
                    <a:pt x="195" y="14"/>
                    <a:pt x="195" y="15"/>
                  </a:cubicBezTo>
                  <a:cubicBezTo>
                    <a:pt x="195" y="18"/>
                    <a:pt x="195" y="22"/>
                    <a:pt x="194" y="25"/>
                  </a:cubicBezTo>
                  <a:cubicBezTo>
                    <a:pt x="194" y="26"/>
                    <a:pt x="194" y="26"/>
                    <a:pt x="194" y="27"/>
                  </a:cubicBezTo>
                  <a:cubicBezTo>
                    <a:pt x="190" y="29"/>
                    <a:pt x="187" y="31"/>
                    <a:pt x="183" y="33"/>
                  </a:cubicBezTo>
                  <a:cubicBezTo>
                    <a:pt x="158" y="46"/>
                    <a:pt x="133" y="58"/>
                    <a:pt x="107" y="69"/>
                  </a:cubicBezTo>
                  <a:cubicBezTo>
                    <a:pt x="92" y="75"/>
                    <a:pt x="77" y="81"/>
                    <a:pt x="61" y="85"/>
                  </a:cubicBezTo>
                  <a:cubicBezTo>
                    <a:pt x="60" y="85"/>
                    <a:pt x="58" y="84"/>
                    <a:pt x="55" y="85"/>
                  </a:cubicBezTo>
                  <a:cubicBezTo>
                    <a:pt x="55" y="86"/>
                    <a:pt x="54" y="86"/>
                    <a:pt x="54" y="86"/>
                  </a:cubicBezTo>
                  <a:cubicBezTo>
                    <a:pt x="47" y="87"/>
                    <a:pt x="41" y="87"/>
                    <a:pt x="35" y="88"/>
                  </a:cubicBezTo>
                  <a:cubicBezTo>
                    <a:pt x="33" y="88"/>
                    <a:pt x="32" y="88"/>
                    <a:pt x="31" y="89"/>
                  </a:cubicBezTo>
                  <a:cubicBezTo>
                    <a:pt x="31" y="89"/>
                    <a:pt x="31" y="89"/>
                    <a:pt x="30" y="89"/>
                  </a:cubicBezTo>
                  <a:cubicBezTo>
                    <a:pt x="30" y="89"/>
                    <a:pt x="29" y="89"/>
                    <a:pt x="29" y="89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1"/>
                    <a:pt x="25" y="79"/>
                    <a:pt x="23" y="79"/>
                  </a:cubicBezTo>
                  <a:cubicBezTo>
                    <a:pt x="23" y="79"/>
                    <a:pt x="23" y="79"/>
                    <a:pt x="23" y="79"/>
                  </a:cubicBezTo>
                  <a:cubicBezTo>
                    <a:pt x="22" y="77"/>
                    <a:pt x="21" y="76"/>
                    <a:pt x="20" y="75"/>
                  </a:cubicBezTo>
                  <a:cubicBezTo>
                    <a:pt x="17" y="73"/>
                    <a:pt x="14" y="73"/>
                    <a:pt x="11" y="73"/>
                  </a:cubicBezTo>
                  <a:cubicBezTo>
                    <a:pt x="11" y="73"/>
                    <a:pt x="10" y="73"/>
                    <a:pt x="9" y="73"/>
                  </a:cubicBezTo>
                  <a:cubicBezTo>
                    <a:pt x="7" y="73"/>
                    <a:pt x="5" y="74"/>
                    <a:pt x="4" y="76"/>
                  </a:cubicBezTo>
                  <a:cubicBezTo>
                    <a:pt x="4" y="76"/>
                    <a:pt x="4" y="76"/>
                    <a:pt x="3" y="77"/>
                  </a:cubicBezTo>
                  <a:cubicBezTo>
                    <a:pt x="0" y="79"/>
                    <a:pt x="0" y="83"/>
                    <a:pt x="2" y="86"/>
                  </a:cubicBezTo>
                  <a:cubicBezTo>
                    <a:pt x="7" y="91"/>
                    <a:pt x="9" y="97"/>
                    <a:pt x="13" y="103"/>
                  </a:cubicBezTo>
                  <a:cubicBezTo>
                    <a:pt x="14" y="104"/>
                    <a:pt x="15" y="105"/>
                    <a:pt x="17" y="105"/>
                  </a:cubicBezTo>
                  <a:cubicBezTo>
                    <a:pt x="18" y="106"/>
                    <a:pt x="18" y="107"/>
                    <a:pt x="19" y="108"/>
                  </a:cubicBezTo>
                  <a:cubicBezTo>
                    <a:pt x="20" y="110"/>
                    <a:pt x="21" y="110"/>
                    <a:pt x="22" y="111"/>
                  </a:cubicBezTo>
                  <a:cubicBezTo>
                    <a:pt x="22" y="115"/>
                    <a:pt x="26" y="118"/>
                    <a:pt x="30" y="115"/>
                  </a:cubicBezTo>
                  <a:cubicBezTo>
                    <a:pt x="31" y="115"/>
                    <a:pt x="32" y="114"/>
                    <a:pt x="32" y="114"/>
                  </a:cubicBezTo>
                  <a:cubicBezTo>
                    <a:pt x="33" y="113"/>
                    <a:pt x="33" y="113"/>
                    <a:pt x="34" y="113"/>
                  </a:cubicBezTo>
                  <a:cubicBezTo>
                    <a:pt x="35" y="113"/>
                    <a:pt x="35" y="112"/>
                    <a:pt x="36" y="112"/>
                  </a:cubicBezTo>
                  <a:cubicBezTo>
                    <a:pt x="55" y="104"/>
                    <a:pt x="75" y="98"/>
                    <a:pt x="94" y="90"/>
                  </a:cubicBezTo>
                  <a:cubicBezTo>
                    <a:pt x="95" y="90"/>
                    <a:pt x="96" y="89"/>
                    <a:pt x="97" y="88"/>
                  </a:cubicBezTo>
                  <a:cubicBezTo>
                    <a:pt x="108" y="85"/>
                    <a:pt x="119" y="80"/>
                    <a:pt x="130" y="75"/>
                  </a:cubicBezTo>
                  <a:cubicBezTo>
                    <a:pt x="132" y="74"/>
                    <a:pt x="133" y="73"/>
                    <a:pt x="133" y="71"/>
                  </a:cubicBezTo>
                  <a:cubicBezTo>
                    <a:pt x="135" y="70"/>
                    <a:pt x="137" y="69"/>
                    <a:pt x="140" y="68"/>
                  </a:cubicBezTo>
                  <a:cubicBezTo>
                    <a:pt x="141" y="69"/>
                    <a:pt x="143" y="69"/>
                    <a:pt x="145" y="67"/>
                  </a:cubicBezTo>
                  <a:cubicBezTo>
                    <a:pt x="148" y="65"/>
                    <a:pt x="151" y="63"/>
                    <a:pt x="154" y="62"/>
                  </a:cubicBezTo>
                  <a:cubicBezTo>
                    <a:pt x="157" y="60"/>
                    <a:pt x="161" y="59"/>
                    <a:pt x="164" y="57"/>
                  </a:cubicBezTo>
                  <a:cubicBezTo>
                    <a:pt x="166" y="56"/>
                    <a:pt x="166" y="55"/>
                    <a:pt x="167" y="54"/>
                  </a:cubicBezTo>
                  <a:cubicBezTo>
                    <a:pt x="169" y="53"/>
                    <a:pt x="172" y="52"/>
                    <a:pt x="175" y="50"/>
                  </a:cubicBezTo>
                  <a:cubicBezTo>
                    <a:pt x="176" y="50"/>
                    <a:pt x="177" y="50"/>
                    <a:pt x="178" y="50"/>
                  </a:cubicBezTo>
                  <a:cubicBezTo>
                    <a:pt x="185" y="46"/>
                    <a:pt x="192" y="42"/>
                    <a:pt x="199" y="38"/>
                  </a:cubicBezTo>
                  <a:cubicBezTo>
                    <a:pt x="199" y="38"/>
                    <a:pt x="200" y="38"/>
                    <a:pt x="200" y="38"/>
                  </a:cubicBezTo>
                  <a:cubicBezTo>
                    <a:pt x="200" y="38"/>
                    <a:pt x="200" y="37"/>
                    <a:pt x="200" y="37"/>
                  </a:cubicBezTo>
                  <a:cubicBezTo>
                    <a:pt x="203" y="36"/>
                    <a:pt x="205" y="35"/>
                    <a:pt x="207" y="33"/>
                  </a:cubicBezTo>
                  <a:cubicBezTo>
                    <a:pt x="209" y="34"/>
                    <a:pt x="212" y="34"/>
                    <a:pt x="214" y="33"/>
                  </a:cubicBezTo>
                  <a:cubicBezTo>
                    <a:pt x="217" y="33"/>
                    <a:pt x="222" y="29"/>
                    <a:pt x="220" y="25"/>
                  </a:cubicBezTo>
                  <a:close/>
                </a:path>
              </a:pathLst>
            </a:custGeom>
            <a:solidFill>
              <a:srgbClr val="F1DE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527C7DC-6AA7-480B-9DB7-AD1DC03CBE09}"/>
                </a:ext>
              </a:extLst>
            </p:cNvPr>
            <p:cNvSpPr/>
            <p:nvPr/>
          </p:nvSpPr>
          <p:spPr bwMode="auto">
            <a:xfrm>
              <a:off x="1776" y="1563"/>
              <a:ext cx="535" cy="546"/>
            </a:xfrm>
            <a:custGeom>
              <a:gdLst>
                <a:gd fmla="*/ 185 w 200" name="T0"/>
                <a:gd fmla="*/ 88 h 204" name="T1"/>
                <a:gd fmla="*/ 158 w 200" name="T2"/>
                <a:gd fmla="*/ 14 h 204" name="T3"/>
                <a:gd fmla="*/ 149 w 200" name="T4"/>
                <a:gd fmla="*/ 13 h 204" name="T5"/>
                <a:gd fmla="*/ 141 w 200" name="T6"/>
                <a:gd fmla="*/ 18 h 204" name="T7"/>
                <a:gd fmla="*/ 141 w 200" name="T8"/>
                <a:gd fmla="*/ 18 h 204" name="T9"/>
                <a:gd fmla="*/ 139 w 200" name="T10"/>
                <a:gd fmla="*/ 19 h 204" name="T11"/>
                <a:gd fmla="*/ 138 w 200" name="T12"/>
                <a:gd fmla="*/ 19 h 204" name="T13"/>
                <a:gd fmla="*/ 137 w 200" name="T14"/>
                <a:gd fmla="*/ 18 h 204" name="T15"/>
                <a:gd fmla="*/ 137 w 200" name="T16"/>
                <a:gd fmla="*/ 16 h 204" name="T17"/>
                <a:gd fmla="*/ 132 w 200" name="T18"/>
                <a:gd fmla="*/ 12 h 204" name="T19"/>
                <a:gd fmla="*/ 126 w 200" name="T20"/>
                <a:gd fmla="*/ 3 h 204" name="T21"/>
                <a:gd fmla="*/ 43 w 200" name="T22"/>
                <a:gd fmla="*/ 38 h 204" name="T23"/>
                <a:gd fmla="*/ 11 w 200" name="T24"/>
                <a:gd fmla="*/ 58 h 204" name="T25"/>
                <a:gd fmla="*/ 5 w 200" name="T26"/>
                <a:gd fmla="*/ 62 h 204" name="T27"/>
                <a:gd fmla="*/ 20 w 200" name="T28"/>
                <a:gd fmla="*/ 134 h 204" name="T29"/>
                <a:gd fmla="*/ 22 w 200" name="T30"/>
                <a:gd fmla="*/ 140 h 204" name="T31"/>
                <a:gd fmla="*/ 47 w 200" name="T32"/>
                <a:gd fmla="*/ 198 h 204" name="T33"/>
                <a:gd fmla="*/ 48 w 200" name="T34"/>
                <a:gd fmla="*/ 199 h 204" name="T35"/>
                <a:gd fmla="*/ 56 w 200" name="T36"/>
                <a:gd fmla="*/ 202 h 204" name="T37"/>
                <a:gd fmla="*/ 66 w 200" name="T38"/>
                <a:gd fmla="*/ 192 h 204" name="T39"/>
                <a:gd fmla="*/ 70 w 200" name="T40"/>
                <a:gd fmla="*/ 189 h 204" name="T41"/>
                <a:gd fmla="*/ 98 w 200" name="T42"/>
                <a:gd fmla="*/ 172 h 204" name="T43"/>
                <a:gd fmla="*/ 151 w 200" name="T44"/>
                <a:gd fmla="*/ 139 h 204" name="T45"/>
                <a:gd fmla="*/ 185 w 200" name="T46"/>
                <a:gd fmla="*/ 88 h 20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04" w="200">
                  <a:moveTo>
                    <a:pt x="185" y="88"/>
                  </a:moveTo>
                  <a:cubicBezTo>
                    <a:pt x="179" y="62"/>
                    <a:pt x="170" y="38"/>
                    <a:pt x="158" y="14"/>
                  </a:cubicBezTo>
                  <a:cubicBezTo>
                    <a:pt x="157" y="11"/>
                    <a:pt x="151" y="10"/>
                    <a:pt x="149" y="13"/>
                  </a:cubicBezTo>
                  <a:cubicBezTo>
                    <a:pt x="147" y="15"/>
                    <a:pt x="144" y="17"/>
                    <a:pt x="141" y="18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0" y="18"/>
                    <a:pt x="139" y="18"/>
                    <a:pt x="139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8"/>
                    <a:pt x="137" y="18"/>
                  </a:cubicBezTo>
                  <a:cubicBezTo>
                    <a:pt x="137" y="17"/>
                    <a:pt x="137" y="16"/>
                    <a:pt x="137" y="16"/>
                  </a:cubicBezTo>
                  <a:cubicBezTo>
                    <a:pt x="136" y="14"/>
                    <a:pt x="134" y="12"/>
                    <a:pt x="132" y="12"/>
                  </a:cubicBezTo>
                  <a:cubicBezTo>
                    <a:pt x="135" y="7"/>
                    <a:pt x="132" y="0"/>
                    <a:pt x="126" y="3"/>
                  </a:cubicBezTo>
                  <a:cubicBezTo>
                    <a:pt x="98" y="13"/>
                    <a:pt x="69" y="22"/>
                    <a:pt x="43" y="38"/>
                  </a:cubicBezTo>
                  <a:cubicBezTo>
                    <a:pt x="31" y="43"/>
                    <a:pt x="20" y="49"/>
                    <a:pt x="11" y="58"/>
                  </a:cubicBezTo>
                  <a:cubicBezTo>
                    <a:pt x="8" y="57"/>
                    <a:pt x="5" y="58"/>
                    <a:pt x="5" y="62"/>
                  </a:cubicBezTo>
                  <a:cubicBezTo>
                    <a:pt x="0" y="84"/>
                    <a:pt x="13" y="113"/>
                    <a:pt x="20" y="134"/>
                  </a:cubicBezTo>
                  <a:cubicBezTo>
                    <a:pt x="21" y="136"/>
                    <a:pt x="21" y="138"/>
                    <a:pt x="22" y="140"/>
                  </a:cubicBezTo>
                  <a:cubicBezTo>
                    <a:pt x="27" y="157"/>
                    <a:pt x="33" y="187"/>
                    <a:pt x="47" y="198"/>
                  </a:cubicBezTo>
                  <a:cubicBezTo>
                    <a:pt x="47" y="198"/>
                    <a:pt x="48" y="199"/>
                    <a:pt x="48" y="199"/>
                  </a:cubicBezTo>
                  <a:cubicBezTo>
                    <a:pt x="49" y="203"/>
                    <a:pt x="53" y="204"/>
                    <a:pt x="56" y="202"/>
                  </a:cubicBezTo>
                  <a:cubicBezTo>
                    <a:pt x="63" y="200"/>
                    <a:pt x="65" y="197"/>
                    <a:pt x="66" y="192"/>
                  </a:cubicBezTo>
                  <a:cubicBezTo>
                    <a:pt x="68" y="192"/>
                    <a:pt x="69" y="190"/>
                    <a:pt x="70" y="189"/>
                  </a:cubicBezTo>
                  <a:cubicBezTo>
                    <a:pt x="70" y="187"/>
                    <a:pt x="92" y="175"/>
                    <a:pt x="98" y="172"/>
                  </a:cubicBezTo>
                  <a:cubicBezTo>
                    <a:pt x="116" y="161"/>
                    <a:pt x="134" y="151"/>
                    <a:pt x="151" y="139"/>
                  </a:cubicBezTo>
                  <a:cubicBezTo>
                    <a:pt x="164" y="130"/>
                    <a:pt x="200" y="107"/>
                    <a:pt x="185" y="88"/>
                  </a:cubicBezTo>
                  <a:close/>
                </a:path>
              </a:pathLst>
            </a:custGeom>
            <a:solidFill>
              <a:srgbClr val="E68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D012F62-1C7E-4F2B-982F-C2DDB72AD838}"/>
                </a:ext>
              </a:extLst>
            </p:cNvPr>
            <p:cNvSpPr/>
            <p:nvPr/>
          </p:nvSpPr>
          <p:spPr bwMode="auto">
            <a:xfrm>
              <a:off x="1982" y="2138"/>
              <a:ext cx="431" cy="200"/>
            </a:xfrm>
            <a:custGeom>
              <a:gdLst>
                <a:gd fmla="*/ 155 w 161" name="T0"/>
                <a:gd fmla="*/ 2 h 75" name="T1"/>
                <a:gd fmla="*/ 141 w 161" name="T2"/>
                <a:gd fmla="*/ 11 h 75" name="T3"/>
                <a:gd fmla="*/ 69 w 161" name="T4"/>
                <a:gd fmla="*/ 46 h 75" name="T5"/>
                <a:gd fmla="*/ 65 w 161" name="T6"/>
                <a:gd fmla="*/ 43 h 75" name="T7"/>
                <a:gd fmla="*/ 34 w 161" name="T8"/>
                <a:gd fmla="*/ 47 h 75" name="T9"/>
                <a:gd fmla="*/ 15 w 161" name="T10"/>
                <a:gd fmla="*/ 48 h 75" name="T11"/>
                <a:gd fmla="*/ 15 w 161" name="T12"/>
                <a:gd fmla="*/ 48 h 75" name="T13"/>
                <a:gd fmla="*/ 15 w 161" name="T14"/>
                <a:gd fmla="*/ 48 h 75" name="T15"/>
                <a:gd fmla="*/ 14 w 161" name="T16"/>
                <a:gd fmla="*/ 48 h 75" name="T17"/>
                <a:gd fmla="*/ 12 w 161" name="T18"/>
                <a:gd fmla="*/ 50 h 75" name="T19"/>
                <a:gd fmla="*/ 11 w 161" name="T20"/>
                <a:gd fmla="*/ 50 h 75" name="T21"/>
                <a:gd fmla="*/ 8 w 161" name="T22"/>
                <a:gd fmla="*/ 50 h 75" name="T23"/>
                <a:gd fmla="*/ 2 w 161" name="T24"/>
                <a:gd fmla="*/ 52 h 75" name="T25"/>
                <a:gd fmla="*/ 0 w 161" name="T26"/>
                <a:gd fmla="*/ 56 h 75" name="T27"/>
                <a:gd fmla="*/ 2 w 161" name="T28"/>
                <a:gd fmla="*/ 59 h 75" name="T29"/>
                <a:gd fmla="*/ 2 w 161" name="T30"/>
                <a:gd fmla="*/ 60 h 75" name="T31"/>
                <a:gd fmla="*/ 2 w 161" name="T32"/>
                <a:gd fmla="*/ 67 h 75" name="T33"/>
                <a:gd fmla="*/ 4 w 161" name="T34"/>
                <a:gd fmla="*/ 70 h 75" name="T35"/>
                <a:gd fmla="*/ 7 w 161" name="T36"/>
                <a:gd fmla="*/ 74 h 75" name="T37"/>
                <a:gd fmla="*/ 24 w 161" name="T38"/>
                <a:gd fmla="*/ 68 h 75" name="T39"/>
                <a:gd fmla="*/ 112 w 161" name="T40"/>
                <a:gd fmla="*/ 35 h 75" name="T41"/>
                <a:gd fmla="*/ 153 w 161" name="T42"/>
                <a:gd fmla="*/ 11 h 75" name="T43"/>
                <a:gd fmla="*/ 156 w 161" name="T44"/>
                <a:gd fmla="*/ 9 h 75" name="T45"/>
                <a:gd fmla="*/ 157 w 161" name="T46"/>
                <a:gd fmla="*/ 8 h 75" name="T47"/>
                <a:gd fmla="*/ 158 w 161" name="T48"/>
                <a:gd fmla="*/ 7 h 75" name="T49"/>
                <a:gd fmla="*/ 155 w 161" name="T50"/>
                <a:gd fmla="*/ 2 h 75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75" w="161">
                  <a:moveTo>
                    <a:pt x="155" y="2"/>
                  </a:moveTo>
                  <a:cubicBezTo>
                    <a:pt x="150" y="5"/>
                    <a:pt x="146" y="8"/>
                    <a:pt x="141" y="11"/>
                  </a:cubicBezTo>
                  <a:cubicBezTo>
                    <a:pt x="118" y="25"/>
                    <a:pt x="94" y="37"/>
                    <a:pt x="69" y="46"/>
                  </a:cubicBezTo>
                  <a:cubicBezTo>
                    <a:pt x="68" y="45"/>
                    <a:pt x="67" y="43"/>
                    <a:pt x="65" y="43"/>
                  </a:cubicBezTo>
                  <a:cubicBezTo>
                    <a:pt x="55" y="46"/>
                    <a:pt x="44" y="46"/>
                    <a:pt x="34" y="47"/>
                  </a:cubicBezTo>
                  <a:cubicBezTo>
                    <a:pt x="28" y="47"/>
                    <a:pt x="22" y="47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4" y="48"/>
                  </a:cubicBezTo>
                  <a:cubicBezTo>
                    <a:pt x="13" y="48"/>
                    <a:pt x="13" y="49"/>
                    <a:pt x="12" y="50"/>
                  </a:cubicBezTo>
                  <a:cubicBezTo>
                    <a:pt x="12" y="50"/>
                    <a:pt x="12" y="50"/>
                    <a:pt x="11" y="50"/>
                  </a:cubicBezTo>
                  <a:cubicBezTo>
                    <a:pt x="11" y="49"/>
                    <a:pt x="9" y="49"/>
                    <a:pt x="8" y="50"/>
                  </a:cubicBezTo>
                  <a:cubicBezTo>
                    <a:pt x="6" y="51"/>
                    <a:pt x="4" y="52"/>
                    <a:pt x="2" y="52"/>
                  </a:cubicBezTo>
                  <a:cubicBezTo>
                    <a:pt x="1" y="53"/>
                    <a:pt x="0" y="55"/>
                    <a:pt x="0" y="56"/>
                  </a:cubicBezTo>
                  <a:cubicBezTo>
                    <a:pt x="0" y="57"/>
                    <a:pt x="1" y="59"/>
                    <a:pt x="2" y="59"/>
                  </a:cubicBezTo>
                  <a:cubicBezTo>
                    <a:pt x="2" y="59"/>
                    <a:pt x="2" y="60"/>
                    <a:pt x="2" y="60"/>
                  </a:cubicBezTo>
                  <a:cubicBezTo>
                    <a:pt x="2" y="67"/>
                    <a:pt x="2" y="67"/>
                    <a:pt x="2" y="67"/>
                  </a:cubicBezTo>
                  <a:cubicBezTo>
                    <a:pt x="2" y="68"/>
                    <a:pt x="3" y="70"/>
                    <a:pt x="4" y="70"/>
                  </a:cubicBezTo>
                  <a:cubicBezTo>
                    <a:pt x="2" y="72"/>
                    <a:pt x="4" y="75"/>
                    <a:pt x="7" y="74"/>
                  </a:cubicBezTo>
                  <a:cubicBezTo>
                    <a:pt x="13" y="73"/>
                    <a:pt x="18" y="71"/>
                    <a:pt x="24" y="68"/>
                  </a:cubicBezTo>
                  <a:cubicBezTo>
                    <a:pt x="54" y="63"/>
                    <a:pt x="84" y="51"/>
                    <a:pt x="112" y="35"/>
                  </a:cubicBezTo>
                  <a:cubicBezTo>
                    <a:pt x="126" y="28"/>
                    <a:pt x="140" y="20"/>
                    <a:pt x="153" y="11"/>
                  </a:cubicBezTo>
                  <a:cubicBezTo>
                    <a:pt x="154" y="10"/>
                    <a:pt x="155" y="10"/>
                    <a:pt x="156" y="9"/>
                  </a:cubicBezTo>
                  <a:cubicBezTo>
                    <a:pt x="157" y="8"/>
                    <a:pt x="157" y="8"/>
                    <a:pt x="157" y="8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61" y="5"/>
                    <a:pt x="158" y="0"/>
                    <a:pt x="155" y="2"/>
                  </a:cubicBezTo>
                  <a:close/>
                </a:path>
              </a:pathLst>
            </a:custGeom>
            <a:solidFill>
              <a:srgbClr val="E68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E2179257-E77B-4D16-9AB4-F487F40CC940}"/>
                </a:ext>
              </a:extLst>
            </p:cNvPr>
            <p:cNvSpPr/>
            <p:nvPr/>
          </p:nvSpPr>
          <p:spPr bwMode="auto">
            <a:xfrm>
              <a:off x="1824" y="1585"/>
              <a:ext cx="332" cy="152"/>
            </a:xfrm>
            <a:custGeom>
              <a:gdLst>
                <a:gd fmla="*/ 117 w 124" name="T0"/>
                <a:gd fmla="*/ 2 h 57" name="T1"/>
                <a:gd fmla="*/ 3 w 124" name="T2"/>
                <a:gd fmla="*/ 50 h 57" name="T3"/>
                <a:gd fmla="*/ 5 w 124" name="T4"/>
                <a:gd fmla="*/ 55 h 57" name="T5"/>
                <a:gd fmla="*/ 120 w 124" name="T6"/>
                <a:gd fmla="*/ 7 h 57" name="T7"/>
                <a:gd fmla="*/ 117 w 124" name="T8"/>
                <a:gd fmla="*/ 2 h 5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7" w="124">
                  <a:moveTo>
                    <a:pt x="117" y="2"/>
                  </a:moveTo>
                  <a:cubicBezTo>
                    <a:pt x="82" y="24"/>
                    <a:pt x="42" y="35"/>
                    <a:pt x="3" y="50"/>
                  </a:cubicBezTo>
                  <a:cubicBezTo>
                    <a:pt x="0" y="51"/>
                    <a:pt x="1" y="57"/>
                    <a:pt x="5" y="55"/>
                  </a:cubicBezTo>
                  <a:cubicBezTo>
                    <a:pt x="44" y="40"/>
                    <a:pt x="84" y="29"/>
                    <a:pt x="120" y="7"/>
                  </a:cubicBezTo>
                  <a:cubicBezTo>
                    <a:pt x="124" y="5"/>
                    <a:pt x="121" y="0"/>
                    <a:pt x="117" y="2"/>
                  </a:cubicBezTo>
                  <a:close/>
                </a:path>
              </a:pathLst>
            </a:custGeom>
            <a:solidFill>
              <a:srgbClr val="F1DEA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804F14B2-81C0-40BA-9BCC-703A510404E7}"/>
                </a:ext>
              </a:extLst>
            </p:cNvPr>
            <p:cNvSpPr/>
            <p:nvPr/>
          </p:nvSpPr>
          <p:spPr bwMode="auto">
            <a:xfrm>
              <a:off x="2485" y="831"/>
              <a:ext cx="129" cy="104"/>
            </a:xfrm>
            <a:custGeom>
              <a:gdLst>
                <a:gd fmla="*/ 43 w 48" name="T0"/>
                <a:gd fmla="*/ 8 h 39" name="T1"/>
                <a:gd fmla="*/ 40 w 48" name="T2"/>
                <a:gd fmla="*/ 7 h 39" name="T3"/>
                <a:gd fmla="*/ 40 w 48" name="T4"/>
                <a:gd fmla="*/ 7 h 39" name="T5"/>
                <a:gd fmla="*/ 26 w 48" name="T6"/>
                <a:gd fmla="*/ 1 h 39" name="T7"/>
                <a:gd fmla="*/ 21 w 48" name="T8"/>
                <a:gd fmla="*/ 2 h 39" name="T9"/>
                <a:gd fmla="*/ 10 w 48" name="T10"/>
                <a:gd fmla="*/ 4 h 39" name="T11"/>
                <a:gd fmla="*/ 9 w 48" name="T12"/>
                <a:gd fmla="*/ 4 h 39" name="T13"/>
                <a:gd fmla="*/ 1 w 48" name="T14"/>
                <a:gd fmla="*/ 21 h 39" name="T15"/>
                <a:gd fmla="*/ 4 w 48" name="T16"/>
                <a:gd fmla="*/ 27 h 39" name="T17"/>
                <a:gd fmla="*/ 12 w 48" name="T18"/>
                <a:gd fmla="*/ 35 h 39" name="T19"/>
                <a:gd fmla="*/ 12 w 48" name="T20"/>
                <a:gd fmla="*/ 35 h 39" name="T21"/>
                <a:gd fmla="*/ 24 w 48" name="T22"/>
                <a:gd fmla="*/ 39 h 39" name="T23"/>
                <a:gd fmla="*/ 25 w 48" name="T24"/>
                <a:gd fmla="*/ 39 h 39" name="T25"/>
                <a:gd fmla="*/ 25 w 48" name="T26"/>
                <a:gd fmla="*/ 39 h 39" name="T27"/>
                <a:gd fmla="*/ 28 w 48" name="T28"/>
                <a:gd fmla="*/ 39 h 39" name="T29"/>
                <a:gd fmla="*/ 28 w 48" name="T30"/>
                <a:gd fmla="*/ 39 h 39" name="T31"/>
                <a:gd fmla="*/ 30 w 48" name="T32"/>
                <a:gd fmla="*/ 39 h 39" name="T33"/>
                <a:gd fmla="*/ 36 w 48" name="T34"/>
                <a:gd fmla="*/ 35 h 39" name="T35"/>
                <a:gd fmla="*/ 43 w 48" name="T36"/>
                <a:gd fmla="*/ 28 h 39" name="T37"/>
                <a:gd fmla="*/ 46 w 48" name="T38"/>
                <a:gd fmla="*/ 23 h 39" name="T39"/>
                <a:gd fmla="*/ 47 w 48" name="T40"/>
                <a:gd fmla="*/ 18 h 39" name="T41"/>
                <a:gd fmla="*/ 43 w 48" name="T42"/>
                <a:gd fmla="*/ 8 h 3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9" w="48">
                  <a:moveTo>
                    <a:pt x="43" y="8"/>
                  </a:moveTo>
                  <a:cubicBezTo>
                    <a:pt x="42" y="8"/>
                    <a:pt x="41" y="8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6" y="4"/>
                    <a:pt x="31" y="0"/>
                    <a:pt x="26" y="1"/>
                  </a:cubicBezTo>
                  <a:cubicBezTo>
                    <a:pt x="24" y="1"/>
                    <a:pt x="23" y="1"/>
                    <a:pt x="21" y="2"/>
                  </a:cubicBezTo>
                  <a:cubicBezTo>
                    <a:pt x="17" y="1"/>
                    <a:pt x="13" y="1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2" y="7"/>
                    <a:pt x="0" y="14"/>
                    <a:pt x="1" y="21"/>
                  </a:cubicBezTo>
                  <a:cubicBezTo>
                    <a:pt x="2" y="23"/>
                    <a:pt x="3" y="25"/>
                    <a:pt x="4" y="27"/>
                  </a:cubicBezTo>
                  <a:cubicBezTo>
                    <a:pt x="6" y="31"/>
                    <a:pt x="8" y="34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6" y="38"/>
                    <a:pt x="20" y="39"/>
                    <a:pt x="24" y="39"/>
                  </a:cubicBezTo>
                  <a:cubicBezTo>
                    <a:pt x="24" y="39"/>
                    <a:pt x="24" y="39"/>
                    <a:pt x="25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6" y="39"/>
                    <a:pt x="27" y="39"/>
                    <a:pt x="28" y="39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29" y="39"/>
                    <a:pt x="29" y="39"/>
                    <a:pt x="30" y="39"/>
                  </a:cubicBezTo>
                  <a:cubicBezTo>
                    <a:pt x="32" y="38"/>
                    <a:pt x="34" y="37"/>
                    <a:pt x="36" y="35"/>
                  </a:cubicBezTo>
                  <a:cubicBezTo>
                    <a:pt x="39" y="33"/>
                    <a:pt x="41" y="31"/>
                    <a:pt x="43" y="28"/>
                  </a:cubicBezTo>
                  <a:cubicBezTo>
                    <a:pt x="45" y="27"/>
                    <a:pt x="45" y="25"/>
                    <a:pt x="46" y="23"/>
                  </a:cubicBezTo>
                  <a:cubicBezTo>
                    <a:pt x="46" y="22"/>
                    <a:pt x="47" y="20"/>
                    <a:pt x="47" y="18"/>
                  </a:cubicBezTo>
                  <a:cubicBezTo>
                    <a:pt x="48" y="14"/>
                    <a:pt x="47" y="11"/>
                    <a:pt x="43" y="8"/>
                  </a:cubicBezTo>
                  <a:close/>
                </a:path>
              </a:pathLst>
            </a:custGeom>
            <a:solidFill>
              <a:srgbClr val="86A89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DA5B1C15-C799-4A9B-9421-EEE0666D7915}"/>
                </a:ext>
              </a:extLst>
            </p:cNvPr>
            <p:cNvSpPr/>
            <p:nvPr/>
          </p:nvSpPr>
          <p:spPr bwMode="auto">
            <a:xfrm>
              <a:off x="2480" y="831"/>
              <a:ext cx="150" cy="110"/>
            </a:xfrm>
            <a:custGeom>
              <a:gdLst>
                <a:gd fmla="*/ 45 w 56" name="T0"/>
                <a:gd fmla="*/ 6 h 41" name="T1"/>
                <a:gd fmla="*/ 36 w 56" name="T2"/>
                <a:gd fmla="*/ 14 h 41" name="T3"/>
                <a:gd fmla="*/ 14 w 56" name="T4"/>
                <a:gd fmla="*/ 22 h 41" name="T5"/>
                <a:gd fmla="*/ 4 w 56" name="T6"/>
                <a:gd fmla="*/ 28 h 41" name="T7"/>
                <a:gd fmla="*/ 17 w 56" name="T8"/>
                <a:gd fmla="*/ 37 h 41" name="T9"/>
                <a:gd fmla="*/ 23 w 56" name="T10"/>
                <a:gd fmla="*/ 41 h 41" name="T11"/>
                <a:gd fmla="*/ 34 w 56" name="T12"/>
                <a:gd fmla="*/ 39 h 41" name="T13"/>
                <a:gd fmla="*/ 37 w 56" name="T14"/>
                <a:gd fmla="*/ 35 h 41" name="T15"/>
                <a:gd fmla="*/ 45 w 56" name="T16"/>
                <a:gd fmla="*/ 6 h 41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1" w="56">
                  <a:moveTo>
                    <a:pt x="45" y="6"/>
                  </a:moveTo>
                  <a:cubicBezTo>
                    <a:pt x="39" y="0"/>
                    <a:pt x="31" y="9"/>
                    <a:pt x="36" y="14"/>
                  </a:cubicBezTo>
                  <a:cubicBezTo>
                    <a:pt x="45" y="24"/>
                    <a:pt x="20" y="31"/>
                    <a:pt x="14" y="22"/>
                  </a:cubicBezTo>
                  <a:cubicBezTo>
                    <a:pt x="10" y="16"/>
                    <a:pt x="0" y="22"/>
                    <a:pt x="4" y="28"/>
                  </a:cubicBezTo>
                  <a:cubicBezTo>
                    <a:pt x="7" y="33"/>
                    <a:pt x="12" y="35"/>
                    <a:pt x="17" y="37"/>
                  </a:cubicBezTo>
                  <a:cubicBezTo>
                    <a:pt x="17" y="39"/>
                    <a:pt x="19" y="41"/>
                    <a:pt x="23" y="41"/>
                  </a:cubicBezTo>
                  <a:cubicBezTo>
                    <a:pt x="27" y="41"/>
                    <a:pt x="31" y="41"/>
                    <a:pt x="34" y="39"/>
                  </a:cubicBezTo>
                  <a:cubicBezTo>
                    <a:pt x="36" y="38"/>
                    <a:pt x="37" y="37"/>
                    <a:pt x="37" y="35"/>
                  </a:cubicBezTo>
                  <a:cubicBezTo>
                    <a:pt x="49" y="29"/>
                    <a:pt x="56" y="18"/>
                    <a:pt x="45" y="6"/>
                  </a:cubicBezTo>
                  <a:close/>
                </a:path>
              </a:pathLst>
            </a:custGeom>
            <a:solidFill>
              <a:srgbClr val="73937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823C9EBB-5B65-4B80-938E-DDAD5F3FC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8" y="-6"/>
              <a:ext cx="1438" cy="1529"/>
            </a:xfrm>
            <a:custGeom>
              <a:gdLst>
                <a:gd fmla="*/ 501 w 537" name="T0"/>
                <a:gd fmla="*/ 82 h 572" name="T1"/>
                <a:gd fmla="*/ 433 w 537" name="T2"/>
                <a:gd fmla="*/ 17 h 572" name="T3"/>
                <a:gd fmla="*/ 366 w 537" name="T4"/>
                <a:gd fmla="*/ 4 h 572" name="T5"/>
                <a:gd fmla="*/ 335 w 537" name="T6"/>
                <a:gd fmla="*/ 14 h 572" name="T7"/>
                <a:gd fmla="*/ 302 w 537" name="T8"/>
                <a:gd fmla="*/ 19 h 572" name="T9"/>
                <a:gd fmla="*/ 154 w 537" name="T10"/>
                <a:gd fmla="*/ 38 h 572" name="T11"/>
                <a:gd fmla="*/ 27 w 537" name="T12"/>
                <a:gd fmla="*/ 213 h 572" name="T13"/>
                <a:gd fmla="*/ 188 w 537" name="T14"/>
                <a:gd fmla="*/ 570 h 572" name="T15"/>
                <a:gd fmla="*/ 50 w 537" name="T16"/>
                <a:gd fmla="*/ 183 h 572" name="T17"/>
                <a:gd fmla="*/ 454 w 537" name="T18"/>
                <a:gd fmla="*/ 308 h 572" name="T19"/>
                <a:gd fmla="*/ 456 w 537" name="T20"/>
                <a:gd fmla="*/ 358 h 572" name="T21"/>
                <a:gd fmla="*/ 331 w 537" name="T22"/>
                <a:gd fmla="*/ 550 h 572" name="T23"/>
                <a:gd fmla="*/ 530 w 537" name="T24"/>
                <a:gd fmla="*/ 284 h 572" name="T25"/>
                <a:gd fmla="*/ 486 w 537" name="T26"/>
                <a:gd fmla="*/ 126 h 572" name="T27"/>
                <a:gd fmla="*/ 482 w 537" name="T28"/>
                <a:gd fmla="*/ 118 h 572" name="T29"/>
                <a:gd fmla="*/ 501 w 537" name="T30"/>
                <a:gd fmla="*/ 128 h 572" name="T31"/>
                <a:gd fmla="*/ 440 w 537" name="T32"/>
                <a:gd fmla="*/ 67 h 572" name="T33"/>
                <a:gd fmla="*/ 451 w 537" name="T34"/>
                <a:gd fmla="*/ 35 h 572" name="T35"/>
                <a:gd fmla="*/ 451 w 537" name="T36"/>
                <a:gd fmla="*/ 35 h 572" name="T37"/>
                <a:gd fmla="*/ 403 w 537" name="T38"/>
                <a:gd fmla="*/ 12 h 572" name="T39"/>
                <a:gd fmla="*/ 408 w 537" name="T40"/>
                <a:gd fmla="*/ 66 h 572" name="T41"/>
                <a:gd fmla="*/ 366 w 537" name="T42"/>
                <a:gd fmla="*/ 10 h 572" name="T43"/>
                <a:gd fmla="*/ 366 w 537" name="T44"/>
                <a:gd fmla="*/ 10 h 572" name="T45"/>
                <a:gd fmla="*/ 348 w 537" name="T46"/>
                <a:gd fmla="*/ 42 h 572" name="T47"/>
                <a:gd fmla="*/ 144 w 537" name="T48"/>
                <a:gd fmla="*/ 45 h 572" name="T49"/>
                <a:gd fmla="*/ 64 w 537" name="T50"/>
                <a:gd fmla="*/ 102 h 572" name="T51"/>
                <a:gd fmla="*/ 423 w 537" name="T52"/>
                <a:gd fmla="*/ 224 h 572" name="T53"/>
                <a:gd fmla="*/ 129 w 537" name="T54"/>
                <a:gd fmla="*/ 81 h 572" name="T55"/>
                <a:gd fmla="*/ 140 w 537" name="T56"/>
                <a:gd fmla="*/ 59 h 572" name="T57"/>
                <a:gd fmla="*/ 497 w 537" name="T58"/>
                <a:gd fmla="*/ 309 h 572" name="T59"/>
                <a:gd fmla="*/ 480 w 537" name="T60"/>
                <a:gd fmla="*/ 315 h 572" name="T61"/>
                <a:gd fmla="*/ 490 w 537" name="T62"/>
                <a:gd fmla="*/ 309 h 572" name="T63"/>
                <a:gd fmla="*/ 123 w 537" name="T64"/>
                <a:gd fmla="*/ 82 h 572" name="T65"/>
                <a:gd fmla="*/ 125 w 537" name="T66"/>
                <a:gd fmla="*/ 124 h 572" name="T67"/>
                <a:gd fmla="*/ 42 w 537" name="T68"/>
                <a:gd fmla="*/ 186 h 572" name="T69"/>
                <a:gd fmla="*/ 36 w 537" name="T70"/>
                <a:gd fmla="*/ 168 h 572" name="T71"/>
                <a:gd fmla="*/ 452 w 537" name="T72"/>
                <a:gd fmla="*/ 271 h 572" name="T73"/>
                <a:gd fmla="*/ 135 w 537" name="T74"/>
                <a:gd fmla="*/ 127 h 572" name="T75"/>
                <a:gd fmla="*/ 128 w 537" name="T76"/>
                <a:gd fmla="*/ 86 h 572" name="T77"/>
                <a:gd fmla="*/ 448 w 537" name="T78"/>
                <a:gd fmla="*/ 246 h 572" name="T79"/>
                <a:gd fmla="*/ 458 w 537" name="T80"/>
                <a:gd fmla="*/ 283 h 572" name="T81"/>
                <a:gd fmla="*/ 452 w 537" name="T82"/>
                <a:gd fmla="*/ 271 h 572" name="T83"/>
                <a:gd fmla="*/ 439 w 537" name="T84"/>
                <a:gd fmla="*/ 337 h 572" name="T85"/>
                <a:gd fmla="*/ 454 w 537" name="T86"/>
                <a:gd fmla="*/ 314 h 572" name="T87"/>
                <a:gd fmla="*/ 457 w 537" name="T88"/>
                <a:gd fmla="*/ 314 h 572" name="T89"/>
                <a:gd fmla="*/ 483 w 537" name="T90"/>
                <a:gd fmla="*/ 333 h 572" name="T91"/>
                <a:gd fmla="*/ 466 w 537" name="T92"/>
                <a:gd fmla="*/ 352 h 572" name="T93"/>
                <a:gd fmla="*/ 455 w 537" name="T94"/>
                <a:gd fmla="*/ 352 h 572" name="T95"/>
                <a:gd fmla="*/ 461 w 537" name="T96"/>
                <a:gd fmla="*/ 368 h 572" name="T97"/>
                <a:gd fmla="*/ 491 w 537" name="T98"/>
                <a:gd fmla="*/ 335 h 572" name="T99"/>
                <a:gd fmla="*/ 281 w 537" name="T100"/>
                <a:gd fmla="*/ 112 h 572" name="T101"/>
                <a:gd fmla="*/ 145 w 537" name="T102"/>
                <a:gd fmla="*/ 52 h 572" name="T103"/>
                <a:gd fmla="*/ 524 w 537" name="T104"/>
                <a:gd fmla="*/ 273 h 572" name="T105"/>
                <a:gd fmla="*/ 449 w 537" name="T106"/>
                <a:gd fmla="*/ 144 h 572" name="T107"/>
                <a:gd fmla="*/ 312 w 537" name="T108"/>
                <a:gd fmla="*/ 47 h 572" name="T109"/>
                <a:gd fmla="*/ 496 w 537" name="T110"/>
                <a:gd fmla="*/ 173 h 57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572" w="537">
                  <a:moveTo>
                    <a:pt x="510" y="185"/>
                  </a:moveTo>
                  <a:cubicBezTo>
                    <a:pt x="504" y="174"/>
                    <a:pt x="496" y="163"/>
                    <a:pt x="488" y="153"/>
                  </a:cubicBezTo>
                  <a:cubicBezTo>
                    <a:pt x="489" y="152"/>
                    <a:pt x="491" y="151"/>
                    <a:pt x="491" y="149"/>
                  </a:cubicBezTo>
                  <a:cubicBezTo>
                    <a:pt x="515" y="131"/>
                    <a:pt x="513" y="106"/>
                    <a:pt x="501" y="82"/>
                  </a:cubicBezTo>
                  <a:cubicBezTo>
                    <a:pt x="503" y="82"/>
                    <a:pt x="504" y="78"/>
                    <a:pt x="501" y="77"/>
                  </a:cubicBezTo>
                  <a:cubicBezTo>
                    <a:pt x="499" y="76"/>
                    <a:pt x="498" y="75"/>
                    <a:pt x="496" y="75"/>
                  </a:cubicBezTo>
                  <a:cubicBezTo>
                    <a:pt x="486" y="58"/>
                    <a:pt x="471" y="43"/>
                    <a:pt x="459" y="33"/>
                  </a:cubicBezTo>
                  <a:cubicBezTo>
                    <a:pt x="451" y="27"/>
                    <a:pt x="442" y="22"/>
                    <a:pt x="433" y="17"/>
                  </a:cubicBezTo>
                  <a:cubicBezTo>
                    <a:pt x="433" y="17"/>
                    <a:pt x="433" y="17"/>
                    <a:pt x="433" y="17"/>
                  </a:cubicBezTo>
                  <a:cubicBezTo>
                    <a:pt x="432" y="15"/>
                    <a:pt x="431" y="15"/>
                    <a:pt x="429" y="15"/>
                  </a:cubicBezTo>
                  <a:cubicBezTo>
                    <a:pt x="409" y="6"/>
                    <a:pt x="387" y="0"/>
                    <a:pt x="367" y="3"/>
                  </a:cubicBezTo>
                  <a:cubicBezTo>
                    <a:pt x="367" y="3"/>
                    <a:pt x="366" y="3"/>
                    <a:pt x="366" y="4"/>
                  </a:cubicBezTo>
                  <a:cubicBezTo>
                    <a:pt x="358" y="5"/>
                    <a:pt x="350" y="8"/>
                    <a:pt x="343" y="12"/>
                  </a:cubicBezTo>
                  <a:cubicBezTo>
                    <a:pt x="342" y="11"/>
                    <a:pt x="340" y="11"/>
                    <a:pt x="339" y="12"/>
                  </a:cubicBezTo>
                  <a:cubicBezTo>
                    <a:pt x="338" y="12"/>
                    <a:pt x="338" y="13"/>
                    <a:pt x="338" y="13"/>
                  </a:cubicBezTo>
                  <a:cubicBezTo>
                    <a:pt x="337" y="13"/>
                    <a:pt x="336" y="13"/>
                    <a:pt x="335" y="14"/>
                  </a:cubicBezTo>
                  <a:cubicBezTo>
                    <a:pt x="332" y="16"/>
                    <a:pt x="329" y="19"/>
                    <a:pt x="327" y="22"/>
                  </a:cubicBezTo>
                  <a:cubicBezTo>
                    <a:pt x="324" y="25"/>
                    <a:pt x="323" y="29"/>
                    <a:pt x="322" y="32"/>
                  </a:cubicBezTo>
                  <a:cubicBezTo>
                    <a:pt x="317" y="27"/>
                    <a:pt x="312" y="23"/>
                    <a:pt x="307" y="18"/>
                  </a:cubicBezTo>
                  <a:cubicBezTo>
                    <a:pt x="306" y="16"/>
                    <a:pt x="303" y="17"/>
                    <a:pt x="302" y="19"/>
                  </a:cubicBezTo>
                  <a:cubicBezTo>
                    <a:pt x="300" y="25"/>
                    <a:pt x="297" y="30"/>
                    <a:pt x="296" y="36"/>
                  </a:cubicBezTo>
                  <a:cubicBezTo>
                    <a:pt x="296" y="36"/>
                    <a:pt x="296" y="36"/>
                    <a:pt x="296" y="36"/>
                  </a:cubicBezTo>
                  <a:cubicBezTo>
                    <a:pt x="295" y="36"/>
                    <a:pt x="294" y="36"/>
                    <a:pt x="293" y="35"/>
                  </a:cubicBezTo>
                  <a:cubicBezTo>
                    <a:pt x="247" y="23"/>
                    <a:pt x="199" y="21"/>
                    <a:pt x="154" y="38"/>
                  </a:cubicBezTo>
                  <a:cubicBezTo>
                    <a:pt x="154" y="37"/>
                    <a:pt x="153" y="37"/>
                    <a:pt x="153" y="37"/>
                  </a:cubicBezTo>
                  <a:cubicBezTo>
                    <a:pt x="112" y="37"/>
                    <a:pt x="81" y="69"/>
                    <a:pt x="59" y="100"/>
                  </a:cubicBezTo>
                  <a:cubicBezTo>
                    <a:pt x="38" y="130"/>
                    <a:pt x="17" y="173"/>
                    <a:pt x="25" y="211"/>
                  </a:cubicBezTo>
                  <a:cubicBezTo>
                    <a:pt x="25" y="213"/>
                    <a:pt x="26" y="213"/>
                    <a:pt x="27" y="213"/>
                  </a:cubicBezTo>
                  <a:cubicBezTo>
                    <a:pt x="13" y="244"/>
                    <a:pt x="6" y="275"/>
                    <a:pt x="4" y="309"/>
                  </a:cubicBezTo>
                  <a:cubicBezTo>
                    <a:pt x="0" y="379"/>
                    <a:pt x="12" y="449"/>
                    <a:pt x="58" y="504"/>
                  </a:cubicBezTo>
                  <a:cubicBezTo>
                    <a:pt x="91" y="543"/>
                    <a:pt x="136" y="565"/>
                    <a:pt x="184" y="572"/>
                  </a:cubicBezTo>
                  <a:cubicBezTo>
                    <a:pt x="185" y="572"/>
                    <a:pt x="187" y="571"/>
                    <a:pt x="188" y="570"/>
                  </a:cubicBezTo>
                  <a:cubicBezTo>
                    <a:pt x="189" y="569"/>
                    <a:pt x="191" y="569"/>
                    <a:pt x="192" y="567"/>
                  </a:cubicBezTo>
                  <a:cubicBezTo>
                    <a:pt x="149" y="562"/>
                    <a:pt x="108" y="544"/>
                    <a:pt x="75" y="513"/>
                  </a:cubicBezTo>
                  <a:cubicBezTo>
                    <a:pt x="17" y="457"/>
                    <a:pt x="6" y="376"/>
                    <a:pt x="11" y="300"/>
                  </a:cubicBezTo>
                  <a:cubicBezTo>
                    <a:pt x="13" y="259"/>
                    <a:pt x="26" y="216"/>
                    <a:pt x="50" y="183"/>
                  </a:cubicBezTo>
                  <a:cubicBezTo>
                    <a:pt x="52" y="180"/>
                    <a:pt x="54" y="178"/>
                    <a:pt x="56" y="175"/>
                  </a:cubicBezTo>
                  <a:cubicBezTo>
                    <a:pt x="82" y="159"/>
                    <a:pt x="118" y="159"/>
                    <a:pt x="147" y="152"/>
                  </a:cubicBezTo>
                  <a:cubicBezTo>
                    <a:pt x="221" y="232"/>
                    <a:pt x="355" y="230"/>
                    <a:pt x="449" y="278"/>
                  </a:cubicBezTo>
                  <a:cubicBezTo>
                    <a:pt x="451" y="288"/>
                    <a:pt x="453" y="298"/>
                    <a:pt x="454" y="308"/>
                  </a:cubicBezTo>
                  <a:cubicBezTo>
                    <a:pt x="451" y="308"/>
                    <a:pt x="447" y="309"/>
                    <a:pt x="444" y="310"/>
                  </a:cubicBezTo>
                  <a:cubicBezTo>
                    <a:pt x="430" y="315"/>
                    <a:pt x="429" y="330"/>
                    <a:pt x="433" y="342"/>
                  </a:cubicBezTo>
                  <a:cubicBezTo>
                    <a:pt x="434" y="345"/>
                    <a:pt x="437" y="345"/>
                    <a:pt x="438" y="344"/>
                  </a:cubicBezTo>
                  <a:cubicBezTo>
                    <a:pt x="441" y="351"/>
                    <a:pt x="448" y="356"/>
                    <a:pt x="456" y="358"/>
                  </a:cubicBezTo>
                  <a:cubicBezTo>
                    <a:pt x="454" y="390"/>
                    <a:pt x="446" y="420"/>
                    <a:pt x="431" y="449"/>
                  </a:cubicBezTo>
                  <a:cubicBezTo>
                    <a:pt x="409" y="491"/>
                    <a:pt x="373" y="523"/>
                    <a:pt x="330" y="544"/>
                  </a:cubicBezTo>
                  <a:cubicBezTo>
                    <a:pt x="331" y="544"/>
                    <a:pt x="331" y="545"/>
                    <a:pt x="331" y="546"/>
                  </a:cubicBezTo>
                  <a:cubicBezTo>
                    <a:pt x="331" y="550"/>
                    <a:pt x="331" y="550"/>
                    <a:pt x="331" y="550"/>
                  </a:cubicBezTo>
                  <a:cubicBezTo>
                    <a:pt x="353" y="539"/>
                    <a:pt x="373" y="526"/>
                    <a:pt x="391" y="510"/>
                  </a:cubicBezTo>
                  <a:cubicBezTo>
                    <a:pt x="421" y="484"/>
                    <a:pt x="441" y="449"/>
                    <a:pt x="452" y="412"/>
                  </a:cubicBezTo>
                  <a:cubicBezTo>
                    <a:pt x="453" y="412"/>
                    <a:pt x="453" y="412"/>
                    <a:pt x="454" y="411"/>
                  </a:cubicBezTo>
                  <a:cubicBezTo>
                    <a:pt x="498" y="391"/>
                    <a:pt x="529" y="331"/>
                    <a:pt x="530" y="284"/>
                  </a:cubicBezTo>
                  <a:cubicBezTo>
                    <a:pt x="530" y="282"/>
                    <a:pt x="530" y="280"/>
                    <a:pt x="530" y="279"/>
                  </a:cubicBezTo>
                  <a:cubicBezTo>
                    <a:pt x="537" y="248"/>
                    <a:pt x="525" y="212"/>
                    <a:pt x="510" y="185"/>
                  </a:cubicBezTo>
                  <a:close/>
                  <a:moveTo>
                    <a:pt x="491" y="142"/>
                  </a:moveTo>
                  <a:cubicBezTo>
                    <a:pt x="490" y="136"/>
                    <a:pt x="489" y="131"/>
                    <a:pt x="486" y="126"/>
                  </a:cubicBezTo>
                  <a:cubicBezTo>
                    <a:pt x="490" y="128"/>
                    <a:pt x="494" y="131"/>
                    <a:pt x="498" y="134"/>
                  </a:cubicBezTo>
                  <a:cubicBezTo>
                    <a:pt x="496" y="137"/>
                    <a:pt x="494" y="139"/>
                    <a:pt x="491" y="142"/>
                  </a:cubicBezTo>
                  <a:close/>
                  <a:moveTo>
                    <a:pt x="501" y="128"/>
                  </a:moveTo>
                  <a:cubicBezTo>
                    <a:pt x="495" y="124"/>
                    <a:pt x="488" y="120"/>
                    <a:pt x="482" y="118"/>
                  </a:cubicBezTo>
                  <a:cubicBezTo>
                    <a:pt x="475" y="108"/>
                    <a:pt x="466" y="99"/>
                    <a:pt x="455" y="91"/>
                  </a:cubicBezTo>
                  <a:cubicBezTo>
                    <a:pt x="471" y="91"/>
                    <a:pt x="491" y="98"/>
                    <a:pt x="502" y="109"/>
                  </a:cubicBezTo>
                  <a:cubicBezTo>
                    <a:pt x="502" y="110"/>
                    <a:pt x="503" y="110"/>
                    <a:pt x="504" y="110"/>
                  </a:cubicBezTo>
                  <a:cubicBezTo>
                    <a:pt x="504" y="117"/>
                    <a:pt x="503" y="123"/>
                    <a:pt x="501" y="128"/>
                  </a:cubicBezTo>
                  <a:close/>
                  <a:moveTo>
                    <a:pt x="502" y="102"/>
                  </a:moveTo>
                  <a:cubicBezTo>
                    <a:pt x="488" y="90"/>
                    <a:pt x="465" y="83"/>
                    <a:pt x="447" y="86"/>
                  </a:cubicBezTo>
                  <a:cubicBezTo>
                    <a:pt x="444" y="84"/>
                    <a:pt x="442" y="83"/>
                    <a:pt x="440" y="82"/>
                  </a:cubicBezTo>
                  <a:cubicBezTo>
                    <a:pt x="440" y="77"/>
                    <a:pt x="440" y="72"/>
                    <a:pt x="440" y="67"/>
                  </a:cubicBezTo>
                  <a:cubicBezTo>
                    <a:pt x="440" y="67"/>
                    <a:pt x="441" y="67"/>
                    <a:pt x="441" y="67"/>
                  </a:cubicBezTo>
                  <a:cubicBezTo>
                    <a:pt x="459" y="64"/>
                    <a:pt x="476" y="71"/>
                    <a:pt x="492" y="79"/>
                  </a:cubicBezTo>
                  <a:cubicBezTo>
                    <a:pt x="497" y="87"/>
                    <a:pt x="500" y="94"/>
                    <a:pt x="502" y="102"/>
                  </a:cubicBezTo>
                  <a:close/>
                  <a:moveTo>
                    <a:pt x="451" y="35"/>
                  </a:moveTo>
                  <a:cubicBezTo>
                    <a:pt x="462" y="43"/>
                    <a:pt x="476" y="56"/>
                    <a:pt x="486" y="70"/>
                  </a:cubicBezTo>
                  <a:cubicBezTo>
                    <a:pt x="471" y="63"/>
                    <a:pt x="456" y="59"/>
                    <a:pt x="440" y="61"/>
                  </a:cubicBezTo>
                  <a:cubicBezTo>
                    <a:pt x="440" y="49"/>
                    <a:pt x="440" y="37"/>
                    <a:pt x="436" y="26"/>
                  </a:cubicBezTo>
                  <a:cubicBezTo>
                    <a:pt x="441" y="29"/>
                    <a:pt x="446" y="32"/>
                    <a:pt x="451" y="35"/>
                  </a:cubicBezTo>
                  <a:close/>
                  <a:moveTo>
                    <a:pt x="429" y="22"/>
                  </a:moveTo>
                  <a:cubicBezTo>
                    <a:pt x="437" y="40"/>
                    <a:pt x="434" y="59"/>
                    <a:pt x="434" y="79"/>
                  </a:cubicBezTo>
                  <a:cubicBezTo>
                    <a:pt x="428" y="75"/>
                    <a:pt x="421" y="72"/>
                    <a:pt x="414" y="69"/>
                  </a:cubicBezTo>
                  <a:cubicBezTo>
                    <a:pt x="412" y="50"/>
                    <a:pt x="411" y="30"/>
                    <a:pt x="403" y="12"/>
                  </a:cubicBezTo>
                  <a:cubicBezTo>
                    <a:pt x="412" y="14"/>
                    <a:pt x="420" y="18"/>
                    <a:pt x="429" y="22"/>
                  </a:cubicBezTo>
                  <a:close/>
                  <a:moveTo>
                    <a:pt x="396" y="10"/>
                  </a:moveTo>
                  <a:cubicBezTo>
                    <a:pt x="405" y="28"/>
                    <a:pt x="406" y="47"/>
                    <a:pt x="408" y="66"/>
                  </a:cubicBezTo>
                  <a:cubicBezTo>
                    <a:pt x="408" y="66"/>
                    <a:pt x="408" y="66"/>
                    <a:pt x="408" y="66"/>
                  </a:cubicBezTo>
                  <a:cubicBezTo>
                    <a:pt x="401" y="63"/>
                    <a:pt x="395" y="59"/>
                    <a:pt x="388" y="56"/>
                  </a:cubicBezTo>
                  <a:cubicBezTo>
                    <a:pt x="385" y="40"/>
                    <a:pt x="382" y="23"/>
                    <a:pt x="372" y="9"/>
                  </a:cubicBezTo>
                  <a:cubicBezTo>
                    <a:pt x="380" y="8"/>
                    <a:pt x="388" y="9"/>
                    <a:pt x="396" y="10"/>
                  </a:cubicBezTo>
                  <a:close/>
                  <a:moveTo>
                    <a:pt x="366" y="10"/>
                  </a:moveTo>
                  <a:cubicBezTo>
                    <a:pt x="375" y="22"/>
                    <a:pt x="379" y="38"/>
                    <a:pt x="382" y="54"/>
                  </a:cubicBezTo>
                  <a:cubicBezTo>
                    <a:pt x="376" y="51"/>
                    <a:pt x="370" y="49"/>
                    <a:pt x="364" y="47"/>
                  </a:cubicBezTo>
                  <a:cubicBezTo>
                    <a:pt x="361" y="35"/>
                    <a:pt x="359" y="23"/>
                    <a:pt x="350" y="15"/>
                  </a:cubicBezTo>
                  <a:cubicBezTo>
                    <a:pt x="355" y="13"/>
                    <a:pt x="360" y="11"/>
                    <a:pt x="366" y="10"/>
                  </a:cubicBezTo>
                  <a:close/>
                  <a:moveTo>
                    <a:pt x="345" y="18"/>
                  </a:moveTo>
                  <a:cubicBezTo>
                    <a:pt x="345" y="19"/>
                    <a:pt x="345" y="19"/>
                    <a:pt x="345" y="19"/>
                  </a:cubicBezTo>
                  <a:cubicBezTo>
                    <a:pt x="353" y="24"/>
                    <a:pt x="356" y="35"/>
                    <a:pt x="357" y="45"/>
                  </a:cubicBezTo>
                  <a:cubicBezTo>
                    <a:pt x="354" y="44"/>
                    <a:pt x="351" y="43"/>
                    <a:pt x="348" y="42"/>
                  </a:cubicBezTo>
                  <a:cubicBezTo>
                    <a:pt x="347" y="34"/>
                    <a:pt x="346" y="27"/>
                    <a:pt x="345" y="19"/>
                  </a:cubicBezTo>
                  <a:cubicBezTo>
                    <a:pt x="345" y="19"/>
                    <a:pt x="345" y="19"/>
                    <a:pt x="345" y="18"/>
                  </a:cubicBezTo>
                  <a:close/>
                  <a:moveTo>
                    <a:pt x="144" y="44"/>
                  </a:moveTo>
                  <a:cubicBezTo>
                    <a:pt x="144" y="44"/>
                    <a:pt x="144" y="44"/>
                    <a:pt x="144" y="45"/>
                  </a:cubicBezTo>
                  <a:cubicBezTo>
                    <a:pt x="142" y="46"/>
                    <a:pt x="141" y="46"/>
                    <a:pt x="139" y="47"/>
                  </a:cubicBezTo>
                  <a:cubicBezTo>
                    <a:pt x="138" y="48"/>
                    <a:pt x="137" y="50"/>
                    <a:pt x="138" y="51"/>
                  </a:cubicBezTo>
                  <a:cubicBezTo>
                    <a:pt x="132" y="59"/>
                    <a:pt x="128" y="67"/>
                    <a:pt x="125" y="76"/>
                  </a:cubicBezTo>
                  <a:cubicBezTo>
                    <a:pt x="104" y="82"/>
                    <a:pt x="81" y="89"/>
                    <a:pt x="64" y="102"/>
                  </a:cubicBezTo>
                  <a:cubicBezTo>
                    <a:pt x="83" y="75"/>
                    <a:pt x="111" y="48"/>
                    <a:pt x="144" y="44"/>
                  </a:cubicBezTo>
                  <a:close/>
                  <a:moveTo>
                    <a:pt x="483" y="287"/>
                  </a:moveTo>
                  <a:cubicBezTo>
                    <a:pt x="483" y="287"/>
                    <a:pt x="483" y="287"/>
                    <a:pt x="482" y="286"/>
                  </a:cubicBezTo>
                  <a:cubicBezTo>
                    <a:pt x="468" y="259"/>
                    <a:pt x="452" y="237"/>
                    <a:pt x="423" y="224"/>
                  </a:cubicBezTo>
                  <a:cubicBezTo>
                    <a:pt x="380" y="203"/>
                    <a:pt x="330" y="194"/>
                    <a:pt x="284" y="178"/>
                  </a:cubicBezTo>
                  <a:cubicBezTo>
                    <a:pt x="256" y="168"/>
                    <a:pt x="228" y="158"/>
                    <a:pt x="201" y="145"/>
                  </a:cubicBezTo>
                  <a:cubicBezTo>
                    <a:pt x="174" y="133"/>
                    <a:pt x="139" y="114"/>
                    <a:pt x="134" y="83"/>
                  </a:cubicBezTo>
                  <a:cubicBezTo>
                    <a:pt x="133" y="81"/>
                    <a:pt x="131" y="80"/>
                    <a:pt x="129" y="81"/>
                  </a:cubicBezTo>
                  <a:cubicBezTo>
                    <a:pt x="129" y="81"/>
                    <a:pt x="129" y="81"/>
                    <a:pt x="130" y="80"/>
                  </a:cubicBezTo>
                  <a:cubicBezTo>
                    <a:pt x="132" y="80"/>
                    <a:pt x="132" y="77"/>
                    <a:pt x="131" y="76"/>
                  </a:cubicBezTo>
                  <a:cubicBezTo>
                    <a:pt x="133" y="70"/>
                    <a:pt x="136" y="64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58" y="91"/>
                    <a:pt x="207" y="99"/>
                    <a:pt x="239" y="107"/>
                  </a:cubicBezTo>
                  <a:cubicBezTo>
                    <a:pt x="262" y="113"/>
                    <a:pt x="286" y="119"/>
                    <a:pt x="309" y="127"/>
                  </a:cubicBezTo>
                  <a:cubicBezTo>
                    <a:pt x="331" y="135"/>
                    <a:pt x="352" y="146"/>
                    <a:pt x="372" y="158"/>
                  </a:cubicBezTo>
                  <a:cubicBezTo>
                    <a:pt x="429" y="190"/>
                    <a:pt x="506" y="235"/>
                    <a:pt x="497" y="309"/>
                  </a:cubicBezTo>
                  <a:cubicBezTo>
                    <a:pt x="496" y="309"/>
                    <a:pt x="496" y="309"/>
                    <a:pt x="496" y="309"/>
                  </a:cubicBezTo>
                  <a:cubicBezTo>
                    <a:pt x="495" y="300"/>
                    <a:pt x="490" y="292"/>
                    <a:pt x="483" y="287"/>
                  </a:cubicBezTo>
                  <a:close/>
                  <a:moveTo>
                    <a:pt x="488" y="328"/>
                  </a:moveTo>
                  <a:cubicBezTo>
                    <a:pt x="487" y="323"/>
                    <a:pt x="484" y="319"/>
                    <a:pt x="480" y="315"/>
                  </a:cubicBezTo>
                  <a:cubicBezTo>
                    <a:pt x="474" y="311"/>
                    <a:pt x="467" y="309"/>
                    <a:pt x="460" y="308"/>
                  </a:cubicBezTo>
                  <a:cubicBezTo>
                    <a:pt x="460" y="305"/>
                    <a:pt x="459" y="301"/>
                    <a:pt x="459" y="297"/>
                  </a:cubicBezTo>
                  <a:cubicBezTo>
                    <a:pt x="464" y="292"/>
                    <a:pt x="471" y="288"/>
                    <a:pt x="479" y="292"/>
                  </a:cubicBezTo>
                  <a:cubicBezTo>
                    <a:pt x="485" y="295"/>
                    <a:pt x="489" y="303"/>
                    <a:pt x="490" y="309"/>
                  </a:cubicBezTo>
                  <a:cubicBezTo>
                    <a:pt x="492" y="315"/>
                    <a:pt x="492" y="323"/>
                    <a:pt x="488" y="328"/>
                  </a:cubicBezTo>
                  <a:close/>
                  <a:moveTo>
                    <a:pt x="47" y="132"/>
                  </a:moveTo>
                  <a:cubicBezTo>
                    <a:pt x="48" y="132"/>
                    <a:pt x="49" y="132"/>
                    <a:pt x="50" y="131"/>
                  </a:cubicBezTo>
                  <a:cubicBezTo>
                    <a:pt x="63" y="101"/>
                    <a:pt x="94" y="91"/>
                    <a:pt x="123" y="82"/>
                  </a:cubicBezTo>
                  <a:cubicBezTo>
                    <a:pt x="120" y="92"/>
                    <a:pt x="119" y="103"/>
                    <a:pt x="120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0" y="114"/>
                    <a:pt x="120" y="115"/>
                  </a:cubicBezTo>
                  <a:cubicBezTo>
                    <a:pt x="122" y="118"/>
                    <a:pt x="124" y="121"/>
                    <a:pt x="125" y="124"/>
                  </a:cubicBezTo>
                  <a:cubicBezTo>
                    <a:pt x="93" y="130"/>
                    <a:pt x="57" y="130"/>
                    <a:pt x="36" y="158"/>
                  </a:cubicBezTo>
                  <a:cubicBezTo>
                    <a:pt x="39" y="149"/>
                    <a:pt x="43" y="140"/>
                    <a:pt x="47" y="132"/>
                  </a:cubicBezTo>
                  <a:close/>
                  <a:moveTo>
                    <a:pt x="39" y="181"/>
                  </a:moveTo>
                  <a:cubicBezTo>
                    <a:pt x="37" y="183"/>
                    <a:pt x="39" y="186"/>
                    <a:pt x="42" y="186"/>
                  </a:cubicBezTo>
                  <a:cubicBezTo>
                    <a:pt x="39" y="189"/>
                    <a:pt x="37" y="193"/>
                    <a:pt x="35" y="197"/>
                  </a:cubicBezTo>
                  <a:cubicBezTo>
                    <a:pt x="33" y="200"/>
                    <a:pt x="32" y="203"/>
                    <a:pt x="30" y="207"/>
                  </a:cubicBezTo>
                  <a:cubicBezTo>
                    <a:pt x="28" y="194"/>
                    <a:pt x="29" y="182"/>
                    <a:pt x="32" y="170"/>
                  </a:cubicBezTo>
                  <a:cubicBezTo>
                    <a:pt x="34" y="170"/>
                    <a:pt x="35" y="170"/>
                    <a:pt x="36" y="168"/>
                  </a:cubicBezTo>
                  <a:cubicBezTo>
                    <a:pt x="55" y="135"/>
                    <a:pt x="95" y="136"/>
                    <a:pt x="129" y="129"/>
                  </a:cubicBezTo>
                  <a:cubicBezTo>
                    <a:pt x="133" y="135"/>
                    <a:pt x="138" y="141"/>
                    <a:pt x="142" y="147"/>
                  </a:cubicBezTo>
                  <a:cubicBezTo>
                    <a:pt x="108" y="155"/>
                    <a:pt x="65" y="154"/>
                    <a:pt x="39" y="181"/>
                  </a:cubicBezTo>
                  <a:close/>
                  <a:moveTo>
                    <a:pt x="452" y="271"/>
                  </a:moveTo>
                  <a:cubicBezTo>
                    <a:pt x="451" y="271"/>
                    <a:pt x="449" y="270"/>
                    <a:pt x="448" y="269"/>
                  </a:cubicBezTo>
                  <a:cubicBezTo>
                    <a:pt x="448" y="269"/>
                    <a:pt x="448" y="269"/>
                    <a:pt x="447" y="269"/>
                  </a:cubicBezTo>
                  <a:cubicBezTo>
                    <a:pt x="448" y="269"/>
                    <a:pt x="448" y="270"/>
                    <a:pt x="448" y="270"/>
                  </a:cubicBezTo>
                  <a:cubicBezTo>
                    <a:pt x="347" y="222"/>
                    <a:pt x="202" y="226"/>
                    <a:pt x="135" y="127"/>
                  </a:cubicBezTo>
                  <a:cubicBezTo>
                    <a:pt x="137" y="125"/>
                    <a:pt x="135" y="122"/>
                    <a:pt x="132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0" y="119"/>
                    <a:pt x="128" y="116"/>
                    <a:pt x="126" y="112"/>
                  </a:cubicBezTo>
                  <a:cubicBezTo>
                    <a:pt x="125" y="104"/>
                    <a:pt x="126" y="94"/>
                    <a:pt x="128" y="86"/>
                  </a:cubicBezTo>
                  <a:cubicBezTo>
                    <a:pt x="134" y="111"/>
                    <a:pt x="157" y="128"/>
                    <a:pt x="179" y="141"/>
                  </a:cubicBezTo>
                  <a:cubicBezTo>
                    <a:pt x="206" y="156"/>
                    <a:pt x="236" y="167"/>
                    <a:pt x="265" y="177"/>
                  </a:cubicBezTo>
                  <a:cubicBezTo>
                    <a:pt x="309" y="193"/>
                    <a:pt x="353" y="205"/>
                    <a:pt x="396" y="219"/>
                  </a:cubicBezTo>
                  <a:cubicBezTo>
                    <a:pt x="415" y="226"/>
                    <a:pt x="433" y="233"/>
                    <a:pt x="448" y="246"/>
                  </a:cubicBezTo>
                  <a:cubicBezTo>
                    <a:pt x="460" y="257"/>
                    <a:pt x="468" y="271"/>
                    <a:pt x="475" y="284"/>
                  </a:cubicBezTo>
                  <a:cubicBezTo>
                    <a:pt x="469" y="284"/>
                    <a:pt x="463" y="286"/>
                    <a:pt x="458" y="290"/>
                  </a:cubicBezTo>
                  <a:cubicBezTo>
                    <a:pt x="457" y="287"/>
                    <a:pt x="457" y="284"/>
                    <a:pt x="456" y="281"/>
                  </a:cubicBezTo>
                  <a:cubicBezTo>
                    <a:pt x="457" y="282"/>
                    <a:pt x="458" y="282"/>
                    <a:pt x="458" y="283"/>
                  </a:cubicBezTo>
                  <a:cubicBezTo>
                    <a:pt x="462" y="284"/>
                    <a:pt x="465" y="279"/>
                    <a:pt x="461" y="277"/>
                  </a:cubicBezTo>
                  <a:cubicBezTo>
                    <a:pt x="459" y="276"/>
                    <a:pt x="457" y="275"/>
                    <a:pt x="455" y="274"/>
                  </a:cubicBezTo>
                  <a:cubicBezTo>
                    <a:pt x="454" y="273"/>
                    <a:pt x="454" y="272"/>
                    <a:pt x="454" y="272"/>
                  </a:cubicBezTo>
                  <a:cubicBezTo>
                    <a:pt x="453" y="272"/>
                    <a:pt x="453" y="272"/>
                    <a:pt x="452" y="271"/>
                  </a:cubicBezTo>
                  <a:close/>
                  <a:moveTo>
                    <a:pt x="455" y="352"/>
                  </a:moveTo>
                  <a:cubicBezTo>
                    <a:pt x="451" y="351"/>
                    <a:pt x="447" y="348"/>
                    <a:pt x="445" y="344"/>
                  </a:cubicBezTo>
                  <a:cubicBezTo>
                    <a:pt x="443" y="342"/>
                    <a:pt x="441" y="341"/>
                    <a:pt x="439" y="338"/>
                  </a:cubicBezTo>
                  <a:cubicBezTo>
                    <a:pt x="439" y="338"/>
                    <a:pt x="439" y="338"/>
                    <a:pt x="439" y="337"/>
                  </a:cubicBezTo>
                  <a:cubicBezTo>
                    <a:pt x="439" y="337"/>
                    <a:pt x="438" y="337"/>
                    <a:pt x="438" y="338"/>
                  </a:cubicBezTo>
                  <a:cubicBezTo>
                    <a:pt x="436" y="329"/>
                    <a:pt x="436" y="320"/>
                    <a:pt x="445" y="316"/>
                  </a:cubicBezTo>
                  <a:cubicBezTo>
                    <a:pt x="447" y="315"/>
                    <a:pt x="450" y="314"/>
                    <a:pt x="453" y="314"/>
                  </a:cubicBezTo>
                  <a:cubicBezTo>
                    <a:pt x="453" y="314"/>
                    <a:pt x="454" y="314"/>
                    <a:pt x="454" y="314"/>
                  </a:cubicBezTo>
                  <a:cubicBezTo>
                    <a:pt x="454" y="314"/>
                    <a:pt x="455" y="314"/>
                    <a:pt x="455" y="314"/>
                  </a:cubicBezTo>
                  <a:cubicBezTo>
                    <a:pt x="455" y="314"/>
                    <a:pt x="455" y="314"/>
                    <a:pt x="455" y="314"/>
                  </a:cubicBezTo>
                  <a:cubicBezTo>
                    <a:pt x="455" y="314"/>
                    <a:pt x="455" y="314"/>
                    <a:pt x="455" y="314"/>
                  </a:cubicBezTo>
                  <a:cubicBezTo>
                    <a:pt x="457" y="314"/>
                    <a:pt x="457" y="314"/>
                    <a:pt x="457" y="314"/>
                  </a:cubicBezTo>
                  <a:cubicBezTo>
                    <a:pt x="458" y="314"/>
                    <a:pt x="458" y="314"/>
                    <a:pt x="459" y="314"/>
                  </a:cubicBezTo>
                  <a:cubicBezTo>
                    <a:pt x="460" y="314"/>
                    <a:pt x="461" y="314"/>
                    <a:pt x="462" y="315"/>
                  </a:cubicBezTo>
                  <a:cubicBezTo>
                    <a:pt x="466" y="315"/>
                    <a:pt x="469" y="316"/>
                    <a:pt x="472" y="318"/>
                  </a:cubicBezTo>
                  <a:cubicBezTo>
                    <a:pt x="478" y="321"/>
                    <a:pt x="484" y="326"/>
                    <a:pt x="483" y="333"/>
                  </a:cubicBezTo>
                  <a:cubicBezTo>
                    <a:pt x="482" y="333"/>
                    <a:pt x="482" y="333"/>
                    <a:pt x="482" y="334"/>
                  </a:cubicBezTo>
                  <a:cubicBezTo>
                    <a:pt x="482" y="337"/>
                    <a:pt x="481" y="340"/>
                    <a:pt x="479" y="343"/>
                  </a:cubicBezTo>
                  <a:cubicBezTo>
                    <a:pt x="478" y="345"/>
                    <a:pt x="477" y="345"/>
                    <a:pt x="476" y="345"/>
                  </a:cubicBezTo>
                  <a:cubicBezTo>
                    <a:pt x="473" y="348"/>
                    <a:pt x="469" y="351"/>
                    <a:pt x="466" y="352"/>
                  </a:cubicBezTo>
                  <a:cubicBezTo>
                    <a:pt x="464" y="352"/>
                    <a:pt x="463" y="353"/>
                    <a:pt x="462" y="353"/>
                  </a:cubicBezTo>
                  <a:cubicBezTo>
                    <a:pt x="462" y="353"/>
                    <a:pt x="462" y="352"/>
                    <a:pt x="462" y="352"/>
                  </a:cubicBezTo>
                  <a:cubicBezTo>
                    <a:pt x="461" y="353"/>
                    <a:pt x="460" y="353"/>
                    <a:pt x="459" y="353"/>
                  </a:cubicBezTo>
                  <a:cubicBezTo>
                    <a:pt x="458" y="354"/>
                    <a:pt x="456" y="353"/>
                    <a:pt x="455" y="352"/>
                  </a:cubicBezTo>
                  <a:close/>
                  <a:moveTo>
                    <a:pt x="524" y="293"/>
                  </a:moveTo>
                  <a:cubicBezTo>
                    <a:pt x="522" y="313"/>
                    <a:pt x="514" y="332"/>
                    <a:pt x="504" y="350"/>
                  </a:cubicBezTo>
                  <a:cubicBezTo>
                    <a:pt x="493" y="371"/>
                    <a:pt x="476" y="393"/>
                    <a:pt x="454" y="404"/>
                  </a:cubicBezTo>
                  <a:cubicBezTo>
                    <a:pt x="458" y="392"/>
                    <a:pt x="460" y="380"/>
                    <a:pt x="461" y="368"/>
                  </a:cubicBezTo>
                  <a:cubicBezTo>
                    <a:pt x="461" y="365"/>
                    <a:pt x="462" y="362"/>
                    <a:pt x="462" y="359"/>
                  </a:cubicBezTo>
                  <a:cubicBezTo>
                    <a:pt x="470" y="358"/>
                    <a:pt x="477" y="353"/>
                    <a:pt x="483" y="346"/>
                  </a:cubicBezTo>
                  <a:cubicBezTo>
                    <a:pt x="485" y="343"/>
                    <a:pt x="487" y="340"/>
                    <a:pt x="488" y="337"/>
                  </a:cubicBezTo>
                  <a:cubicBezTo>
                    <a:pt x="489" y="336"/>
                    <a:pt x="490" y="336"/>
                    <a:pt x="491" y="335"/>
                  </a:cubicBezTo>
                  <a:cubicBezTo>
                    <a:pt x="494" y="331"/>
                    <a:pt x="496" y="327"/>
                    <a:pt x="497" y="322"/>
                  </a:cubicBezTo>
                  <a:cubicBezTo>
                    <a:pt x="498" y="323"/>
                    <a:pt x="500" y="322"/>
                    <a:pt x="501" y="320"/>
                  </a:cubicBezTo>
                  <a:cubicBezTo>
                    <a:pt x="517" y="247"/>
                    <a:pt x="453" y="199"/>
                    <a:pt x="397" y="165"/>
                  </a:cubicBezTo>
                  <a:cubicBezTo>
                    <a:pt x="360" y="143"/>
                    <a:pt x="323" y="124"/>
                    <a:pt x="281" y="112"/>
                  </a:cubicBezTo>
                  <a:cubicBezTo>
                    <a:pt x="256" y="105"/>
                    <a:pt x="230" y="99"/>
                    <a:pt x="205" y="92"/>
                  </a:cubicBezTo>
                  <a:cubicBezTo>
                    <a:pt x="184" y="85"/>
                    <a:pt x="157" y="77"/>
                    <a:pt x="145" y="56"/>
                  </a:cubicBezTo>
                  <a:cubicBezTo>
                    <a:pt x="145" y="55"/>
                    <a:pt x="143" y="55"/>
                    <a:pt x="143" y="55"/>
                  </a:cubicBezTo>
                  <a:cubicBezTo>
                    <a:pt x="143" y="54"/>
                    <a:pt x="144" y="53"/>
                    <a:pt x="145" y="52"/>
                  </a:cubicBezTo>
                  <a:cubicBezTo>
                    <a:pt x="145" y="52"/>
                    <a:pt x="145" y="51"/>
                    <a:pt x="145" y="51"/>
                  </a:cubicBezTo>
                  <a:cubicBezTo>
                    <a:pt x="193" y="25"/>
                    <a:pt x="254" y="46"/>
                    <a:pt x="301" y="64"/>
                  </a:cubicBezTo>
                  <a:cubicBezTo>
                    <a:pt x="349" y="83"/>
                    <a:pt x="395" y="107"/>
                    <a:pt x="435" y="140"/>
                  </a:cubicBezTo>
                  <a:cubicBezTo>
                    <a:pt x="476" y="173"/>
                    <a:pt x="517" y="218"/>
                    <a:pt x="524" y="273"/>
                  </a:cubicBezTo>
                  <a:cubicBezTo>
                    <a:pt x="524" y="275"/>
                    <a:pt x="524" y="277"/>
                    <a:pt x="524" y="279"/>
                  </a:cubicBezTo>
                  <a:cubicBezTo>
                    <a:pt x="523" y="282"/>
                    <a:pt x="522" y="285"/>
                    <a:pt x="521" y="288"/>
                  </a:cubicBezTo>
                  <a:cubicBezTo>
                    <a:pt x="520" y="291"/>
                    <a:pt x="522" y="293"/>
                    <a:pt x="524" y="293"/>
                  </a:cubicBezTo>
                  <a:close/>
                  <a:moveTo>
                    <a:pt x="449" y="144"/>
                  </a:moveTo>
                  <a:cubicBezTo>
                    <a:pt x="407" y="107"/>
                    <a:pt x="358" y="81"/>
                    <a:pt x="307" y="60"/>
                  </a:cubicBezTo>
                  <a:cubicBezTo>
                    <a:pt x="276" y="47"/>
                    <a:pt x="239" y="34"/>
                    <a:pt x="203" y="33"/>
                  </a:cubicBezTo>
                  <a:cubicBezTo>
                    <a:pt x="230" y="30"/>
                    <a:pt x="258" y="33"/>
                    <a:pt x="286" y="40"/>
                  </a:cubicBezTo>
                  <a:cubicBezTo>
                    <a:pt x="295" y="42"/>
                    <a:pt x="303" y="44"/>
                    <a:pt x="312" y="47"/>
                  </a:cubicBezTo>
                  <a:cubicBezTo>
                    <a:pt x="312" y="47"/>
                    <a:pt x="313" y="47"/>
                    <a:pt x="313" y="47"/>
                  </a:cubicBezTo>
                  <a:cubicBezTo>
                    <a:pt x="314" y="49"/>
                    <a:pt x="315" y="49"/>
                    <a:pt x="317" y="48"/>
                  </a:cubicBezTo>
                  <a:cubicBezTo>
                    <a:pt x="350" y="59"/>
                    <a:pt x="383" y="74"/>
                    <a:pt x="411" y="92"/>
                  </a:cubicBezTo>
                  <a:cubicBezTo>
                    <a:pt x="444" y="113"/>
                    <a:pt x="474" y="141"/>
                    <a:pt x="496" y="173"/>
                  </a:cubicBezTo>
                  <a:cubicBezTo>
                    <a:pt x="510" y="194"/>
                    <a:pt x="524" y="224"/>
                    <a:pt x="526" y="252"/>
                  </a:cubicBezTo>
                  <a:cubicBezTo>
                    <a:pt x="515" y="209"/>
                    <a:pt x="481" y="172"/>
                    <a:pt x="449" y="144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5D05C97D-CD82-469E-B465-EFA0EB03D399}"/>
                </a:ext>
              </a:extLst>
            </p:cNvPr>
            <p:cNvSpPr/>
            <p:nvPr/>
          </p:nvSpPr>
          <p:spPr bwMode="auto">
            <a:xfrm>
              <a:off x="1549" y="631"/>
              <a:ext cx="80" cy="64"/>
            </a:xfrm>
            <a:custGeom>
              <a:gdLst>
                <a:gd fmla="*/ 15 w 30" name="T0"/>
                <a:gd fmla="*/ 0 h 24" name="T1"/>
                <a:gd fmla="*/ 15 w 30" name="T2"/>
                <a:gd fmla="*/ 24 h 24" name="T3"/>
                <a:gd fmla="*/ 15 w 30" name="T4"/>
                <a:gd fmla="*/ 0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0"/>
                  </a:moveTo>
                  <a:cubicBezTo>
                    <a:pt x="0" y="0"/>
                    <a:pt x="0" y="24"/>
                    <a:pt x="15" y="24"/>
                  </a:cubicBezTo>
                  <a:cubicBezTo>
                    <a:pt x="30" y="24"/>
                    <a:pt x="30" y="0"/>
                    <a:pt x="15" y="0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2571EC2-A587-46B9-8835-37508B95116E}"/>
                </a:ext>
              </a:extLst>
            </p:cNvPr>
            <p:cNvSpPr/>
            <p:nvPr/>
          </p:nvSpPr>
          <p:spPr bwMode="auto">
            <a:xfrm>
              <a:off x="2164" y="812"/>
              <a:ext cx="81" cy="64"/>
            </a:xfrm>
            <a:custGeom>
              <a:gdLst>
                <a:gd fmla="*/ 15 w 30" name="T0"/>
                <a:gd fmla="*/ 0 h 24" name="T1"/>
                <a:gd fmla="*/ 15 w 30" name="T2"/>
                <a:gd fmla="*/ 24 h 24" name="T3"/>
                <a:gd fmla="*/ 15 w 30" name="T4"/>
                <a:gd fmla="*/ 0 h 24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24" w="30">
                  <a:moveTo>
                    <a:pt x="15" y="0"/>
                  </a:moveTo>
                  <a:cubicBezTo>
                    <a:pt x="0" y="0"/>
                    <a:pt x="0" y="24"/>
                    <a:pt x="15" y="24"/>
                  </a:cubicBezTo>
                  <a:cubicBezTo>
                    <a:pt x="30" y="24"/>
                    <a:pt x="30" y="0"/>
                    <a:pt x="15" y="0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9F7F7AAC-D0E5-46E4-A7F6-A89A415A6B39}"/>
                </a:ext>
              </a:extLst>
            </p:cNvPr>
            <p:cNvSpPr/>
            <p:nvPr/>
          </p:nvSpPr>
          <p:spPr bwMode="auto">
            <a:xfrm>
              <a:off x="1800" y="823"/>
              <a:ext cx="67" cy="67"/>
            </a:xfrm>
            <a:custGeom>
              <a:gdLst>
                <a:gd fmla="*/ 21 w 25" name="T0"/>
                <a:gd fmla="*/ 19 h 25" name="T1"/>
                <a:gd fmla="*/ 7 w 25" name="T2"/>
                <a:gd fmla="*/ 9 h 25" name="T3"/>
                <a:gd fmla="*/ 7 w 25" name="T4"/>
                <a:gd fmla="*/ 9 h 25" name="T5"/>
                <a:gd fmla="*/ 8 w 25" name="T6"/>
                <a:gd fmla="*/ 9 h 25" name="T7"/>
                <a:gd fmla="*/ 17 w 25" name="T8"/>
                <a:gd fmla="*/ 11 h 25" name="T9"/>
                <a:gd fmla="*/ 19 w 25" name="T10"/>
                <a:gd fmla="*/ 5 h 25" name="T11"/>
                <a:gd fmla="*/ 1 w 25" name="T12"/>
                <a:gd fmla="*/ 9 h 25" name="T13"/>
                <a:gd fmla="*/ 5 w 25" name="T14"/>
                <a:gd fmla="*/ 17 h 25" name="T15"/>
                <a:gd fmla="*/ 19 w 25" name="T16"/>
                <a:gd fmla="*/ 24 h 25" name="T17"/>
                <a:gd fmla="*/ 21 w 25" name="T18"/>
                <a:gd fmla="*/ 19 h 25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5" w="25">
                  <a:moveTo>
                    <a:pt x="21" y="19"/>
                  </a:moveTo>
                  <a:cubicBezTo>
                    <a:pt x="16" y="17"/>
                    <a:pt x="8" y="15"/>
                    <a:pt x="7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11" y="8"/>
                    <a:pt x="15" y="9"/>
                    <a:pt x="17" y="11"/>
                  </a:cubicBezTo>
                  <a:cubicBezTo>
                    <a:pt x="21" y="12"/>
                    <a:pt x="22" y="6"/>
                    <a:pt x="19" y="5"/>
                  </a:cubicBezTo>
                  <a:cubicBezTo>
                    <a:pt x="13" y="3"/>
                    <a:pt x="1" y="0"/>
                    <a:pt x="1" y="9"/>
                  </a:cubicBezTo>
                  <a:cubicBezTo>
                    <a:pt x="0" y="12"/>
                    <a:pt x="3" y="15"/>
                    <a:pt x="5" y="17"/>
                  </a:cubicBezTo>
                  <a:cubicBezTo>
                    <a:pt x="9" y="21"/>
                    <a:pt x="14" y="23"/>
                    <a:pt x="19" y="24"/>
                  </a:cubicBezTo>
                  <a:cubicBezTo>
                    <a:pt x="23" y="25"/>
                    <a:pt x="25" y="20"/>
                    <a:pt x="21" y="19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88A881F7-DDB6-41AC-A5CA-EDB7481D7934}"/>
                </a:ext>
              </a:extLst>
            </p:cNvPr>
            <p:cNvSpPr/>
            <p:nvPr/>
          </p:nvSpPr>
          <p:spPr bwMode="auto">
            <a:xfrm>
              <a:off x="1709" y="962"/>
              <a:ext cx="281" cy="112"/>
            </a:xfrm>
            <a:custGeom>
              <a:gdLst>
                <a:gd fmla="*/ 98 w 105" name="T0"/>
                <a:gd fmla="*/ 13 h 42" name="T1"/>
                <a:gd fmla="*/ 7 w 105" name="T2"/>
                <a:gd fmla="*/ 3 h 42" name="T3"/>
                <a:gd fmla="*/ 2 w 105" name="T4"/>
                <a:gd fmla="*/ 7 h 42" name="T5"/>
                <a:gd fmla="*/ 102 w 105" name="T6"/>
                <a:gd fmla="*/ 17 h 42" name="T7"/>
                <a:gd fmla="*/ 98 w 105" name="T8"/>
                <a:gd fmla="*/ 13 h 4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2" w="105">
                  <a:moveTo>
                    <a:pt x="98" y="13"/>
                  </a:moveTo>
                  <a:cubicBezTo>
                    <a:pt x="71" y="36"/>
                    <a:pt x="28" y="31"/>
                    <a:pt x="7" y="3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26" y="38"/>
                    <a:pt x="73" y="42"/>
                    <a:pt x="102" y="17"/>
                  </a:cubicBezTo>
                  <a:cubicBezTo>
                    <a:pt x="105" y="15"/>
                    <a:pt x="101" y="11"/>
                    <a:pt x="98" y="13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EAA88437-DC95-42F3-8A07-95B3190D65F8}"/>
                </a:ext>
              </a:extLst>
            </p:cNvPr>
            <p:cNvSpPr/>
            <p:nvPr/>
          </p:nvSpPr>
          <p:spPr bwMode="auto">
            <a:xfrm>
              <a:off x="1546" y="508"/>
              <a:ext cx="80" cy="45"/>
            </a:xfrm>
            <a:custGeom>
              <a:gdLst>
                <a:gd fmla="*/ 27 w 30" name="T0"/>
                <a:gd fmla="*/ 4 h 17" name="T1"/>
                <a:gd fmla="*/ 1 w 30" name="T2"/>
                <a:gd fmla="*/ 11 h 17" name="T3"/>
                <a:gd fmla="*/ 7 w 30" name="T4"/>
                <a:gd fmla="*/ 14 h 17" name="T5"/>
                <a:gd fmla="*/ 25 w 30" name="T6"/>
                <a:gd fmla="*/ 10 h 17" name="T7"/>
                <a:gd fmla="*/ 27 w 30" name="T8"/>
                <a:gd fmla="*/ 4 h 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7" w="30">
                  <a:moveTo>
                    <a:pt x="27" y="4"/>
                  </a:moveTo>
                  <a:cubicBezTo>
                    <a:pt x="17" y="0"/>
                    <a:pt x="7" y="1"/>
                    <a:pt x="1" y="11"/>
                  </a:cubicBezTo>
                  <a:cubicBezTo>
                    <a:pt x="0" y="14"/>
                    <a:pt x="5" y="17"/>
                    <a:pt x="7" y="14"/>
                  </a:cubicBezTo>
                  <a:cubicBezTo>
                    <a:pt x="11" y="7"/>
                    <a:pt x="18" y="7"/>
                    <a:pt x="25" y="10"/>
                  </a:cubicBezTo>
                  <a:cubicBezTo>
                    <a:pt x="29" y="11"/>
                    <a:pt x="30" y="5"/>
                    <a:pt x="27" y="4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392C1F6-3EE7-45B7-9625-7CD425D45E23}"/>
                </a:ext>
              </a:extLst>
            </p:cNvPr>
            <p:cNvSpPr/>
            <p:nvPr/>
          </p:nvSpPr>
          <p:spPr bwMode="auto">
            <a:xfrm>
              <a:off x="2258" y="708"/>
              <a:ext cx="64" cy="48"/>
            </a:xfrm>
            <a:custGeom>
              <a:gdLst>
                <a:gd fmla="*/ 22 w 24" name="T0"/>
                <a:gd fmla="*/ 11 h 18" name="T1"/>
                <a:gd fmla="*/ 4 w 24" name="T2"/>
                <a:gd fmla="*/ 0 h 18" name="T3"/>
                <a:gd fmla="*/ 4 w 24" name="T4"/>
                <a:gd fmla="*/ 6 h 18" name="T5"/>
                <a:gd fmla="*/ 17 w 24" name="T6"/>
                <a:gd fmla="*/ 14 h 18" name="T7"/>
                <a:gd fmla="*/ 22 w 24" name="T8"/>
                <a:gd fmla="*/ 11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24">
                  <a:moveTo>
                    <a:pt x="22" y="11"/>
                  </a:moveTo>
                  <a:cubicBezTo>
                    <a:pt x="18" y="5"/>
                    <a:pt x="1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ubicBezTo>
                    <a:pt x="10" y="6"/>
                    <a:pt x="14" y="10"/>
                    <a:pt x="17" y="14"/>
                  </a:cubicBezTo>
                  <a:cubicBezTo>
                    <a:pt x="19" y="18"/>
                    <a:pt x="24" y="15"/>
                    <a:pt x="22" y="11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621C6F70-E1E2-4F93-9537-375BF538E67A}"/>
                </a:ext>
              </a:extLst>
            </p:cNvPr>
            <p:cNvSpPr/>
            <p:nvPr/>
          </p:nvSpPr>
          <p:spPr bwMode="auto">
            <a:xfrm>
              <a:off x="1517" y="1839"/>
              <a:ext cx="120" cy="173"/>
            </a:xfrm>
            <a:custGeom>
              <a:gdLst>
                <a:gd fmla="*/ 41 w 45" name="T0"/>
                <a:gd fmla="*/ 57 h 65" name="T1"/>
                <a:gd fmla="*/ 8 w 45" name="T2"/>
                <a:gd fmla="*/ 41 h 65" name="T3"/>
                <a:gd fmla="*/ 19 w 45" name="T4"/>
                <a:gd fmla="*/ 6 h 65" name="T5"/>
                <a:gd fmla="*/ 14 w 45" name="T6"/>
                <a:gd fmla="*/ 3 h 65" name="T7"/>
                <a:gd fmla="*/ 2 w 45" name="T8"/>
                <a:gd fmla="*/ 47 h 65" name="T9"/>
                <a:gd fmla="*/ 41 w 45" name="T10"/>
                <a:gd fmla="*/ 63 h 65" name="T11"/>
                <a:gd fmla="*/ 41 w 45" name="T12"/>
                <a:gd fmla="*/ 57 h 6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5" w="45">
                  <a:moveTo>
                    <a:pt x="41" y="57"/>
                  </a:moveTo>
                  <a:cubicBezTo>
                    <a:pt x="27" y="59"/>
                    <a:pt x="8" y="59"/>
                    <a:pt x="8" y="41"/>
                  </a:cubicBezTo>
                  <a:cubicBezTo>
                    <a:pt x="7" y="29"/>
                    <a:pt x="14" y="16"/>
                    <a:pt x="19" y="6"/>
                  </a:cubicBezTo>
                  <a:cubicBezTo>
                    <a:pt x="21" y="3"/>
                    <a:pt x="16" y="0"/>
                    <a:pt x="14" y="3"/>
                  </a:cubicBezTo>
                  <a:cubicBezTo>
                    <a:pt x="7" y="16"/>
                    <a:pt x="0" y="31"/>
                    <a:pt x="2" y="47"/>
                  </a:cubicBezTo>
                  <a:cubicBezTo>
                    <a:pt x="5" y="64"/>
                    <a:pt x="27" y="65"/>
                    <a:pt x="41" y="63"/>
                  </a:cubicBezTo>
                  <a:cubicBezTo>
                    <a:pt x="45" y="63"/>
                    <a:pt x="45" y="57"/>
                    <a:pt x="41" y="57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050BEE74-1443-4E7C-A903-5BAA89555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1" y="468"/>
              <a:ext cx="1788" cy="3071"/>
            </a:xfrm>
            <a:custGeom>
              <a:gdLst>
                <a:gd fmla="*/ 526 w 668" name="T0"/>
                <a:gd fmla="*/ 372 h 1149" name="T1"/>
                <a:gd fmla="*/ 338 w 668" name="T2"/>
                <a:gd fmla="*/ 395 h 1149" name="T3"/>
                <a:gd fmla="*/ 306 w 668" name="T4"/>
                <a:gd fmla="*/ 441 h 1149" name="T5"/>
                <a:gd fmla="*/ 137 w 668" name="T6"/>
                <a:gd fmla="*/ 382 h 1149" name="T7"/>
                <a:gd fmla="*/ 107 w 668" name="T8"/>
                <a:gd fmla="*/ 313 h 1149" name="T9"/>
                <a:gd fmla="*/ 9 w 668" name="T10"/>
                <a:gd fmla="*/ 6 h 1149" name="T11"/>
                <a:gd fmla="*/ 76 w 668" name="T12"/>
                <a:gd fmla="*/ 325 h 1149" name="T13"/>
                <a:gd fmla="*/ 84 w 668" name="T14"/>
                <a:gd fmla="*/ 437 h 1149" name="T15"/>
                <a:gd fmla="*/ 210 w 668" name="T16"/>
                <a:gd fmla="*/ 792 h 1149" name="T17"/>
                <a:gd fmla="*/ 258 w 668" name="T18"/>
                <a:gd fmla="*/ 1056 h 1149" name="T19"/>
                <a:gd fmla="*/ 291 w 668" name="T20"/>
                <a:gd fmla="*/ 1132 h 1149" name="T21"/>
                <a:gd fmla="*/ 353 w 668" name="T22"/>
                <a:gd fmla="*/ 919 h 1149" name="T23"/>
                <a:gd fmla="*/ 443 w 668" name="T24"/>
                <a:gd fmla="*/ 1139 h 1149" name="T25"/>
                <a:gd fmla="*/ 524 w 668" name="T26"/>
                <a:gd fmla="*/ 1081 h 1149" name="T27"/>
                <a:gd fmla="*/ 577 w 668" name="T28"/>
                <a:gd fmla="*/ 789 h 1149" name="T29"/>
                <a:gd fmla="*/ 612 w 668" name="T30"/>
                <a:gd fmla="*/ 596 h 1149" name="T31"/>
                <a:gd fmla="*/ 427 w 668" name="T32"/>
                <a:gd fmla="*/ 599 h 1149" name="T33"/>
                <a:gd fmla="*/ 552 w 668" name="T34"/>
                <a:gd fmla="*/ 448 h 1149" name="T35"/>
                <a:gd fmla="*/ 391 w 668" name="T36"/>
                <a:gd fmla="*/ 685 h 1149" name="T37"/>
                <a:gd fmla="*/ 372 w 668" name="T38"/>
                <a:gd fmla="*/ 635 h 1149" name="T39"/>
                <a:gd fmla="*/ 436 w 668" name="T40"/>
                <a:gd fmla="*/ 670 h 1149" name="T41"/>
                <a:gd fmla="*/ 358 w 668" name="T42"/>
                <a:gd fmla="*/ 481 h 1149" name="T43"/>
                <a:gd fmla="*/ 422 w 668" name="T44"/>
                <a:gd fmla="*/ 600 h 1149" name="T45"/>
                <a:gd fmla="*/ 542 w 668" name="T46"/>
                <a:gd fmla="*/ 504 h 1149" name="T47"/>
                <a:gd fmla="*/ 433 w 668" name="T48"/>
                <a:gd fmla="*/ 641 h 1149" name="T49"/>
                <a:gd fmla="*/ 432 w 668" name="T50"/>
                <a:gd fmla="*/ 456 h 1149" name="T51"/>
                <a:gd fmla="*/ 420 w 668" name="T52"/>
                <a:gd fmla="*/ 440 h 1149" name="T53"/>
                <a:gd fmla="*/ 592 w 668" name="T54"/>
                <a:gd fmla="*/ 626 h 1149" name="T55"/>
                <a:gd fmla="*/ 511 w 668" name="T56"/>
                <a:gd fmla="*/ 366 h 1149" name="T57"/>
                <a:gd fmla="*/ 499 w 668" name="T58"/>
                <a:gd fmla="*/ 420 h 1149" name="T59"/>
                <a:gd fmla="*/ 349 w 668" name="T60"/>
                <a:gd fmla="*/ 478 h 1149" name="T61"/>
                <a:gd fmla="*/ 314 w 668" name="T62"/>
                <a:gd fmla="*/ 445 h 1149" name="T63"/>
                <a:gd fmla="*/ 83 w 668" name="T64"/>
                <a:gd fmla="*/ 328 h 1149" name="T65"/>
                <a:gd fmla="*/ 116 w 668" name="T66"/>
                <a:gd fmla="*/ 379 h 1149" name="T67"/>
                <a:gd fmla="*/ 87 w 668" name="T68"/>
                <a:gd fmla="*/ 429 h 1149" name="T69"/>
                <a:gd fmla="*/ 285 w 668" name="T70"/>
                <a:gd fmla="*/ 396 h 1149" name="T71"/>
                <a:gd fmla="*/ 289 w 668" name="T72"/>
                <a:gd fmla="*/ 436 h 1149" name="T73"/>
                <a:gd fmla="*/ 215 w 668" name="T74"/>
                <a:gd fmla="*/ 789 h 1149" name="T75"/>
                <a:gd fmla="*/ 296 w 668" name="T76"/>
                <a:gd fmla="*/ 909 h 1149" name="T77"/>
                <a:gd fmla="*/ 209 w 668" name="T78"/>
                <a:gd fmla="*/ 894 h 1149" name="T79"/>
                <a:gd fmla="*/ 248 w 668" name="T80"/>
                <a:gd fmla="*/ 815 h 1149" name="T81"/>
                <a:gd fmla="*/ 289 w 668" name="T82"/>
                <a:gd fmla="*/ 1113 h 1149" name="T83"/>
                <a:gd fmla="*/ 264 w 668" name="T84"/>
                <a:gd fmla="*/ 1058 h 1149" name="T85"/>
                <a:gd fmla="*/ 304 w 668" name="T86"/>
                <a:gd fmla="*/ 1070 h 1149" name="T87"/>
                <a:gd fmla="*/ 350 w 668" name="T88"/>
                <a:gd fmla="*/ 824 h 1149" name="T89"/>
                <a:gd fmla="*/ 379 w 668" name="T90"/>
                <a:gd fmla="*/ 833 h 1149" name="T91"/>
                <a:gd fmla="*/ 437 w 668" name="T92"/>
                <a:gd fmla="*/ 835 h 1149" name="T93"/>
                <a:gd fmla="*/ 482 w 668" name="T94"/>
                <a:gd fmla="*/ 836 h 1149" name="T95"/>
                <a:gd fmla="*/ 441 w 668" name="T96"/>
                <a:gd fmla="*/ 835 h 1149" name="T97"/>
                <a:gd fmla="*/ 509 w 668" name="T98"/>
                <a:gd fmla="*/ 1117 h 1149" name="T99"/>
                <a:gd fmla="*/ 518 w 668" name="T100"/>
                <a:gd fmla="*/ 1125 h 1149" name="T101"/>
                <a:gd fmla="*/ 491 w 668" name="T102"/>
                <a:gd fmla="*/ 900 h 1149" name="T103"/>
                <a:gd fmla="*/ 514 w 668" name="T104"/>
                <a:gd fmla="*/ 827 h 1149" name="T105"/>
                <a:gd fmla="*/ 538 w 668" name="T106"/>
                <a:gd fmla="*/ 817 h 1149" name="T107"/>
                <a:gd fmla="*/ 464 w 668" name="T108"/>
                <a:gd fmla="*/ 827 h 1149" name="T109"/>
                <a:gd fmla="*/ 368 w 668" name="T110"/>
                <a:gd fmla="*/ 644 h 1149" name="T111"/>
                <a:gd fmla="*/ 422 w 668" name="T112"/>
                <a:gd fmla="*/ 734 h 1149" name="T113"/>
                <a:gd fmla="*/ 400 w 668" name="T114"/>
                <a:gd fmla="*/ 690 h 1149" name="T115"/>
                <a:gd fmla="*/ 596 w 668" name="T116"/>
                <a:gd fmla="*/ 638 h 1149" name="T117"/>
                <a:gd fmla="*/ 623 w 668" name="T118"/>
                <a:gd fmla="*/ 638 h 1149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1149" w="668">
                  <a:moveTo>
                    <a:pt x="615" y="602"/>
                  </a:moveTo>
                  <a:cubicBezTo>
                    <a:pt x="619" y="596"/>
                    <a:pt x="623" y="590"/>
                    <a:pt x="626" y="584"/>
                  </a:cubicBezTo>
                  <a:cubicBezTo>
                    <a:pt x="668" y="506"/>
                    <a:pt x="593" y="419"/>
                    <a:pt x="530" y="376"/>
                  </a:cubicBezTo>
                  <a:cubicBezTo>
                    <a:pt x="530" y="376"/>
                    <a:pt x="530" y="376"/>
                    <a:pt x="530" y="376"/>
                  </a:cubicBezTo>
                  <a:cubicBezTo>
                    <a:pt x="530" y="376"/>
                    <a:pt x="530" y="376"/>
                    <a:pt x="530" y="376"/>
                  </a:cubicBezTo>
                  <a:cubicBezTo>
                    <a:pt x="530" y="376"/>
                    <a:pt x="529" y="376"/>
                    <a:pt x="529" y="375"/>
                  </a:cubicBezTo>
                  <a:cubicBezTo>
                    <a:pt x="529" y="374"/>
                    <a:pt x="528" y="373"/>
                    <a:pt x="527" y="372"/>
                  </a:cubicBezTo>
                  <a:cubicBezTo>
                    <a:pt x="527" y="372"/>
                    <a:pt x="526" y="372"/>
                    <a:pt x="526" y="372"/>
                  </a:cubicBezTo>
                  <a:cubicBezTo>
                    <a:pt x="525" y="372"/>
                    <a:pt x="524" y="372"/>
                    <a:pt x="524" y="372"/>
                  </a:cubicBezTo>
                  <a:cubicBezTo>
                    <a:pt x="522" y="371"/>
                    <a:pt x="521" y="372"/>
                    <a:pt x="520" y="374"/>
                  </a:cubicBezTo>
                  <a:cubicBezTo>
                    <a:pt x="516" y="363"/>
                    <a:pt x="513" y="352"/>
                    <a:pt x="510" y="340"/>
                  </a:cubicBezTo>
                  <a:cubicBezTo>
                    <a:pt x="510" y="339"/>
                    <a:pt x="509" y="338"/>
                    <a:pt x="508" y="338"/>
                  </a:cubicBezTo>
                  <a:cubicBezTo>
                    <a:pt x="507" y="337"/>
                    <a:pt x="506" y="336"/>
                    <a:pt x="504" y="336"/>
                  </a:cubicBezTo>
                  <a:cubicBezTo>
                    <a:pt x="446" y="345"/>
                    <a:pt x="395" y="376"/>
                    <a:pt x="340" y="397"/>
                  </a:cubicBezTo>
                  <a:cubicBezTo>
                    <a:pt x="340" y="396"/>
                    <a:pt x="339" y="396"/>
                    <a:pt x="338" y="396"/>
                  </a:cubicBezTo>
                  <a:cubicBezTo>
                    <a:pt x="340" y="396"/>
                    <a:pt x="339" y="395"/>
                    <a:pt x="338" y="395"/>
                  </a:cubicBezTo>
                  <a:cubicBezTo>
                    <a:pt x="337" y="394"/>
                    <a:pt x="337" y="393"/>
                    <a:pt x="336" y="392"/>
                  </a:cubicBezTo>
                  <a:cubicBezTo>
                    <a:pt x="335" y="390"/>
                    <a:pt x="334" y="387"/>
                    <a:pt x="333" y="384"/>
                  </a:cubicBezTo>
                  <a:cubicBezTo>
                    <a:pt x="332" y="380"/>
                    <a:pt x="327" y="382"/>
                    <a:pt x="328" y="385"/>
                  </a:cubicBezTo>
                  <a:cubicBezTo>
                    <a:pt x="329" y="389"/>
                    <a:pt x="330" y="395"/>
                    <a:pt x="334" y="399"/>
                  </a:cubicBezTo>
                  <a:cubicBezTo>
                    <a:pt x="321" y="403"/>
                    <a:pt x="309" y="407"/>
                    <a:pt x="296" y="410"/>
                  </a:cubicBezTo>
                  <a:cubicBezTo>
                    <a:pt x="294" y="410"/>
                    <a:pt x="294" y="412"/>
                    <a:pt x="294" y="413"/>
                  </a:cubicBezTo>
                  <a:cubicBezTo>
                    <a:pt x="294" y="413"/>
                    <a:pt x="294" y="414"/>
                    <a:pt x="294" y="414"/>
                  </a:cubicBezTo>
                  <a:cubicBezTo>
                    <a:pt x="298" y="423"/>
                    <a:pt x="302" y="432"/>
                    <a:pt x="306" y="441"/>
                  </a:cubicBezTo>
                  <a:cubicBezTo>
                    <a:pt x="294" y="434"/>
                    <a:pt x="283" y="424"/>
                    <a:pt x="286" y="410"/>
                  </a:cubicBezTo>
                  <a:cubicBezTo>
                    <a:pt x="288" y="397"/>
                    <a:pt x="298" y="385"/>
                    <a:pt x="305" y="374"/>
                  </a:cubicBezTo>
                  <a:cubicBezTo>
                    <a:pt x="307" y="371"/>
                    <a:pt x="302" y="368"/>
                    <a:pt x="300" y="371"/>
                  </a:cubicBezTo>
                  <a:cubicBezTo>
                    <a:pt x="297" y="376"/>
                    <a:pt x="294" y="381"/>
                    <a:pt x="290" y="386"/>
                  </a:cubicBezTo>
                  <a:cubicBezTo>
                    <a:pt x="290" y="386"/>
                    <a:pt x="290" y="386"/>
                    <a:pt x="289" y="386"/>
                  </a:cubicBezTo>
                  <a:cubicBezTo>
                    <a:pt x="266" y="400"/>
                    <a:pt x="242" y="416"/>
                    <a:pt x="214" y="422"/>
                  </a:cubicBezTo>
                  <a:cubicBezTo>
                    <a:pt x="182" y="428"/>
                    <a:pt x="157" y="406"/>
                    <a:pt x="138" y="383"/>
                  </a:cubicBezTo>
                  <a:cubicBezTo>
                    <a:pt x="138" y="382"/>
                    <a:pt x="137" y="382"/>
                    <a:pt x="137" y="382"/>
                  </a:cubicBezTo>
                  <a:cubicBezTo>
                    <a:pt x="137" y="382"/>
                    <a:pt x="137" y="382"/>
                    <a:pt x="137" y="381"/>
                  </a:cubicBezTo>
                  <a:cubicBezTo>
                    <a:pt x="138" y="378"/>
                    <a:pt x="132" y="376"/>
                    <a:pt x="131" y="380"/>
                  </a:cubicBezTo>
                  <a:cubicBezTo>
                    <a:pt x="131" y="380"/>
                    <a:pt x="131" y="380"/>
                    <a:pt x="131" y="380"/>
                  </a:cubicBezTo>
                  <a:cubicBezTo>
                    <a:pt x="129" y="379"/>
                    <a:pt x="128" y="377"/>
                    <a:pt x="127" y="375"/>
                  </a:cubicBezTo>
                  <a:cubicBezTo>
                    <a:pt x="126" y="374"/>
                    <a:pt x="123" y="373"/>
                    <a:pt x="122" y="375"/>
                  </a:cubicBezTo>
                  <a:cubicBezTo>
                    <a:pt x="122" y="375"/>
                    <a:pt x="122" y="375"/>
                    <a:pt x="121" y="375"/>
                  </a:cubicBezTo>
                  <a:cubicBezTo>
                    <a:pt x="124" y="356"/>
                    <a:pt x="132" y="323"/>
                    <a:pt x="110" y="313"/>
                  </a:cubicBezTo>
                  <a:cubicBezTo>
                    <a:pt x="109" y="312"/>
                    <a:pt x="108" y="312"/>
                    <a:pt x="107" y="313"/>
                  </a:cubicBezTo>
                  <a:cubicBezTo>
                    <a:pt x="103" y="301"/>
                    <a:pt x="96" y="291"/>
                    <a:pt x="83" y="287"/>
                  </a:cubicBezTo>
                  <a:cubicBezTo>
                    <a:pt x="82" y="286"/>
                    <a:pt x="81" y="287"/>
                    <a:pt x="80" y="288"/>
                  </a:cubicBezTo>
                  <a:cubicBezTo>
                    <a:pt x="71" y="252"/>
                    <a:pt x="61" y="216"/>
                    <a:pt x="51" y="181"/>
                  </a:cubicBezTo>
                  <a:cubicBezTo>
                    <a:pt x="45" y="152"/>
                    <a:pt x="40" y="124"/>
                    <a:pt x="34" y="96"/>
                  </a:cubicBezTo>
                  <a:cubicBezTo>
                    <a:pt x="34" y="95"/>
                    <a:pt x="33" y="95"/>
                    <a:pt x="32" y="94"/>
                  </a:cubicBezTo>
                  <a:cubicBezTo>
                    <a:pt x="26" y="66"/>
                    <a:pt x="19" y="39"/>
                    <a:pt x="11" y="11"/>
                  </a:cubicBezTo>
                  <a:cubicBezTo>
                    <a:pt x="10" y="10"/>
                    <a:pt x="10" y="9"/>
                    <a:pt x="10" y="8"/>
                  </a:cubicBezTo>
                  <a:cubicBezTo>
                    <a:pt x="10" y="7"/>
                    <a:pt x="9" y="6"/>
                    <a:pt x="9" y="6"/>
                  </a:cubicBezTo>
                  <a:cubicBezTo>
                    <a:pt x="9" y="5"/>
                    <a:pt x="8" y="4"/>
                    <a:pt x="8" y="3"/>
                  </a:cubicBezTo>
                  <a:cubicBezTo>
                    <a:pt x="7" y="1"/>
                    <a:pt x="6" y="1"/>
                    <a:pt x="4" y="1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4" y="17"/>
                    <a:pt x="7" y="30"/>
                    <a:pt x="10" y="42"/>
                  </a:cubicBezTo>
                  <a:cubicBezTo>
                    <a:pt x="13" y="61"/>
                    <a:pt x="17" y="79"/>
                    <a:pt x="21" y="97"/>
                  </a:cubicBezTo>
                  <a:cubicBezTo>
                    <a:pt x="33" y="152"/>
                    <a:pt x="43" y="207"/>
                    <a:pt x="60" y="261"/>
                  </a:cubicBezTo>
                  <a:cubicBezTo>
                    <a:pt x="64" y="282"/>
                    <a:pt x="69" y="303"/>
                    <a:pt x="76" y="324"/>
                  </a:cubicBezTo>
                  <a:cubicBezTo>
                    <a:pt x="76" y="324"/>
                    <a:pt x="76" y="324"/>
                    <a:pt x="76" y="325"/>
                  </a:cubicBezTo>
                  <a:cubicBezTo>
                    <a:pt x="68" y="344"/>
                    <a:pt x="67" y="364"/>
                    <a:pt x="69" y="384"/>
                  </a:cubicBezTo>
                  <a:cubicBezTo>
                    <a:pt x="68" y="385"/>
                    <a:pt x="67" y="386"/>
                    <a:pt x="68" y="387"/>
                  </a:cubicBezTo>
                  <a:cubicBezTo>
                    <a:pt x="70" y="398"/>
                    <a:pt x="77" y="406"/>
                    <a:pt x="85" y="412"/>
                  </a:cubicBezTo>
                  <a:cubicBezTo>
                    <a:pt x="82" y="415"/>
                    <a:pt x="79" y="418"/>
                    <a:pt x="76" y="420"/>
                  </a:cubicBezTo>
                  <a:cubicBezTo>
                    <a:pt x="75" y="421"/>
                    <a:pt x="75" y="424"/>
                    <a:pt x="76" y="424"/>
                  </a:cubicBezTo>
                  <a:cubicBezTo>
                    <a:pt x="79" y="427"/>
                    <a:pt x="80" y="429"/>
                    <a:pt x="82" y="432"/>
                  </a:cubicBezTo>
                  <a:cubicBezTo>
                    <a:pt x="82" y="432"/>
                    <a:pt x="82" y="432"/>
                    <a:pt x="82" y="432"/>
                  </a:cubicBezTo>
                  <a:cubicBezTo>
                    <a:pt x="81" y="434"/>
                    <a:pt x="82" y="437"/>
                    <a:pt x="84" y="437"/>
                  </a:cubicBezTo>
                  <a:cubicBezTo>
                    <a:pt x="83" y="438"/>
                    <a:pt x="83" y="439"/>
                    <a:pt x="84" y="440"/>
                  </a:cubicBezTo>
                  <a:cubicBezTo>
                    <a:pt x="121" y="483"/>
                    <a:pt x="176" y="594"/>
                    <a:pt x="245" y="538"/>
                  </a:cubicBezTo>
                  <a:cubicBezTo>
                    <a:pt x="236" y="565"/>
                    <a:pt x="228" y="592"/>
                    <a:pt x="221" y="620"/>
                  </a:cubicBezTo>
                  <a:cubicBezTo>
                    <a:pt x="208" y="674"/>
                    <a:pt x="199" y="732"/>
                    <a:pt x="209" y="788"/>
                  </a:cubicBezTo>
                  <a:cubicBezTo>
                    <a:pt x="208" y="789"/>
                    <a:pt x="208" y="790"/>
                    <a:pt x="209" y="791"/>
                  </a:cubicBezTo>
                  <a:cubicBezTo>
                    <a:pt x="209" y="791"/>
                    <a:pt x="209" y="791"/>
                    <a:pt x="209" y="791"/>
                  </a:cubicBezTo>
                  <a:cubicBezTo>
                    <a:pt x="209" y="792"/>
                    <a:pt x="209" y="792"/>
                    <a:pt x="209" y="792"/>
                  </a:cubicBezTo>
                  <a:cubicBezTo>
                    <a:pt x="210" y="792"/>
                    <a:pt x="210" y="792"/>
                    <a:pt x="210" y="792"/>
                  </a:cubicBezTo>
                  <a:cubicBezTo>
                    <a:pt x="212" y="794"/>
                    <a:pt x="213" y="796"/>
                    <a:pt x="215" y="798"/>
                  </a:cubicBezTo>
                  <a:cubicBezTo>
                    <a:pt x="215" y="798"/>
                    <a:pt x="214" y="799"/>
                    <a:pt x="215" y="800"/>
                  </a:cubicBezTo>
                  <a:cubicBezTo>
                    <a:pt x="220" y="833"/>
                    <a:pt x="203" y="864"/>
                    <a:pt x="203" y="897"/>
                  </a:cubicBezTo>
                  <a:cubicBezTo>
                    <a:pt x="202" y="899"/>
                    <a:pt x="205" y="900"/>
                    <a:pt x="206" y="899"/>
                  </a:cubicBezTo>
                  <a:cubicBezTo>
                    <a:pt x="207" y="899"/>
                    <a:pt x="207" y="899"/>
                    <a:pt x="207" y="899"/>
                  </a:cubicBezTo>
                  <a:cubicBezTo>
                    <a:pt x="219" y="904"/>
                    <a:pt x="232" y="907"/>
                    <a:pt x="245" y="911"/>
                  </a:cubicBezTo>
                  <a:cubicBezTo>
                    <a:pt x="244" y="911"/>
                    <a:pt x="244" y="912"/>
                    <a:pt x="244" y="912"/>
                  </a:cubicBezTo>
                  <a:cubicBezTo>
                    <a:pt x="250" y="960"/>
                    <a:pt x="247" y="1009"/>
                    <a:pt x="258" y="1056"/>
                  </a:cubicBezTo>
                  <a:cubicBezTo>
                    <a:pt x="258" y="1056"/>
                    <a:pt x="258" y="1057"/>
                    <a:pt x="259" y="1057"/>
                  </a:cubicBezTo>
                  <a:cubicBezTo>
                    <a:pt x="258" y="1058"/>
                    <a:pt x="258" y="1059"/>
                    <a:pt x="258" y="1060"/>
                  </a:cubicBezTo>
                  <a:cubicBezTo>
                    <a:pt x="259" y="1061"/>
                    <a:pt x="259" y="1062"/>
                    <a:pt x="260" y="1063"/>
                  </a:cubicBezTo>
                  <a:cubicBezTo>
                    <a:pt x="253" y="1084"/>
                    <a:pt x="239" y="1102"/>
                    <a:pt x="222" y="1114"/>
                  </a:cubicBezTo>
                  <a:cubicBezTo>
                    <a:pt x="220" y="1115"/>
                    <a:pt x="220" y="1117"/>
                    <a:pt x="221" y="1119"/>
                  </a:cubicBezTo>
                  <a:cubicBezTo>
                    <a:pt x="238" y="1141"/>
                    <a:pt x="271" y="1136"/>
                    <a:pt x="288" y="1117"/>
                  </a:cubicBezTo>
                  <a:cubicBezTo>
                    <a:pt x="289" y="1121"/>
                    <a:pt x="290" y="1123"/>
                    <a:pt x="288" y="1127"/>
                  </a:cubicBezTo>
                  <a:cubicBezTo>
                    <a:pt x="287" y="1129"/>
                    <a:pt x="288" y="1131"/>
                    <a:pt x="291" y="1132"/>
                  </a:cubicBezTo>
                  <a:cubicBezTo>
                    <a:pt x="296" y="1132"/>
                    <a:pt x="301" y="1133"/>
                    <a:pt x="307" y="1134"/>
                  </a:cubicBezTo>
                  <a:cubicBezTo>
                    <a:pt x="308" y="1134"/>
                    <a:pt x="310" y="1132"/>
                    <a:pt x="310" y="1131"/>
                  </a:cubicBezTo>
                  <a:cubicBezTo>
                    <a:pt x="310" y="1112"/>
                    <a:pt x="311" y="1094"/>
                    <a:pt x="313" y="1076"/>
                  </a:cubicBezTo>
                  <a:cubicBezTo>
                    <a:pt x="313" y="1076"/>
                    <a:pt x="313" y="1076"/>
                    <a:pt x="313" y="1076"/>
                  </a:cubicBezTo>
                  <a:cubicBezTo>
                    <a:pt x="317" y="1075"/>
                    <a:pt x="316" y="1069"/>
                    <a:pt x="312" y="1070"/>
                  </a:cubicBezTo>
                  <a:cubicBezTo>
                    <a:pt x="312" y="1070"/>
                    <a:pt x="311" y="1070"/>
                    <a:pt x="311" y="1070"/>
                  </a:cubicBezTo>
                  <a:cubicBezTo>
                    <a:pt x="311" y="1070"/>
                    <a:pt x="311" y="1070"/>
                    <a:pt x="310" y="1070"/>
                  </a:cubicBezTo>
                  <a:cubicBezTo>
                    <a:pt x="334" y="1024"/>
                    <a:pt x="346" y="971"/>
                    <a:pt x="353" y="919"/>
                  </a:cubicBezTo>
                  <a:cubicBezTo>
                    <a:pt x="372" y="925"/>
                    <a:pt x="395" y="925"/>
                    <a:pt x="414" y="924"/>
                  </a:cubicBezTo>
                  <a:cubicBezTo>
                    <a:pt x="417" y="923"/>
                    <a:pt x="420" y="923"/>
                    <a:pt x="423" y="923"/>
                  </a:cubicBezTo>
                  <a:cubicBezTo>
                    <a:pt x="423" y="924"/>
                    <a:pt x="423" y="924"/>
                    <a:pt x="423" y="925"/>
                  </a:cubicBezTo>
                  <a:cubicBezTo>
                    <a:pt x="437" y="980"/>
                    <a:pt x="448" y="1037"/>
                    <a:pt x="477" y="1086"/>
                  </a:cubicBezTo>
                  <a:cubicBezTo>
                    <a:pt x="477" y="1087"/>
                    <a:pt x="477" y="1087"/>
                    <a:pt x="477" y="1087"/>
                  </a:cubicBezTo>
                  <a:cubicBezTo>
                    <a:pt x="477" y="1087"/>
                    <a:pt x="477" y="1088"/>
                    <a:pt x="477" y="1088"/>
                  </a:cubicBezTo>
                  <a:cubicBezTo>
                    <a:pt x="476" y="1088"/>
                    <a:pt x="476" y="1088"/>
                    <a:pt x="475" y="1089"/>
                  </a:cubicBezTo>
                  <a:cubicBezTo>
                    <a:pt x="461" y="1103"/>
                    <a:pt x="452" y="1121"/>
                    <a:pt x="443" y="1139"/>
                  </a:cubicBezTo>
                  <a:cubicBezTo>
                    <a:pt x="442" y="1141"/>
                    <a:pt x="443" y="1143"/>
                    <a:pt x="445" y="1143"/>
                  </a:cubicBezTo>
                  <a:cubicBezTo>
                    <a:pt x="466" y="1149"/>
                    <a:pt x="491" y="1140"/>
                    <a:pt x="505" y="1123"/>
                  </a:cubicBezTo>
                  <a:cubicBezTo>
                    <a:pt x="505" y="1126"/>
                    <a:pt x="506" y="1129"/>
                    <a:pt x="506" y="1133"/>
                  </a:cubicBezTo>
                  <a:cubicBezTo>
                    <a:pt x="506" y="1135"/>
                    <a:pt x="508" y="1136"/>
                    <a:pt x="510" y="1135"/>
                  </a:cubicBezTo>
                  <a:cubicBezTo>
                    <a:pt x="517" y="1134"/>
                    <a:pt x="524" y="1129"/>
                    <a:pt x="529" y="1125"/>
                  </a:cubicBezTo>
                  <a:cubicBezTo>
                    <a:pt x="530" y="1124"/>
                    <a:pt x="530" y="1123"/>
                    <a:pt x="530" y="1122"/>
                  </a:cubicBezTo>
                  <a:cubicBezTo>
                    <a:pt x="526" y="1109"/>
                    <a:pt x="522" y="1097"/>
                    <a:pt x="522" y="1084"/>
                  </a:cubicBezTo>
                  <a:cubicBezTo>
                    <a:pt x="523" y="1083"/>
                    <a:pt x="524" y="1082"/>
                    <a:pt x="524" y="1081"/>
                  </a:cubicBezTo>
                  <a:cubicBezTo>
                    <a:pt x="526" y="1019"/>
                    <a:pt x="535" y="957"/>
                    <a:pt x="536" y="895"/>
                  </a:cubicBezTo>
                  <a:cubicBezTo>
                    <a:pt x="552" y="896"/>
                    <a:pt x="570" y="890"/>
                    <a:pt x="583" y="879"/>
                  </a:cubicBezTo>
                  <a:cubicBezTo>
                    <a:pt x="583" y="878"/>
                    <a:pt x="583" y="878"/>
                    <a:pt x="583" y="877"/>
                  </a:cubicBezTo>
                  <a:cubicBezTo>
                    <a:pt x="586" y="878"/>
                    <a:pt x="589" y="876"/>
                    <a:pt x="587" y="873"/>
                  </a:cubicBezTo>
                  <a:cubicBezTo>
                    <a:pt x="574" y="851"/>
                    <a:pt x="566" y="827"/>
                    <a:pt x="566" y="801"/>
                  </a:cubicBezTo>
                  <a:cubicBezTo>
                    <a:pt x="569" y="799"/>
                    <a:pt x="572" y="796"/>
                    <a:pt x="575" y="793"/>
                  </a:cubicBezTo>
                  <a:cubicBezTo>
                    <a:pt x="575" y="793"/>
                    <a:pt x="575" y="793"/>
                    <a:pt x="575" y="792"/>
                  </a:cubicBezTo>
                  <a:cubicBezTo>
                    <a:pt x="576" y="792"/>
                    <a:pt x="577" y="791"/>
                    <a:pt x="577" y="789"/>
                  </a:cubicBezTo>
                  <a:cubicBezTo>
                    <a:pt x="579" y="752"/>
                    <a:pt x="570" y="715"/>
                    <a:pt x="566" y="678"/>
                  </a:cubicBezTo>
                  <a:cubicBezTo>
                    <a:pt x="565" y="677"/>
                    <a:pt x="565" y="676"/>
                    <a:pt x="564" y="676"/>
                  </a:cubicBezTo>
                  <a:cubicBezTo>
                    <a:pt x="585" y="666"/>
                    <a:pt x="606" y="656"/>
                    <a:pt x="626" y="643"/>
                  </a:cubicBezTo>
                  <a:cubicBezTo>
                    <a:pt x="626" y="643"/>
                    <a:pt x="627" y="642"/>
                    <a:pt x="627" y="641"/>
                  </a:cubicBezTo>
                  <a:cubicBezTo>
                    <a:pt x="628" y="641"/>
                    <a:pt x="629" y="640"/>
                    <a:pt x="629" y="638"/>
                  </a:cubicBezTo>
                  <a:cubicBezTo>
                    <a:pt x="625" y="625"/>
                    <a:pt x="620" y="613"/>
                    <a:pt x="615" y="602"/>
                  </a:cubicBezTo>
                  <a:close/>
                  <a:moveTo>
                    <a:pt x="527" y="381"/>
                  </a:moveTo>
                  <a:cubicBezTo>
                    <a:pt x="594" y="427"/>
                    <a:pt x="666" y="520"/>
                    <a:pt x="612" y="596"/>
                  </a:cubicBezTo>
                  <a:cubicBezTo>
                    <a:pt x="609" y="595"/>
                    <a:pt x="606" y="598"/>
                    <a:pt x="608" y="600"/>
                  </a:cubicBezTo>
                  <a:cubicBezTo>
                    <a:pt x="608" y="601"/>
                    <a:pt x="608" y="601"/>
                    <a:pt x="608" y="601"/>
                  </a:cubicBezTo>
                  <a:cubicBezTo>
                    <a:pt x="607" y="602"/>
                    <a:pt x="606" y="604"/>
                    <a:pt x="605" y="605"/>
                  </a:cubicBezTo>
                  <a:cubicBezTo>
                    <a:pt x="580" y="634"/>
                    <a:pt x="543" y="651"/>
                    <a:pt x="507" y="660"/>
                  </a:cubicBezTo>
                  <a:cubicBezTo>
                    <a:pt x="490" y="665"/>
                    <a:pt x="472" y="667"/>
                    <a:pt x="455" y="666"/>
                  </a:cubicBezTo>
                  <a:cubicBezTo>
                    <a:pt x="447" y="666"/>
                    <a:pt x="448" y="664"/>
                    <a:pt x="446" y="657"/>
                  </a:cubicBezTo>
                  <a:cubicBezTo>
                    <a:pt x="445" y="650"/>
                    <a:pt x="443" y="643"/>
                    <a:pt x="441" y="636"/>
                  </a:cubicBezTo>
                  <a:cubicBezTo>
                    <a:pt x="437" y="623"/>
                    <a:pt x="432" y="611"/>
                    <a:pt x="427" y="599"/>
                  </a:cubicBezTo>
                  <a:cubicBezTo>
                    <a:pt x="478" y="578"/>
                    <a:pt x="547" y="537"/>
                    <a:pt x="558" y="478"/>
                  </a:cubicBezTo>
                  <a:cubicBezTo>
                    <a:pt x="558" y="479"/>
                    <a:pt x="559" y="480"/>
                    <a:pt x="559" y="482"/>
                  </a:cubicBezTo>
                  <a:cubicBezTo>
                    <a:pt x="559" y="478"/>
                    <a:pt x="559" y="475"/>
                    <a:pt x="559" y="472"/>
                  </a:cubicBezTo>
                  <a:cubicBezTo>
                    <a:pt x="559" y="468"/>
                    <a:pt x="559" y="465"/>
                    <a:pt x="559" y="461"/>
                  </a:cubicBezTo>
                  <a:cubicBezTo>
                    <a:pt x="558" y="458"/>
                    <a:pt x="558" y="455"/>
                    <a:pt x="557" y="452"/>
                  </a:cubicBezTo>
                  <a:cubicBezTo>
                    <a:pt x="556" y="449"/>
                    <a:pt x="555" y="446"/>
                    <a:pt x="554" y="444"/>
                  </a:cubicBezTo>
                  <a:cubicBezTo>
                    <a:pt x="552" y="444"/>
                    <a:pt x="551" y="445"/>
                    <a:pt x="552" y="447"/>
                  </a:cubicBezTo>
                  <a:cubicBezTo>
                    <a:pt x="552" y="447"/>
                    <a:pt x="552" y="448"/>
                    <a:pt x="552" y="448"/>
                  </a:cubicBezTo>
                  <a:cubicBezTo>
                    <a:pt x="542" y="426"/>
                    <a:pt x="531" y="403"/>
                    <a:pt x="522" y="380"/>
                  </a:cubicBezTo>
                  <a:lnTo>
                    <a:pt x="527" y="381"/>
                  </a:lnTo>
                  <a:close/>
                  <a:moveTo>
                    <a:pt x="407" y="682"/>
                  </a:moveTo>
                  <a:cubicBezTo>
                    <a:pt x="405" y="682"/>
                    <a:pt x="403" y="683"/>
                    <a:pt x="399" y="684"/>
                  </a:cubicBezTo>
                  <a:cubicBezTo>
                    <a:pt x="399" y="686"/>
                    <a:pt x="396" y="687"/>
                    <a:pt x="394" y="686"/>
                  </a:cubicBezTo>
                  <a:cubicBezTo>
                    <a:pt x="393" y="685"/>
                    <a:pt x="392" y="684"/>
                    <a:pt x="391" y="684"/>
                  </a:cubicBezTo>
                  <a:cubicBezTo>
                    <a:pt x="391" y="684"/>
                    <a:pt x="391" y="684"/>
                    <a:pt x="391" y="684"/>
                  </a:cubicBezTo>
                  <a:cubicBezTo>
                    <a:pt x="391" y="685"/>
                    <a:pt x="391" y="685"/>
                    <a:pt x="391" y="685"/>
                  </a:cubicBezTo>
                  <a:cubicBezTo>
                    <a:pt x="382" y="687"/>
                    <a:pt x="373" y="686"/>
                    <a:pt x="379" y="676"/>
                  </a:cubicBezTo>
                  <a:cubicBezTo>
                    <a:pt x="380" y="674"/>
                    <a:pt x="378" y="671"/>
                    <a:pt x="376" y="671"/>
                  </a:cubicBezTo>
                  <a:cubicBezTo>
                    <a:pt x="367" y="673"/>
                    <a:pt x="377" y="661"/>
                    <a:pt x="375" y="658"/>
                  </a:cubicBezTo>
                  <a:cubicBezTo>
                    <a:pt x="373" y="653"/>
                    <a:pt x="368" y="651"/>
                    <a:pt x="374" y="647"/>
                  </a:cubicBezTo>
                  <a:cubicBezTo>
                    <a:pt x="374" y="647"/>
                    <a:pt x="374" y="647"/>
                    <a:pt x="374" y="647"/>
                  </a:cubicBezTo>
                  <a:cubicBezTo>
                    <a:pt x="374" y="645"/>
                    <a:pt x="373" y="643"/>
                    <a:pt x="373" y="641"/>
                  </a:cubicBezTo>
                  <a:cubicBezTo>
                    <a:pt x="370" y="638"/>
                    <a:pt x="370" y="635"/>
                    <a:pt x="372" y="632"/>
                  </a:cubicBezTo>
                  <a:cubicBezTo>
                    <a:pt x="372" y="633"/>
                    <a:pt x="372" y="634"/>
                    <a:pt x="372" y="635"/>
                  </a:cubicBezTo>
                  <a:cubicBezTo>
                    <a:pt x="372" y="634"/>
                    <a:pt x="372" y="633"/>
                    <a:pt x="372" y="633"/>
                  </a:cubicBezTo>
                  <a:cubicBezTo>
                    <a:pt x="372" y="630"/>
                    <a:pt x="374" y="629"/>
                    <a:pt x="377" y="629"/>
                  </a:cubicBezTo>
                  <a:cubicBezTo>
                    <a:pt x="376" y="629"/>
                    <a:pt x="376" y="628"/>
                    <a:pt x="376" y="628"/>
                  </a:cubicBezTo>
                  <a:cubicBezTo>
                    <a:pt x="383" y="623"/>
                    <a:pt x="395" y="620"/>
                    <a:pt x="406" y="617"/>
                  </a:cubicBezTo>
                  <a:cubicBezTo>
                    <a:pt x="408" y="618"/>
                    <a:pt x="411" y="617"/>
                    <a:pt x="411" y="615"/>
                  </a:cubicBezTo>
                  <a:cubicBezTo>
                    <a:pt x="413" y="615"/>
                    <a:pt x="415" y="614"/>
                    <a:pt x="416" y="614"/>
                  </a:cubicBezTo>
                  <a:cubicBezTo>
                    <a:pt x="423" y="630"/>
                    <a:pt x="428" y="646"/>
                    <a:pt x="433" y="663"/>
                  </a:cubicBezTo>
                  <a:cubicBezTo>
                    <a:pt x="434" y="666"/>
                    <a:pt x="435" y="668"/>
                    <a:pt x="436" y="670"/>
                  </a:cubicBezTo>
                  <a:cubicBezTo>
                    <a:pt x="427" y="675"/>
                    <a:pt x="416" y="679"/>
                    <a:pt x="407" y="682"/>
                  </a:cubicBezTo>
                  <a:close/>
                  <a:moveTo>
                    <a:pt x="429" y="695"/>
                  </a:moveTo>
                  <a:cubicBezTo>
                    <a:pt x="426" y="692"/>
                    <a:pt x="424" y="687"/>
                    <a:pt x="423" y="683"/>
                  </a:cubicBezTo>
                  <a:cubicBezTo>
                    <a:pt x="424" y="683"/>
                    <a:pt x="424" y="682"/>
                    <a:pt x="425" y="682"/>
                  </a:cubicBezTo>
                  <a:cubicBezTo>
                    <a:pt x="425" y="682"/>
                    <a:pt x="425" y="683"/>
                    <a:pt x="425" y="683"/>
                  </a:cubicBezTo>
                  <a:cubicBezTo>
                    <a:pt x="426" y="687"/>
                    <a:pt x="428" y="691"/>
                    <a:pt x="429" y="695"/>
                  </a:cubicBezTo>
                  <a:close/>
                  <a:moveTo>
                    <a:pt x="401" y="610"/>
                  </a:moveTo>
                  <a:cubicBezTo>
                    <a:pt x="389" y="566"/>
                    <a:pt x="372" y="524"/>
                    <a:pt x="358" y="481"/>
                  </a:cubicBezTo>
                  <a:cubicBezTo>
                    <a:pt x="360" y="481"/>
                    <a:pt x="361" y="481"/>
                    <a:pt x="363" y="480"/>
                  </a:cubicBezTo>
                  <a:cubicBezTo>
                    <a:pt x="363" y="481"/>
                    <a:pt x="363" y="481"/>
                    <a:pt x="363" y="481"/>
                  </a:cubicBezTo>
                  <a:cubicBezTo>
                    <a:pt x="375" y="525"/>
                    <a:pt x="388" y="569"/>
                    <a:pt x="404" y="612"/>
                  </a:cubicBezTo>
                  <a:cubicBezTo>
                    <a:pt x="402" y="613"/>
                    <a:pt x="401" y="613"/>
                    <a:pt x="399" y="613"/>
                  </a:cubicBezTo>
                  <a:cubicBezTo>
                    <a:pt x="400" y="613"/>
                    <a:pt x="401" y="612"/>
                    <a:pt x="401" y="610"/>
                  </a:cubicBezTo>
                  <a:close/>
                  <a:moveTo>
                    <a:pt x="423" y="594"/>
                  </a:moveTo>
                  <a:cubicBezTo>
                    <a:pt x="421" y="595"/>
                    <a:pt x="420" y="596"/>
                    <a:pt x="421" y="598"/>
                  </a:cubicBezTo>
                  <a:cubicBezTo>
                    <a:pt x="421" y="599"/>
                    <a:pt x="421" y="599"/>
                    <a:pt x="422" y="600"/>
                  </a:cubicBezTo>
                  <a:cubicBezTo>
                    <a:pt x="419" y="601"/>
                    <a:pt x="417" y="602"/>
                    <a:pt x="415" y="602"/>
                  </a:cubicBezTo>
                  <a:cubicBezTo>
                    <a:pt x="413" y="602"/>
                    <a:pt x="412" y="605"/>
                    <a:pt x="413" y="606"/>
                  </a:cubicBezTo>
                  <a:cubicBezTo>
                    <a:pt x="414" y="607"/>
                    <a:pt x="414" y="608"/>
                    <a:pt x="414" y="609"/>
                  </a:cubicBezTo>
                  <a:cubicBezTo>
                    <a:pt x="413" y="609"/>
                    <a:pt x="411" y="610"/>
                    <a:pt x="409" y="610"/>
                  </a:cubicBezTo>
                  <a:cubicBezTo>
                    <a:pt x="394" y="568"/>
                    <a:pt x="381" y="524"/>
                    <a:pt x="369" y="480"/>
                  </a:cubicBezTo>
                  <a:cubicBezTo>
                    <a:pt x="391" y="477"/>
                    <a:pt x="413" y="469"/>
                    <a:pt x="433" y="461"/>
                  </a:cubicBezTo>
                  <a:cubicBezTo>
                    <a:pt x="459" y="451"/>
                    <a:pt x="485" y="439"/>
                    <a:pt x="507" y="422"/>
                  </a:cubicBezTo>
                  <a:cubicBezTo>
                    <a:pt x="517" y="450"/>
                    <a:pt x="535" y="475"/>
                    <a:pt x="542" y="504"/>
                  </a:cubicBezTo>
                  <a:cubicBezTo>
                    <a:pt x="542" y="505"/>
                    <a:pt x="542" y="505"/>
                    <a:pt x="542" y="505"/>
                  </a:cubicBezTo>
                  <a:cubicBezTo>
                    <a:pt x="519" y="548"/>
                    <a:pt x="463" y="578"/>
                    <a:pt x="423" y="594"/>
                  </a:cubicBezTo>
                  <a:close/>
                  <a:moveTo>
                    <a:pt x="425" y="610"/>
                  </a:moveTo>
                  <a:cubicBezTo>
                    <a:pt x="432" y="628"/>
                    <a:pt x="438" y="647"/>
                    <a:pt x="442" y="666"/>
                  </a:cubicBezTo>
                  <a:cubicBezTo>
                    <a:pt x="442" y="666"/>
                    <a:pt x="442" y="666"/>
                    <a:pt x="441" y="666"/>
                  </a:cubicBezTo>
                  <a:cubicBezTo>
                    <a:pt x="441" y="666"/>
                    <a:pt x="441" y="666"/>
                    <a:pt x="441" y="667"/>
                  </a:cubicBezTo>
                  <a:cubicBezTo>
                    <a:pt x="441" y="667"/>
                    <a:pt x="441" y="667"/>
                    <a:pt x="441" y="666"/>
                  </a:cubicBezTo>
                  <a:cubicBezTo>
                    <a:pt x="438" y="658"/>
                    <a:pt x="435" y="650"/>
                    <a:pt x="433" y="641"/>
                  </a:cubicBezTo>
                  <a:cubicBezTo>
                    <a:pt x="430" y="631"/>
                    <a:pt x="426" y="621"/>
                    <a:pt x="422" y="611"/>
                  </a:cubicBezTo>
                  <a:cubicBezTo>
                    <a:pt x="423" y="611"/>
                    <a:pt x="424" y="610"/>
                    <a:pt x="425" y="610"/>
                  </a:cubicBezTo>
                  <a:close/>
                  <a:moveTo>
                    <a:pt x="370" y="474"/>
                  </a:moveTo>
                  <a:cubicBezTo>
                    <a:pt x="390" y="468"/>
                    <a:pt x="409" y="460"/>
                    <a:pt x="428" y="451"/>
                  </a:cubicBezTo>
                  <a:cubicBezTo>
                    <a:pt x="416" y="457"/>
                    <a:pt x="405" y="464"/>
                    <a:pt x="393" y="469"/>
                  </a:cubicBezTo>
                  <a:cubicBezTo>
                    <a:pt x="385" y="471"/>
                    <a:pt x="378" y="473"/>
                    <a:pt x="370" y="474"/>
                  </a:cubicBezTo>
                  <a:close/>
                  <a:moveTo>
                    <a:pt x="432" y="456"/>
                  </a:moveTo>
                  <a:cubicBezTo>
                    <a:pt x="432" y="456"/>
                    <a:pt x="432" y="456"/>
                    <a:pt x="432" y="456"/>
                  </a:cubicBezTo>
                  <a:cubicBezTo>
                    <a:pt x="452" y="445"/>
                    <a:pt x="473" y="433"/>
                    <a:pt x="494" y="423"/>
                  </a:cubicBezTo>
                  <a:cubicBezTo>
                    <a:pt x="494" y="423"/>
                    <a:pt x="494" y="424"/>
                    <a:pt x="495" y="424"/>
                  </a:cubicBezTo>
                  <a:cubicBezTo>
                    <a:pt x="475" y="437"/>
                    <a:pt x="453" y="447"/>
                    <a:pt x="432" y="456"/>
                  </a:cubicBezTo>
                  <a:close/>
                  <a:moveTo>
                    <a:pt x="365" y="469"/>
                  </a:moveTo>
                  <a:cubicBezTo>
                    <a:pt x="363" y="470"/>
                    <a:pt x="363" y="473"/>
                    <a:pt x="365" y="474"/>
                  </a:cubicBezTo>
                  <a:cubicBezTo>
                    <a:pt x="362" y="475"/>
                    <a:pt x="359" y="475"/>
                    <a:pt x="356" y="475"/>
                  </a:cubicBezTo>
                  <a:cubicBezTo>
                    <a:pt x="361" y="468"/>
                    <a:pt x="378" y="460"/>
                    <a:pt x="383" y="457"/>
                  </a:cubicBezTo>
                  <a:cubicBezTo>
                    <a:pt x="395" y="451"/>
                    <a:pt x="408" y="446"/>
                    <a:pt x="420" y="440"/>
                  </a:cubicBezTo>
                  <a:cubicBezTo>
                    <a:pt x="443" y="431"/>
                    <a:pt x="466" y="423"/>
                    <a:pt x="489" y="413"/>
                  </a:cubicBezTo>
                  <a:cubicBezTo>
                    <a:pt x="489" y="413"/>
                    <a:pt x="489" y="413"/>
                    <a:pt x="489" y="413"/>
                  </a:cubicBezTo>
                  <a:cubicBezTo>
                    <a:pt x="489" y="413"/>
                    <a:pt x="489" y="414"/>
                    <a:pt x="490" y="414"/>
                  </a:cubicBezTo>
                  <a:cubicBezTo>
                    <a:pt x="449" y="434"/>
                    <a:pt x="409" y="456"/>
                    <a:pt x="365" y="469"/>
                  </a:cubicBezTo>
                  <a:close/>
                  <a:moveTo>
                    <a:pt x="440" y="675"/>
                  </a:moveTo>
                  <a:cubicBezTo>
                    <a:pt x="441" y="675"/>
                    <a:pt x="444" y="674"/>
                    <a:pt x="448" y="673"/>
                  </a:cubicBezTo>
                  <a:cubicBezTo>
                    <a:pt x="449" y="673"/>
                    <a:pt x="450" y="672"/>
                    <a:pt x="450" y="672"/>
                  </a:cubicBezTo>
                  <a:cubicBezTo>
                    <a:pt x="498" y="675"/>
                    <a:pt x="553" y="658"/>
                    <a:pt x="592" y="626"/>
                  </a:cubicBezTo>
                  <a:cubicBezTo>
                    <a:pt x="592" y="628"/>
                    <a:pt x="592" y="630"/>
                    <a:pt x="593" y="632"/>
                  </a:cubicBezTo>
                  <a:cubicBezTo>
                    <a:pt x="543" y="658"/>
                    <a:pt x="492" y="686"/>
                    <a:pt x="435" y="696"/>
                  </a:cubicBezTo>
                  <a:cubicBezTo>
                    <a:pt x="434" y="691"/>
                    <a:pt x="432" y="686"/>
                    <a:pt x="431" y="681"/>
                  </a:cubicBezTo>
                  <a:cubicBezTo>
                    <a:pt x="430" y="681"/>
                    <a:pt x="430" y="680"/>
                    <a:pt x="429" y="680"/>
                  </a:cubicBezTo>
                  <a:cubicBezTo>
                    <a:pt x="433" y="678"/>
                    <a:pt x="436" y="677"/>
                    <a:pt x="440" y="675"/>
                  </a:cubicBezTo>
                  <a:close/>
                  <a:moveTo>
                    <a:pt x="301" y="415"/>
                  </a:moveTo>
                  <a:cubicBezTo>
                    <a:pt x="372" y="399"/>
                    <a:pt x="432" y="354"/>
                    <a:pt x="504" y="342"/>
                  </a:cubicBezTo>
                  <a:cubicBezTo>
                    <a:pt x="506" y="350"/>
                    <a:pt x="509" y="358"/>
                    <a:pt x="511" y="366"/>
                  </a:cubicBezTo>
                  <a:cubicBezTo>
                    <a:pt x="512" y="366"/>
                    <a:pt x="513" y="367"/>
                    <a:pt x="513" y="369"/>
                  </a:cubicBezTo>
                  <a:cubicBezTo>
                    <a:pt x="513" y="371"/>
                    <a:pt x="513" y="371"/>
                    <a:pt x="513" y="371"/>
                  </a:cubicBezTo>
                  <a:cubicBezTo>
                    <a:pt x="524" y="404"/>
                    <a:pt x="540" y="435"/>
                    <a:pt x="553" y="467"/>
                  </a:cubicBezTo>
                  <a:cubicBezTo>
                    <a:pt x="553" y="478"/>
                    <a:pt x="550" y="488"/>
                    <a:pt x="546" y="497"/>
                  </a:cubicBezTo>
                  <a:cubicBezTo>
                    <a:pt x="538" y="469"/>
                    <a:pt x="521" y="445"/>
                    <a:pt x="512" y="418"/>
                  </a:cubicBezTo>
                  <a:cubicBezTo>
                    <a:pt x="511" y="416"/>
                    <a:pt x="509" y="415"/>
                    <a:pt x="508" y="416"/>
                  </a:cubicBezTo>
                  <a:cubicBezTo>
                    <a:pt x="507" y="416"/>
                    <a:pt x="506" y="416"/>
                    <a:pt x="505" y="416"/>
                  </a:cubicBezTo>
                  <a:cubicBezTo>
                    <a:pt x="503" y="418"/>
                    <a:pt x="501" y="419"/>
                    <a:pt x="499" y="420"/>
                  </a:cubicBezTo>
                  <a:cubicBezTo>
                    <a:pt x="499" y="420"/>
                    <a:pt x="499" y="420"/>
                    <a:pt x="499" y="420"/>
                  </a:cubicBezTo>
                  <a:cubicBezTo>
                    <a:pt x="501" y="419"/>
                    <a:pt x="499" y="416"/>
                    <a:pt x="497" y="416"/>
                  </a:cubicBezTo>
                  <a:cubicBezTo>
                    <a:pt x="496" y="413"/>
                    <a:pt x="495" y="411"/>
                    <a:pt x="494" y="409"/>
                  </a:cubicBezTo>
                  <a:cubicBezTo>
                    <a:pt x="493" y="407"/>
                    <a:pt x="490" y="407"/>
                    <a:pt x="489" y="408"/>
                  </a:cubicBezTo>
                  <a:cubicBezTo>
                    <a:pt x="488" y="408"/>
                    <a:pt x="487" y="407"/>
                    <a:pt x="486" y="408"/>
                  </a:cubicBezTo>
                  <a:cubicBezTo>
                    <a:pt x="459" y="420"/>
                    <a:pt x="432" y="429"/>
                    <a:pt x="405" y="440"/>
                  </a:cubicBezTo>
                  <a:cubicBezTo>
                    <a:pt x="391" y="446"/>
                    <a:pt x="378" y="453"/>
                    <a:pt x="365" y="461"/>
                  </a:cubicBezTo>
                  <a:cubicBezTo>
                    <a:pt x="358" y="466"/>
                    <a:pt x="349" y="469"/>
                    <a:pt x="349" y="478"/>
                  </a:cubicBezTo>
                  <a:cubicBezTo>
                    <a:pt x="349" y="479"/>
                    <a:pt x="350" y="480"/>
                    <a:pt x="351" y="481"/>
                  </a:cubicBezTo>
                  <a:cubicBezTo>
                    <a:pt x="365" y="524"/>
                    <a:pt x="383" y="567"/>
                    <a:pt x="395" y="612"/>
                  </a:cubicBezTo>
                  <a:cubicBezTo>
                    <a:pt x="396" y="613"/>
                    <a:pt x="397" y="614"/>
                    <a:pt x="398" y="614"/>
                  </a:cubicBezTo>
                  <a:cubicBezTo>
                    <a:pt x="390" y="616"/>
                    <a:pt x="381" y="619"/>
                    <a:pt x="374" y="622"/>
                  </a:cubicBezTo>
                  <a:cubicBezTo>
                    <a:pt x="371" y="609"/>
                    <a:pt x="367" y="596"/>
                    <a:pt x="363" y="584"/>
                  </a:cubicBezTo>
                  <a:cubicBezTo>
                    <a:pt x="350" y="538"/>
                    <a:pt x="333" y="493"/>
                    <a:pt x="315" y="449"/>
                  </a:cubicBezTo>
                  <a:cubicBezTo>
                    <a:pt x="316" y="448"/>
                    <a:pt x="316" y="446"/>
                    <a:pt x="314" y="446"/>
                  </a:cubicBezTo>
                  <a:cubicBezTo>
                    <a:pt x="314" y="446"/>
                    <a:pt x="314" y="445"/>
                    <a:pt x="314" y="445"/>
                  </a:cubicBezTo>
                  <a:cubicBezTo>
                    <a:pt x="310" y="435"/>
                    <a:pt x="305" y="425"/>
                    <a:pt x="301" y="415"/>
                  </a:cubicBezTo>
                  <a:close/>
                  <a:moveTo>
                    <a:pt x="117" y="363"/>
                  </a:moveTo>
                  <a:cubicBezTo>
                    <a:pt x="114" y="349"/>
                    <a:pt x="113" y="333"/>
                    <a:pt x="109" y="319"/>
                  </a:cubicBezTo>
                  <a:cubicBezTo>
                    <a:pt x="122" y="327"/>
                    <a:pt x="120" y="347"/>
                    <a:pt x="117" y="363"/>
                  </a:cubicBezTo>
                  <a:close/>
                  <a:moveTo>
                    <a:pt x="75" y="390"/>
                  </a:moveTo>
                  <a:cubicBezTo>
                    <a:pt x="75" y="390"/>
                    <a:pt x="76" y="389"/>
                    <a:pt x="75" y="388"/>
                  </a:cubicBezTo>
                  <a:cubicBezTo>
                    <a:pt x="72" y="367"/>
                    <a:pt x="74" y="347"/>
                    <a:pt x="81" y="328"/>
                  </a:cubicBezTo>
                  <a:cubicBezTo>
                    <a:pt x="82" y="328"/>
                    <a:pt x="83" y="328"/>
                    <a:pt x="83" y="328"/>
                  </a:cubicBezTo>
                  <a:cubicBezTo>
                    <a:pt x="87" y="340"/>
                    <a:pt x="85" y="353"/>
                    <a:pt x="82" y="364"/>
                  </a:cubicBezTo>
                  <a:cubicBezTo>
                    <a:pt x="81" y="368"/>
                    <a:pt x="86" y="369"/>
                    <a:pt x="87" y="366"/>
                  </a:cubicBezTo>
                  <a:cubicBezTo>
                    <a:pt x="89" y="358"/>
                    <a:pt x="91" y="350"/>
                    <a:pt x="91" y="341"/>
                  </a:cubicBezTo>
                  <a:cubicBezTo>
                    <a:pt x="93" y="342"/>
                    <a:pt x="96" y="342"/>
                    <a:pt x="95" y="339"/>
                  </a:cubicBezTo>
                  <a:cubicBezTo>
                    <a:pt x="94" y="324"/>
                    <a:pt x="86" y="309"/>
                    <a:pt x="85" y="294"/>
                  </a:cubicBezTo>
                  <a:cubicBezTo>
                    <a:pt x="100" y="302"/>
                    <a:pt x="103" y="322"/>
                    <a:pt x="106" y="337"/>
                  </a:cubicBezTo>
                  <a:cubicBezTo>
                    <a:pt x="108" y="350"/>
                    <a:pt x="110" y="364"/>
                    <a:pt x="115" y="377"/>
                  </a:cubicBezTo>
                  <a:cubicBezTo>
                    <a:pt x="115" y="378"/>
                    <a:pt x="116" y="379"/>
                    <a:pt x="116" y="379"/>
                  </a:cubicBezTo>
                  <a:cubicBezTo>
                    <a:pt x="116" y="379"/>
                    <a:pt x="117" y="380"/>
                    <a:pt x="117" y="380"/>
                  </a:cubicBezTo>
                  <a:cubicBezTo>
                    <a:pt x="108" y="390"/>
                    <a:pt x="99" y="399"/>
                    <a:pt x="90" y="408"/>
                  </a:cubicBezTo>
                  <a:cubicBezTo>
                    <a:pt x="83" y="403"/>
                    <a:pt x="78" y="398"/>
                    <a:pt x="75" y="390"/>
                  </a:cubicBezTo>
                  <a:close/>
                  <a:moveTo>
                    <a:pt x="87" y="429"/>
                  </a:moveTo>
                  <a:cubicBezTo>
                    <a:pt x="85" y="426"/>
                    <a:pt x="84" y="424"/>
                    <a:pt x="83" y="422"/>
                  </a:cubicBezTo>
                  <a:cubicBezTo>
                    <a:pt x="97" y="410"/>
                    <a:pt x="111" y="396"/>
                    <a:pt x="124" y="381"/>
                  </a:cubicBezTo>
                  <a:cubicBezTo>
                    <a:pt x="125" y="383"/>
                    <a:pt x="127" y="385"/>
                    <a:pt x="128" y="386"/>
                  </a:cubicBezTo>
                  <a:cubicBezTo>
                    <a:pt x="120" y="404"/>
                    <a:pt x="103" y="418"/>
                    <a:pt x="87" y="429"/>
                  </a:cubicBezTo>
                  <a:cubicBezTo>
                    <a:pt x="87" y="429"/>
                    <a:pt x="87" y="429"/>
                    <a:pt x="87" y="429"/>
                  </a:cubicBezTo>
                  <a:close/>
                  <a:moveTo>
                    <a:pt x="241" y="533"/>
                  </a:moveTo>
                  <a:cubicBezTo>
                    <a:pt x="177" y="586"/>
                    <a:pt x="123" y="475"/>
                    <a:pt x="89" y="436"/>
                  </a:cubicBezTo>
                  <a:cubicBezTo>
                    <a:pt x="88" y="436"/>
                    <a:pt x="88" y="436"/>
                    <a:pt x="88" y="436"/>
                  </a:cubicBezTo>
                  <a:cubicBezTo>
                    <a:pt x="105" y="424"/>
                    <a:pt x="123" y="410"/>
                    <a:pt x="133" y="391"/>
                  </a:cubicBezTo>
                  <a:cubicBezTo>
                    <a:pt x="134" y="392"/>
                    <a:pt x="136" y="391"/>
                    <a:pt x="137" y="390"/>
                  </a:cubicBezTo>
                  <a:cubicBezTo>
                    <a:pt x="155" y="412"/>
                    <a:pt x="178" y="431"/>
                    <a:pt x="209" y="428"/>
                  </a:cubicBezTo>
                  <a:cubicBezTo>
                    <a:pt x="236" y="426"/>
                    <a:pt x="261" y="410"/>
                    <a:pt x="285" y="396"/>
                  </a:cubicBezTo>
                  <a:cubicBezTo>
                    <a:pt x="282" y="401"/>
                    <a:pt x="280" y="407"/>
                    <a:pt x="279" y="414"/>
                  </a:cubicBezTo>
                  <a:cubicBezTo>
                    <a:pt x="279" y="420"/>
                    <a:pt x="281" y="426"/>
                    <a:pt x="284" y="431"/>
                  </a:cubicBezTo>
                  <a:cubicBezTo>
                    <a:pt x="284" y="431"/>
                    <a:pt x="284" y="431"/>
                    <a:pt x="284" y="431"/>
                  </a:cubicBezTo>
                  <a:cubicBezTo>
                    <a:pt x="271" y="466"/>
                    <a:pt x="258" y="500"/>
                    <a:pt x="246" y="535"/>
                  </a:cubicBezTo>
                  <a:cubicBezTo>
                    <a:pt x="246" y="533"/>
                    <a:pt x="243" y="532"/>
                    <a:pt x="241" y="533"/>
                  </a:cubicBezTo>
                  <a:close/>
                  <a:moveTo>
                    <a:pt x="215" y="789"/>
                  </a:moveTo>
                  <a:cubicBezTo>
                    <a:pt x="204" y="730"/>
                    <a:pt x="215" y="669"/>
                    <a:pt x="229" y="612"/>
                  </a:cubicBezTo>
                  <a:cubicBezTo>
                    <a:pt x="244" y="552"/>
                    <a:pt x="266" y="494"/>
                    <a:pt x="289" y="436"/>
                  </a:cubicBezTo>
                  <a:cubicBezTo>
                    <a:pt x="295" y="442"/>
                    <a:pt x="302" y="446"/>
                    <a:pt x="309" y="450"/>
                  </a:cubicBezTo>
                  <a:cubicBezTo>
                    <a:pt x="325" y="488"/>
                    <a:pt x="339" y="528"/>
                    <a:pt x="352" y="567"/>
                  </a:cubicBezTo>
                  <a:cubicBezTo>
                    <a:pt x="352" y="568"/>
                    <a:pt x="351" y="568"/>
                    <a:pt x="351" y="569"/>
                  </a:cubicBezTo>
                  <a:cubicBezTo>
                    <a:pt x="351" y="619"/>
                    <a:pt x="345" y="668"/>
                    <a:pt x="340" y="718"/>
                  </a:cubicBezTo>
                  <a:cubicBezTo>
                    <a:pt x="339" y="738"/>
                    <a:pt x="337" y="759"/>
                    <a:pt x="338" y="780"/>
                  </a:cubicBezTo>
                  <a:cubicBezTo>
                    <a:pt x="338" y="792"/>
                    <a:pt x="339" y="807"/>
                    <a:pt x="346" y="818"/>
                  </a:cubicBezTo>
                  <a:cubicBezTo>
                    <a:pt x="325" y="817"/>
                    <a:pt x="304" y="817"/>
                    <a:pt x="283" y="815"/>
                  </a:cubicBezTo>
                  <a:cubicBezTo>
                    <a:pt x="259" y="813"/>
                    <a:pt x="231" y="808"/>
                    <a:pt x="215" y="789"/>
                  </a:cubicBezTo>
                  <a:close/>
                  <a:moveTo>
                    <a:pt x="331" y="904"/>
                  </a:moveTo>
                  <a:cubicBezTo>
                    <a:pt x="330" y="904"/>
                    <a:pt x="330" y="905"/>
                    <a:pt x="330" y="905"/>
                  </a:cubicBezTo>
                  <a:cubicBezTo>
                    <a:pt x="320" y="921"/>
                    <a:pt x="282" y="912"/>
                    <a:pt x="268" y="909"/>
                  </a:cubicBezTo>
                  <a:cubicBezTo>
                    <a:pt x="266" y="909"/>
                    <a:pt x="265" y="909"/>
                    <a:pt x="263" y="908"/>
                  </a:cubicBezTo>
                  <a:cubicBezTo>
                    <a:pt x="264" y="908"/>
                    <a:pt x="264" y="907"/>
                    <a:pt x="264" y="906"/>
                  </a:cubicBezTo>
                  <a:cubicBezTo>
                    <a:pt x="263" y="877"/>
                    <a:pt x="273" y="849"/>
                    <a:pt x="276" y="820"/>
                  </a:cubicBezTo>
                  <a:cubicBezTo>
                    <a:pt x="284" y="821"/>
                    <a:pt x="293" y="822"/>
                    <a:pt x="302" y="822"/>
                  </a:cubicBezTo>
                  <a:cubicBezTo>
                    <a:pt x="295" y="850"/>
                    <a:pt x="290" y="881"/>
                    <a:pt x="296" y="909"/>
                  </a:cubicBezTo>
                  <a:cubicBezTo>
                    <a:pt x="297" y="913"/>
                    <a:pt x="302" y="911"/>
                    <a:pt x="302" y="908"/>
                  </a:cubicBezTo>
                  <a:cubicBezTo>
                    <a:pt x="296" y="880"/>
                    <a:pt x="301" y="851"/>
                    <a:pt x="308" y="824"/>
                  </a:cubicBezTo>
                  <a:cubicBezTo>
                    <a:pt x="308" y="823"/>
                    <a:pt x="308" y="823"/>
                    <a:pt x="308" y="823"/>
                  </a:cubicBezTo>
                  <a:cubicBezTo>
                    <a:pt x="316" y="823"/>
                    <a:pt x="324" y="823"/>
                    <a:pt x="332" y="823"/>
                  </a:cubicBezTo>
                  <a:cubicBezTo>
                    <a:pt x="332" y="824"/>
                    <a:pt x="332" y="824"/>
                    <a:pt x="332" y="824"/>
                  </a:cubicBezTo>
                  <a:cubicBezTo>
                    <a:pt x="327" y="850"/>
                    <a:pt x="324" y="878"/>
                    <a:pt x="331" y="904"/>
                  </a:cubicBezTo>
                  <a:close/>
                  <a:moveTo>
                    <a:pt x="230" y="901"/>
                  </a:moveTo>
                  <a:cubicBezTo>
                    <a:pt x="223" y="899"/>
                    <a:pt x="216" y="896"/>
                    <a:pt x="209" y="894"/>
                  </a:cubicBezTo>
                  <a:cubicBezTo>
                    <a:pt x="210" y="863"/>
                    <a:pt x="225" y="833"/>
                    <a:pt x="221" y="802"/>
                  </a:cubicBezTo>
                  <a:cubicBezTo>
                    <a:pt x="227" y="807"/>
                    <a:pt x="235" y="810"/>
                    <a:pt x="242" y="813"/>
                  </a:cubicBezTo>
                  <a:cubicBezTo>
                    <a:pt x="242" y="813"/>
                    <a:pt x="242" y="813"/>
                    <a:pt x="242" y="813"/>
                  </a:cubicBezTo>
                  <a:cubicBezTo>
                    <a:pt x="242" y="843"/>
                    <a:pt x="238" y="871"/>
                    <a:pt x="230" y="900"/>
                  </a:cubicBezTo>
                  <a:cubicBezTo>
                    <a:pt x="230" y="900"/>
                    <a:pt x="230" y="900"/>
                    <a:pt x="230" y="901"/>
                  </a:cubicBezTo>
                  <a:close/>
                  <a:moveTo>
                    <a:pt x="236" y="902"/>
                  </a:moveTo>
                  <a:cubicBezTo>
                    <a:pt x="236" y="902"/>
                    <a:pt x="236" y="902"/>
                    <a:pt x="236" y="901"/>
                  </a:cubicBezTo>
                  <a:cubicBezTo>
                    <a:pt x="244" y="873"/>
                    <a:pt x="248" y="844"/>
                    <a:pt x="248" y="815"/>
                  </a:cubicBezTo>
                  <a:cubicBezTo>
                    <a:pt x="255" y="817"/>
                    <a:pt x="263" y="818"/>
                    <a:pt x="270" y="819"/>
                  </a:cubicBezTo>
                  <a:cubicBezTo>
                    <a:pt x="267" y="849"/>
                    <a:pt x="257" y="877"/>
                    <a:pt x="258" y="906"/>
                  </a:cubicBezTo>
                  <a:cubicBezTo>
                    <a:pt x="258" y="907"/>
                    <a:pt x="258" y="907"/>
                    <a:pt x="258" y="907"/>
                  </a:cubicBezTo>
                  <a:cubicBezTo>
                    <a:pt x="251" y="906"/>
                    <a:pt x="243" y="904"/>
                    <a:pt x="236" y="902"/>
                  </a:cubicBezTo>
                  <a:close/>
                  <a:moveTo>
                    <a:pt x="304" y="1127"/>
                  </a:moveTo>
                  <a:cubicBezTo>
                    <a:pt x="301" y="1127"/>
                    <a:pt x="298" y="1127"/>
                    <a:pt x="295" y="1126"/>
                  </a:cubicBezTo>
                  <a:cubicBezTo>
                    <a:pt x="295" y="1122"/>
                    <a:pt x="294" y="1119"/>
                    <a:pt x="294" y="1114"/>
                  </a:cubicBezTo>
                  <a:cubicBezTo>
                    <a:pt x="293" y="1111"/>
                    <a:pt x="290" y="1111"/>
                    <a:pt x="289" y="1113"/>
                  </a:cubicBezTo>
                  <a:cubicBezTo>
                    <a:pt x="288" y="1112"/>
                    <a:pt x="286" y="1111"/>
                    <a:pt x="285" y="1113"/>
                  </a:cubicBezTo>
                  <a:cubicBezTo>
                    <a:pt x="270" y="1129"/>
                    <a:pt x="243" y="1134"/>
                    <a:pt x="228" y="1117"/>
                  </a:cubicBezTo>
                  <a:cubicBezTo>
                    <a:pt x="244" y="1105"/>
                    <a:pt x="257" y="1088"/>
                    <a:pt x="264" y="1069"/>
                  </a:cubicBezTo>
                  <a:cubicBezTo>
                    <a:pt x="274" y="1079"/>
                    <a:pt x="293" y="1079"/>
                    <a:pt x="307" y="1077"/>
                  </a:cubicBezTo>
                  <a:cubicBezTo>
                    <a:pt x="305" y="1094"/>
                    <a:pt x="304" y="1110"/>
                    <a:pt x="304" y="1127"/>
                  </a:cubicBezTo>
                  <a:close/>
                  <a:moveTo>
                    <a:pt x="304" y="1070"/>
                  </a:moveTo>
                  <a:cubicBezTo>
                    <a:pt x="304" y="1070"/>
                    <a:pt x="304" y="1071"/>
                    <a:pt x="304" y="1072"/>
                  </a:cubicBezTo>
                  <a:cubicBezTo>
                    <a:pt x="289" y="1074"/>
                    <a:pt x="270" y="1073"/>
                    <a:pt x="264" y="1058"/>
                  </a:cubicBezTo>
                  <a:cubicBezTo>
                    <a:pt x="264" y="1058"/>
                    <a:pt x="263" y="1057"/>
                    <a:pt x="263" y="1057"/>
                  </a:cubicBezTo>
                  <a:cubicBezTo>
                    <a:pt x="264" y="1057"/>
                    <a:pt x="264" y="1056"/>
                    <a:pt x="264" y="1054"/>
                  </a:cubicBezTo>
                  <a:cubicBezTo>
                    <a:pt x="253" y="1008"/>
                    <a:pt x="256" y="959"/>
                    <a:pt x="250" y="912"/>
                  </a:cubicBezTo>
                  <a:cubicBezTo>
                    <a:pt x="250" y="912"/>
                    <a:pt x="250" y="912"/>
                    <a:pt x="250" y="912"/>
                  </a:cubicBezTo>
                  <a:cubicBezTo>
                    <a:pt x="260" y="914"/>
                    <a:pt x="270" y="916"/>
                    <a:pt x="280" y="917"/>
                  </a:cubicBezTo>
                  <a:cubicBezTo>
                    <a:pt x="294" y="919"/>
                    <a:pt x="322" y="924"/>
                    <a:pt x="333" y="910"/>
                  </a:cubicBezTo>
                  <a:cubicBezTo>
                    <a:pt x="337" y="913"/>
                    <a:pt x="342" y="916"/>
                    <a:pt x="347" y="918"/>
                  </a:cubicBezTo>
                  <a:cubicBezTo>
                    <a:pt x="340" y="969"/>
                    <a:pt x="328" y="1023"/>
                    <a:pt x="304" y="1070"/>
                  </a:cubicBezTo>
                  <a:close/>
                  <a:moveTo>
                    <a:pt x="373" y="833"/>
                  </a:moveTo>
                  <a:cubicBezTo>
                    <a:pt x="375" y="861"/>
                    <a:pt x="371" y="889"/>
                    <a:pt x="371" y="916"/>
                  </a:cubicBezTo>
                  <a:cubicBezTo>
                    <a:pt x="371" y="917"/>
                    <a:pt x="371" y="917"/>
                    <a:pt x="371" y="917"/>
                  </a:cubicBezTo>
                  <a:cubicBezTo>
                    <a:pt x="359" y="916"/>
                    <a:pt x="347" y="912"/>
                    <a:pt x="337" y="906"/>
                  </a:cubicBezTo>
                  <a:cubicBezTo>
                    <a:pt x="337" y="906"/>
                    <a:pt x="337" y="906"/>
                    <a:pt x="337" y="906"/>
                  </a:cubicBezTo>
                  <a:cubicBezTo>
                    <a:pt x="330" y="880"/>
                    <a:pt x="333" y="852"/>
                    <a:pt x="337" y="826"/>
                  </a:cubicBezTo>
                  <a:cubicBezTo>
                    <a:pt x="337" y="825"/>
                    <a:pt x="337" y="824"/>
                    <a:pt x="337" y="824"/>
                  </a:cubicBezTo>
                  <a:cubicBezTo>
                    <a:pt x="341" y="824"/>
                    <a:pt x="346" y="824"/>
                    <a:pt x="350" y="824"/>
                  </a:cubicBezTo>
                  <a:cubicBezTo>
                    <a:pt x="351" y="824"/>
                    <a:pt x="351" y="824"/>
                    <a:pt x="351" y="824"/>
                  </a:cubicBezTo>
                  <a:cubicBezTo>
                    <a:pt x="351" y="824"/>
                    <a:pt x="351" y="824"/>
                    <a:pt x="351" y="824"/>
                  </a:cubicBezTo>
                  <a:cubicBezTo>
                    <a:pt x="359" y="827"/>
                    <a:pt x="367" y="829"/>
                    <a:pt x="376" y="830"/>
                  </a:cubicBezTo>
                  <a:cubicBezTo>
                    <a:pt x="374" y="830"/>
                    <a:pt x="373" y="831"/>
                    <a:pt x="373" y="833"/>
                  </a:cubicBezTo>
                  <a:close/>
                  <a:moveTo>
                    <a:pt x="410" y="918"/>
                  </a:moveTo>
                  <a:cubicBezTo>
                    <a:pt x="400" y="919"/>
                    <a:pt x="388" y="919"/>
                    <a:pt x="377" y="918"/>
                  </a:cubicBezTo>
                  <a:cubicBezTo>
                    <a:pt x="377" y="917"/>
                    <a:pt x="377" y="917"/>
                    <a:pt x="377" y="916"/>
                  </a:cubicBezTo>
                  <a:cubicBezTo>
                    <a:pt x="377" y="889"/>
                    <a:pt x="381" y="861"/>
                    <a:pt x="379" y="833"/>
                  </a:cubicBezTo>
                  <a:cubicBezTo>
                    <a:pt x="379" y="832"/>
                    <a:pt x="378" y="831"/>
                    <a:pt x="378" y="831"/>
                  </a:cubicBezTo>
                  <a:cubicBezTo>
                    <a:pt x="388" y="833"/>
                    <a:pt x="399" y="834"/>
                    <a:pt x="410" y="835"/>
                  </a:cubicBezTo>
                  <a:cubicBezTo>
                    <a:pt x="410" y="835"/>
                    <a:pt x="409" y="835"/>
                    <a:pt x="409" y="836"/>
                  </a:cubicBezTo>
                  <a:cubicBezTo>
                    <a:pt x="403" y="862"/>
                    <a:pt x="405" y="889"/>
                    <a:pt x="409" y="915"/>
                  </a:cubicBezTo>
                  <a:cubicBezTo>
                    <a:pt x="410" y="919"/>
                    <a:pt x="415" y="917"/>
                    <a:pt x="415" y="914"/>
                  </a:cubicBezTo>
                  <a:cubicBezTo>
                    <a:pt x="410" y="889"/>
                    <a:pt x="409" y="862"/>
                    <a:pt x="415" y="838"/>
                  </a:cubicBezTo>
                  <a:cubicBezTo>
                    <a:pt x="415" y="836"/>
                    <a:pt x="414" y="835"/>
                    <a:pt x="414" y="835"/>
                  </a:cubicBezTo>
                  <a:cubicBezTo>
                    <a:pt x="421" y="835"/>
                    <a:pt x="429" y="835"/>
                    <a:pt x="437" y="835"/>
                  </a:cubicBezTo>
                  <a:cubicBezTo>
                    <a:pt x="437" y="835"/>
                    <a:pt x="437" y="836"/>
                    <a:pt x="437" y="837"/>
                  </a:cubicBezTo>
                  <a:cubicBezTo>
                    <a:pt x="439" y="862"/>
                    <a:pt x="441" y="888"/>
                    <a:pt x="451" y="912"/>
                  </a:cubicBezTo>
                  <a:cubicBezTo>
                    <a:pt x="451" y="912"/>
                    <a:pt x="451" y="912"/>
                    <a:pt x="451" y="912"/>
                  </a:cubicBezTo>
                  <a:cubicBezTo>
                    <a:pt x="437" y="916"/>
                    <a:pt x="423" y="917"/>
                    <a:pt x="410" y="918"/>
                  </a:cubicBezTo>
                  <a:close/>
                  <a:moveTo>
                    <a:pt x="524" y="890"/>
                  </a:moveTo>
                  <a:cubicBezTo>
                    <a:pt x="522" y="892"/>
                    <a:pt x="520" y="893"/>
                    <a:pt x="519" y="894"/>
                  </a:cubicBezTo>
                  <a:cubicBezTo>
                    <a:pt x="512" y="897"/>
                    <a:pt x="503" y="897"/>
                    <a:pt x="495" y="895"/>
                  </a:cubicBezTo>
                  <a:cubicBezTo>
                    <a:pt x="485" y="879"/>
                    <a:pt x="477" y="854"/>
                    <a:pt x="482" y="836"/>
                  </a:cubicBezTo>
                  <a:cubicBezTo>
                    <a:pt x="483" y="832"/>
                    <a:pt x="478" y="831"/>
                    <a:pt x="476" y="834"/>
                  </a:cubicBezTo>
                  <a:cubicBezTo>
                    <a:pt x="471" y="852"/>
                    <a:pt x="478" y="876"/>
                    <a:pt x="487" y="894"/>
                  </a:cubicBezTo>
                  <a:cubicBezTo>
                    <a:pt x="487" y="894"/>
                    <a:pt x="487" y="894"/>
                    <a:pt x="487" y="894"/>
                  </a:cubicBezTo>
                  <a:cubicBezTo>
                    <a:pt x="486" y="894"/>
                    <a:pt x="486" y="894"/>
                    <a:pt x="485" y="894"/>
                  </a:cubicBezTo>
                  <a:cubicBezTo>
                    <a:pt x="478" y="902"/>
                    <a:pt x="467" y="908"/>
                    <a:pt x="456" y="911"/>
                  </a:cubicBezTo>
                  <a:cubicBezTo>
                    <a:pt x="456" y="910"/>
                    <a:pt x="456" y="910"/>
                    <a:pt x="456" y="909"/>
                  </a:cubicBezTo>
                  <a:cubicBezTo>
                    <a:pt x="446" y="886"/>
                    <a:pt x="445" y="861"/>
                    <a:pt x="443" y="837"/>
                  </a:cubicBezTo>
                  <a:cubicBezTo>
                    <a:pt x="442" y="836"/>
                    <a:pt x="442" y="835"/>
                    <a:pt x="441" y="835"/>
                  </a:cubicBezTo>
                  <a:cubicBezTo>
                    <a:pt x="452" y="834"/>
                    <a:pt x="462" y="834"/>
                    <a:pt x="472" y="833"/>
                  </a:cubicBezTo>
                  <a:cubicBezTo>
                    <a:pt x="483" y="831"/>
                    <a:pt x="496" y="829"/>
                    <a:pt x="508" y="826"/>
                  </a:cubicBezTo>
                  <a:cubicBezTo>
                    <a:pt x="508" y="827"/>
                    <a:pt x="508" y="827"/>
                    <a:pt x="508" y="827"/>
                  </a:cubicBezTo>
                  <a:cubicBezTo>
                    <a:pt x="508" y="847"/>
                    <a:pt x="509" y="875"/>
                    <a:pt x="524" y="890"/>
                  </a:cubicBezTo>
                  <a:close/>
                  <a:moveTo>
                    <a:pt x="518" y="1125"/>
                  </a:moveTo>
                  <a:cubicBezTo>
                    <a:pt x="516" y="1127"/>
                    <a:pt x="514" y="1128"/>
                    <a:pt x="511" y="1129"/>
                  </a:cubicBezTo>
                  <a:cubicBezTo>
                    <a:pt x="511" y="1125"/>
                    <a:pt x="510" y="1122"/>
                    <a:pt x="510" y="1119"/>
                  </a:cubicBezTo>
                  <a:cubicBezTo>
                    <a:pt x="510" y="1118"/>
                    <a:pt x="510" y="1117"/>
                    <a:pt x="509" y="1117"/>
                  </a:cubicBezTo>
                  <a:cubicBezTo>
                    <a:pt x="509" y="1117"/>
                    <a:pt x="509" y="1116"/>
                    <a:pt x="510" y="1116"/>
                  </a:cubicBezTo>
                  <a:cubicBezTo>
                    <a:pt x="511" y="1113"/>
                    <a:pt x="506" y="1110"/>
                    <a:pt x="504" y="1113"/>
                  </a:cubicBezTo>
                  <a:cubicBezTo>
                    <a:pt x="494" y="1131"/>
                    <a:pt x="470" y="1142"/>
                    <a:pt x="450" y="1138"/>
                  </a:cubicBezTo>
                  <a:cubicBezTo>
                    <a:pt x="458" y="1122"/>
                    <a:pt x="467" y="1106"/>
                    <a:pt x="479" y="1093"/>
                  </a:cubicBezTo>
                  <a:cubicBezTo>
                    <a:pt x="480" y="1093"/>
                    <a:pt x="480" y="1092"/>
                    <a:pt x="480" y="1092"/>
                  </a:cubicBezTo>
                  <a:cubicBezTo>
                    <a:pt x="493" y="1094"/>
                    <a:pt x="505" y="1093"/>
                    <a:pt x="516" y="1088"/>
                  </a:cubicBezTo>
                  <a:cubicBezTo>
                    <a:pt x="517" y="1098"/>
                    <a:pt x="519" y="1107"/>
                    <a:pt x="522" y="1117"/>
                  </a:cubicBezTo>
                  <a:cubicBezTo>
                    <a:pt x="524" y="1122"/>
                    <a:pt x="523" y="1122"/>
                    <a:pt x="518" y="1125"/>
                  </a:cubicBezTo>
                  <a:close/>
                  <a:moveTo>
                    <a:pt x="518" y="1080"/>
                  </a:moveTo>
                  <a:cubicBezTo>
                    <a:pt x="518" y="1080"/>
                    <a:pt x="518" y="1080"/>
                    <a:pt x="517" y="1080"/>
                  </a:cubicBezTo>
                  <a:cubicBezTo>
                    <a:pt x="506" y="1087"/>
                    <a:pt x="494" y="1088"/>
                    <a:pt x="482" y="1086"/>
                  </a:cubicBezTo>
                  <a:cubicBezTo>
                    <a:pt x="482" y="1085"/>
                    <a:pt x="482" y="1084"/>
                    <a:pt x="482" y="1083"/>
                  </a:cubicBezTo>
                  <a:cubicBezTo>
                    <a:pt x="453" y="1035"/>
                    <a:pt x="443" y="978"/>
                    <a:pt x="429" y="923"/>
                  </a:cubicBezTo>
                  <a:cubicBezTo>
                    <a:pt x="428" y="923"/>
                    <a:pt x="428" y="923"/>
                    <a:pt x="428" y="922"/>
                  </a:cubicBezTo>
                  <a:cubicBezTo>
                    <a:pt x="449" y="920"/>
                    <a:pt x="473" y="915"/>
                    <a:pt x="488" y="900"/>
                  </a:cubicBezTo>
                  <a:cubicBezTo>
                    <a:pt x="489" y="900"/>
                    <a:pt x="490" y="900"/>
                    <a:pt x="491" y="900"/>
                  </a:cubicBezTo>
                  <a:cubicBezTo>
                    <a:pt x="492" y="902"/>
                    <a:pt x="493" y="902"/>
                    <a:pt x="495" y="901"/>
                  </a:cubicBezTo>
                  <a:cubicBezTo>
                    <a:pt x="500" y="902"/>
                    <a:pt x="506" y="902"/>
                    <a:pt x="512" y="901"/>
                  </a:cubicBezTo>
                  <a:cubicBezTo>
                    <a:pt x="517" y="901"/>
                    <a:pt x="524" y="897"/>
                    <a:pt x="530" y="895"/>
                  </a:cubicBezTo>
                  <a:cubicBezTo>
                    <a:pt x="530" y="957"/>
                    <a:pt x="520" y="1018"/>
                    <a:pt x="518" y="1080"/>
                  </a:cubicBezTo>
                  <a:close/>
                  <a:moveTo>
                    <a:pt x="532" y="888"/>
                  </a:moveTo>
                  <a:cubicBezTo>
                    <a:pt x="531" y="888"/>
                    <a:pt x="530" y="888"/>
                    <a:pt x="530" y="888"/>
                  </a:cubicBezTo>
                  <a:cubicBezTo>
                    <a:pt x="530" y="887"/>
                    <a:pt x="529" y="887"/>
                    <a:pt x="529" y="886"/>
                  </a:cubicBezTo>
                  <a:cubicBezTo>
                    <a:pt x="515" y="873"/>
                    <a:pt x="514" y="845"/>
                    <a:pt x="514" y="827"/>
                  </a:cubicBezTo>
                  <a:cubicBezTo>
                    <a:pt x="514" y="826"/>
                    <a:pt x="514" y="826"/>
                    <a:pt x="513" y="825"/>
                  </a:cubicBezTo>
                  <a:cubicBezTo>
                    <a:pt x="520" y="823"/>
                    <a:pt x="526" y="821"/>
                    <a:pt x="532" y="819"/>
                  </a:cubicBezTo>
                  <a:cubicBezTo>
                    <a:pt x="533" y="843"/>
                    <a:pt x="545" y="865"/>
                    <a:pt x="553" y="888"/>
                  </a:cubicBezTo>
                  <a:cubicBezTo>
                    <a:pt x="546" y="889"/>
                    <a:pt x="539" y="889"/>
                    <a:pt x="532" y="888"/>
                  </a:cubicBezTo>
                  <a:close/>
                  <a:moveTo>
                    <a:pt x="580" y="874"/>
                  </a:moveTo>
                  <a:cubicBezTo>
                    <a:pt x="580" y="874"/>
                    <a:pt x="579" y="874"/>
                    <a:pt x="578" y="875"/>
                  </a:cubicBezTo>
                  <a:cubicBezTo>
                    <a:pt x="573" y="880"/>
                    <a:pt x="566" y="883"/>
                    <a:pt x="559" y="886"/>
                  </a:cubicBezTo>
                  <a:cubicBezTo>
                    <a:pt x="551" y="864"/>
                    <a:pt x="539" y="841"/>
                    <a:pt x="538" y="817"/>
                  </a:cubicBezTo>
                  <a:cubicBezTo>
                    <a:pt x="538" y="817"/>
                    <a:pt x="538" y="817"/>
                    <a:pt x="538" y="817"/>
                  </a:cubicBezTo>
                  <a:cubicBezTo>
                    <a:pt x="545" y="814"/>
                    <a:pt x="553" y="810"/>
                    <a:pt x="560" y="805"/>
                  </a:cubicBezTo>
                  <a:cubicBezTo>
                    <a:pt x="561" y="829"/>
                    <a:pt x="568" y="853"/>
                    <a:pt x="580" y="874"/>
                  </a:cubicBezTo>
                  <a:close/>
                  <a:moveTo>
                    <a:pt x="571" y="789"/>
                  </a:moveTo>
                  <a:cubicBezTo>
                    <a:pt x="571" y="789"/>
                    <a:pt x="571" y="789"/>
                    <a:pt x="570" y="789"/>
                  </a:cubicBezTo>
                  <a:cubicBezTo>
                    <a:pt x="568" y="792"/>
                    <a:pt x="565" y="794"/>
                    <a:pt x="562" y="797"/>
                  </a:cubicBezTo>
                  <a:cubicBezTo>
                    <a:pt x="561" y="797"/>
                    <a:pt x="560" y="797"/>
                    <a:pt x="560" y="798"/>
                  </a:cubicBezTo>
                  <a:cubicBezTo>
                    <a:pt x="533" y="818"/>
                    <a:pt x="496" y="824"/>
                    <a:pt x="464" y="827"/>
                  </a:cubicBezTo>
                  <a:cubicBezTo>
                    <a:pt x="427" y="831"/>
                    <a:pt x="388" y="830"/>
                    <a:pt x="353" y="818"/>
                  </a:cubicBezTo>
                  <a:cubicBezTo>
                    <a:pt x="353" y="818"/>
                    <a:pt x="353" y="818"/>
                    <a:pt x="353" y="818"/>
                  </a:cubicBezTo>
                  <a:cubicBezTo>
                    <a:pt x="344" y="805"/>
                    <a:pt x="344" y="787"/>
                    <a:pt x="344" y="772"/>
                  </a:cubicBezTo>
                  <a:cubicBezTo>
                    <a:pt x="343" y="753"/>
                    <a:pt x="345" y="733"/>
                    <a:pt x="347" y="714"/>
                  </a:cubicBezTo>
                  <a:cubicBezTo>
                    <a:pt x="351" y="670"/>
                    <a:pt x="356" y="627"/>
                    <a:pt x="357" y="584"/>
                  </a:cubicBezTo>
                  <a:cubicBezTo>
                    <a:pt x="358" y="588"/>
                    <a:pt x="360" y="593"/>
                    <a:pt x="361" y="597"/>
                  </a:cubicBezTo>
                  <a:cubicBezTo>
                    <a:pt x="364" y="606"/>
                    <a:pt x="367" y="616"/>
                    <a:pt x="369" y="625"/>
                  </a:cubicBezTo>
                  <a:cubicBezTo>
                    <a:pt x="363" y="630"/>
                    <a:pt x="361" y="636"/>
                    <a:pt x="368" y="644"/>
                  </a:cubicBezTo>
                  <a:cubicBezTo>
                    <a:pt x="366" y="645"/>
                    <a:pt x="364" y="646"/>
                    <a:pt x="362" y="648"/>
                  </a:cubicBezTo>
                  <a:cubicBezTo>
                    <a:pt x="361" y="650"/>
                    <a:pt x="361" y="651"/>
                    <a:pt x="362" y="653"/>
                  </a:cubicBezTo>
                  <a:cubicBezTo>
                    <a:pt x="365" y="655"/>
                    <a:pt x="369" y="657"/>
                    <a:pt x="368" y="662"/>
                  </a:cubicBezTo>
                  <a:cubicBezTo>
                    <a:pt x="367" y="665"/>
                    <a:pt x="364" y="671"/>
                    <a:pt x="365" y="675"/>
                  </a:cubicBezTo>
                  <a:cubicBezTo>
                    <a:pt x="366" y="678"/>
                    <a:pt x="369" y="678"/>
                    <a:pt x="371" y="678"/>
                  </a:cubicBezTo>
                  <a:cubicBezTo>
                    <a:pt x="368" y="689"/>
                    <a:pt x="378" y="693"/>
                    <a:pt x="391" y="691"/>
                  </a:cubicBezTo>
                  <a:cubicBezTo>
                    <a:pt x="392" y="691"/>
                    <a:pt x="393" y="691"/>
                    <a:pt x="394" y="691"/>
                  </a:cubicBezTo>
                  <a:cubicBezTo>
                    <a:pt x="401" y="706"/>
                    <a:pt x="410" y="721"/>
                    <a:pt x="422" y="734"/>
                  </a:cubicBezTo>
                  <a:cubicBezTo>
                    <a:pt x="423" y="735"/>
                    <a:pt x="424" y="735"/>
                    <a:pt x="425" y="735"/>
                  </a:cubicBezTo>
                  <a:cubicBezTo>
                    <a:pt x="426" y="735"/>
                    <a:pt x="426" y="735"/>
                    <a:pt x="427" y="734"/>
                  </a:cubicBezTo>
                  <a:cubicBezTo>
                    <a:pt x="470" y="713"/>
                    <a:pt x="516" y="697"/>
                    <a:pt x="560" y="678"/>
                  </a:cubicBezTo>
                  <a:cubicBezTo>
                    <a:pt x="560" y="678"/>
                    <a:pt x="560" y="678"/>
                    <a:pt x="560" y="678"/>
                  </a:cubicBezTo>
                  <a:cubicBezTo>
                    <a:pt x="564" y="715"/>
                    <a:pt x="573" y="751"/>
                    <a:pt x="571" y="789"/>
                  </a:cubicBezTo>
                  <a:close/>
                  <a:moveTo>
                    <a:pt x="623" y="638"/>
                  </a:moveTo>
                  <a:cubicBezTo>
                    <a:pt x="561" y="677"/>
                    <a:pt x="490" y="697"/>
                    <a:pt x="425" y="729"/>
                  </a:cubicBezTo>
                  <a:cubicBezTo>
                    <a:pt x="415" y="717"/>
                    <a:pt x="407" y="704"/>
                    <a:pt x="400" y="690"/>
                  </a:cubicBezTo>
                  <a:cubicBezTo>
                    <a:pt x="406" y="689"/>
                    <a:pt x="411" y="687"/>
                    <a:pt x="417" y="685"/>
                  </a:cubicBezTo>
                  <a:cubicBezTo>
                    <a:pt x="419" y="691"/>
                    <a:pt x="422" y="699"/>
                    <a:pt x="428" y="703"/>
                  </a:cubicBezTo>
                  <a:cubicBezTo>
                    <a:pt x="429" y="703"/>
                    <a:pt x="430" y="703"/>
                    <a:pt x="430" y="703"/>
                  </a:cubicBezTo>
                  <a:cubicBezTo>
                    <a:pt x="430" y="703"/>
                    <a:pt x="430" y="703"/>
                    <a:pt x="430" y="703"/>
                  </a:cubicBezTo>
                  <a:cubicBezTo>
                    <a:pt x="431" y="703"/>
                    <a:pt x="432" y="703"/>
                    <a:pt x="432" y="703"/>
                  </a:cubicBezTo>
                  <a:cubicBezTo>
                    <a:pt x="433" y="703"/>
                    <a:pt x="435" y="703"/>
                    <a:pt x="436" y="702"/>
                  </a:cubicBezTo>
                  <a:cubicBezTo>
                    <a:pt x="493" y="692"/>
                    <a:pt x="544" y="664"/>
                    <a:pt x="595" y="638"/>
                  </a:cubicBezTo>
                  <a:cubicBezTo>
                    <a:pt x="596" y="638"/>
                    <a:pt x="596" y="638"/>
                    <a:pt x="596" y="638"/>
                  </a:cubicBezTo>
                  <a:cubicBezTo>
                    <a:pt x="597" y="642"/>
                    <a:pt x="603" y="639"/>
                    <a:pt x="601" y="635"/>
                  </a:cubicBezTo>
                  <a:cubicBezTo>
                    <a:pt x="601" y="635"/>
                    <a:pt x="601" y="635"/>
                    <a:pt x="601" y="635"/>
                  </a:cubicBezTo>
                  <a:cubicBezTo>
                    <a:pt x="602" y="633"/>
                    <a:pt x="601" y="630"/>
                    <a:pt x="599" y="630"/>
                  </a:cubicBezTo>
                  <a:cubicBezTo>
                    <a:pt x="598" y="628"/>
                    <a:pt x="597" y="625"/>
                    <a:pt x="597" y="623"/>
                  </a:cubicBezTo>
                  <a:cubicBezTo>
                    <a:pt x="597" y="622"/>
                    <a:pt x="597" y="622"/>
                    <a:pt x="597" y="621"/>
                  </a:cubicBezTo>
                  <a:cubicBezTo>
                    <a:pt x="602" y="617"/>
                    <a:pt x="606" y="612"/>
                    <a:pt x="611" y="607"/>
                  </a:cubicBezTo>
                  <a:cubicBezTo>
                    <a:pt x="615" y="617"/>
                    <a:pt x="619" y="627"/>
                    <a:pt x="623" y="638"/>
                  </a:cubicBezTo>
                  <a:cubicBezTo>
                    <a:pt x="623" y="638"/>
                    <a:pt x="623" y="638"/>
                    <a:pt x="623" y="638"/>
                  </a:cubicBezTo>
                  <a:close/>
                </a:path>
              </a:pathLst>
            </a:custGeom>
            <a:solidFill>
              <a:srgbClr val="5B504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92C020A1-5429-4BD2-B496-636D6F30E388}"/>
                </a:ext>
              </a:extLst>
            </p:cNvPr>
            <p:cNvSpPr/>
            <p:nvPr/>
          </p:nvSpPr>
          <p:spPr bwMode="auto">
            <a:xfrm>
              <a:off x="1404" y="711"/>
              <a:ext cx="137" cy="128"/>
            </a:xfrm>
            <a:custGeom>
              <a:gdLst>
                <a:gd fmla="*/ 27 w 51" name="T0"/>
                <a:gd fmla="*/ 0 h 48" name="T1"/>
                <a:gd fmla="*/ 24 w 51" name="T2"/>
                <a:gd fmla="*/ 0 h 48" name="T3"/>
                <a:gd fmla="*/ 0 w 51" name="T4"/>
                <a:gd fmla="*/ 24 h 48" name="T5"/>
                <a:gd fmla="*/ 24 w 51" name="T6"/>
                <a:gd fmla="*/ 48 h 48" name="T7"/>
                <a:gd fmla="*/ 27 w 51" name="T8"/>
                <a:gd fmla="*/ 48 h 48" name="T9"/>
                <a:gd fmla="*/ 51 w 51" name="T10"/>
                <a:gd fmla="*/ 24 h 48" name="T11"/>
                <a:gd fmla="*/ 27 w 51" name="T12"/>
                <a:gd fmla="*/ 0 h 4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8" w="51">
                  <a:moveTo>
                    <a:pt x="27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40" y="48"/>
                    <a:pt x="51" y="37"/>
                    <a:pt x="51" y="24"/>
                  </a:cubicBezTo>
                  <a:cubicBezTo>
                    <a:pt x="51" y="11"/>
                    <a:pt x="40" y="0"/>
                    <a:pt x="27" y="0"/>
                  </a:cubicBezTo>
                  <a:close/>
                </a:path>
              </a:pathLst>
            </a:custGeom>
            <a:solidFill>
              <a:srgbClr val="E68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049CE336-60AA-416E-9695-6CB273546761}"/>
                </a:ext>
              </a:extLst>
            </p:cNvPr>
            <p:cNvSpPr/>
            <p:nvPr/>
          </p:nvSpPr>
          <p:spPr bwMode="auto">
            <a:xfrm>
              <a:off x="2226" y="933"/>
              <a:ext cx="136" cy="136"/>
            </a:xfrm>
            <a:custGeom>
              <a:gdLst>
                <a:gd fmla="*/ 44 w 51" name="T0"/>
                <a:gd fmla="*/ 7 h 51" name="T1"/>
                <a:gd fmla="*/ 27 w 51" name="T2"/>
                <a:gd fmla="*/ 0 h 51" name="T3"/>
                <a:gd fmla="*/ 10 w 51" name="T4"/>
                <a:gd fmla="*/ 7 h 51" name="T5"/>
                <a:gd fmla="*/ 8 w 51" name="T6"/>
                <a:gd fmla="*/ 9 h 51" name="T7"/>
                <a:gd fmla="*/ 0 w 51" name="T8"/>
                <a:gd fmla="*/ 27 h 51" name="T9"/>
                <a:gd fmla="*/ 24 w 51" name="T10"/>
                <a:gd fmla="*/ 51 h 51" name="T11"/>
                <a:gd fmla="*/ 37 w 51" name="T12"/>
                <a:gd fmla="*/ 47 h 51" name="T13"/>
                <a:gd fmla="*/ 47 w 51" name="T14"/>
                <a:gd fmla="*/ 38 h 51" name="T15"/>
                <a:gd fmla="*/ 51 w 51" name="T16"/>
                <a:gd fmla="*/ 24 h 51" name="T17"/>
                <a:gd fmla="*/ 44 w 51" name="T18"/>
                <a:gd fmla="*/ 7 h 5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51" w="51">
                  <a:moveTo>
                    <a:pt x="44" y="7"/>
                  </a:moveTo>
                  <a:cubicBezTo>
                    <a:pt x="39" y="3"/>
                    <a:pt x="33" y="0"/>
                    <a:pt x="27" y="0"/>
                  </a:cubicBezTo>
                  <a:cubicBezTo>
                    <a:pt x="20" y="0"/>
                    <a:pt x="14" y="3"/>
                    <a:pt x="10" y="7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3" y="14"/>
                    <a:pt x="0" y="20"/>
                    <a:pt x="0" y="27"/>
                  </a:cubicBezTo>
                  <a:cubicBezTo>
                    <a:pt x="0" y="40"/>
                    <a:pt x="11" y="51"/>
                    <a:pt x="24" y="51"/>
                  </a:cubicBezTo>
                  <a:cubicBezTo>
                    <a:pt x="29" y="51"/>
                    <a:pt x="33" y="50"/>
                    <a:pt x="37" y="47"/>
                  </a:cubicBezTo>
                  <a:cubicBezTo>
                    <a:pt x="41" y="45"/>
                    <a:pt x="45" y="41"/>
                    <a:pt x="47" y="38"/>
                  </a:cubicBezTo>
                  <a:cubicBezTo>
                    <a:pt x="50" y="33"/>
                    <a:pt x="50" y="30"/>
                    <a:pt x="51" y="24"/>
                  </a:cubicBezTo>
                  <a:cubicBezTo>
                    <a:pt x="51" y="18"/>
                    <a:pt x="48" y="11"/>
                    <a:pt x="44" y="7"/>
                  </a:cubicBezTo>
                  <a:close/>
                </a:path>
              </a:pathLst>
            </a:custGeom>
            <a:solidFill>
              <a:srgbClr val="E68487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9F763A7C-65D6-4BFB-A97D-5C7C96BEDEBD}"/>
              </a:ext>
            </a:extLst>
          </p:cNvPr>
          <p:cNvGrpSpPr/>
          <p:nvPr/>
        </p:nvGrpSpPr>
        <p:grpSpPr>
          <a:xfrm>
            <a:off x="2322119" y="1760655"/>
            <a:ext cx="987207" cy="836088"/>
            <a:chOff x="4908550" y="2382838"/>
            <a:chExt cx="2374900" cy="2011363"/>
          </a:xfrm>
        </p:grpSpPr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06A79E3-8CBD-4514-8F74-4C665FC3C7D4}"/>
                </a:ext>
              </a:extLst>
            </p:cNvPr>
            <p:cNvGrpSpPr/>
            <p:nvPr/>
          </p:nvGrpSpPr>
          <p:grpSpPr>
            <a:xfrm>
              <a:off x="5073650" y="3392488"/>
              <a:ext cx="2116138" cy="971550"/>
              <a:chOff x="5073650" y="3392488"/>
              <a:chExt cx="2116138" cy="971550"/>
            </a:xfrm>
            <a:solidFill>
              <a:srgbClr val="EDB2D4"/>
            </a:solidFill>
          </p:grpSpPr>
          <p:sp>
            <p:nvSpPr>
              <p:cNvPr id="56" name="Freeform 5">
                <a:extLst>
                  <a:ext uri="{FF2B5EF4-FFF2-40B4-BE49-F238E27FC236}">
                    <a16:creationId xmlns:a16="http://schemas.microsoft.com/office/drawing/2014/main" id="{051736F7-93F5-4185-863C-452C1A22A458}"/>
                  </a:ext>
                </a:extLst>
              </p:cNvPr>
              <p:cNvSpPr/>
              <p:nvPr/>
            </p:nvSpPr>
            <p:spPr bwMode="auto">
              <a:xfrm>
                <a:off x="5073650" y="3546476"/>
                <a:ext cx="749300" cy="293688"/>
              </a:xfrm>
              <a:custGeom>
                <a:gdLst>
                  <a:gd fmla="*/ 165 w 176" name="T0"/>
                  <a:gd fmla="*/ 23 h 69" name="T1"/>
                  <a:gd fmla="*/ 12 w 176" name="T2"/>
                  <a:gd fmla="*/ 48 h 69" name="T3"/>
                  <a:gd fmla="*/ 17 w 176" name="T4"/>
                  <a:gd fmla="*/ 67 h 69" name="T5"/>
                  <a:gd fmla="*/ 155 w 176" name="T6"/>
                  <a:gd fmla="*/ 40 h 69" name="T7"/>
                  <a:gd fmla="*/ 165 w 176" name="T8"/>
                  <a:gd fmla="*/ 23 h 6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69" w="176">
                    <a:moveTo>
                      <a:pt x="165" y="23"/>
                    </a:moveTo>
                    <a:cubicBezTo>
                      <a:pt x="111" y="0"/>
                      <a:pt x="65" y="38"/>
                      <a:pt x="12" y="48"/>
                    </a:cubicBezTo>
                    <a:cubicBezTo>
                      <a:pt x="0" y="51"/>
                      <a:pt x="5" y="69"/>
                      <a:pt x="17" y="67"/>
                    </a:cubicBezTo>
                    <a:cubicBezTo>
                      <a:pt x="62" y="58"/>
                      <a:pt x="109" y="20"/>
                      <a:pt x="155" y="40"/>
                    </a:cubicBezTo>
                    <a:cubicBezTo>
                      <a:pt x="167" y="44"/>
                      <a:pt x="176" y="28"/>
                      <a:pt x="16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7" name="Freeform 6">
                <a:extLst>
                  <a:ext uri="{FF2B5EF4-FFF2-40B4-BE49-F238E27FC236}">
                    <a16:creationId xmlns:a16="http://schemas.microsoft.com/office/drawing/2014/main" id="{9BC65B49-1003-4CD2-88DE-80A7D3501497}"/>
                  </a:ext>
                </a:extLst>
              </p:cNvPr>
              <p:cNvSpPr/>
              <p:nvPr/>
            </p:nvSpPr>
            <p:spPr bwMode="auto">
              <a:xfrm>
                <a:off x="6019800" y="3392488"/>
                <a:ext cx="1169988" cy="971550"/>
              </a:xfrm>
              <a:custGeom>
                <a:gdLst>
                  <a:gd fmla="*/ 265 w 275" name="T0"/>
                  <a:gd fmla="*/ 66 h 228" name="T1"/>
                  <a:gd fmla="*/ 275 w 275" name="T2"/>
                  <a:gd fmla="*/ 12 h 228" name="T3"/>
                  <a:gd fmla="*/ 255 w 275" name="T4"/>
                  <a:gd fmla="*/ 12 h 228" name="T5"/>
                  <a:gd fmla="*/ 247 w 275" name="T6"/>
                  <a:gd fmla="*/ 59 h 228" name="T7"/>
                  <a:gd fmla="*/ 184 w 275" name="T8"/>
                  <a:gd fmla="*/ 155 h 228" name="T9"/>
                  <a:gd fmla="*/ 144 w 275" name="T10"/>
                  <a:gd fmla="*/ 184 h 228" name="T11"/>
                  <a:gd fmla="*/ 143 w 275" name="T12"/>
                  <a:gd fmla="*/ 184 h 228" name="T13"/>
                  <a:gd fmla="*/ 137 w 275" name="T14"/>
                  <a:gd fmla="*/ 187 h 228" name="T15"/>
                  <a:gd fmla="*/ 12 w 275" name="T16"/>
                  <a:gd fmla="*/ 208 h 228" name="T17"/>
                  <a:gd fmla="*/ 12 w 275" name="T18"/>
                  <a:gd fmla="*/ 227 h 228" name="T19"/>
                  <a:gd fmla="*/ 147 w 275" name="T20"/>
                  <a:gd fmla="*/ 203 h 228" name="T21"/>
                  <a:gd fmla="*/ 265 w 275" name="T22"/>
                  <a:gd fmla="*/ 66 h 228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28" w="275">
                    <a:moveTo>
                      <a:pt x="265" y="66"/>
                    </a:moveTo>
                    <a:cubicBezTo>
                      <a:pt x="271" y="48"/>
                      <a:pt x="274" y="30"/>
                      <a:pt x="275" y="12"/>
                    </a:cubicBezTo>
                    <a:cubicBezTo>
                      <a:pt x="275" y="0"/>
                      <a:pt x="256" y="0"/>
                      <a:pt x="255" y="12"/>
                    </a:cubicBezTo>
                    <a:cubicBezTo>
                      <a:pt x="254" y="26"/>
                      <a:pt x="252" y="43"/>
                      <a:pt x="247" y="59"/>
                    </a:cubicBezTo>
                    <a:cubicBezTo>
                      <a:pt x="236" y="96"/>
                      <a:pt x="212" y="127"/>
                      <a:pt x="184" y="155"/>
                    </a:cubicBezTo>
                    <a:cubicBezTo>
                      <a:pt x="171" y="167"/>
                      <a:pt x="158" y="177"/>
                      <a:pt x="144" y="184"/>
                    </a:cubicBezTo>
                    <a:cubicBezTo>
                      <a:pt x="144" y="184"/>
                      <a:pt x="144" y="184"/>
                      <a:pt x="143" y="184"/>
                    </a:cubicBezTo>
                    <a:cubicBezTo>
                      <a:pt x="141" y="184"/>
                      <a:pt x="139" y="186"/>
                      <a:pt x="137" y="187"/>
                    </a:cubicBezTo>
                    <a:cubicBezTo>
                      <a:pt x="99" y="205"/>
                      <a:pt x="58" y="206"/>
                      <a:pt x="12" y="208"/>
                    </a:cubicBezTo>
                    <a:cubicBezTo>
                      <a:pt x="0" y="209"/>
                      <a:pt x="0" y="228"/>
                      <a:pt x="12" y="227"/>
                    </a:cubicBezTo>
                    <a:cubicBezTo>
                      <a:pt x="64" y="225"/>
                      <a:pt x="106" y="223"/>
                      <a:pt x="147" y="203"/>
                    </a:cubicBezTo>
                    <a:cubicBezTo>
                      <a:pt x="210" y="194"/>
                      <a:pt x="249" y="128"/>
                      <a:pt x="26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58" name="Freeform 7">
                <a:extLst>
                  <a:ext uri="{FF2B5EF4-FFF2-40B4-BE49-F238E27FC236}">
                    <a16:creationId xmlns:a16="http://schemas.microsoft.com/office/drawing/2014/main" id="{7679A60B-4BCD-40A8-92D6-66EB55DE9DA5}"/>
                  </a:ext>
                </a:extLst>
              </p:cNvPr>
              <p:cNvSpPr/>
              <p:nvPr/>
            </p:nvSpPr>
            <p:spPr bwMode="auto">
              <a:xfrm>
                <a:off x="6129338" y="3771901"/>
                <a:ext cx="184150" cy="123825"/>
              </a:xfrm>
              <a:custGeom>
                <a:gdLst>
                  <a:gd fmla="*/ 33 w 43" name="T0"/>
                  <a:gd fmla="*/ 7 h 29" name="T1"/>
                  <a:gd fmla="*/ 12 w 43" name="T2"/>
                  <a:gd fmla="*/ 0 h 29" name="T3"/>
                  <a:gd fmla="*/ 12 w 43" name="T4"/>
                  <a:gd fmla="*/ 19 h 29" name="T5"/>
                  <a:gd fmla="*/ 20 w 43" name="T6"/>
                  <a:gd fmla="*/ 21 h 29" name="T7"/>
                  <a:gd fmla="*/ 33 w 43" name="T8"/>
                  <a:gd fmla="*/ 7 h 2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8" w="43">
                    <a:moveTo>
                      <a:pt x="33" y="7"/>
                    </a:moveTo>
                    <a:cubicBezTo>
                      <a:pt x="27" y="2"/>
                      <a:pt x="21" y="0"/>
                      <a:pt x="12" y="0"/>
                    </a:cubicBezTo>
                    <a:cubicBezTo>
                      <a:pt x="0" y="0"/>
                      <a:pt x="0" y="19"/>
                      <a:pt x="12" y="19"/>
                    </a:cubicBezTo>
                    <a:cubicBezTo>
                      <a:pt x="15" y="19"/>
                      <a:pt x="18" y="19"/>
                      <a:pt x="20" y="21"/>
                    </a:cubicBezTo>
                    <a:cubicBezTo>
                      <a:pt x="29" y="29"/>
                      <a:pt x="43" y="16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A5724E33-EBA5-442A-95A3-4C14046B6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8550" y="2382838"/>
              <a:ext cx="2374900" cy="2011363"/>
            </a:xfrm>
            <a:custGeom>
              <a:gdLst>
                <a:gd fmla="*/ 524 w 558" name="T0"/>
                <a:gd fmla="*/ 158 h 472" name="T1"/>
                <a:gd fmla="*/ 444 w 558" name="T2"/>
                <a:gd fmla="*/ 52 h 472" name="T3"/>
                <a:gd fmla="*/ 160 w 558" name="T4"/>
                <a:gd fmla="*/ 76 h 472" name="T5"/>
                <a:gd fmla="*/ 23 w 558" name="T6"/>
                <a:gd fmla="*/ 326 h 472" name="T7"/>
                <a:gd fmla="*/ 27 w 558" name="T8"/>
                <a:gd fmla="*/ 329 h 472" name="T9"/>
                <a:gd fmla="*/ 28 w 558" name="T10"/>
                <a:gd fmla="*/ 331 h 472" name="T11"/>
                <a:gd fmla="*/ 102 w 558" name="T12"/>
                <a:gd fmla="*/ 334 h 472" name="T13"/>
                <a:gd fmla="*/ 201 w 558" name="T14"/>
                <a:gd fmla="*/ 313 h 472" name="T15"/>
                <a:gd fmla="*/ 207 w 558" name="T16"/>
                <a:gd fmla="*/ 313 h 472" name="T17"/>
                <a:gd fmla="*/ 221 w 558" name="T18"/>
                <a:gd fmla="*/ 370 h 472" name="T19"/>
                <a:gd fmla="*/ 242 w 558" name="T20"/>
                <a:gd fmla="*/ 429 h 472" name="T21"/>
                <a:gd fmla="*/ 242 w 558" name="T22"/>
                <a:gd fmla="*/ 429 h 472" name="T23"/>
                <a:gd fmla="*/ 332 w 558" name="T24"/>
                <a:gd fmla="*/ 469 h 472" name="T25"/>
                <a:gd fmla="*/ 457 w 558" name="T26"/>
                <a:gd fmla="*/ 424 h 472" name="T27"/>
                <a:gd fmla="*/ 524 w 558" name="T28"/>
                <a:gd fmla="*/ 158 h 472" name="T29"/>
                <a:gd fmla="*/ 45 w 558" name="T30"/>
                <a:gd fmla="*/ 333 h 472" name="T31"/>
                <a:gd fmla="*/ 72 w 558" name="T32"/>
                <a:gd fmla="*/ 325 h 472" name="T33"/>
                <a:gd fmla="*/ 161 w 558" name="T34"/>
                <a:gd fmla="*/ 289 h 472" name="T35"/>
                <a:gd fmla="*/ 192 w 558" name="T36"/>
                <a:gd fmla="*/ 296 h 472" name="T37"/>
                <a:gd fmla="*/ 45 w 558" name="T38"/>
                <a:gd fmla="*/ 333 h 472" name="T39"/>
                <a:gd fmla="*/ 211 w 558" name="T40"/>
                <a:gd fmla="*/ 301 h 472" name="T41"/>
                <a:gd fmla="*/ 125 w 558" name="T42"/>
                <a:gd fmla="*/ 290 h 472" name="T43"/>
                <a:gd fmla="*/ 35 w 558" name="T44"/>
                <a:gd fmla="*/ 320 h 472" name="T45"/>
                <a:gd fmla="*/ 31 w 558" name="T46"/>
                <a:gd fmla="*/ 317 h 472" name="T47"/>
                <a:gd fmla="*/ 196 w 558" name="T48"/>
                <a:gd fmla="*/ 65 h 472" name="T49"/>
                <a:gd fmla="*/ 491 w 558" name="T50"/>
                <a:gd fmla="*/ 104 h 472" name="T51"/>
                <a:gd fmla="*/ 505 w 558" name="T52"/>
                <a:gd fmla="*/ 127 h 472" name="T53"/>
                <a:gd fmla="*/ 504 w 558" name="T54"/>
                <a:gd fmla="*/ 133 h 472" name="T55"/>
                <a:gd fmla="*/ 519 w 558" name="T56"/>
                <a:gd fmla="*/ 169 h 472" name="T57"/>
                <a:gd fmla="*/ 514 w 558" name="T58"/>
                <a:gd fmla="*/ 271 h 472" name="T59"/>
                <a:gd fmla="*/ 413 w 558" name="T60"/>
                <a:gd fmla="*/ 413 h 472" name="T61"/>
                <a:gd fmla="*/ 250 w 558" name="T62"/>
                <a:gd fmla="*/ 426 h 472" name="T63"/>
                <a:gd fmla="*/ 249 w 558" name="T64"/>
                <a:gd fmla="*/ 424 h 472" name="T65"/>
                <a:gd fmla="*/ 242 w 558" name="T66"/>
                <a:gd fmla="*/ 415 h 472" name="T67"/>
                <a:gd fmla="*/ 211 w 558" name="T68"/>
                <a:gd fmla="*/ 301 h 472" name="T69"/>
                <a:gd fmla="*/ 462 w 558" name="T70"/>
                <a:gd fmla="*/ 409 h 472" name="T71"/>
                <a:gd fmla="*/ 356 w 558" name="T72"/>
                <a:gd fmla="*/ 455 h 472" name="T73"/>
                <a:gd fmla="*/ 262 w 558" name="T74"/>
                <a:gd fmla="*/ 445 h 472" name="T75"/>
                <a:gd fmla="*/ 272 w 558" name="T76"/>
                <a:gd fmla="*/ 449 h 472" name="T77"/>
                <a:gd fmla="*/ 424 w 558" name="T78"/>
                <a:gd fmla="*/ 417 h 472" name="T79"/>
                <a:gd fmla="*/ 513 w 558" name="T80"/>
                <a:gd fmla="*/ 304 h 472" name="T81"/>
                <a:gd fmla="*/ 530 w 558" name="T82"/>
                <a:gd fmla="*/ 223 h 472" name="T83"/>
                <a:gd fmla="*/ 462 w 558" name="T84"/>
                <a:gd fmla="*/ 409 h 472" name="T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b="b" l="0" r="r" t="0"/>
              <a:pathLst>
                <a:path h="472" w="558">
                  <a:moveTo>
                    <a:pt x="524" y="158"/>
                  </a:moveTo>
                  <a:cubicBezTo>
                    <a:pt x="513" y="115"/>
                    <a:pt x="487" y="77"/>
                    <a:pt x="444" y="52"/>
                  </a:cubicBezTo>
                  <a:cubicBezTo>
                    <a:pt x="353" y="0"/>
                    <a:pt x="243" y="22"/>
                    <a:pt x="160" y="76"/>
                  </a:cubicBezTo>
                  <a:cubicBezTo>
                    <a:pt x="78" y="129"/>
                    <a:pt x="0" y="223"/>
                    <a:pt x="23" y="326"/>
                  </a:cubicBezTo>
                  <a:cubicBezTo>
                    <a:pt x="24" y="328"/>
                    <a:pt x="25" y="329"/>
                    <a:pt x="27" y="329"/>
                  </a:cubicBezTo>
                  <a:cubicBezTo>
                    <a:pt x="27" y="330"/>
                    <a:pt x="27" y="331"/>
                    <a:pt x="28" y="331"/>
                  </a:cubicBezTo>
                  <a:cubicBezTo>
                    <a:pt x="49" y="352"/>
                    <a:pt x="77" y="344"/>
                    <a:pt x="102" y="334"/>
                  </a:cubicBezTo>
                  <a:cubicBezTo>
                    <a:pt x="128" y="322"/>
                    <a:pt x="175" y="286"/>
                    <a:pt x="201" y="313"/>
                  </a:cubicBezTo>
                  <a:cubicBezTo>
                    <a:pt x="203" y="315"/>
                    <a:pt x="205" y="314"/>
                    <a:pt x="207" y="313"/>
                  </a:cubicBezTo>
                  <a:cubicBezTo>
                    <a:pt x="216" y="330"/>
                    <a:pt x="219" y="352"/>
                    <a:pt x="221" y="370"/>
                  </a:cubicBezTo>
                  <a:cubicBezTo>
                    <a:pt x="225" y="393"/>
                    <a:pt x="229" y="414"/>
                    <a:pt x="242" y="429"/>
                  </a:cubicBezTo>
                  <a:cubicBezTo>
                    <a:pt x="242" y="429"/>
                    <a:pt x="242" y="429"/>
                    <a:pt x="242" y="429"/>
                  </a:cubicBezTo>
                  <a:cubicBezTo>
                    <a:pt x="255" y="468"/>
                    <a:pt x="297" y="472"/>
                    <a:pt x="332" y="469"/>
                  </a:cubicBezTo>
                  <a:cubicBezTo>
                    <a:pt x="375" y="464"/>
                    <a:pt x="422" y="449"/>
                    <a:pt x="457" y="424"/>
                  </a:cubicBezTo>
                  <a:cubicBezTo>
                    <a:pt x="543" y="363"/>
                    <a:pt x="558" y="251"/>
                    <a:pt x="524" y="158"/>
                  </a:cubicBezTo>
                  <a:close/>
                  <a:moveTo>
                    <a:pt x="45" y="333"/>
                  </a:moveTo>
                  <a:cubicBezTo>
                    <a:pt x="55" y="332"/>
                    <a:pt x="64" y="328"/>
                    <a:pt x="72" y="325"/>
                  </a:cubicBezTo>
                  <a:cubicBezTo>
                    <a:pt x="101" y="312"/>
                    <a:pt x="129" y="293"/>
                    <a:pt x="161" y="289"/>
                  </a:cubicBezTo>
                  <a:cubicBezTo>
                    <a:pt x="174" y="288"/>
                    <a:pt x="184" y="290"/>
                    <a:pt x="192" y="296"/>
                  </a:cubicBezTo>
                  <a:cubicBezTo>
                    <a:pt x="147" y="278"/>
                    <a:pt x="89" y="354"/>
                    <a:pt x="45" y="333"/>
                  </a:cubicBezTo>
                  <a:close/>
                  <a:moveTo>
                    <a:pt x="211" y="301"/>
                  </a:moveTo>
                  <a:cubicBezTo>
                    <a:pt x="190" y="271"/>
                    <a:pt x="153" y="279"/>
                    <a:pt x="125" y="290"/>
                  </a:cubicBezTo>
                  <a:cubicBezTo>
                    <a:pt x="111" y="295"/>
                    <a:pt x="46" y="337"/>
                    <a:pt x="35" y="320"/>
                  </a:cubicBezTo>
                  <a:cubicBezTo>
                    <a:pt x="34" y="318"/>
                    <a:pt x="32" y="317"/>
                    <a:pt x="31" y="317"/>
                  </a:cubicBezTo>
                  <a:cubicBezTo>
                    <a:pt x="11" y="208"/>
                    <a:pt x="107" y="112"/>
                    <a:pt x="196" y="65"/>
                  </a:cubicBezTo>
                  <a:cubicBezTo>
                    <a:pt x="287" y="16"/>
                    <a:pt x="423" y="15"/>
                    <a:pt x="491" y="104"/>
                  </a:cubicBezTo>
                  <a:cubicBezTo>
                    <a:pt x="497" y="111"/>
                    <a:pt x="501" y="119"/>
                    <a:pt x="505" y="127"/>
                  </a:cubicBezTo>
                  <a:cubicBezTo>
                    <a:pt x="504" y="128"/>
                    <a:pt x="502" y="130"/>
                    <a:pt x="504" y="133"/>
                  </a:cubicBezTo>
                  <a:cubicBezTo>
                    <a:pt x="510" y="145"/>
                    <a:pt x="515" y="157"/>
                    <a:pt x="519" y="169"/>
                  </a:cubicBezTo>
                  <a:cubicBezTo>
                    <a:pt x="524" y="203"/>
                    <a:pt x="521" y="239"/>
                    <a:pt x="514" y="271"/>
                  </a:cubicBezTo>
                  <a:cubicBezTo>
                    <a:pt x="500" y="330"/>
                    <a:pt x="465" y="380"/>
                    <a:pt x="413" y="413"/>
                  </a:cubicBezTo>
                  <a:cubicBezTo>
                    <a:pt x="373" y="437"/>
                    <a:pt x="289" y="468"/>
                    <a:pt x="250" y="426"/>
                  </a:cubicBezTo>
                  <a:cubicBezTo>
                    <a:pt x="250" y="425"/>
                    <a:pt x="249" y="425"/>
                    <a:pt x="249" y="424"/>
                  </a:cubicBezTo>
                  <a:cubicBezTo>
                    <a:pt x="246" y="422"/>
                    <a:pt x="244" y="418"/>
                    <a:pt x="242" y="415"/>
                  </a:cubicBezTo>
                  <a:cubicBezTo>
                    <a:pt x="222" y="380"/>
                    <a:pt x="234" y="335"/>
                    <a:pt x="211" y="301"/>
                  </a:cubicBezTo>
                  <a:close/>
                  <a:moveTo>
                    <a:pt x="462" y="409"/>
                  </a:moveTo>
                  <a:cubicBezTo>
                    <a:pt x="433" y="435"/>
                    <a:pt x="393" y="447"/>
                    <a:pt x="356" y="455"/>
                  </a:cubicBezTo>
                  <a:cubicBezTo>
                    <a:pt x="327" y="462"/>
                    <a:pt x="285" y="467"/>
                    <a:pt x="262" y="445"/>
                  </a:cubicBezTo>
                  <a:cubicBezTo>
                    <a:pt x="265" y="447"/>
                    <a:pt x="268" y="448"/>
                    <a:pt x="272" y="449"/>
                  </a:cubicBezTo>
                  <a:cubicBezTo>
                    <a:pt x="323" y="467"/>
                    <a:pt x="381" y="444"/>
                    <a:pt x="424" y="417"/>
                  </a:cubicBezTo>
                  <a:cubicBezTo>
                    <a:pt x="466" y="390"/>
                    <a:pt x="494" y="350"/>
                    <a:pt x="513" y="304"/>
                  </a:cubicBezTo>
                  <a:cubicBezTo>
                    <a:pt x="523" y="278"/>
                    <a:pt x="529" y="250"/>
                    <a:pt x="530" y="223"/>
                  </a:cubicBezTo>
                  <a:cubicBezTo>
                    <a:pt x="538" y="291"/>
                    <a:pt x="517" y="361"/>
                    <a:pt x="462" y="4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ED2352AB-D51B-4909-A2CE-90F67FFAE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70600" y="3716338"/>
              <a:ext cx="276225" cy="409575"/>
            </a:xfrm>
            <a:custGeom>
              <a:gdLst>
                <a:gd fmla="*/ 49 w 65" name="T0"/>
                <a:gd fmla="*/ 15 h 96" name="T1"/>
                <a:gd fmla="*/ 12 w 65" name="T2"/>
                <a:gd fmla="*/ 25 h 96" name="T3"/>
                <a:gd fmla="*/ 14 w 65" name="T4"/>
                <a:gd fmla="*/ 31 h 96" name="T5"/>
                <a:gd fmla="*/ 2 w 65" name="T6"/>
                <a:gd fmla="*/ 63 h 96" name="T7"/>
                <a:gd fmla="*/ 2 w 65" name="T8"/>
                <a:gd fmla="*/ 63 h 96" name="T9"/>
                <a:gd fmla="*/ 3 w 65" name="T10"/>
                <a:gd fmla="*/ 66 h 96" name="T11"/>
                <a:gd fmla="*/ 32 w 65" name="T12"/>
                <a:gd fmla="*/ 90 h 96" name="T13"/>
                <a:gd fmla="*/ 63 w 65" name="T14"/>
                <a:gd fmla="*/ 66 h 96" name="T15"/>
                <a:gd fmla="*/ 49 w 65" name="T16"/>
                <a:gd fmla="*/ 15 h 96" name="T17"/>
                <a:gd fmla="*/ 43 w 65" name="T18"/>
                <a:gd fmla="*/ 22 h 96" name="T19"/>
                <a:gd fmla="*/ 50 w 65" name="T20"/>
                <a:gd fmla="*/ 34 h 96" name="T21"/>
                <a:gd fmla="*/ 25 w 65" name="T22"/>
                <a:gd fmla="*/ 33 h 96" name="T23"/>
                <a:gd fmla="*/ 22 w 65" name="T24"/>
                <a:gd fmla="*/ 25 h 96" name="T25"/>
                <a:gd fmla="*/ 43 w 65" name="T26"/>
                <a:gd fmla="*/ 22 h 96" name="T27"/>
                <a:gd fmla="*/ 40 w 65" name="T28"/>
                <a:gd fmla="*/ 82 h 96" name="T29"/>
                <a:gd fmla="*/ 16 w 65" name="T30"/>
                <a:gd fmla="*/ 71 h 96" name="T31"/>
                <a:gd fmla="*/ 12 w 65" name="T32"/>
                <a:gd fmla="*/ 63 h 96" name="T33"/>
                <a:gd fmla="*/ 47 w 65" name="T34"/>
                <a:gd fmla="*/ 43 h 96" name="T35"/>
                <a:gd fmla="*/ 52 w 65" name="T36"/>
                <a:gd fmla="*/ 43 h 96" name="T37"/>
                <a:gd fmla="*/ 54 w 65" name="T38"/>
                <a:gd fmla="*/ 58 h 96" name="T39"/>
                <a:gd fmla="*/ 40 w 65" name="T40"/>
                <a:gd fmla="*/ 82 h 96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96" w="65">
                  <a:moveTo>
                    <a:pt x="49" y="15"/>
                  </a:moveTo>
                  <a:cubicBezTo>
                    <a:pt x="36" y="0"/>
                    <a:pt x="20" y="11"/>
                    <a:pt x="12" y="25"/>
                  </a:cubicBezTo>
                  <a:cubicBezTo>
                    <a:pt x="10" y="27"/>
                    <a:pt x="12" y="30"/>
                    <a:pt x="14" y="31"/>
                  </a:cubicBezTo>
                  <a:cubicBezTo>
                    <a:pt x="5" y="39"/>
                    <a:pt x="0" y="51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4"/>
                    <a:pt x="3" y="65"/>
                    <a:pt x="3" y="66"/>
                  </a:cubicBezTo>
                  <a:cubicBezTo>
                    <a:pt x="7" y="78"/>
                    <a:pt x="20" y="86"/>
                    <a:pt x="32" y="90"/>
                  </a:cubicBezTo>
                  <a:cubicBezTo>
                    <a:pt x="50" y="96"/>
                    <a:pt x="61" y="82"/>
                    <a:pt x="63" y="66"/>
                  </a:cubicBezTo>
                  <a:cubicBezTo>
                    <a:pt x="65" y="49"/>
                    <a:pt x="60" y="28"/>
                    <a:pt x="49" y="15"/>
                  </a:cubicBezTo>
                  <a:close/>
                  <a:moveTo>
                    <a:pt x="43" y="22"/>
                  </a:moveTo>
                  <a:cubicBezTo>
                    <a:pt x="46" y="26"/>
                    <a:pt x="48" y="30"/>
                    <a:pt x="50" y="34"/>
                  </a:cubicBezTo>
                  <a:cubicBezTo>
                    <a:pt x="41" y="31"/>
                    <a:pt x="32" y="31"/>
                    <a:pt x="25" y="33"/>
                  </a:cubicBezTo>
                  <a:cubicBezTo>
                    <a:pt x="28" y="31"/>
                    <a:pt x="26" y="26"/>
                    <a:pt x="22" y="25"/>
                  </a:cubicBezTo>
                  <a:cubicBezTo>
                    <a:pt x="28" y="18"/>
                    <a:pt x="35" y="13"/>
                    <a:pt x="43" y="22"/>
                  </a:cubicBezTo>
                  <a:close/>
                  <a:moveTo>
                    <a:pt x="40" y="82"/>
                  </a:moveTo>
                  <a:cubicBezTo>
                    <a:pt x="32" y="82"/>
                    <a:pt x="22" y="76"/>
                    <a:pt x="16" y="71"/>
                  </a:cubicBezTo>
                  <a:cubicBezTo>
                    <a:pt x="14" y="68"/>
                    <a:pt x="12" y="66"/>
                    <a:pt x="12" y="63"/>
                  </a:cubicBezTo>
                  <a:cubicBezTo>
                    <a:pt x="15" y="46"/>
                    <a:pt x="30" y="35"/>
                    <a:pt x="47" y="43"/>
                  </a:cubicBezTo>
                  <a:cubicBezTo>
                    <a:pt x="49" y="44"/>
                    <a:pt x="51" y="44"/>
                    <a:pt x="52" y="43"/>
                  </a:cubicBezTo>
                  <a:cubicBezTo>
                    <a:pt x="53" y="48"/>
                    <a:pt x="54" y="53"/>
                    <a:pt x="54" y="58"/>
                  </a:cubicBezTo>
                  <a:cubicBezTo>
                    <a:pt x="54" y="68"/>
                    <a:pt x="52" y="82"/>
                    <a:pt x="4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328D1C88-582D-48AA-80F1-4A91F7BAF542}"/>
                </a:ext>
              </a:extLst>
            </p:cNvPr>
            <p:cNvSpPr/>
            <p:nvPr/>
          </p:nvSpPr>
          <p:spPr bwMode="auto">
            <a:xfrm>
              <a:off x="6372225" y="3367088"/>
              <a:ext cx="452438" cy="447675"/>
            </a:xfrm>
            <a:custGeom>
              <a:gdLst>
                <a:gd fmla="*/ 32 w 106" name="T0"/>
                <a:gd fmla="*/ 29 h 105" name="T1"/>
                <a:gd fmla="*/ 29 w 106" name="T2"/>
                <a:gd fmla="*/ 31 h 105" name="T3"/>
                <a:gd fmla="*/ 75 w 106" name="T4"/>
                <a:gd fmla="*/ 76 h 105" name="T5"/>
                <a:gd fmla="*/ 77 w 106" name="T6"/>
                <a:gd fmla="*/ 74 h 105" name="T7"/>
                <a:gd fmla="*/ 32 w 106" name="T8"/>
                <a:gd fmla="*/ 29 h 1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5" w="105">
                  <a:moveTo>
                    <a:pt x="32" y="29"/>
                  </a:moveTo>
                  <a:cubicBezTo>
                    <a:pt x="31" y="30"/>
                    <a:pt x="30" y="30"/>
                    <a:pt x="29" y="31"/>
                  </a:cubicBezTo>
                  <a:cubicBezTo>
                    <a:pt x="0" y="60"/>
                    <a:pt x="45" y="105"/>
                    <a:pt x="75" y="76"/>
                  </a:cubicBezTo>
                  <a:cubicBezTo>
                    <a:pt x="75" y="75"/>
                    <a:pt x="76" y="75"/>
                    <a:pt x="77" y="74"/>
                  </a:cubicBezTo>
                  <a:cubicBezTo>
                    <a:pt x="106" y="45"/>
                    <a:pt x="61" y="0"/>
                    <a:pt x="32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6BED450D-19D2-42D8-B3EB-F671EBB136DC}"/>
                </a:ext>
              </a:extLst>
            </p:cNvPr>
            <p:cNvSpPr/>
            <p:nvPr/>
          </p:nvSpPr>
          <p:spPr bwMode="auto">
            <a:xfrm>
              <a:off x="6619875" y="3068638"/>
              <a:ext cx="200025" cy="153988"/>
            </a:xfrm>
            <a:custGeom>
              <a:gdLst>
                <a:gd fmla="*/ 24 w 47" name="T0"/>
                <a:gd fmla="*/ 0 h 36" name="T1"/>
                <a:gd fmla="*/ 24 w 47" name="T2"/>
                <a:gd fmla="*/ 36 h 36" name="T3"/>
                <a:gd fmla="*/ 24 w 47" name="T4"/>
                <a:gd fmla="*/ 0 h 36" name="T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b="b" l="0" r="r" t="0"/>
              <a:pathLst>
                <a:path h="36" w="47">
                  <a:moveTo>
                    <a:pt x="24" y="0"/>
                  </a:moveTo>
                  <a:cubicBezTo>
                    <a:pt x="0" y="0"/>
                    <a:pt x="0" y="36"/>
                    <a:pt x="24" y="36"/>
                  </a:cubicBezTo>
                  <a:cubicBezTo>
                    <a:pt x="47" y="36"/>
                    <a:pt x="47" y="0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4B2B2726-874A-4456-A615-895EB6009194}"/>
                </a:ext>
              </a:extLst>
            </p:cNvPr>
            <p:cNvSpPr/>
            <p:nvPr/>
          </p:nvSpPr>
          <p:spPr bwMode="auto">
            <a:xfrm>
              <a:off x="6223000" y="2646363"/>
              <a:ext cx="361950" cy="350838"/>
            </a:xfrm>
            <a:custGeom>
              <a:gdLst>
                <a:gd fmla="*/ 44 w 85" name="T0"/>
                <a:gd fmla="*/ 0 h 82" name="T1"/>
                <a:gd fmla="*/ 41 w 85" name="T2"/>
                <a:gd fmla="*/ 0 h 82" name="T3"/>
                <a:gd fmla="*/ 0 w 85" name="T4"/>
                <a:gd fmla="*/ 41 h 82" name="T5"/>
                <a:gd fmla="*/ 41 w 85" name="T6"/>
                <a:gd fmla="*/ 82 h 82" name="T7"/>
                <a:gd fmla="*/ 44 w 85" name="T8"/>
                <a:gd fmla="*/ 82 h 82" name="T9"/>
                <a:gd fmla="*/ 85 w 85" name="T10"/>
                <a:gd fmla="*/ 41 h 82" name="T11"/>
                <a:gd fmla="*/ 44 w 85" name="T12"/>
                <a:gd fmla="*/ 0 h 82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2" w="85">
                  <a:moveTo>
                    <a:pt x="4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66" y="82"/>
                    <a:pt x="85" y="64"/>
                    <a:pt x="85" y="41"/>
                  </a:cubicBezTo>
                  <a:cubicBezTo>
                    <a:pt x="85" y="19"/>
                    <a:pt x="66" y="0"/>
                    <a:pt x="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FC878DC4-8E1E-4870-8CBD-3FF934C44127}"/>
                </a:ext>
              </a:extLst>
            </p:cNvPr>
            <p:cNvSpPr/>
            <p:nvPr/>
          </p:nvSpPr>
          <p:spPr bwMode="auto">
            <a:xfrm>
              <a:off x="5597525" y="2740026"/>
              <a:ext cx="493713" cy="485775"/>
            </a:xfrm>
            <a:custGeom>
              <a:gdLst>
                <a:gd fmla="*/ 101 w 116" name="T0"/>
                <a:gd fmla="*/ 58 h 114" name="T1"/>
                <a:gd fmla="*/ 87 w 116" name="T2"/>
                <a:gd fmla="*/ 26 h 114" name="T3"/>
                <a:gd fmla="*/ 68 w 116" name="T4"/>
                <a:gd fmla="*/ 7 h 114" name="T5"/>
                <a:gd fmla="*/ 56 w 116" name="T6"/>
                <a:gd fmla="*/ 18 h 114" name="T7"/>
                <a:gd fmla="*/ 56 w 116" name="T8"/>
                <a:gd fmla="*/ 13 h 114" name="T9"/>
                <a:gd fmla="*/ 47 w 116" name="T10"/>
                <a:gd fmla="*/ 12 h 114" name="T11"/>
                <a:gd fmla="*/ 45 w 116" name="T12"/>
                <a:gd fmla="*/ 13 h 114" name="T13"/>
                <a:gd fmla="*/ 45 w 116" name="T14"/>
                <a:gd fmla="*/ 25 h 114" name="T15"/>
                <a:gd fmla="*/ 44 w 116" name="T16"/>
                <a:gd fmla="*/ 29 h 114" name="T17"/>
                <a:gd fmla="*/ 21 w 116" name="T18"/>
                <a:gd fmla="*/ 18 h 114" name="T19"/>
                <a:gd fmla="*/ 4 w 116" name="T20"/>
                <a:gd fmla="*/ 28 h 114" name="T21"/>
                <a:gd fmla="*/ 18 w 116" name="T22"/>
                <a:gd fmla="*/ 71 h 114" name="T23"/>
                <a:gd fmla="*/ 24 w 116" name="T24"/>
                <a:gd fmla="*/ 74 h 114" name="T25"/>
                <a:gd fmla="*/ 18 w 116" name="T26"/>
                <a:gd fmla="*/ 91 h 114" name="T27"/>
                <a:gd fmla="*/ 22 w 116" name="T28"/>
                <a:gd fmla="*/ 107 h 114" name="T29"/>
                <a:gd fmla="*/ 31 w 116" name="T30"/>
                <a:gd fmla="*/ 110 h 114" name="T31"/>
                <a:gd fmla="*/ 54 w 116" name="T32"/>
                <a:gd fmla="*/ 87 h 114" name="T33"/>
                <a:gd fmla="*/ 56 w 116" name="T34"/>
                <a:gd fmla="*/ 82 h 114" name="T35"/>
                <a:gd fmla="*/ 93 w 116" name="T36"/>
                <a:gd fmla="*/ 108 h 114" name="T37"/>
                <a:gd fmla="*/ 110 w 116" name="T38"/>
                <a:gd fmla="*/ 99 h 114" name="T39"/>
                <a:gd fmla="*/ 101 w 116" name="T40"/>
                <a:gd fmla="*/ 58 h 114" name="T4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b="b" l="0" r="r" t="0"/>
              <a:pathLst>
                <a:path h="114" w="115">
                  <a:moveTo>
                    <a:pt x="101" y="58"/>
                  </a:moveTo>
                  <a:cubicBezTo>
                    <a:pt x="91" y="48"/>
                    <a:pt x="80" y="42"/>
                    <a:pt x="87" y="26"/>
                  </a:cubicBezTo>
                  <a:cubicBezTo>
                    <a:pt x="93" y="14"/>
                    <a:pt x="81" y="0"/>
                    <a:pt x="68" y="7"/>
                  </a:cubicBezTo>
                  <a:cubicBezTo>
                    <a:pt x="63" y="10"/>
                    <a:pt x="59" y="14"/>
                    <a:pt x="56" y="1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8"/>
                    <a:pt x="48" y="7"/>
                    <a:pt x="47" y="12"/>
                  </a:cubicBezTo>
                  <a:cubicBezTo>
                    <a:pt x="46" y="12"/>
                    <a:pt x="45" y="12"/>
                    <a:pt x="45" y="13"/>
                  </a:cubicBezTo>
                  <a:cubicBezTo>
                    <a:pt x="42" y="16"/>
                    <a:pt x="43" y="21"/>
                    <a:pt x="45" y="25"/>
                  </a:cubicBezTo>
                  <a:cubicBezTo>
                    <a:pt x="44" y="26"/>
                    <a:pt x="44" y="28"/>
                    <a:pt x="44" y="29"/>
                  </a:cubicBezTo>
                  <a:cubicBezTo>
                    <a:pt x="37" y="24"/>
                    <a:pt x="30" y="21"/>
                    <a:pt x="21" y="18"/>
                  </a:cubicBezTo>
                  <a:cubicBezTo>
                    <a:pt x="14" y="16"/>
                    <a:pt x="6" y="21"/>
                    <a:pt x="4" y="28"/>
                  </a:cubicBezTo>
                  <a:cubicBezTo>
                    <a:pt x="0" y="45"/>
                    <a:pt x="2" y="61"/>
                    <a:pt x="18" y="71"/>
                  </a:cubicBezTo>
                  <a:cubicBezTo>
                    <a:pt x="19" y="72"/>
                    <a:pt x="21" y="73"/>
                    <a:pt x="24" y="74"/>
                  </a:cubicBezTo>
                  <a:cubicBezTo>
                    <a:pt x="20" y="79"/>
                    <a:pt x="18" y="85"/>
                    <a:pt x="18" y="91"/>
                  </a:cubicBezTo>
                  <a:cubicBezTo>
                    <a:pt x="17" y="96"/>
                    <a:pt x="19" y="103"/>
                    <a:pt x="22" y="107"/>
                  </a:cubicBezTo>
                  <a:cubicBezTo>
                    <a:pt x="22" y="111"/>
                    <a:pt x="28" y="114"/>
                    <a:pt x="31" y="110"/>
                  </a:cubicBezTo>
                  <a:cubicBezTo>
                    <a:pt x="42" y="109"/>
                    <a:pt x="52" y="97"/>
                    <a:pt x="54" y="87"/>
                  </a:cubicBezTo>
                  <a:cubicBezTo>
                    <a:pt x="55" y="85"/>
                    <a:pt x="56" y="84"/>
                    <a:pt x="56" y="82"/>
                  </a:cubicBezTo>
                  <a:cubicBezTo>
                    <a:pt x="66" y="94"/>
                    <a:pt x="78" y="103"/>
                    <a:pt x="93" y="108"/>
                  </a:cubicBezTo>
                  <a:cubicBezTo>
                    <a:pt x="101" y="111"/>
                    <a:pt x="107" y="105"/>
                    <a:pt x="110" y="99"/>
                  </a:cubicBezTo>
                  <a:cubicBezTo>
                    <a:pt x="116" y="84"/>
                    <a:pt x="111" y="70"/>
                    <a:pt x="101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5793BE41-0840-4106-ABFD-02F499F3CCE6}"/>
                </a:ext>
              </a:extLst>
            </p:cNvPr>
            <p:cNvSpPr/>
            <p:nvPr/>
          </p:nvSpPr>
          <p:spPr bwMode="auto">
            <a:xfrm>
              <a:off x="5445125" y="3017838"/>
              <a:ext cx="131763" cy="153988"/>
            </a:xfrm>
            <a:custGeom>
              <a:gdLst>
                <a:gd fmla="*/ 25 w 31" name="T0"/>
                <a:gd fmla="*/ 10 h 36" name="T1"/>
                <a:gd fmla="*/ 25 w 31" name="T2"/>
                <a:gd fmla="*/ 10 h 36" name="T3"/>
                <a:gd fmla="*/ 22 w 31" name="T4"/>
                <a:gd fmla="*/ 5 h 36" name="T5"/>
                <a:gd fmla="*/ 21 w 31" name="T6"/>
                <a:gd fmla="*/ 4 h 36" name="T7"/>
                <a:gd fmla="*/ 13 w 31" name="T8"/>
                <a:gd fmla="*/ 5 h 36" name="T9"/>
                <a:gd fmla="*/ 11 w 31" name="T10"/>
                <a:gd fmla="*/ 9 h 36" name="T11"/>
                <a:gd fmla="*/ 4 w 31" name="T12"/>
                <a:gd fmla="*/ 11 h 36" name="T13"/>
                <a:gd fmla="*/ 1 w 31" name="T14"/>
                <a:gd fmla="*/ 17 h 36" name="T15"/>
                <a:gd fmla="*/ 3 w 31" name="T16"/>
                <a:gd fmla="*/ 21 h 36" name="T17"/>
                <a:gd fmla="*/ 3 w 31" name="T18"/>
                <a:gd fmla="*/ 21 h 36" name="T19"/>
                <a:gd fmla="*/ 7 w 31" name="T20"/>
                <a:gd fmla="*/ 30 h 36" name="T21"/>
                <a:gd fmla="*/ 13 w 31" name="T22"/>
                <a:gd fmla="*/ 33 h 36" name="T23"/>
                <a:gd fmla="*/ 24 w 31" name="T24"/>
                <a:gd fmla="*/ 34 h 36" name="T25"/>
                <a:gd fmla="*/ 25 w 31" name="T26"/>
                <a:gd fmla="*/ 10 h 36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36" w="31">
                  <a:moveTo>
                    <a:pt x="25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8"/>
                    <a:pt x="24" y="5"/>
                    <a:pt x="22" y="5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19" y="0"/>
                    <a:pt x="14" y="1"/>
                    <a:pt x="13" y="5"/>
                  </a:cubicBezTo>
                  <a:cubicBezTo>
                    <a:pt x="12" y="6"/>
                    <a:pt x="12" y="7"/>
                    <a:pt x="11" y="9"/>
                  </a:cubicBezTo>
                  <a:cubicBezTo>
                    <a:pt x="9" y="7"/>
                    <a:pt x="5" y="8"/>
                    <a:pt x="4" y="11"/>
                  </a:cubicBezTo>
                  <a:cubicBezTo>
                    <a:pt x="1" y="11"/>
                    <a:pt x="0" y="15"/>
                    <a:pt x="1" y="17"/>
                  </a:cubicBezTo>
                  <a:cubicBezTo>
                    <a:pt x="2" y="18"/>
                    <a:pt x="2" y="20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5"/>
                    <a:pt x="4" y="28"/>
                    <a:pt x="7" y="30"/>
                  </a:cubicBezTo>
                  <a:cubicBezTo>
                    <a:pt x="7" y="32"/>
                    <a:pt x="10" y="34"/>
                    <a:pt x="13" y="33"/>
                  </a:cubicBezTo>
                  <a:cubicBezTo>
                    <a:pt x="16" y="36"/>
                    <a:pt x="20" y="36"/>
                    <a:pt x="24" y="34"/>
                  </a:cubicBezTo>
                  <a:cubicBezTo>
                    <a:pt x="31" y="29"/>
                    <a:pt x="28" y="18"/>
                    <a:pt x="2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A381C860-5F63-4549-8043-C87B8138A060}"/>
              </a:ext>
            </a:extLst>
          </p:cNvPr>
          <p:cNvGrpSpPr/>
          <p:nvPr/>
        </p:nvGrpSpPr>
        <p:grpSpPr>
          <a:xfrm>
            <a:off x="5720658" y="1872161"/>
            <a:ext cx="1019673" cy="759992"/>
            <a:chOff x="1733551" y="1516063"/>
            <a:chExt cx="1614487" cy="1203325"/>
          </a:xfrm>
        </p:grpSpPr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7D5AC597-5DBC-4C30-BCE6-DAA06EC139C8}"/>
                </a:ext>
              </a:extLst>
            </p:cNvPr>
            <p:cNvSpPr/>
            <p:nvPr/>
          </p:nvSpPr>
          <p:spPr bwMode="auto">
            <a:xfrm>
              <a:off x="1792288" y="1563688"/>
              <a:ext cx="1446212" cy="1077913"/>
            </a:xfrm>
            <a:custGeom>
              <a:gdLst>
                <a:gd fmla="*/ 316 w 339" name="T0"/>
                <a:gd fmla="*/ 67 h 252" name="T1"/>
                <a:gd fmla="*/ 162 w 339" name="T2"/>
                <a:gd fmla="*/ 143 h 252" name="T3"/>
                <a:gd fmla="*/ 23 w 339" name="T4"/>
                <a:gd fmla="*/ 223 h 252" name="T5"/>
                <a:gd fmla="*/ 23 w 339" name="T6"/>
                <a:gd fmla="*/ 212 h 252" name="T7"/>
                <a:gd fmla="*/ 37 w 339" name="T8"/>
                <a:gd fmla="*/ 12 h 252" name="T9"/>
                <a:gd fmla="*/ 18 w 339" name="T10"/>
                <a:gd fmla="*/ 8 h 252" name="T11"/>
                <a:gd fmla="*/ 15 w 339" name="T12"/>
                <a:gd fmla="*/ 17 h 252" name="T13"/>
                <a:gd fmla="*/ 6 w 339" name="T14"/>
                <a:gd fmla="*/ 122 h 252" name="T15"/>
                <a:gd fmla="*/ 4 w 339" name="T16"/>
                <a:gd fmla="*/ 213 h 252" name="T17"/>
                <a:gd fmla="*/ 1 w 339" name="T18"/>
                <a:gd fmla="*/ 241 h 252" name="T19"/>
                <a:gd fmla="*/ 15 w 339" name="T20"/>
                <a:gd fmla="*/ 248 h 252" name="T21"/>
                <a:gd fmla="*/ 20 w 339" name="T22"/>
                <a:gd fmla="*/ 247 h 252" name="T23"/>
                <a:gd fmla="*/ 196 w 339" name="T24"/>
                <a:gd fmla="*/ 149 h 252" name="T25"/>
                <a:gd fmla="*/ 330 w 339" name="T26"/>
                <a:gd fmla="*/ 81 h 252" name="T27"/>
                <a:gd fmla="*/ 316 w 339" name="T28"/>
                <a:gd fmla="*/ 67 h 252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251" w="339">
                  <a:moveTo>
                    <a:pt x="316" y="67"/>
                  </a:moveTo>
                  <a:cubicBezTo>
                    <a:pt x="271" y="104"/>
                    <a:pt x="214" y="121"/>
                    <a:pt x="162" y="143"/>
                  </a:cubicBezTo>
                  <a:cubicBezTo>
                    <a:pt x="112" y="164"/>
                    <a:pt x="68" y="195"/>
                    <a:pt x="23" y="223"/>
                  </a:cubicBezTo>
                  <a:cubicBezTo>
                    <a:pt x="23" y="219"/>
                    <a:pt x="23" y="216"/>
                    <a:pt x="23" y="212"/>
                  </a:cubicBezTo>
                  <a:cubicBezTo>
                    <a:pt x="31" y="145"/>
                    <a:pt x="40" y="79"/>
                    <a:pt x="37" y="12"/>
                  </a:cubicBezTo>
                  <a:cubicBezTo>
                    <a:pt x="36" y="1"/>
                    <a:pt x="21" y="0"/>
                    <a:pt x="18" y="8"/>
                  </a:cubicBezTo>
                  <a:cubicBezTo>
                    <a:pt x="16" y="10"/>
                    <a:pt x="15" y="13"/>
                    <a:pt x="15" y="17"/>
                  </a:cubicBezTo>
                  <a:cubicBezTo>
                    <a:pt x="23" y="51"/>
                    <a:pt x="9" y="87"/>
                    <a:pt x="6" y="122"/>
                  </a:cubicBezTo>
                  <a:cubicBezTo>
                    <a:pt x="4" y="152"/>
                    <a:pt x="4" y="182"/>
                    <a:pt x="4" y="213"/>
                  </a:cubicBezTo>
                  <a:cubicBezTo>
                    <a:pt x="3" y="222"/>
                    <a:pt x="2" y="231"/>
                    <a:pt x="1" y="241"/>
                  </a:cubicBezTo>
                  <a:cubicBezTo>
                    <a:pt x="0" y="250"/>
                    <a:pt x="9" y="252"/>
                    <a:pt x="15" y="248"/>
                  </a:cubicBezTo>
                  <a:cubicBezTo>
                    <a:pt x="17" y="248"/>
                    <a:pt x="18" y="248"/>
                    <a:pt x="20" y="247"/>
                  </a:cubicBezTo>
                  <a:cubicBezTo>
                    <a:pt x="78" y="212"/>
                    <a:pt x="132" y="175"/>
                    <a:pt x="196" y="149"/>
                  </a:cubicBezTo>
                  <a:cubicBezTo>
                    <a:pt x="243" y="130"/>
                    <a:pt x="290" y="113"/>
                    <a:pt x="330" y="81"/>
                  </a:cubicBezTo>
                  <a:cubicBezTo>
                    <a:pt x="339" y="73"/>
                    <a:pt x="325" y="59"/>
                    <a:pt x="316" y="67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A55F5EFB-3A8D-4585-94A1-590BA3A49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1833563"/>
              <a:ext cx="895350" cy="608013"/>
            </a:xfrm>
            <a:custGeom>
              <a:gdLst>
                <a:gd fmla="*/ 200 w 210" name="T0"/>
                <a:gd fmla="*/ 13 h 142" name="T1"/>
                <a:gd fmla="*/ 188 w 210" name="T2"/>
                <a:gd fmla="*/ 18 h 142" name="T3"/>
                <a:gd fmla="*/ 23 w 210" name="T4"/>
                <a:gd fmla="*/ 0 h 142" name="T5"/>
                <a:gd fmla="*/ 22 w 210" name="T6"/>
                <a:gd fmla="*/ 0 h 142" name="T7"/>
                <a:gd fmla="*/ 22 w 210" name="T8"/>
                <a:gd fmla="*/ 1 h 142" name="T9"/>
                <a:gd fmla="*/ 21 w 210" name="T10"/>
                <a:gd fmla="*/ 1 h 142" name="T11"/>
                <a:gd fmla="*/ 20 w 210" name="T12"/>
                <a:gd fmla="*/ 1 h 142" name="T13"/>
                <a:gd fmla="*/ 19 w 210" name="T14"/>
                <a:gd fmla="*/ 2 h 142" name="T15"/>
                <a:gd fmla="*/ 19 w 210" name="T16"/>
                <a:gd fmla="*/ 3 h 142" name="T17"/>
                <a:gd fmla="*/ 19 w 210" name="T18"/>
                <a:gd fmla="*/ 3 h 142" name="T19"/>
                <a:gd fmla="*/ 18 w 210" name="T20"/>
                <a:gd fmla="*/ 4 h 142" name="T21"/>
                <a:gd fmla="*/ 0 w 210" name="T22"/>
                <a:gd fmla="*/ 134 h 142" name="T23"/>
                <a:gd fmla="*/ 7 w 210" name="T24"/>
                <a:gd fmla="*/ 139 h 142" name="T25"/>
                <a:gd fmla="*/ 190 w 210" name="T26"/>
                <a:gd fmla="*/ 28 h 142" name="T27"/>
                <a:gd fmla="*/ 190 w 210" name="T28"/>
                <a:gd fmla="*/ 28 h 142" name="T29"/>
                <a:gd fmla="*/ 193 w 210" name="T30"/>
                <a:gd fmla="*/ 26 h 142" name="T31"/>
                <a:gd fmla="*/ 204 w 210" name="T32"/>
                <a:gd fmla="*/ 21 h 142" name="T33"/>
                <a:gd fmla="*/ 200 w 210" name="T34"/>
                <a:gd fmla="*/ 13 h 142" name="T35"/>
                <a:gd fmla="*/ 11 w 210" name="T36"/>
                <a:gd fmla="*/ 126 h 142" name="T37"/>
                <a:gd fmla="*/ 27 w 210" name="T38"/>
                <a:gd fmla="*/ 10 h 142" name="T39"/>
                <a:gd fmla="*/ 173 w 210" name="T40"/>
                <a:gd fmla="*/ 26 h 142" name="T41"/>
                <a:gd fmla="*/ 11 w 210" name="T42"/>
                <a:gd fmla="*/ 126 h 142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42" w="210">
                  <a:moveTo>
                    <a:pt x="200" y="13"/>
                  </a:moveTo>
                  <a:cubicBezTo>
                    <a:pt x="196" y="15"/>
                    <a:pt x="192" y="17"/>
                    <a:pt x="188" y="18"/>
                  </a:cubicBezTo>
                  <a:cubicBezTo>
                    <a:pt x="133" y="12"/>
                    <a:pt x="78" y="7"/>
                    <a:pt x="23" y="0"/>
                  </a:cubicBezTo>
                  <a:cubicBezTo>
                    <a:pt x="23" y="0"/>
                    <a:pt x="22" y="0"/>
                    <a:pt x="22" y="0"/>
                  </a:cubicBezTo>
                  <a:cubicBezTo>
                    <a:pt x="22" y="0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8" y="4"/>
                  </a:cubicBezTo>
                  <a:cubicBezTo>
                    <a:pt x="12" y="47"/>
                    <a:pt x="6" y="91"/>
                    <a:pt x="0" y="134"/>
                  </a:cubicBezTo>
                  <a:cubicBezTo>
                    <a:pt x="0" y="138"/>
                    <a:pt x="3" y="142"/>
                    <a:pt x="7" y="139"/>
                  </a:cubicBezTo>
                  <a:cubicBezTo>
                    <a:pt x="64" y="97"/>
                    <a:pt x="125" y="5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2" y="28"/>
                    <a:pt x="193" y="27"/>
                    <a:pt x="193" y="26"/>
                  </a:cubicBezTo>
                  <a:cubicBezTo>
                    <a:pt x="197" y="24"/>
                    <a:pt x="201" y="23"/>
                    <a:pt x="204" y="21"/>
                  </a:cubicBezTo>
                  <a:cubicBezTo>
                    <a:pt x="210" y="19"/>
                    <a:pt x="205" y="11"/>
                    <a:pt x="200" y="13"/>
                  </a:cubicBezTo>
                  <a:close/>
                  <a:moveTo>
                    <a:pt x="11" y="126"/>
                  </a:moveTo>
                  <a:cubicBezTo>
                    <a:pt x="16" y="87"/>
                    <a:pt x="21" y="48"/>
                    <a:pt x="27" y="10"/>
                  </a:cubicBezTo>
                  <a:cubicBezTo>
                    <a:pt x="75" y="15"/>
                    <a:pt x="124" y="21"/>
                    <a:pt x="173" y="26"/>
                  </a:cubicBezTo>
                  <a:cubicBezTo>
                    <a:pt x="115" y="54"/>
                    <a:pt x="62" y="88"/>
                    <a:pt x="11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06445FA7-E1D4-4E2F-9244-9DC6C536BB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3551" y="1516063"/>
              <a:ext cx="1614487" cy="1203325"/>
            </a:xfrm>
            <a:custGeom>
              <a:gdLst>
                <a:gd fmla="*/ 202 w 379" name="T0"/>
                <a:gd fmla="*/ 50 h 281" name="T1"/>
                <a:gd fmla="*/ 39 w 379" name="T2"/>
                <a:gd fmla="*/ 5 h 281" name="T3"/>
                <a:gd fmla="*/ 6 w 379" name="T4"/>
                <a:gd fmla="*/ 264 h 281" name="T5"/>
                <a:gd fmla="*/ 8 w 379" name="T6"/>
                <a:gd fmla="*/ 269 h 281" name="T7"/>
                <a:gd fmla="*/ 36 w 379" name="T8"/>
                <a:gd fmla="*/ 262 h 281" name="T9"/>
                <a:gd fmla="*/ 42 w 379" name="T10"/>
                <a:gd fmla="*/ 258 h 281" name="T11"/>
                <a:gd fmla="*/ 68 w 379" name="T12"/>
                <a:gd fmla="*/ 243 h 281" name="T13"/>
                <a:gd fmla="*/ 370 w 379" name="T14"/>
                <a:gd fmla="*/ 83 h 281" name="T15"/>
                <a:gd fmla="*/ 373 w 379" name="T16"/>
                <a:gd fmla="*/ 75 h 281" name="T17"/>
                <a:gd fmla="*/ 331 w 379" name="T18"/>
                <a:gd fmla="*/ 96 h 281" name="T19"/>
                <a:gd fmla="*/ 315 w 379" name="T20"/>
                <a:gd fmla="*/ 88 h 281" name="T21"/>
                <a:gd fmla="*/ 306 w 379" name="T22"/>
                <a:gd fmla="*/ 113 h 281" name="T23"/>
                <a:gd fmla="*/ 301 w 379" name="T24"/>
                <a:gd fmla="*/ 108 h 281" name="T25"/>
                <a:gd fmla="*/ 299 w 379" name="T26"/>
                <a:gd fmla="*/ 106 h 281" name="T27"/>
                <a:gd fmla="*/ 298 w 379" name="T28"/>
                <a:gd fmla="*/ 118 h 281" name="T29"/>
                <a:gd fmla="*/ 266 w 379" name="T30"/>
                <a:gd fmla="*/ 132 h 281" name="T31"/>
                <a:gd fmla="*/ 259 w 379" name="T32"/>
                <a:gd fmla="*/ 121 h 281" name="T33"/>
                <a:gd fmla="*/ 259 w 379" name="T34"/>
                <a:gd fmla="*/ 134 h 281" name="T35"/>
                <a:gd fmla="*/ 259 w 379" name="T36"/>
                <a:gd fmla="*/ 135 h 281" name="T37"/>
                <a:gd fmla="*/ 233 w 379" name="T38"/>
                <a:gd fmla="*/ 151 h 281" name="T39"/>
                <a:gd fmla="*/ 226 w 379" name="T40"/>
                <a:gd fmla="*/ 143 h 281" name="T41"/>
                <a:gd fmla="*/ 225 w 379" name="T42"/>
                <a:gd fmla="*/ 155 h 281" name="T43"/>
                <a:gd fmla="*/ 193 w 379" name="T44"/>
                <a:gd fmla="*/ 158 h 281" name="T45"/>
                <a:gd fmla="*/ 194 w 379" name="T46"/>
                <a:gd fmla="*/ 170 h 281" name="T47"/>
                <a:gd fmla="*/ 173 w 379" name="T48"/>
                <a:gd fmla="*/ 178 h 281" name="T49"/>
                <a:gd fmla="*/ 161 w 379" name="T50"/>
                <a:gd fmla="*/ 173 h 281" name="T51"/>
                <a:gd fmla="*/ 142 w 379" name="T52"/>
                <a:gd fmla="*/ 195 h 281" name="T53"/>
                <a:gd fmla="*/ 132 w 379" name="T54"/>
                <a:gd fmla="*/ 188 h 281" name="T55"/>
                <a:gd fmla="*/ 133 w 379" name="T56"/>
                <a:gd fmla="*/ 199 h 281" name="T57"/>
                <a:gd fmla="*/ 110 w 379" name="T58"/>
                <a:gd fmla="*/ 202 h 281" name="T59"/>
                <a:gd fmla="*/ 100 w 379" name="T60"/>
                <a:gd fmla="*/ 200 h 281" name="T61"/>
                <a:gd fmla="*/ 93 w 379" name="T62"/>
                <a:gd fmla="*/ 219 h 281" name="T63"/>
                <a:gd fmla="*/ 86 w 379" name="T64"/>
                <a:gd fmla="*/ 212 h 281" name="T65"/>
                <a:gd fmla="*/ 85 w 379" name="T66"/>
                <a:gd fmla="*/ 224 h 281" name="T67"/>
                <a:gd fmla="*/ 60 w 379" name="T68"/>
                <a:gd fmla="*/ 231 h 281" name="T69"/>
                <a:gd fmla="*/ 56 w 379" name="T70"/>
                <a:gd fmla="*/ 240 h 281" name="T71"/>
                <a:gd fmla="*/ 27 w 379" name="T72"/>
                <a:gd fmla="*/ 252 h 281" name="T73"/>
                <a:gd fmla="*/ 15 w 379" name="T74"/>
                <a:gd fmla="*/ 265 h 281" name="T75"/>
                <a:gd fmla="*/ 38 w 379" name="T76"/>
                <a:gd fmla="*/ 14 h 281" name="T77"/>
                <a:gd fmla="*/ 359 w 379" name="T78"/>
                <a:gd fmla="*/ 81 h 281" name="T7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b="b" l="0" r="r" t="0"/>
              <a:pathLst>
                <a:path h="281" w="379">
                  <a:moveTo>
                    <a:pt x="373" y="75"/>
                  </a:moveTo>
                  <a:cubicBezTo>
                    <a:pt x="317" y="62"/>
                    <a:pt x="259" y="57"/>
                    <a:pt x="202" y="50"/>
                  </a:cubicBezTo>
                  <a:cubicBezTo>
                    <a:pt x="144" y="43"/>
                    <a:pt x="94" y="23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1"/>
                    <a:pt x="31" y="0"/>
                    <a:pt x="30" y="5"/>
                  </a:cubicBezTo>
                  <a:cubicBezTo>
                    <a:pt x="14" y="90"/>
                    <a:pt x="0" y="177"/>
                    <a:pt x="6" y="264"/>
                  </a:cubicBezTo>
                  <a:cubicBezTo>
                    <a:pt x="6" y="267"/>
                    <a:pt x="8" y="268"/>
                    <a:pt x="9" y="268"/>
                  </a:cubicBezTo>
                  <a:cubicBezTo>
                    <a:pt x="9" y="269"/>
                    <a:pt x="8" y="269"/>
                    <a:pt x="8" y="269"/>
                  </a:cubicBezTo>
                  <a:cubicBezTo>
                    <a:pt x="3" y="273"/>
                    <a:pt x="8" y="281"/>
                    <a:pt x="13" y="277"/>
                  </a:cubicBezTo>
                  <a:cubicBezTo>
                    <a:pt x="20" y="272"/>
                    <a:pt x="28" y="267"/>
                    <a:pt x="36" y="262"/>
                  </a:cubicBezTo>
                  <a:cubicBezTo>
                    <a:pt x="36" y="262"/>
                    <a:pt x="37" y="263"/>
                    <a:pt x="38" y="263"/>
                  </a:cubicBezTo>
                  <a:cubicBezTo>
                    <a:pt x="41" y="263"/>
                    <a:pt x="42" y="261"/>
                    <a:pt x="42" y="258"/>
                  </a:cubicBezTo>
                  <a:cubicBezTo>
                    <a:pt x="50" y="253"/>
                    <a:pt x="58" y="249"/>
                    <a:pt x="66" y="244"/>
                  </a:cubicBezTo>
                  <a:cubicBezTo>
                    <a:pt x="67" y="244"/>
                    <a:pt x="67" y="244"/>
                    <a:pt x="68" y="243"/>
                  </a:cubicBezTo>
                  <a:cubicBezTo>
                    <a:pt x="166" y="188"/>
                    <a:pt x="274" y="150"/>
                    <a:pt x="368" y="86"/>
                  </a:cubicBezTo>
                  <a:cubicBezTo>
                    <a:pt x="369" y="85"/>
                    <a:pt x="369" y="84"/>
                    <a:pt x="370" y="83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76" y="85"/>
                    <a:pt x="379" y="76"/>
                    <a:pt x="373" y="75"/>
                  </a:cubicBezTo>
                  <a:close/>
                  <a:moveTo>
                    <a:pt x="333" y="98"/>
                  </a:moveTo>
                  <a:cubicBezTo>
                    <a:pt x="332" y="97"/>
                    <a:pt x="332" y="97"/>
                    <a:pt x="331" y="96"/>
                  </a:cubicBezTo>
                  <a:cubicBezTo>
                    <a:pt x="329" y="95"/>
                    <a:pt x="325" y="92"/>
                    <a:pt x="325" y="88"/>
                  </a:cubicBezTo>
                  <a:cubicBezTo>
                    <a:pt x="324" y="82"/>
                    <a:pt x="315" y="82"/>
                    <a:pt x="315" y="88"/>
                  </a:cubicBezTo>
                  <a:cubicBezTo>
                    <a:pt x="316" y="94"/>
                    <a:pt x="320" y="99"/>
                    <a:pt x="324" y="102"/>
                  </a:cubicBezTo>
                  <a:cubicBezTo>
                    <a:pt x="318" y="106"/>
                    <a:pt x="312" y="110"/>
                    <a:pt x="306" y="113"/>
                  </a:cubicBezTo>
                  <a:cubicBezTo>
                    <a:pt x="306" y="113"/>
                    <a:pt x="305" y="113"/>
                    <a:pt x="305" y="112"/>
                  </a:cubicBezTo>
                  <a:cubicBezTo>
                    <a:pt x="304" y="111"/>
                    <a:pt x="302" y="109"/>
                    <a:pt x="301" y="108"/>
                  </a:cubicBezTo>
                  <a:cubicBezTo>
                    <a:pt x="300" y="107"/>
                    <a:pt x="300" y="107"/>
                    <a:pt x="299" y="106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302" y="102"/>
                    <a:pt x="296" y="96"/>
                    <a:pt x="292" y="100"/>
                  </a:cubicBezTo>
                  <a:cubicBezTo>
                    <a:pt x="287" y="107"/>
                    <a:pt x="293" y="113"/>
                    <a:pt x="298" y="118"/>
                  </a:cubicBezTo>
                  <a:cubicBezTo>
                    <a:pt x="288" y="123"/>
                    <a:pt x="278" y="128"/>
                    <a:pt x="269" y="133"/>
                  </a:cubicBezTo>
                  <a:cubicBezTo>
                    <a:pt x="268" y="133"/>
                    <a:pt x="267" y="133"/>
                    <a:pt x="266" y="132"/>
                  </a:cubicBezTo>
                  <a:cubicBezTo>
                    <a:pt x="267" y="131"/>
                    <a:pt x="267" y="129"/>
                    <a:pt x="266" y="127"/>
                  </a:cubicBezTo>
                  <a:cubicBezTo>
                    <a:pt x="263" y="125"/>
                    <a:pt x="261" y="123"/>
                    <a:pt x="259" y="121"/>
                  </a:cubicBezTo>
                  <a:cubicBezTo>
                    <a:pt x="255" y="117"/>
                    <a:pt x="249" y="124"/>
                    <a:pt x="253" y="128"/>
                  </a:cubicBezTo>
                  <a:cubicBezTo>
                    <a:pt x="255" y="130"/>
                    <a:pt x="257" y="132"/>
                    <a:pt x="259" y="134"/>
                  </a:cubicBezTo>
                  <a:cubicBezTo>
                    <a:pt x="259" y="134"/>
                    <a:pt x="259" y="134"/>
                    <a:pt x="260" y="134"/>
                  </a:cubicBezTo>
                  <a:cubicBezTo>
                    <a:pt x="259" y="134"/>
                    <a:pt x="259" y="134"/>
                    <a:pt x="259" y="135"/>
                  </a:cubicBezTo>
                  <a:cubicBezTo>
                    <a:pt x="258" y="136"/>
                    <a:pt x="258" y="137"/>
                    <a:pt x="259" y="138"/>
                  </a:cubicBezTo>
                  <a:cubicBezTo>
                    <a:pt x="250" y="143"/>
                    <a:pt x="242" y="147"/>
                    <a:pt x="233" y="151"/>
                  </a:cubicBezTo>
                  <a:cubicBezTo>
                    <a:pt x="233" y="150"/>
                    <a:pt x="233" y="149"/>
                    <a:pt x="232" y="149"/>
                  </a:cubicBezTo>
                  <a:cubicBezTo>
                    <a:pt x="230" y="147"/>
                    <a:pt x="228" y="145"/>
                    <a:pt x="226" y="143"/>
                  </a:cubicBezTo>
                  <a:cubicBezTo>
                    <a:pt x="222" y="138"/>
                    <a:pt x="215" y="145"/>
                    <a:pt x="220" y="149"/>
                  </a:cubicBezTo>
                  <a:cubicBezTo>
                    <a:pt x="222" y="151"/>
                    <a:pt x="224" y="153"/>
                    <a:pt x="225" y="155"/>
                  </a:cubicBezTo>
                  <a:cubicBezTo>
                    <a:pt x="218" y="158"/>
                    <a:pt x="211" y="162"/>
                    <a:pt x="203" y="166"/>
                  </a:cubicBezTo>
                  <a:cubicBezTo>
                    <a:pt x="200" y="163"/>
                    <a:pt x="196" y="161"/>
                    <a:pt x="193" y="158"/>
                  </a:cubicBezTo>
                  <a:cubicBezTo>
                    <a:pt x="188" y="154"/>
                    <a:pt x="182" y="160"/>
                    <a:pt x="186" y="164"/>
                  </a:cubicBezTo>
                  <a:cubicBezTo>
                    <a:pt x="189" y="166"/>
                    <a:pt x="191" y="168"/>
                    <a:pt x="194" y="170"/>
                  </a:cubicBezTo>
                  <a:cubicBezTo>
                    <a:pt x="187" y="173"/>
                    <a:pt x="181" y="176"/>
                    <a:pt x="175" y="179"/>
                  </a:cubicBezTo>
                  <a:cubicBezTo>
                    <a:pt x="174" y="179"/>
                    <a:pt x="174" y="179"/>
                    <a:pt x="173" y="178"/>
                  </a:cubicBezTo>
                  <a:cubicBezTo>
                    <a:pt x="171" y="177"/>
                    <a:pt x="170" y="176"/>
                    <a:pt x="170" y="173"/>
                  </a:cubicBezTo>
                  <a:cubicBezTo>
                    <a:pt x="170" y="167"/>
                    <a:pt x="161" y="167"/>
                    <a:pt x="161" y="173"/>
                  </a:cubicBezTo>
                  <a:cubicBezTo>
                    <a:pt x="161" y="178"/>
                    <a:pt x="162" y="181"/>
                    <a:pt x="165" y="184"/>
                  </a:cubicBezTo>
                  <a:cubicBezTo>
                    <a:pt x="157" y="187"/>
                    <a:pt x="149" y="191"/>
                    <a:pt x="142" y="195"/>
                  </a:cubicBezTo>
                  <a:cubicBezTo>
                    <a:pt x="141" y="195"/>
                    <a:pt x="141" y="194"/>
                    <a:pt x="141" y="194"/>
                  </a:cubicBezTo>
                  <a:cubicBezTo>
                    <a:pt x="138" y="192"/>
                    <a:pt x="135" y="191"/>
                    <a:pt x="132" y="188"/>
                  </a:cubicBezTo>
                  <a:cubicBezTo>
                    <a:pt x="128" y="184"/>
                    <a:pt x="121" y="191"/>
                    <a:pt x="125" y="195"/>
                  </a:cubicBezTo>
                  <a:cubicBezTo>
                    <a:pt x="128" y="196"/>
                    <a:pt x="130" y="198"/>
                    <a:pt x="133" y="199"/>
                  </a:cubicBezTo>
                  <a:cubicBezTo>
                    <a:pt x="127" y="202"/>
                    <a:pt x="121" y="205"/>
                    <a:pt x="115" y="208"/>
                  </a:cubicBezTo>
                  <a:cubicBezTo>
                    <a:pt x="115" y="206"/>
                    <a:pt x="114" y="202"/>
                    <a:pt x="110" y="202"/>
                  </a:cubicBezTo>
                  <a:cubicBezTo>
                    <a:pt x="110" y="202"/>
                    <a:pt x="109" y="201"/>
                    <a:pt x="109" y="200"/>
                  </a:cubicBezTo>
                  <a:cubicBezTo>
                    <a:pt x="108" y="195"/>
                    <a:pt x="99" y="195"/>
                    <a:pt x="100" y="200"/>
                  </a:cubicBezTo>
                  <a:cubicBezTo>
                    <a:pt x="101" y="206"/>
                    <a:pt x="104" y="210"/>
                    <a:pt x="110" y="211"/>
                  </a:cubicBezTo>
                  <a:cubicBezTo>
                    <a:pt x="104" y="214"/>
                    <a:pt x="98" y="216"/>
                    <a:pt x="93" y="219"/>
                  </a:cubicBezTo>
                  <a:cubicBezTo>
                    <a:pt x="93" y="219"/>
                    <a:pt x="93" y="219"/>
                    <a:pt x="92" y="218"/>
                  </a:cubicBezTo>
                  <a:cubicBezTo>
                    <a:pt x="90" y="216"/>
                    <a:pt x="88" y="214"/>
                    <a:pt x="86" y="212"/>
                  </a:cubicBezTo>
                  <a:cubicBezTo>
                    <a:pt x="82" y="208"/>
                    <a:pt x="76" y="215"/>
                    <a:pt x="80" y="219"/>
                  </a:cubicBezTo>
                  <a:cubicBezTo>
                    <a:pt x="81" y="220"/>
                    <a:pt x="83" y="222"/>
                    <a:pt x="85" y="224"/>
                  </a:cubicBezTo>
                  <a:cubicBezTo>
                    <a:pt x="78" y="227"/>
                    <a:pt x="72" y="230"/>
                    <a:pt x="65" y="234"/>
                  </a:cubicBezTo>
                  <a:cubicBezTo>
                    <a:pt x="64" y="233"/>
                    <a:pt x="62" y="231"/>
                    <a:pt x="60" y="231"/>
                  </a:cubicBezTo>
                  <a:cubicBezTo>
                    <a:pt x="57" y="231"/>
                    <a:pt x="55" y="233"/>
                    <a:pt x="54" y="236"/>
                  </a:cubicBezTo>
                  <a:cubicBezTo>
                    <a:pt x="54" y="237"/>
                    <a:pt x="55" y="239"/>
                    <a:pt x="56" y="240"/>
                  </a:cubicBezTo>
                  <a:cubicBezTo>
                    <a:pt x="49" y="243"/>
                    <a:pt x="42" y="247"/>
                    <a:pt x="36" y="251"/>
                  </a:cubicBezTo>
                  <a:cubicBezTo>
                    <a:pt x="35" y="246"/>
                    <a:pt x="26" y="246"/>
                    <a:pt x="27" y="252"/>
                  </a:cubicBezTo>
                  <a:cubicBezTo>
                    <a:pt x="27" y="254"/>
                    <a:pt x="28" y="255"/>
                    <a:pt x="28" y="256"/>
                  </a:cubicBezTo>
                  <a:cubicBezTo>
                    <a:pt x="24" y="259"/>
                    <a:pt x="19" y="262"/>
                    <a:pt x="15" y="265"/>
                  </a:cubicBezTo>
                  <a:cubicBezTo>
                    <a:pt x="15" y="265"/>
                    <a:pt x="15" y="264"/>
                    <a:pt x="15" y="264"/>
                  </a:cubicBezTo>
                  <a:cubicBezTo>
                    <a:pt x="9" y="180"/>
                    <a:pt x="22" y="96"/>
                    <a:pt x="38" y="14"/>
                  </a:cubicBezTo>
                  <a:cubicBezTo>
                    <a:pt x="87" y="31"/>
                    <a:pt x="133" y="51"/>
                    <a:pt x="186" y="57"/>
                  </a:cubicBezTo>
                  <a:cubicBezTo>
                    <a:pt x="243" y="65"/>
                    <a:pt x="302" y="69"/>
                    <a:pt x="359" y="81"/>
                  </a:cubicBezTo>
                  <a:cubicBezTo>
                    <a:pt x="350" y="87"/>
                    <a:pt x="342" y="92"/>
                    <a:pt x="333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545E3536-EC8A-472C-9031-9EDD130EB675}"/>
              </a:ext>
            </a:extLst>
          </p:cNvPr>
          <p:cNvGrpSpPr/>
          <p:nvPr/>
        </p:nvGrpSpPr>
        <p:grpSpPr>
          <a:xfrm>
            <a:off x="2358769" y="4089428"/>
            <a:ext cx="889691" cy="907820"/>
            <a:chOff x="5040314" y="2370138"/>
            <a:chExt cx="2103438" cy="2146300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1F56E8F0-61FA-43C0-BFED-977FCB314B55}"/>
                </a:ext>
              </a:extLst>
            </p:cNvPr>
            <p:cNvGrpSpPr/>
            <p:nvPr/>
          </p:nvGrpSpPr>
          <p:grpSpPr>
            <a:xfrm>
              <a:off x="5060952" y="2379663"/>
              <a:ext cx="2052638" cy="2136775"/>
              <a:chOff x="5060952" y="2379663"/>
              <a:chExt cx="2052638" cy="2136775"/>
            </a:xfrm>
          </p:grpSpPr>
          <p:sp>
            <p:nvSpPr>
              <p:cNvPr id="70" name="Freeform 5">
                <a:extLst>
                  <a:ext uri="{FF2B5EF4-FFF2-40B4-BE49-F238E27FC236}">
                    <a16:creationId xmlns:a16="http://schemas.microsoft.com/office/drawing/2014/main" id="{51DC6690-DFB9-4AC2-A431-BABEA25BE7C8}"/>
                  </a:ext>
                </a:extLst>
              </p:cNvPr>
              <p:cNvSpPr/>
              <p:nvPr/>
            </p:nvSpPr>
            <p:spPr bwMode="auto">
              <a:xfrm>
                <a:off x="5060952" y="3951288"/>
                <a:ext cx="2052638" cy="565150"/>
              </a:xfrm>
              <a:custGeom>
                <a:gdLst>
                  <a:gd fmla="*/ 450 w 482" name="T0"/>
                  <a:gd fmla="*/ 14 h 133" name="T1"/>
                  <a:gd fmla="*/ 379 w 482" name="T2"/>
                  <a:gd fmla="*/ 88 h 133" name="T3"/>
                  <a:gd fmla="*/ 376 w 482" name="T4"/>
                  <a:gd fmla="*/ 91 h 133" name="T5"/>
                  <a:gd fmla="*/ 373 w 482" name="T6"/>
                  <a:gd fmla="*/ 92 h 133" name="T7"/>
                  <a:gd fmla="*/ 221 w 482" name="T8"/>
                  <a:gd fmla="*/ 86 h 133" name="T9"/>
                  <a:gd fmla="*/ 25 w 482" name="T10"/>
                  <a:gd fmla="*/ 61 h 133" name="T11"/>
                  <a:gd fmla="*/ 17 w 482" name="T12"/>
                  <a:gd fmla="*/ 88 h 133" name="T13"/>
                  <a:gd fmla="*/ 209 w 482" name="T14"/>
                  <a:gd fmla="*/ 113 h 133" name="T15"/>
                  <a:gd fmla="*/ 381 w 482" name="T16"/>
                  <a:gd fmla="*/ 119 h 133" name="T17"/>
                  <a:gd fmla="*/ 389 w 482" name="T18"/>
                  <a:gd fmla="*/ 112 h 133" name="T19"/>
                  <a:gd fmla="*/ 399 w 482" name="T20"/>
                  <a:gd fmla="*/ 108 h 133" name="T21"/>
                  <a:gd fmla="*/ 470 w 482" name="T22"/>
                  <a:gd fmla="*/ 35 h 133" name="T23"/>
                  <a:gd fmla="*/ 450 w 482" name="T24"/>
                  <a:gd fmla="*/ 14 h 13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3" w="482">
                    <a:moveTo>
                      <a:pt x="450" y="14"/>
                    </a:moveTo>
                    <a:cubicBezTo>
                      <a:pt x="428" y="41"/>
                      <a:pt x="404" y="65"/>
                      <a:pt x="379" y="88"/>
                    </a:cubicBezTo>
                    <a:cubicBezTo>
                      <a:pt x="377" y="89"/>
                      <a:pt x="377" y="90"/>
                      <a:pt x="376" y="91"/>
                    </a:cubicBezTo>
                    <a:cubicBezTo>
                      <a:pt x="375" y="91"/>
                      <a:pt x="374" y="91"/>
                      <a:pt x="373" y="92"/>
                    </a:cubicBezTo>
                    <a:cubicBezTo>
                      <a:pt x="325" y="104"/>
                      <a:pt x="270" y="92"/>
                      <a:pt x="221" y="86"/>
                    </a:cubicBezTo>
                    <a:cubicBezTo>
                      <a:pt x="155" y="78"/>
                      <a:pt x="89" y="85"/>
                      <a:pt x="25" y="61"/>
                    </a:cubicBezTo>
                    <a:cubicBezTo>
                      <a:pt x="8" y="54"/>
                      <a:pt x="0" y="82"/>
                      <a:pt x="17" y="88"/>
                    </a:cubicBezTo>
                    <a:cubicBezTo>
                      <a:pt x="80" y="112"/>
                      <a:pt x="144" y="106"/>
                      <a:pt x="209" y="113"/>
                    </a:cubicBezTo>
                    <a:cubicBezTo>
                      <a:pt x="265" y="119"/>
                      <a:pt x="325" y="133"/>
                      <a:pt x="381" y="119"/>
                    </a:cubicBezTo>
                    <a:cubicBezTo>
                      <a:pt x="385" y="118"/>
                      <a:pt x="388" y="116"/>
                      <a:pt x="389" y="112"/>
                    </a:cubicBezTo>
                    <a:cubicBezTo>
                      <a:pt x="393" y="112"/>
                      <a:pt x="396" y="111"/>
                      <a:pt x="399" y="108"/>
                    </a:cubicBezTo>
                    <a:cubicBezTo>
                      <a:pt x="424" y="85"/>
                      <a:pt x="449" y="61"/>
                      <a:pt x="470" y="35"/>
                    </a:cubicBezTo>
                    <a:cubicBezTo>
                      <a:pt x="482" y="20"/>
                      <a:pt x="462" y="0"/>
                      <a:pt x="450" y="14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71" name="Freeform 6">
                <a:extLst>
                  <a:ext uri="{FF2B5EF4-FFF2-40B4-BE49-F238E27FC236}">
                    <a16:creationId xmlns:a16="http://schemas.microsoft.com/office/drawing/2014/main" id="{CF8220ED-2861-4370-AE96-40543DDA7CC3}"/>
                  </a:ext>
                </a:extLst>
              </p:cNvPr>
              <p:cNvSpPr/>
              <p:nvPr/>
            </p:nvSpPr>
            <p:spPr bwMode="auto">
              <a:xfrm>
                <a:off x="5524502" y="2379663"/>
                <a:ext cx="1231900" cy="1536700"/>
              </a:xfrm>
              <a:custGeom>
                <a:gdLst>
                  <a:gd fmla="*/ 270 w 289" name="T0"/>
                  <a:gd fmla="*/ 220 h 361" name="T1"/>
                  <a:gd fmla="*/ 256 w 289" name="T2"/>
                  <a:gd fmla="*/ 33 h 361" name="T3"/>
                  <a:gd fmla="*/ 235 w 289" name="T4"/>
                  <a:gd fmla="*/ 20 h 361" name="T5"/>
                  <a:gd fmla="*/ 231 w 289" name="T6"/>
                  <a:gd fmla="*/ 16 h 361" name="T7"/>
                  <a:gd fmla="*/ 218 w 289" name="T8"/>
                  <a:gd fmla="*/ 2 h 361" name="T9"/>
                  <a:gd fmla="*/ 35 w 289" name="T10"/>
                  <a:gd fmla="*/ 17 h 361" name="T11"/>
                  <a:gd fmla="*/ 25 w 289" name="T12"/>
                  <a:gd fmla="*/ 28 h 361" name="T13"/>
                  <a:gd fmla="*/ 18 w 289" name="T14"/>
                  <a:gd fmla="*/ 29 h 361" name="T15"/>
                  <a:gd fmla="*/ 26 w 289" name="T16"/>
                  <a:gd fmla="*/ 57 h 361" name="T17"/>
                  <a:gd fmla="*/ 120 w 289" name="T18"/>
                  <a:gd fmla="*/ 50 h 361" name="T19"/>
                  <a:gd fmla="*/ 219 w 289" name="T20"/>
                  <a:gd fmla="*/ 42 h 361" name="T21"/>
                  <a:gd fmla="*/ 228 w 289" name="T22"/>
                  <a:gd fmla="*/ 41 h 361" name="T23"/>
                  <a:gd fmla="*/ 234 w 289" name="T24"/>
                  <a:gd fmla="*/ 180 h 361" name="T25"/>
                  <a:gd fmla="*/ 254 w 289" name="T26"/>
                  <a:gd fmla="*/ 335 h 361" name="T27"/>
                  <a:gd fmla="*/ 282 w 289" name="T28"/>
                  <a:gd fmla="*/ 342 h 361" name="T29"/>
                  <a:gd fmla="*/ 270 w 289" name="T30"/>
                  <a:gd fmla="*/ 220 h 361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361" w="289">
                    <a:moveTo>
                      <a:pt x="270" y="220"/>
                    </a:moveTo>
                    <a:cubicBezTo>
                      <a:pt x="256" y="157"/>
                      <a:pt x="261" y="96"/>
                      <a:pt x="256" y="33"/>
                    </a:cubicBezTo>
                    <a:cubicBezTo>
                      <a:pt x="255" y="22"/>
                      <a:pt x="243" y="17"/>
                      <a:pt x="235" y="20"/>
                    </a:cubicBezTo>
                    <a:cubicBezTo>
                      <a:pt x="234" y="19"/>
                      <a:pt x="233" y="18"/>
                      <a:pt x="231" y="16"/>
                    </a:cubicBezTo>
                    <a:cubicBezTo>
                      <a:pt x="231" y="9"/>
                      <a:pt x="227" y="2"/>
                      <a:pt x="218" y="2"/>
                    </a:cubicBezTo>
                    <a:cubicBezTo>
                      <a:pt x="156" y="0"/>
                      <a:pt x="95" y="1"/>
                      <a:pt x="35" y="17"/>
                    </a:cubicBezTo>
                    <a:cubicBezTo>
                      <a:pt x="29" y="19"/>
                      <a:pt x="26" y="23"/>
                      <a:pt x="25" y="28"/>
                    </a:cubicBezTo>
                    <a:cubicBezTo>
                      <a:pt x="23" y="28"/>
                      <a:pt x="20" y="29"/>
                      <a:pt x="18" y="29"/>
                    </a:cubicBezTo>
                    <a:cubicBezTo>
                      <a:pt x="0" y="32"/>
                      <a:pt x="8" y="60"/>
                      <a:pt x="26" y="57"/>
                    </a:cubicBezTo>
                    <a:cubicBezTo>
                      <a:pt x="57" y="51"/>
                      <a:pt x="89" y="53"/>
                      <a:pt x="120" y="50"/>
                    </a:cubicBezTo>
                    <a:cubicBezTo>
                      <a:pt x="153" y="46"/>
                      <a:pt x="186" y="37"/>
                      <a:pt x="219" y="42"/>
                    </a:cubicBezTo>
                    <a:cubicBezTo>
                      <a:pt x="222" y="43"/>
                      <a:pt x="225" y="42"/>
                      <a:pt x="228" y="41"/>
                    </a:cubicBezTo>
                    <a:cubicBezTo>
                      <a:pt x="231" y="87"/>
                      <a:pt x="228" y="134"/>
                      <a:pt x="234" y="180"/>
                    </a:cubicBezTo>
                    <a:cubicBezTo>
                      <a:pt x="240" y="232"/>
                      <a:pt x="263" y="282"/>
                      <a:pt x="254" y="335"/>
                    </a:cubicBezTo>
                    <a:cubicBezTo>
                      <a:pt x="251" y="353"/>
                      <a:pt x="278" y="361"/>
                      <a:pt x="282" y="342"/>
                    </a:cubicBezTo>
                    <a:cubicBezTo>
                      <a:pt x="289" y="300"/>
                      <a:pt x="280" y="261"/>
                      <a:pt x="270" y="220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787D5660-1447-49FF-83B7-BBAD9E00BA92}"/>
                </a:ext>
              </a:extLst>
            </p:cNvPr>
            <p:cNvGrpSpPr/>
            <p:nvPr/>
          </p:nvGrpSpPr>
          <p:grpSpPr>
            <a:xfrm>
              <a:off x="5040314" y="2370138"/>
              <a:ext cx="2103438" cy="2117725"/>
              <a:chOff x="5040314" y="2370138"/>
              <a:chExt cx="2103438" cy="2117725"/>
            </a:xfrm>
            <a:solidFill>
              <a:schemeClr val="bg1"/>
            </a:solidFill>
          </p:grpSpPr>
          <p:sp>
            <p:nvSpPr>
              <p:cNvPr id="66" name="Freeform 7">
                <a:extLst>
                  <a:ext uri="{FF2B5EF4-FFF2-40B4-BE49-F238E27FC236}">
                    <a16:creationId xmlns:a16="http://schemas.microsoft.com/office/drawing/2014/main" id="{ABDB4512-83E6-40B7-A5FC-4913105C4FD9}"/>
                  </a:ext>
                </a:extLst>
              </p:cNvPr>
              <p:cNvSpPr/>
              <p:nvPr/>
            </p:nvSpPr>
            <p:spPr bwMode="auto">
              <a:xfrm>
                <a:off x="5873752" y="3035301"/>
                <a:ext cx="396875" cy="58738"/>
              </a:xfrm>
              <a:custGeom>
                <a:gdLst>
                  <a:gd fmla="*/ 85 w 93" name="T0"/>
                  <a:gd fmla="*/ 1 h 14" name="T1"/>
                  <a:gd fmla="*/ 8 w 93" name="T2"/>
                  <a:gd fmla="*/ 1 h 14" name="T3"/>
                  <a:gd fmla="*/ 6 w 93" name="T4"/>
                  <a:gd fmla="*/ 10 h 14" name="T5"/>
                  <a:gd fmla="*/ 87 w 93" name="T6"/>
                  <a:gd fmla="*/ 10 h 14" name="T7"/>
                  <a:gd fmla="*/ 85 w 93" name="T8"/>
                  <a:gd fmla="*/ 1 h 14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" w="93">
                    <a:moveTo>
                      <a:pt x="85" y="1"/>
                    </a:moveTo>
                    <a:cubicBezTo>
                      <a:pt x="61" y="5"/>
                      <a:pt x="32" y="5"/>
                      <a:pt x="8" y="1"/>
                    </a:cubicBezTo>
                    <a:cubicBezTo>
                      <a:pt x="3" y="0"/>
                      <a:pt x="0" y="9"/>
                      <a:pt x="6" y="10"/>
                    </a:cubicBezTo>
                    <a:cubicBezTo>
                      <a:pt x="32" y="14"/>
                      <a:pt x="62" y="14"/>
                      <a:pt x="87" y="10"/>
                    </a:cubicBezTo>
                    <a:cubicBezTo>
                      <a:pt x="93" y="9"/>
                      <a:pt x="91" y="0"/>
                      <a:pt x="8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7" name="Freeform 8">
                <a:extLst>
                  <a:ext uri="{FF2B5EF4-FFF2-40B4-BE49-F238E27FC236}">
                    <a16:creationId xmlns:a16="http://schemas.microsoft.com/office/drawing/2014/main" id="{006F2F3F-D125-4A48-AFC1-C1B8546B48DE}"/>
                  </a:ext>
                </a:extLst>
              </p:cNvPr>
              <p:cNvSpPr/>
              <p:nvPr/>
            </p:nvSpPr>
            <p:spPr bwMode="auto">
              <a:xfrm>
                <a:off x="5886452" y="3106738"/>
                <a:ext cx="430213" cy="65088"/>
              </a:xfrm>
              <a:custGeom>
                <a:gdLst>
                  <a:gd fmla="*/ 95 w 101" name="T0"/>
                  <a:gd fmla="*/ 2 h 15" name="T1"/>
                  <a:gd fmla="*/ 6 w 101" name="T2"/>
                  <a:gd fmla="*/ 5 h 15" name="T3"/>
                  <a:gd fmla="*/ 8 w 101" name="T4"/>
                  <a:gd fmla="*/ 14 h 15" name="T5"/>
                  <a:gd fmla="*/ 95 w 101" name="T6"/>
                  <a:gd fmla="*/ 11 h 15" name="T7"/>
                  <a:gd fmla="*/ 95 w 101" name="T8"/>
                  <a:gd fmla="*/ 2 h 1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" w="100">
                    <a:moveTo>
                      <a:pt x="95" y="2"/>
                    </a:moveTo>
                    <a:cubicBezTo>
                      <a:pt x="65" y="2"/>
                      <a:pt x="35" y="0"/>
                      <a:pt x="6" y="5"/>
                    </a:cubicBezTo>
                    <a:cubicBezTo>
                      <a:pt x="0" y="7"/>
                      <a:pt x="3" y="15"/>
                      <a:pt x="8" y="14"/>
                    </a:cubicBezTo>
                    <a:cubicBezTo>
                      <a:pt x="37" y="9"/>
                      <a:pt x="66" y="11"/>
                      <a:pt x="95" y="11"/>
                    </a:cubicBezTo>
                    <a:cubicBezTo>
                      <a:pt x="101" y="11"/>
                      <a:pt x="101" y="2"/>
                      <a:pt x="9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8" name="Freeform 9">
                <a:extLst>
                  <a:ext uri="{FF2B5EF4-FFF2-40B4-BE49-F238E27FC236}">
                    <a16:creationId xmlns:a16="http://schemas.microsoft.com/office/drawing/2014/main" id="{6397B9B9-4B4B-41A2-A0F5-C0C29DCBDE28}"/>
                  </a:ext>
                </a:extLst>
              </p:cNvPr>
              <p:cNvSpPr/>
              <p:nvPr/>
            </p:nvSpPr>
            <p:spPr bwMode="auto">
              <a:xfrm>
                <a:off x="5916614" y="3217863"/>
                <a:ext cx="349250" cy="55563"/>
              </a:xfrm>
              <a:custGeom>
                <a:gdLst>
                  <a:gd fmla="*/ 76 w 82" name="T0"/>
                  <a:gd fmla="*/ 1 h 13" name="T1"/>
                  <a:gd fmla="*/ 6 w 82" name="T2"/>
                  <a:gd fmla="*/ 4 h 13" name="T3"/>
                  <a:gd fmla="*/ 6 w 82" name="T4"/>
                  <a:gd fmla="*/ 13 h 13" name="T5"/>
                  <a:gd fmla="*/ 76 w 82" name="T6"/>
                  <a:gd fmla="*/ 10 h 13" name="T7"/>
                  <a:gd fmla="*/ 76 w 82" name="T8"/>
                  <a:gd fmla="*/ 1 h 1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" w="82">
                    <a:moveTo>
                      <a:pt x="76" y="1"/>
                    </a:moveTo>
                    <a:cubicBezTo>
                      <a:pt x="53" y="1"/>
                      <a:pt x="30" y="3"/>
                      <a:pt x="6" y="4"/>
                    </a:cubicBezTo>
                    <a:cubicBezTo>
                      <a:pt x="0" y="4"/>
                      <a:pt x="0" y="13"/>
                      <a:pt x="6" y="13"/>
                    </a:cubicBezTo>
                    <a:cubicBezTo>
                      <a:pt x="30" y="12"/>
                      <a:pt x="53" y="10"/>
                      <a:pt x="76" y="10"/>
                    </a:cubicBezTo>
                    <a:cubicBezTo>
                      <a:pt x="82" y="10"/>
                      <a:pt x="82" y="0"/>
                      <a:pt x="7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69" name="Freeform 10">
                <a:extLst>
                  <a:ext uri="{FF2B5EF4-FFF2-40B4-BE49-F238E27FC236}">
                    <a16:creationId xmlns:a16="http://schemas.microsoft.com/office/drawing/2014/main" id="{E3528B49-5553-425D-B51D-F718E27175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40314" y="2370138"/>
                <a:ext cx="2103438" cy="2117725"/>
              </a:xfrm>
              <a:custGeom>
                <a:gdLst>
                  <a:gd fmla="*/ 493 w 494" name="T0"/>
                  <a:gd fmla="*/ 374 h 497" name="T1"/>
                  <a:gd fmla="*/ 485 w 494" name="T2"/>
                  <a:gd fmla="*/ 370 h 497" name="T3"/>
                  <a:gd fmla="*/ 480 w 494" name="T4"/>
                  <a:gd fmla="*/ 359 h 497" name="T5"/>
                  <a:gd fmla="*/ 474 w 494" name="T6"/>
                  <a:gd fmla="*/ 344 h 497" name="T7"/>
                  <a:gd fmla="*/ 467 w 494" name="T8"/>
                  <a:gd fmla="*/ 344 h 497" name="T9"/>
                  <a:gd fmla="*/ 462 w 494" name="T10"/>
                  <a:gd fmla="*/ 342 h 497" name="T11"/>
                  <a:gd fmla="*/ 384 w 494" name="T12"/>
                  <a:gd fmla="*/ 158 h 497" name="T13"/>
                  <a:gd fmla="*/ 361 w 494" name="T14"/>
                  <a:gd fmla="*/ 3 h 497" name="T15"/>
                  <a:gd fmla="*/ 227 w 494" name="T16"/>
                  <a:gd fmla="*/ 5 h 497" name="T17"/>
                  <a:gd fmla="*/ 108 w 494" name="T18"/>
                  <a:gd fmla="*/ 44 h 497" name="T19"/>
                  <a:gd fmla="*/ 131 w 494" name="T20"/>
                  <a:gd fmla="*/ 311 h 497" name="T21"/>
                  <a:gd fmla="*/ 6 w 494" name="T22"/>
                  <a:gd fmla="*/ 419 h 497" name="T23"/>
                  <a:gd fmla="*/ 130 w 494" name="T24"/>
                  <a:gd fmla="*/ 317 h 497" name="T25"/>
                  <a:gd fmla="*/ 135 w 494" name="T26"/>
                  <a:gd fmla="*/ 395 h 497" name="T27"/>
                  <a:gd fmla="*/ 139 w 494" name="T28"/>
                  <a:gd fmla="*/ 406 h 497" name="T29"/>
                  <a:gd fmla="*/ 377 w 494" name="T30"/>
                  <a:gd fmla="*/ 375 h 497" name="T31"/>
                  <a:gd fmla="*/ 356 w 494" name="T32"/>
                  <a:gd fmla="*/ 49 h 497" name="T33"/>
                  <a:gd fmla="*/ 389 w 494" name="T34"/>
                  <a:gd fmla="*/ 347 h 497" name="T35"/>
                  <a:gd fmla="*/ 379 w 494" name="T36"/>
                  <a:gd fmla="*/ 353 h 497" name="T37"/>
                  <a:gd fmla="*/ 399 w 494" name="T38"/>
                  <a:gd fmla="*/ 352 h 497" name="T39"/>
                  <a:gd fmla="*/ 460 w 494" name="T40"/>
                  <a:gd fmla="*/ 351 h 497" name="T41"/>
                  <a:gd fmla="*/ 416 w 494" name="T42"/>
                  <a:gd fmla="*/ 408 h 497" name="T43"/>
                  <a:gd fmla="*/ 389 w 494" name="T44"/>
                  <a:gd fmla="*/ 460 h 497" name="T45"/>
                  <a:gd fmla="*/ 4 w 494" name="T46"/>
                  <a:gd fmla="*/ 436 h 497" name="T47"/>
                  <a:gd fmla="*/ 165 w 494" name="T48"/>
                  <a:gd fmla="*/ 484 h 497" name="T49"/>
                  <a:gd fmla="*/ 405 w 494" name="T50"/>
                  <a:gd fmla="*/ 492 h 497" name="T51"/>
                  <a:gd fmla="*/ 485 w 494" name="T52"/>
                  <a:gd fmla="*/ 406 h 497" name="T53"/>
                  <a:gd fmla="*/ 491 w 494" name="T54"/>
                  <a:gd fmla="*/ 392 h 497" name="T55"/>
                  <a:gd fmla="*/ 144 w 494" name="T56"/>
                  <a:gd fmla="*/ 395 h 497" name="T57"/>
                  <a:gd fmla="*/ 126 w 494" name="T58"/>
                  <a:gd fmla="*/ 51 h 497" name="T59"/>
                  <a:gd fmla="*/ 163 w 494" name="T60"/>
                  <a:gd fmla="*/ 397 h 497" name="T61"/>
                  <a:gd fmla="*/ 372 w 494" name="T62"/>
                  <a:gd fmla="*/ 372 h 497" name="T63"/>
                  <a:gd fmla="*/ 371 w 494" name="T64"/>
                  <a:gd fmla="*/ 373 h 497" name="T65"/>
                  <a:gd fmla="*/ 171 w 494" name="T66"/>
                  <a:gd fmla="*/ 395 h 497" name="T67"/>
                  <a:gd fmla="*/ 346 w 494" name="T68"/>
                  <a:gd fmla="*/ 48 h 497" name="T69"/>
                  <a:gd fmla="*/ 372 w 494" name="T70"/>
                  <a:gd fmla="*/ 372 h 497" name="T71"/>
                  <a:gd fmla="*/ 212 w 494" name="T72"/>
                  <a:gd fmla="*/ 35 h 497" name="T73"/>
                  <a:gd fmla="*/ 335 w 494" name="T74"/>
                  <a:gd fmla="*/ 40 h 497" name="T75"/>
                  <a:gd fmla="*/ 325 w 494" name="T76"/>
                  <a:gd fmla="*/ 33 h 497" name="T77"/>
                  <a:gd fmla="*/ 154 w 494" name="T78"/>
                  <a:gd fmla="*/ 46 h 497" name="T79"/>
                  <a:gd fmla="*/ 167 w 494" name="T80"/>
                  <a:gd fmla="*/ 45 h 497" name="T81"/>
                  <a:gd fmla="*/ 356 w 494" name="T82"/>
                  <a:gd fmla="*/ 44 h 497" name="T83"/>
                  <a:gd fmla="*/ 346 w 494" name="T84"/>
                  <a:gd fmla="*/ 39 h 497" name="T85"/>
                  <a:gd fmla="*/ 346 w 494" name="T86"/>
                  <a:gd fmla="*/ 29 h 497" name="T87"/>
                  <a:gd fmla="*/ 340 w 494" name="T88"/>
                  <a:gd fmla="*/ 20 h 497" name="T89"/>
                  <a:gd fmla="*/ 144 w 494" name="T90"/>
                  <a:gd fmla="*/ 39 h 497" name="T91"/>
                  <a:gd fmla="*/ 124 w 494" name="T92"/>
                  <a:gd fmla="*/ 41 h 497" name="T93"/>
                  <a:gd fmla="*/ 358 w 494" name="T94"/>
                  <a:gd fmla="*/ 11 h 497" name="T95"/>
                  <a:gd fmla="*/ 356 w 494" name="T96"/>
                  <a:gd fmla="*/ 44 h 497" name="T97"/>
                  <a:gd fmla="*/ 477 w 494" name="T98"/>
                  <a:gd fmla="*/ 380 h 497" name="T99"/>
                  <a:gd fmla="*/ 483 w 494" name="T100"/>
                  <a:gd fmla="*/ 379 h 497" name="T101"/>
                  <a:gd fmla="*/ 479 w 494" name="T102"/>
                  <a:gd fmla="*/ 383 h 497" name="T103"/>
                  <a:gd fmla="*/ 401 w 494" name="T104"/>
                  <a:gd fmla="*/ 468 h 497" name="T105"/>
                  <a:gd fmla="*/ 199 w 494" name="T106"/>
                  <a:gd fmla="*/ 477 h 497" name="T107"/>
                  <a:gd fmla="*/ 13 w 494" name="T108"/>
                  <a:gd fmla="*/ 437 h 497" name="T109"/>
                  <a:gd fmla="*/ 390 w 494" name="T110"/>
                  <a:gd fmla="*/ 485 h 497" name="T111"/>
                  <a:gd fmla="*/ 199 w 494" name="T112"/>
                  <a:gd fmla="*/ 477 h 497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497" w="492">
                    <a:moveTo>
                      <a:pt x="491" y="392"/>
                    </a:moveTo>
                    <a:cubicBezTo>
                      <a:pt x="492" y="386"/>
                      <a:pt x="493" y="380"/>
                      <a:pt x="493" y="374"/>
                    </a:cubicBezTo>
                    <a:cubicBezTo>
                      <a:pt x="493" y="371"/>
                      <a:pt x="490" y="369"/>
                      <a:pt x="487" y="370"/>
                    </a:cubicBezTo>
                    <a:cubicBezTo>
                      <a:pt x="487" y="370"/>
                      <a:pt x="486" y="370"/>
                      <a:pt x="485" y="370"/>
                    </a:cubicBezTo>
                    <a:cubicBezTo>
                      <a:pt x="467" y="370"/>
                      <a:pt x="467" y="370"/>
                      <a:pt x="467" y="370"/>
                    </a:cubicBezTo>
                    <a:cubicBezTo>
                      <a:pt x="472" y="365"/>
                      <a:pt x="477" y="361"/>
                      <a:pt x="480" y="359"/>
                    </a:cubicBezTo>
                    <a:cubicBezTo>
                      <a:pt x="481" y="358"/>
                      <a:pt x="481" y="356"/>
                      <a:pt x="481" y="355"/>
                    </a:cubicBezTo>
                    <a:cubicBezTo>
                      <a:pt x="480" y="349"/>
                      <a:pt x="478" y="347"/>
                      <a:pt x="474" y="344"/>
                    </a:cubicBezTo>
                    <a:cubicBezTo>
                      <a:pt x="473" y="343"/>
                      <a:pt x="473" y="343"/>
                      <a:pt x="473" y="343"/>
                    </a:cubicBezTo>
                    <a:cubicBezTo>
                      <a:pt x="471" y="342"/>
                      <a:pt x="469" y="342"/>
                      <a:pt x="467" y="344"/>
                    </a:cubicBezTo>
                    <a:cubicBezTo>
                      <a:pt x="467" y="344"/>
                      <a:pt x="466" y="345"/>
                      <a:pt x="466" y="345"/>
                    </a:cubicBezTo>
                    <a:cubicBezTo>
                      <a:pt x="465" y="344"/>
                      <a:pt x="464" y="343"/>
                      <a:pt x="462" y="342"/>
                    </a:cubicBezTo>
                    <a:cubicBezTo>
                      <a:pt x="440" y="339"/>
                      <a:pt x="418" y="334"/>
                      <a:pt x="396" y="333"/>
                    </a:cubicBezTo>
                    <a:cubicBezTo>
                      <a:pt x="386" y="275"/>
                      <a:pt x="388" y="217"/>
                      <a:pt x="384" y="158"/>
                    </a:cubicBezTo>
                    <a:cubicBezTo>
                      <a:pt x="381" y="110"/>
                      <a:pt x="355" y="56"/>
                      <a:pt x="368" y="8"/>
                    </a:cubicBezTo>
                    <a:cubicBezTo>
                      <a:pt x="370" y="3"/>
                      <a:pt x="364" y="1"/>
                      <a:pt x="361" y="3"/>
                    </a:cubicBezTo>
                    <a:cubicBezTo>
                      <a:pt x="360" y="3"/>
                      <a:pt x="359" y="2"/>
                      <a:pt x="358" y="2"/>
                    </a:cubicBezTo>
                    <a:cubicBezTo>
                      <a:pt x="314" y="0"/>
                      <a:pt x="271" y="1"/>
                      <a:pt x="227" y="5"/>
                    </a:cubicBezTo>
                    <a:cubicBezTo>
                      <a:pt x="187" y="9"/>
                      <a:pt x="143" y="15"/>
                      <a:pt x="110" y="39"/>
                    </a:cubicBezTo>
                    <a:cubicBezTo>
                      <a:pt x="108" y="40"/>
                      <a:pt x="107" y="43"/>
                      <a:pt x="108" y="44"/>
                    </a:cubicBezTo>
                    <a:cubicBezTo>
                      <a:pt x="108" y="45"/>
                      <a:pt x="107" y="45"/>
                      <a:pt x="107" y="46"/>
                    </a:cubicBezTo>
                    <a:cubicBezTo>
                      <a:pt x="110" y="135"/>
                      <a:pt x="124" y="223"/>
                      <a:pt x="131" y="311"/>
                    </a:cubicBezTo>
                    <a:cubicBezTo>
                      <a:pt x="130" y="309"/>
                      <a:pt x="126" y="307"/>
                      <a:pt x="124" y="310"/>
                    </a:cubicBezTo>
                    <a:cubicBezTo>
                      <a:pt x="89" y="351"/>
                      <a:pt x="48" y="387"/>
                      <a:pt x="6" y="419"/>
                    </a:cubicBezTo>
                    <a:cubicBezTo>
                      <a:pt x="1" y="423"/>
                      <a:pt x="7" y="429"/>
                      <a:pt x="12" y="426"/>
                    </a:cubicBezTo>
                    <a:cubicBezTo>
                      <a:pt x="54" y="393"/>
                      <a:pt x="96" y="358"/>
                      <a:pt x="130" y="317"/>
                    </a:cubicBezTo>
                    <a:cubicBezTo>
                      <a:pt x="131" y="316"/>
                      <a:pt x="131" y="316"/>
                      <a:pt x="131" y="315"/>
                    </a:cubicBezTo>
                    <a:cubicBezTo>
                      <a:pt x="133" y="342"/>
                      <a:pt x="135" y="369"/>
                      <a:pt x="135" y="395"/>
                    </a:cubicBezTo>
                    <a:cubicBezTo>
                      <a:pt x="135" y="397"/>
                      <a:pt x="135" y="398"/>
                      <a:pt x="136" y="398"/>
                    </a:cubicBezTo>
                    <a:cubicBezTo>
                      <a:pt x="134" y="401"/>
                      <a:pt x="135" y="406"/>
                      <a:pt x="139" y="406"/>
                    </a:cubicBezTo>
                    <a:cubicBezTo>
                      <a:pt x="218" y="406"/>
                      <a:pt x="302" y="416"/>
                      <a:pt x="375" y="381"/>
                    </a:cubicBezTo>
                    <a:cubicBezTo>
                      <a:pt x="378" y="380"/>
                      <a:pt x="378" y="377"/>
                      <a:pt x="377" y="375"/>
                    </a:cubicBezTo>
                    <a:cubicBezTo>
                      <a:pt x="379" y="375"/>
                      <a:pt x="381" y="373"/>
                      <a:pt x="381" y="370"/>
                    </a:cubicBezTo>
                    <a:cubicBezTo>
                      <a:pt x="362" y="265"/>
                      <a:pt x="350" y="156"/>
                      <a:pt x="356" y="49"/>
                    </a:cubicBezTo>
                    <a:cubicBezTo>
                      <a:pt x="359" y="83"/>
                      <a:pt x="372" y="117"/>
                      <a:pt x="375" y="149"/>
                    </a:cubicBezTo>
                    <a:cubicBezTo>
                      <a:pt x="381" y="215"/>
                      <a:pt x="377" y="282"/>
                      <a:pt x="389" y="347"/>
                    </a:cubicBezTo>
                    <a:cubicBezTo>
                      <a:pt x="388" y="347"/>
                      <a:pt x="387" y="347"/>
                      <a:pt x="385" y="347"/>
                    </a:cubicBezTo>
                    <a:cubicBezTo>
                      <a:pt x="381" y="343"/>
                      <a:pt x="374" y="349"/>
                      <a:pt x="379" y="353"/>
                    </a:cubicBezTo>
                    <a:cubicBezTo>
                      <a:pt x="384" y="357"/>
                      <a:pt x="388" y="358"/>
                      <a:pt x="394" y="357"/>
                    </a:cubicBezTo>
                    <a:cubicBezTo>
                      <a:pt x="397" y="357"/>
                      <a:pt x="399" y="355"/>
                      <a:pt x="399" y="352"/>
                    </a:cubicBezTo>
                    <a:cubicBezTo>
                      <a:pt x="398" y="349"/>
                      <a:pt x="398" y="345"/>
                      <a:pt x="397" y="342"/>
                    </a:cubicBezTo>
                    <a:cubicBezTo>
                      <a:pt x="418" y="343"/>
                      <a:pt x="439" y="348"/>
                      <a:pt x="460" y="351"/>
                    </a:cubicBezTo>
                    <a:cubicBezTo>
                      <a:pt x="460" y="351"/>
                      <a:pt x="460" y="351"/>
                      <a:pt x="460" y="351"/>
                    </a:cubicBezTo>
                    <a:cubicBezTo>
                      <a:pt x="444" y="369"/>
                      <a:pt x="429" y="388"/>
                      <a:pt x="416" y="408"/>
                    </a:cubicBezTo>
                    <a:cubicBezTo>
                      <a:pt x="414" y="411"/>
                      <a:pt x="412" y="413"/>
                      <a:pt x="410" y="416"/>
                    </a:cubicBezTo>
                    <a:cubicBezTo>
                      <a:pt x="401" y="427"/>
                      <a:pt x="388" y="445"/>
                      <a:pt x="389" y="460"/>
                    </a:cubicBezTo>
                    <a:cubicBezTo>
                      <a:pt x="261" y="459"/>
                      <a:pt x="134" y="434"/>
                      <a:pt x="6" y="427"/>
                    </a:cubicBezTo>
                    <a:cubicBezTo>
                      <a:pt x="0" y="427"/>
                      <a:pt x="0" y="434"/>
                      <a:pt x="4" y="436"/>
                    </a:cubicBezTo>
                    <a:cubicBezTo>
                      <a:pt x="3" y="454"/>
                      <a:pt x="31" y="462"/>
                      <a:pt x="44" y="466"/>
                    </a:cubicBezTo>
                    <a:cubicBezTo>
                      <a:pt x="83" y="477"/>
                      <a:pt x="125" y="480"/>
                      <a:pt x="165" y="484"/>
                    </a:cubicBezTo>
                    <a:cubicBezTo>
                      <a:pt x="243" y="491"/>
                      <a:pt x="323" y="488"/>
                      <a:pt x="400" y="497"/>
                    </a:cubicBezTo>
                    <a:cubicBezTo>
                      <a:pt x="404" y="497"/>
                      <a:pt x="405" y="495"/>
                      <a:pt x="405" y="492"/>
                    </a:cubicBezTo>
                    <a:cubicBezTo>
                      <a:pt x="433" y="468"/>
                      <a:pt x="455" y="439"/>
                      <a:pt x="479" y="412"/>
                    </a:cubicBezTo>
                    <a:cubicBezTo>
                      <a:pt x="482" y="410"/>
                      <a:pt x="483" y="408"/>
                      <a:pt x="485" y="406"/>
                    </a:cubicBezTo>
                    <a:cubicBezTo>
                      <a:pt x="487" y="403"/>
                      <a:pt x="489" y="401"/>
                      <a:pt x="492" y="399"/>
                    </a:cubicBezTo>
                    <a:cubicBezTo>
                      <a:pt x="494" y="396"/>
                      <a:pt x="493" y="393"/>
                      <a:pt x="491" y="392"/>
                    </a:cubicBezTo>
                    <a:close/>
                    <a:moveTo>
                      <a:pt x="144" y="397"/>
                    </a:moveTo>
                    <a:cubicBezTo>
                      <a:pt x="144" y="396"/>
                      <a:pt x="144" y="396"/>
                      <a:pt x="144" y="395"/>
                    </a:cubicBezTo>
                    <a:cubicBezTo>
                      <a:pt x="143" y="279"/>
                      <a:pt x="121" y="165"/>
                      <a:pt x="117" y="49"/>
                    </a:cubicBezTo>
                    <a:cubicBezTo>
                      <a:pt x="120" y="50"/>
                      <a:pt x="123" y="50"/>
                      <a:pt x="126" y="51"/>
                    </a:cubicBezTo>
                    <a:cubicBezTo>
                      <a:pt x="151" y="163"/>
                      <a:pt x="162" y="281"/>
                      <a:pt x="162" y="395"/>
                    </a:cubicBezTo>
                    <a:cubicBezTo>
                      <a:pt x="162" y="396"/>
                      <a:pt x="162" y="397"/>
                      <a:pt x="163" y="397"/>
                    </a:cubicBezTo>
                    <a:cubicBezTo>
                      <a:pt x="156" y="397"/>
                      <a:pt x="150" y="397"/>
                      <a:pt x="144" y="397"/>
                    </a:cubicBezTo>
                    <a:close/>
                    <a:moveTo>
                      <a:pt x="372" y="372"/>
                    </a:moveTo>
                    <a:cubicBezTo>
                      <a:pt x="372" y="373"/>
                      <a:pt x="372" y="373"/>
                      <a:pt x="372" y="373"/>
                    </a:cubicBezTo>
                    <a:cubicBezTo>
                      <a:pt x="372" y="373"/>
                      <a:pt x="371" y="373"/>
                      <a:pt x="371" y="373"/>
                    </a:cubicBezTo>
                    <a:cubicBezTo>
                      <a:pt x="309" y="403"/>
                      <a:pt x="238" y="399"/>
                      <a:pt x="171" y="397"/>
                    </a:cubicBezTo>
                    <a:cubicBezTo>
                      <a:pt x="171" y="397"/>
                      <a:pt x="171" y="396"/>
                      <a:pt x="171" y="395"/>
                    </a:cubicBezTo>
                    <a:cubicBezTo>
                      <a:pt x="171" y="281"/>
                      <a:pt x="160" y="164"/>
                      <a:pt x="136" y="52"/>
                    </a:cubicBezTo>
                    <a:cubicBezTo>
                      <a:pt x="205" y="64"/>
                      <a:pt x="276" y="54"/>
                      <a:pt x="346" y="48"/>
                    </a:cubicBezTo>
                    <a:cubicBezTo>
                      <a:pt x="346" y="48"/>
                      <a:pt x="347" y="47"/>
                      <a:pt x="347" y="47"/>
                    </a:cubicBezTo>
                    <a:cubicBezTo>
                      <a:pt x="341" y="155"/>
                      <a:pt x="353" y="266"/>
                      <a:pt x="372" y="372"/>
                    </a:cubicBezTo>
                    <a:close/>
                    <a:moveTo>
                      <a:pt x="325" y="33"/>
                    </a:moveTo>
                    <a:cubicBezTo>
                      <a:pt x="287" y="33"/>
                      <a:pt x="250" y="34"/>
                      <a:pt x="212" y="35"/>
                    </a:cubicBezTo>
                    <a:cubicBezTo>
                      <a:pt x="253" y="30"/>
                      <a:pt x="293" y="30"/>
                      <a:pt x="334" y="29"/>
                    </a:cubicBezTo>
                    <a:cubicBezTo>
                      <a:pt x="334" y="32"/>
                      <a:pt x="336" y="35"/>
                      <a:pt x="335" y="40"/>
                    </a:cubicBezTo>
                    <a:cubicBezTo>
                      <a:pt x="333" y="40"/>
                      <a:pt x="330" y="40"/>
                      <a:pt x="328" y="40"/>
                    </a:cubicBezTo>
                    <a:cubicBezTo>
                      <a:pt x="330" y="38"/>
                      <a:pt x="329" y="33"/>
                      <a:pt x="325" y="33"/>
                    </a:cubicBezTo>
                    <a:close/>
                    <a:moveTo>
                      <a:pt x="311" y="42"/>
                    </a:moveTo>
                    <a:cubicBezTo>
                      <a:pt x="259" y="47"/>
                      <a:pt x="206" y="52"/>
                      <a:pt x="154" y="46"/>
                    </a:cubicBezTo>
                    <a:cubicBezTo>
                      <a:pt x="157" y="45"/>
                      <a:pt x="160" y="44"/>
                      <a:pt x="164" y="43"/>
                    </a:cubicBezTo>
                    <a:cubicBezTo>
                      <a:pt x="164" y="44"/>
                      <a:pt x="165" y="45"/>
                      <a:pt x="167" y="45"/>
                    </a:cubicBezTo>
                    <a:cubicBezTo>
                      <a:pt x="215" y="45"/>
                      <a:pt x="263" y="42"/>
                      <a:pt x="311" y="42"/>
                    </a:cubicBezTo>
                    <a:close/>
                    <a:moveTo>
                      <a:pt x="356" y="44"/>
                    </a:moveTo>
                    <a:cubicBezTo>
                      <a:pt x="355" y="42"/>
                      <a:pt x="352" y="41"/>
                      <a:pt x="350" y="42"/>
                    </a:cubicBezTo>
                    <a:cubicBezTo>
                      <a:pt x="350" y="40"/>
                      <a:pt x="349" y="38"/>
                      <a:pt x="346" y="39"/>
                    </a:cubicBezTo>
                    <a:cubicBezTo>
                      <a:pt x="345" y="39"/>
                      <a:pt x="345" y="39"/>
                      <a:pt x="344" y="39"/>
                    </a:cubicBezTo>
                    <a:cubicBezTo>
                      <a:pt x="344" y="33"/>
                      <a:pt x="340" y="29"/>
                      <a:pt x="346" y="29"/>
                    </a:cubicBezTo>
                    <a:cubicBezTo>
                      <a:pt x="352" y="29"/>
                      <a:pt x="352" y="20"/>
                      <a:pt x="346" y="20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340" y="20"/>
                      <a:pt x="340" y="20"/>
                      <a:pt x="340" y="20"/>
                    </a:cubicBezTo>
                    <a:cubicBezTo>
                      <a:pt x="274" y="20"/>
                      <a:pt x="208" y="21"/>
                      <a:pt x="144" y="39"/>
                    </a:cubicBezTo>
                    <a:cubicBezTo>
                      <a:pt x="141" y="40"/>
                      <a:pt x="141" y="42"/>
                      <a:pt x="141" y="44"/>
                    </a:cubicBezTo>
                    <a:cubicBezTo>
                      <a:pt x="135" y="43"/>
                      <a:pt x="130" y="42"/>
                      <a:pt x="124" y="41"/>
                    </a:cubicBezTo>
                    <a:cubicBezTo>
                      <a:pt x="156" y="22"/>
                      <a:pt x="197" y="17"/>
                      <a:pt x="234" y="13"/>
                    </a:cubicBezTo>
                    <a:cubicBezTo>
                      <a:pt x="275" y="9"/>
                      <a:pt x="317" y="9"/>
                      <a:pt x="358" y="11"/>
                    </a:cubicBezTo>
                    <a:cubicBezTo>
                      <a:pt x="358" y="11"/>
                      <a:pt x="358" y="11"/>
                      <a:pt x="358" y="11"/>
                    </a:cubicBezTo>
                    <a:cubicBezTo>
                      <a:pt x="356" y="22"/>
                      <a:pt x="355" y="33"/>
                      <a:pt x="356" y="44"/>
                    </a:cubicBezTo>
                    <a:close/>
                    <a:moveTo>
                      <a:pt x="402" y="464"/>
                    </a:moveTo>
                    <a:cubicBezTo>
                      <a:pt x="425" y="435"/>
                      <a:pt x="449" y="406"/>
                      <a:pt x="477" y="380"/>
                    </a:cubicBezTo>
                    <a:cubicBezTo>
                      <a:pt x="477" y="380"/>
                      <a:pt x="478" y="379"/>
                      <a:pt x="478" y="379"/>
                    </a:cubicBezTo>
                    <a:cubicBezTo>
                      <a:pt x="483" y="379"/>
                      <a:pt x="483" y="379"/>
                      <a:pt x="483" y="379"/>
                    </a:cubicBezTo>
                    <a:cubicBezTo>
                      <a:pt x="483" y="380"/>
                      <a:pt x="483" y="381"/>
                      <a:pt x="483" y="382"/>
                    </a:cubicBezTo>
                    <a:cubicBezTo>
                      <a:pt x="482" y="381"/>
                      <a:pt x="480" y="382"/>
                      <a:pt x="479" y="383"/>
                    </a:cubicBezTo>
                    <a:cubicBezTo>
                      <a:pt x="454" y="412"/>
                      <a:pt x="433" y="447"/>
                      <a:pt x="403" y="471"/>
                    </a:cubicBezTo>
                    <a:cubicBezTo>
                      <a:pt x="402" y="470"/>
                      <a:pt x="402" y="469"/>
                      <a:pt x="401" y="468"/>
                    </a:cubicBezTo>
                    <a:cubicBezTo>
                      <a:pt x="402" y="467"/>
                      <a:pt x="402" y="465"/>
                      <a:pt x="402" y="464"/>
                    </a:cubicBezTo>
                    <a:close/>
                    <a:moveTo>
                      <a:pt x="199" y="477"/>
                    </a:moveTo>
                    <a:cubicBezTo>
                      <a:pt x="157" y="475"/>
                      <a:pt x="114" y="471"/>
                      <a:pt x="73" y="463"/>
                    </a:cubicBezTo>
                    <a:cubicBezTo>
                      <a:pt x="61" y="461"/>
                      <a:pt x="15" y="455"/>
                      <a:pt x="13" y="437"/>
                    </a:cubicBezTo>
                    <a:cubicBezTo>
                      <a:pt x="139" y="444"/>
                      <a:pt x="263" y="468"/>
                      <a:pt x="389" y="470"/>
                    </a:cubicBezTo>
                    <a:cubicBezTo>
                      <a:pt x="389" y="475"/>
                      <a:pt x="389" y="480"/>
                      <a:pt x="390" y="485"/>
                    </a:cubicBezTo>
                    <a:cubicBezTo>
                      <a:pt x="390" y="486"/>
                      <a:pt x="391" y="487"/>
                      <a:pt x="392" y="487"/>
                    </a:cubicBezTo>
                    <a:cubicBezTo>
                      <a:pt x="328" y="481"/>
                      <a:pt x="263" y="482"/>
                      <a:pt x="199" y="4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79419C0D-8D72-42C9-BB33-0C7554E1F41A}"/>
              </a:ext>
            </a:extLst>
          </p:cNvPr>
          <p:cNvGrpSpPr/>
          <p:nvPr/>
        </p:nvGrpSpPr>
        <p:grpSpPr>
          <a:xfrm>
            <a:off x="5581028" y="3955878"/>
            <a:ext cx="1009475" cy="998285"/>
            <a:chOff x="4849813" y="2209800"/>
            <a:chExt cx="2578101" cy="2549525"/>
          </a:xfrm>
        </p:grpSpPr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95FA7518-08BF-4989-BDEE-8C0C49823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9813" y="2209800"/>
              <a:ext cx="969963" cy="2255838"/>
            </a:xfrm>
            <a:custGeom>
              <a:gdLst>
                <a:gd fmla="*/ 225 w 228" name="T0"/>
                <a:gd fmla="*/ 28 h 530" name="T1"/>
                <a:gd fmla="*/ 225 w 228" name="T2"/>
                <a:gd fmla="*/ 23 h 530" name="T3"/>
                <a:gd fmla="*/ 224 w 228" name="T4"/>
                <a:gd fmla="*/ 20 h 530" name="T5"/>
                <a:gd fmla="*/ 219 w 228" name="T6"/>
                <a:gd fmla="*/ 4 h 530" name="T7"/>
                <a:gd fmla="*/ 213 w 228" name="T8"/>
                <a:gd fmla="*/ 1 h 530" name="T9"/>
                <a:gd fmla="*/ 207 w 228" name="T10"/>
                <a:gd fmla="*/ 4 h 530" name="T11"/>
                <a:gd fmla="*/ 205 w 228" name="T12"/>
                <a:gd fmla="*/ 10 h 530" name="T13"/>
                <a:gd fmla="*/ 211 w 228" name="T14"/>
                <a:gd fmla="*/ 35 h 530" name="T15"/>
                <a:gd fmla="*/ 189 w 228" name="T16"/>
                <a:gd fmla="*/ 53 h 530" name="T17"/>
                <a:gd fmla="*/ 144 w 228" name="T18"/>
                <a:gd fmla="*/ 92 h 530" name="T19"/>
                <a:gd fmla="*/ 144 w 228" name="T20"/>
                <a:gd fmla="*/ 155 h 530" name="T21"/>
                <a:gd fmla="*/ 124 w 228" name="T22"/>
                <a:gd fmla="*/ 184 h 530" name="T23"/>
                <a:gd fmla="*/ 124 w 228" name="T24"/>
                <a:gd fmla="*/ 190 h 530" name="T25"/>
                <a:gd fmla="*/ 1 w 228" name="T26"/>
                <a:gd fmla="*/ 523 h 530" name="T27"/>
                <a:gd fmla="*/ 8 w 228" name="T28"/>
                <a:gd fmla="*/ 528 h 530" name="T29"/>
                <a:gd fmla="*/ 113 w 228" name="T30"/>
                <a:gd fmla="*/ 384 h 530" name="T31"/>
                <a:gd fmla="*/ 171 w 228" name="T32"/>
                <a:gd fmla="*/ 198 h 530" name="T33"/>
                <a:gd fmla="*/ 169 w 228" name="T34"/>
                <a:gd fmla="*/ 196 h 530" name="T35"/>
                <a:gd fmla="*/ 173 w 228" name="T36"/>
                <a:gd fmla="*/ 170 h 530" name="T37"/>
                <a:gd fmla="*/ 174 w 228" name="T38"/>
                <a:gd fmla="*/ 170 h 530" name="T39"/>
                <a:gd fmla="*/ 185 w 228" name="T40"/>
                <a:gd fmla="*/ 173 h 530" name="T41"/>
                <a:gd fmla="*/ 189 w 228" name="T42"/>
                <a:gd fmla="*/ 173 h 530" name="T43"/>
                <a:gd fmla="*/ 208 w 228" name="T44"/>
                <a:gd fmla="*/ 164 h 530" name="T45"/>
                <a:gd fmla="*/ 225 w 228" name="T46"/>
                <a:gd fmla="*/ 91 h 530" name="T47"/>
                <a:gd fmla="*/ 225 w 228" name="T48"/>
                <a:gd fmla="*/ 28 h 530" name="T49"/>
                <a:gd fmla="*/ 214 w 228" name="T50"/>
                <a:gd fmla="*/ 60 h 530" name="T51"/>
                <a:gd fmla="*/ 216 w 228" name="T52"/>
                <a:gd fmla="*/ 83 h 530" name="T53"/>
                <a:gd fmla="*/ 214 w 228" name="T54"/>
                <a:gd fmla="*/ 98 h 530" name="T55"/>
                <a:gd fmla="*/ 198 w 228" name="T56"/>
                <a:gd fmla="*/ 158 h 530" name="T57"/>
                <a:gd fmla="*/ 190 w 228" name="T58"/>
                <a:gd fmla="*/ 161 h 530" name="T59"/>
                <a:gd fmla="*/ 182 w 228" name="T60"/>
                <a:gd fmla="*/ 162 h 530" name="T61"/>
                <a:gd fmla="*/ 176 w 228" name="T62"/>
                <a:gd fmla="*/ 157 h 530" name="T63"/>
                <a:gd fmla="*/ 171 w 228" name="T64"/>
                <a:gd fmla="*/ 156 h 530" name="T65"/>
                <a:gd fmla="*/ 214 w 228" name="T66"/>
                <a:gd fmla="*/ 60 h 530" name="T67"/>
                <a:gd fmla="*/ 162 w 228" name="T68"/>
                <a:gd fmla="*/ 155 h 530" name="T69"/>
                <a:gd fmla="*/ 160 w 228" name="T70"/>
                <a:gd fmla="*/ 154 h 530" name="T71"/>
                <a:gd fmla="*/ 156 w 228" name="T72"/>
                <a:gd fmla="*/ 139 h 530" name="T73"/>
                <a:gd fmla="*/ 176 w 228" name="T74"/>
                <a:gd fmla="*/ 103 h 530" name="T75"/>
                <a:gd fmla="*/ 197 w 228" name="T76"/>
                <a:gd fmla="*/ 78 h 530" name="T77"/>
                <a:gd fmla="*/ 162 w 228" name="T78"/>
                <a:gd fmla="*/ 155 h 530" name="T79"/>
                <a:gd fmla="*/ 177 w 228" name="T80"/>
                <a:gd fmla="*/ 74 h 530" name="T81"/>
                <a:gd fmla="*/ 199 w 228" name="T82"/>
                <a:gd fmla="*/ 59 h 530" name="T83"/>
                <a:gd fmla="*/ 147 w 228" name="T84"/>
                <a:gd fmla="*/ 146 h 530" name="T85"/>
                <a:gd fmla="*/ 177 w 228" name="T86"/>
                <a:gd fmla="*/ 74 h 530" name="T87"/>
                <a:gd fmla="*/ 151 w 228" name="T88"/>
                <a:gd fmla="*/ 162 h 530" name="T89"/>
                <a:gd fmla="*/ 153 w 228" name="T90"/>
                <a:gd fmla="*/ 162 h 530" name="T91"/>
                <a:gd fmla="*/ 164 w 228" name="T92"/>
                <a:gd fmla="*/ 168 h 530" name="T93"/>
                <a:gd fmla="*/ 159 w 228" name="T94"/>
                <a:gd fmla="*/ 200 h 530" name="T95"/>
                <a:gd fmla="*/ 130 w 228" name="T96"/>
                <a:gd fmla="*/ 190 h 530" name="T97"/>
                <a:gd fmla="*/ 151 w 228" name="T98"/>
                <a:gd fmla="*/ 162 h 530" name="T99"/>
                <a:gd fmla="*/ 102 w 228" name="T100"/>
                <a:gd fmla="*/ 385 h 530" name="T101"/>
                <a:gd fmla="*/ 12 w 228" name="T102"/>
                <a:gd fmla="*/ 515 h 530" name="T103"/>
                <a:gd fmla="*/ 128 w 228" name="T104"/>
                <a:gd fmla="*/ 199 h 530" name="T105"/>
                <a:gd fmla="*/ 164 w 228" name="T106"/>
                <a:gd fmla="*/ 210 h 530" name="T107"/>
                <a:gd fmla="*/ 102 w 228" name="T108"/>
                <a:gd fmla="*/ 385 h 530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530" w="228">
                  <a:moveTo>
                    <a:pt x="225" y="28"/>
                  </a:moveTo>
                  <a:cubicBezTo>
                    <a:pt x="226" y="27"/>
                    <a:pt x="226" y="25"/>
                    <a:pt x="225" y="23"/>
                  </a:cubicBezTo>
                  <a:cubicBezTo>
                    <a:pt x="225" y="22"/>
                    <a:pt x="225" y="21"/>
                    <a:pt x="224" y="20"/>
                  </a:cubicBezTo>
                  <a:cubicBezTo>
                    <a:pt x="223" y="15"/>
                    <a:pt x="221" y="9"/>
                    <a:pt x="219" y="4"/>
                  </a:cubicBezTo>
                  <a:cubicBezTo>
                    <a:pt x="218" y="1"/>
                    <a:pt x="215" y="0"/>
                    <a:pt x="213" y="1"/>
                  </a:cubicBezTo>
                  <a:cubicBezTo>
                    <a:pt x="211" y="0"/>
                    <a:pt x="208" y="2"/>
                    <a:pt x="207" y="4"/>
                  </a:cubicBezTo>
                  <a:cubicBezTo>
                    <a:pt x="205" y="5"/>
                    <a:pt x="204" y="8"/>
                    <a:pt x="205" y="10"/>
                  </a:cubicBezTo>
                  <a:cubicBezTo>
                    <a:pt x="207" y="15"/>
                    <a:pt x="209" y="24"/>
                    <a:pt x="211" y="35"/>
                  </a:cubicBezTo>
                  <a:cubicBezTo>
                    <a:pt x="205" y="42"/>
                    <a:pt x="194" y="49"/>
                    <a:pt x="189" y="53"/>
                  </a:cubicBezTo>
                  <a:cubicBezTo>
                    <a:pt x="174" y="65"/>
                    <a:pt x="158" y="77"/>
                    <a:pt x="144" y="92"/>
                  </a:cubicBezTo>
                  <a:cubicBezTo>
                    <a:pt x="123" y="114"/>
                    <a:pt x="119" y="138"/>
                    <a:pt x="144" y="155"/>
                  </a:cubicBezTo>
                  <a:cubicBezTo>
                    <a:pt x="138" y="165"/>
                    <a:pt x="132" y="176"/>
                    <a:pt x="124" y="184"/>
                  </a:cubicBezTo>
                  <a:cubicBezTo>
                    <a:pt x="122" y="186"/>
                    <a:pt x="122" y="189"/>
                    <a:pt x="124" y="190"/>
                  </a:cubicBezTo>
                  <a:cubicBezTo>
                    <a:pt x="35" y="278"/>
                    <a:pt x="27" y="408"/>
                    <a:pt x="1" y="523"/>
                  </a:cubicBezTo>
                  <a:cubicBezTo>
                    <a:pt x="0" y="527"/>
                    <a:pt x="4" y="530"/>
                    <a:pt x="8" y="528"/>
                  </a:cubicBezTo>
                  <a:cubicBezTo>
                    <a:pt x="60" y="500"/>
                    <a:pt x="87" y="435"/>
                    <a:pt x="113" y="384"/>
                  </a:cubicBezTo>
                  <a:cubicBezTo>
                    <a:pt x="143" y="324"/>
                    <a:pt x="194" y="269"/>
                    <a:pt x="171" y="198"/>
                  </a:cubicBezTo>
                  <a:cubicBezTo>
                    <a:pt x="170" y="197"/>
                    <a:pt x="170" y="197"/>
                    <a:pt x="169" y="196"/>
                  </a:cubicBezTo>
                  <a:cubicBezTo>
                    <a:pt x="171" y="188"/>
                    <a:pt x="173" y="179"/>
                    <a:pt x="173" y="170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8" y="172"/>
                    <a:pt x="182" y="173"/>
                    <a:pt x="185" y="173"/>
                  </a:cubicBezTo>
                  <a:cubicBezTo>
                    <a:pt x="186" y="173"/>
                    <a:pt x="188" y="173"/>
                    <a:pt x="189" y="173"/>
                  </a:cubicBezTo>
                  <a:cubicBezTo>
                    <a:pt x="196" y="173"/>
                    <a:pt x="203" y="170"/>
                    <a:pt x="208" y="164"/>
                  </a:cubicBezTo>
                  <a:cubicBezTo>
                    <a:pt x="224" y="151"/>
                    <a:pt x="226" y="121"/>
                    <a:pt x="225" y="91"/>
                  </a:cubicBezTo>
                  <a:cubicBezTo>
                    <a:pt x="228" y="70"/>
                    <a:pt x="228" y="48"/>
                    <a:pt x="225" y="28"/>
                  </a:cubicBezTo>
                  <a:close/>
                  <a:moveTo>
                    <a:pt x="214" y="60"/>
                  </a:moveTo>
                  <a:cubicBezTo>
                    <a:pt x="215" y="67"/>
                    <a:pt x="215" y="75"/>
                    <a:pt x="216" y="83"/>
                  </a:cubicBezTo>
                  <a:cubicBezTo>
                    <a:pt x="215" y="88"/>
                    <a:pt x="215" y="93"/>
                    <a:pt x="214" y="98"/>
                  </a:cubicBezTo>
                  <a:cubicBezTo>
                    <a:pt x="213" y="109"/>
                    <a:pt x="209" y="144"/>
                    <a:pt x="198" y="158"/>
                  </a:cubicBezTo>
                  <a:cubicBezTo>
                    <a:pt x="195" y="159"/>
                    <a:pt x="193" y="160"/>
                    <a:pt x="190" y="161"/>
                  </a:cubicBezTo>
                  <a:cubicBezTo>
                    <a:pt x="187" y="162"/>
                    <a:pt x="185" y="162"/>
                    <a:pt x="182" y="162"/>
                  </a:cubicBezTo>
                  <a:cubicBezTo>
                    <a:pt x="180" y="161"/>
                    <a:pt x="178" y="159"/>
                    <a:pt x="176" y="157"/>
                  </a:cubicBezTo>
                  <a:cubicBezTo>
                    <a:pt x="174" y="155"/>
                    <a:pt x="173" y="155"/>
                    <a:pt x="171" y="156"/>
                  </a:cubicBezTo>
                  <a:cubicBezTo>
                    <a:pt x="175" y="120"/>
                    <a:pt x="202" y="91"/>
                    <a:pt x="214" y="60"/>
                  </a:cubicBezTo>
                  <a:close/>
                  <a:moveTo>
                    <a:pt x="162" y="155"/>
                  </a:moveTo>
                  <a:cubicBezTo>
                    <a:pt x="161" y="155"/>
                    <a:pt x="160" y="155"/>
                    <a:pt x="160" y="154"/>
                  </a:cubicBezTo>
                  <a:cubicBezTo>
                    <a:pt x="156" y="151"/>
                    <a:pt x="155" y="146"/>
                    <a:pt x="156" y="139"/>
                  </a:cubicBezTo>
                  <a:cubicBezTo>
                    <a:pt x="159" y="126"/>
                    <a:pt x="168" y="114"/>
                    <a:pt x="176" y="103"/>
                  </a:cubicBezTo>
                  <a:cubicBezTo>
                    <a:pt x="181" y="95"/>
                    <a:pt x="189" y="87"/>
                    <a:pt x="197" y="78"/>
                  </a:cubicBezTo>
                  <a:cubicBezTo>
                    <a:pt x="183" y="103"/>
                    <a:pt x="165" y="127"/>
                    <a:pt x="162" y="155"/>
                  </a:cubicBezTo>
                  <a:close/>
                  <a:moveTo>
                    <a:pt x="177" y="74"/>
                  </a:moveTo>
                  <a:cubicBezTo>
                    <a:pt x="182" y="70"/>
                    <a:pt x="190" y="65"/>
                    <a:pt x="199" y="59"/>
                  </a:cubicBezTo>
                  <a:cubicBezTo>
                    <a:pt x="184" y="83"/>
                    <a:pt x="149" y="121"/>
                    <a:pt x="147" y="146"/>
                  </a:cubicBezTo>
                  <a:cubicBezTo>
                    <a:pt x="117" y="123"/>
                    <a:pt x="156" y="92"/>
                    <a:pt x="177" y="74"/>
                  </a:cubicBezTo>
                  <a:close/>
                  <a:moveTo>
                    <a:pt x="151" y="162"/>
                  </a:moveTo>
                  <a:cubicBezTo>
                    <a:pt x="151" y="162"/>
                    <a:pt x="152" y="162"/>
                    <a:pt x="153" y="162"/>
                  </a:cubicBezTo>
                  <a:cubicBezTo>
                    <a:pt x="156" y="165"/>
                    <a:pt x="160" y="167"/>
                    <a:pt x="164" y="168"/>
                  </a:cubicBezTo>
                  <a:cubicBezTo>
                    <a:pt x="164" y="179"/>
                    <a:pt x="161" y="189"/>
                    <a:pt x="159" y="200"/>
                  </a:cubicBezTo>
                  <a:cubicBezTo>
                    <a:pt x="149" y="198"/>
                    <a:pt x="139" y="195"/>
                    <a:pt x="130" y="190"/>
                  </a:cubicBezTo>
                  <a:cubicBezTo>
                    <a:pt x="138" y="182"/>
                    <a:pt x="145" y="172"/>
                    <a:pt x="151" y="162"/>
                  </a:cubicBezTo>
                  <a:close/>
                  <a:moveTo>
                    <a:pt x="102" y="385"/>
                  </a:moveTo>
                  <a:cubicBezTo>
                    <a:pt x="79" y="429"/>
                    <a:pt x="56" y="486"/>
                    <a:pt x="12" y="515"/>
                  </a:cubicBezTo>
                  <a:cubicBezTo>
                    <a:pt x="36" y="405"/>
                    <a:pt x="45" y="283"/>
                    <a:pt x="128" y="199"/>
                  </a:cubicBezTo>
                  <a:cubicBezTo>
                    <a:pt x="139" y="205"/>
                    <a:pt x="152" y="207"/>
                    <a:pt x="164" y="210"/>
                  </a:cubicBezTo>
                  <a:cubicBezTo>
                    <a:pt x="180" y="275"/>
                    <a:pt x="130" y="329"/>
                    <a:pt x="102" y="3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7805DDE3-DA1F-4A4B-B1A6-A0823F97BEB0}"/>
                </a:ext>
              </a:extLst>
            </p:cNvPr>
            <p:cNvGrpSpPr/>
            <p:nvPr/>
          </p:nvGrpSpPr>
          <p:grpSpPr>
            <a:xfrm>
              <a:off x="4903788" y="3001963"/>
              <a:ext cx="2417763" cy="1620838"/>
              <a:chOff x="4903788" y="3001963"/>
              <a:chExt cx="2417763" cy="1620838"/>
            </a:xfrm>
          </p:grpSpPr>
          <p:sp>
            <p:nvSpPr>
              <p:cNvPr id="80" name="Freeform 5">
                <a:extLst>
                  <a:ext uri="{FF2B5EF4-FFF2-40B4-BE49-F238E27FC236}">
                    <a16:creationId xmlns:a16="http://schemas.microsoft.com/office/drawing/2014/main" id="{B917916A-838C-4248-8681-8F9E8C32BD32}"/>
                  </a:ext>
                </a:extLst>
              </p:cNvPr>
              <p:cNvSpPr/>
              <p:nvPr/>
            </p:nvSpPr>
            <p:spPr bwMode="auto">
              <a:xfrm>
                <a:off x="4903788" y="3001963"/>
                <a:ext cx="579438" cy="1385888"/>
              </a:xfrm>
              <a:custGeom>
                <a:gdLst>
                  <a:gd fmla="*/ 114 w 136" name="T0"/>
                  <a:gd fmla="*/ 9 h 326" name="T1"/>
                  <a:gd fmla="*/ 85 w 136" name="T2"/>
                  <a:gd fmla="*/ 46 h 326" name="T3"/>
                  <a:gd fmla="*/ 40 w 136" name="T4"/>
                  <a:gd fmla="*/ 140 h 326" name="T5"/>
                  <a:gd fmla="*/ 2 w 136" name="T6"/>
                  <a:gd fmla="*/ 309 h 326" name="T7"/>
                  <a:gd fmla="*/ 20 w 136" name="T8"/>
                  <a:gd fmla="*/ 314 h 326" name="T9"/>
                  <a:gd fmla="*/ 29 w 136" name="T10"/>
                  <a:gd fmla="*/ 287 h 326" name="T11"/>
                  <a:gd fmla="*/ 37 w 136" name="T12"/>
                  <a:gd fmla="*/ 280 h 326" name="T13"/>
                  <a:gd fmla="*/ 42 w 136" name="T14"/>
                  <a:gd fmla="*/ 241 h 326" name="T15"/>
                  <a:gd fmla="*/ 124 w 136" name="T16"/>
                  <a:gd fmla="*/ 35 h 326" name="T17"/>
                  <a:gd fmla="*/ 125 w 136" name="T18"/>
                  <a:gd fmla="*/ 25 h 326" name="T19"/>
                  <a:gd fmla="*/ 127 w 136" name="T20"/>
                  <a:gd fmla="*/ 22 h 326" name="T21"/>
                  <a:gd fmla="*/ 114 w 136" name="T22"/>
                  <a:gd fmla="*/ 9 h 326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26" w="136">
                    <a:moveTo>
                      <a:pt x="114" y="9"/>
                    </a:moveTo>
                    <a:cubicBezTo>
                      <a:pt x="104" y="20"/>
                      <a:pt x="94" y="33"/>
                      <a:pt x="85" y="46"/>
                    </a:cubicBezTo>
                    <a:cubicBezTo>
                      <a:pt x="62" y="73"/>
                      <a:pt x="49" y="105"/>
                      <a:pt x="40" y="140"/>
                    </a:cubicBezTo>
                    <a:cubicBezTo>
                      <a:pt x="20" y="195"/>
                      <a:pt x="9" y="254"/>
                      <a:pt x="2" y="309"/>
                    </a:cubicBezTo>
                    <a:cubicBezTo>
                      <a:pt x="0" y="321"/>
                      <a:pt x="16" y="326"/>
                      <a:pt x="20" y="314"/>
                    </a:cubicBezTo>
                    <a:cubicBezTo>
                      <a:pt x="23" y="305"/>
                      <a:pt x="26" y="296"/>
                      <a:pt x="29" y="287"/>
                    </a:cubicBezTo>
                    <a:cubicBezTo>
                      <a:pt x="33" y="287"/>
                      <a:pt x="36" y="285"/>
                      <a:pt x="37" y="280"/>
                    </a:cubicBezTo>
                    <a:cubicBezTo>
                      <a:pt x="39" y="268"/>
                      <a:pt x="40" y="255"/>
                      <a:pt x="42" y="241"/>
                    </a:cubicBezTo>
                    <a:cubicBezTo>
                      <a:pt x="62" y="169"/>
                      <a:pt x="79" y="97"/>
                      <a:pt x="124" y="35"/>
                    </a:cubicBezTo>
                    <a:cubicBezTo>
                      <a:pt x="127" y="31"/>
                      <a:pt x="126" y="28"/>
                      <a:pt x="125" y="25"/>
                    </a:cubicBezTo>
                    <a:cubicBezTo>
                      <a:pt x="126" y="24"/>
                      <a:pt x="127" y="23"/>
                      <a:pt x="127" y="22"/>
                    </a:cubicBezTo>
                    <a:cubicBezTo>
                      <a:pt x="136" y="13"/>
                      <a:pt x="122" y="0"/>
                      <a:pt x="114" y="9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1" name="Freeform 7">
                <a:extLst>
                  <a:ext uri="{FF2B5EF4-FFF2-40B4-BE49-F238E27FC236}">
                    <a16:creationId xmlns:a16="http://schemas.microsoft.com/office/drawing/2014/main" id="{3122F05B-882F-422C-90CC-F9DE51E442E5}"/>
                  </a:ext>
                </a:extLst>
              </p:cNvPr>
              <p:cNvSpPr/>
              <p:nvPr/>
            </p:nvSpPr>
            <p:spPr bwMode="auto">
              <a:xfrm>
                <a:off x="5691188" y="4078288"/>
                <a:ext cx="609600" cy="544513"/>
              </a:xfrm>
              <a:custGeom>
                <a:gdLst>
                  <a:gd fmla="*/ 136 w 143" name="T0"/>
                  <a:gd fmla="*/ 6 h 128" name="T1"/>
                  <a:gd fmla="*/ 123 w 143" name="T2"/>
                  <a:gd fmla="*/ 2 h 128" name="T3"/>
                  <a:gd fmla="*/ 47 w 143" name="T4"/>
                  <a:gd fmla="*/ 50 h 128" name="T5"/>
                  <a:gd fmla="*/ 44 w 143" name="T6"/>
                  <a:gd fmla="*/ 124 h 128" name="T7"/>
                  <a:gd fmla="*/ 56 w 143" name="T8"/>
                  <a:gd fmla="*/ 109 h 128" name="T9"/>
                  <a:gd fmla="*/ 62 w 143" name="T10"/>
                  <a:gd fmla="*/ 61 h 128" name="T11"/>
                  <a:gd fmla="*/ 68 w 143" name="T12"/>
                  <a:gd fmla="*/ 56 h 128" name="T13"/>
                  <a:gd fmla="*/ 135 w 143" name="T14"/>
                  <a:gd fmla="*/ 21 h 128" name="T15"/>
                  <a:gd fmla="*/ 136 w 143" name="T16"/>
                  <a:gd fmla="*/ 6 h 128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28" w="143">
                    <a:moveTo>
                      <a:pt x="136" y="6"/>
                    </a:moveTo>
                    <a:cubicBezTo>
                      <a:pt x="133" y="2"/>
                      <a:pt x="128" y="0"/>
                      <a:pt x="123" y="2"/>
                    </a:cubicBezTo>
                    <a:cubicBezTo>
                      <a:pt x="103" y="12"/>
                      <a:pt x="69" y="28"/>
                      <a:pt x="47" y="50"/>
                    </a:cubicBezTo>
                    <a:cubicBezTo>
                      <a:pt x="17" y="74"/>
                      <a:pt x="0" y="102"/>
                      <a:pt x="44" y="124"/>
                    </a:cubicBezTo>
                    <a:cubicBezTo>
                      <a:pt x="54" y="128"/>
                      <a:pt x="64" y="117"/>
                      <a:pt x="56" y="109"/>
                    </a:cubicBezTo>
                    <a:cubicBezTo>
                      <a:pt x="40" y="92"/>
                      <a:pt x="46" y="75"/>
                      <a:pt x="62" y="61"/>
                    </a:cubicBezTo>
                    <a:cubicBezTo>
                      <a:pt x="64" y="59"/>
                      <a:pt x="66" y="58"/>
                      <a:pt x="68" y="56"/>
                    </a:cubicBezTo>
                    <a:cubicBezTo>
                      <a:pt x="89" y="42"/>
                      <a:pt x="112" y="31"/>
                      <a:pt x="135" y="21"/>
                    </a:cubicBezTo>
                    <a:cubicBezTo>
                      <a:pt x="143" y="18"/>
                      <a:pt x="141" y="9"/>
                      <a:pt x="136" y="6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82" name="Freeform 8">
                <a:extLst>
                  <a:ext uri="{FF2B5EF4-FFF2-40B4-BE49-F238E27FC236}">
                    <a16:creationId xmlns:a16="http://schemas.microsoft.com/office/drawing/2014/main" id="{E9920687-16B9-45D7-8FAB-A39D0375F2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0163" y="3103563"/>
                <a:ext cx="941388" cy="1030288"/>
              </a:xfrm>
              <a:custGeom>
                <a:gdLst>
                  <a:gd fmla="*/ 210 w 221" name="T0"/>
                  <a:gd fmla="*/ 90 h 242" name="T1"/>
                  <a:gd fmla="*/ 69 w 221" name="T2"/>
                  <a:gd fmla="*/ 23 h 242" name="T3"/>
                  <a:gd fmla="*/ 61 w 221" name="T4"/>
                  <a:gd fmla="*/ 23 h 242" name="T5"/>
                  <a:gd fmla="*/ 13 w 221" name="T6"/>
                  <a:gd fmla="*/ 170 h 242" name="T7"/>
                  <a:gd fmla="*/ 134 w 221" name="T8"/>
                  <a:gd fmla="*/ 221 h 242" name="T9"/>
                  <a:gd fmla="*/ 210 w 221" name="T10"/>
                  <a:gd fmla="*/ 90 h 242" name="T11"/>
                  <a:gd fmla="*/ 130 w 221" name="T12"/>
                  <a:gd fmla="*/ 203 h 242" name="T13"/>
                  <a:gd fmla="*/ 31 w 221" name="T14"/>
                  <a:gd fmla="*/ 165 h 242" name="T15"/>
                  <a:gd fmla="*/ 55 w 221" name="T16"/>
                  <a:gd fmla="*/ 47 h 242" name="T17"/>
                  <a:gd fmla="*/ 64 w 221" name="T18"/>
                  <a:gd fmla="*/ 47 h 242" name="T19"/>
                  <a:gd fmla="*/ 193 w 221" name="T20"/>
                  <a:gd fmla="*/ 105 h 242" name="T21"/>
                  <a:gd fmla="*/ 130 w 221" name="T22"/>
                  <a:gd fmla="*/ 203 h 242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241" w="221">
                    <a:moveTo>
                      <a:pt x="210" y="90"/>
                    </a:moveTo>
                    <a:cubicBezTo>
                      <a:pt x="197" y="25"/>
                      <a:pt x="124" y="0"/>
                      <a:pt x="69" y="23"/>
                    </a:cubicBezTo>
                    <a:cubicBezTo>
                      <a:pt x="67" y="22"/>
                      <a:pt x="64" y="21"/>
                      <a:pt x="61" y="23"/>
                    </a:cubicBezTo>
                    <a:cubicBezTo>
                      <a:pt x="6" y="44"/>
                      <a:pt x="0" y="121"/>
                      <a:pt x="13" y="170"/>
                    </a:cubicBezTo>
                    <a:cubicBezTo>
                      <a:pt x="27" y="223"/>
                      <a:pt x="88" y="242"/>
                      <a:pt x="134" y="221"/>
                    </a:cubicBezTo>
                    <a:cubicBezTo>
                      <a:pt x="185" y="199"/>
                      <a:pt x="221" y="147"/>
                      <a:pt x="210" y="90"/>
                    </a:cubicBezTo>
                    <a:close/>
                    <a:moveTo>
                      <a:pt x="130" y="203"/>
                    </a:moveTo>
                    <a:cubicBezTo>
                      <a:pt x="92" y="222"/>
                      <a:pt x="45" y="207"/>
                      <a:pt x="31" y="165"/>
                    </a:cubicBezTo>
                    <a:cubicBezTo>
                      <a:pt x="20" y="132"/>
                      <a:pt x="23" y="71"/>
                      <a:pt x="55" y="47"/>
                    </a:cubicBezTo>
                    <a:cubicBezTo>
                      <a:pt x="58" y="49"/>
                      <a:pt x="61" y="49"/>
                      <a:pt x="64" y="47"/>
                    </a:cubicBezTo>
                    <a:cubicBezTo>
                      <a:pt x="116" y="15"/>
                      <a:pt x="186" y="42"/>
                      <a:pt x="193" y="105"/>
                    </a:cubicBezTo>
                    <a:cubicBezTo>
                      <a:pt x="198" y="147"/>
                      <a:pt x="166" y="185"/>
                      <a:pt x="130" y="203"/>
                    </a:cubicBezTo>
                    <a:close/>
                  </a:path>
                </a:pathLst>
              </a:custGeom>
              <a:solidFill>
                <a:srgbClr val="C1E9C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75" name="Freeform 9">
              <a:extLst>
                <a:ext uri="{FF2B5EF4-FFF2-40B4-BE49-F238E27FC236}">
                  <a16:creationId xmlns:a16="http://schemas.microsoft.com/office/drawing/2014/main" id="{622E947B-8CE2-4DED-86EC-C77DE76B18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03888" y="3073400"/>
              <a:ext cx="1706563" cy="1685925"/>
            </a:xfrm>
            <a:custGeom>
              <a:gdLst>
                <a:gd fmla="*/ 368 w 401" name="T0"/>
                <a:gd fmla="*/ 77 h 396" name="T1"/>
                <a:gd fmla="*/ 227 w 401" name="T2"/>
                <a:gd fmla="*/ 20 h 396" name="T3"/>
                <a:gd fmla="*/ 225 w 401" name="T4"/>
                <a:gd fmla="*/ 20 h 396" name="T5"/>
                <a:gd fmla="*/ 168 w 401" name="T6"/>
                <a:gd fmla="*/ 180 h 396" name="T7"/>
                <a:gd fmla="*/ 173 w 401" name="T8"/>
                <a:gd fmla="*/ 190 h 396" name="T9"/>
                <a:gd fmla="*/ 169 w 401" name="T10"/>
                <a:gd fmla="*/ 192 h 396" name="T11"/>
                <a:gd fmla="*/ 40 w 401" name="T12"/>
                <a:gd fmla="*/ 270 h 396" name="T13"/>
                <a:gd fmla="*/ 24 w 401" name="T14"/>
                <a:gd fmla="*/ 353 h 396" name="T15"/>
                <a:gd fmla="*/ 104 w 401" name="T16"/>
                <a:gd fmla="*/ 339 h 396" name="T17"/>
                <a:gd fmla="*/ 141 w 401" name="T18"/>
                <a:gd fmla="*/ 282 h 396" name="T19"/>
                <a:gd fmla="*/ 153 w 401" name="T20"/>
                <a:gd fmla="*/ 266 h 396" name="T21"/>
                <a:gd fmla="*/ 154 w 401" name="T22"/>
                <a:gd fmla="*/ 265 h 396" name="T23"/>
                <a:gd fmla="*/ 199 w 401" name="T24"/>
                <a:gd fmla="*/ 221 h 396" name="T25"/>
                <a:gd fmla="*/ 315 w 401" name="T26"/>
                <a:gd fmla="*/ 233 h 396" name="T27"/>
                <a:gd fmla="*/ 368 w 401" name="T28"/>
                <a:gd fmla="*/ 77 h 396" name="T29"/>
                <a:gd fmla="*/ 121 w 401" name="T30"/>
                <a:gd fmla="*/ 297 h 396" name="T31"/>
                <a:gd fmla="*/ 26 w 401" name="T32"/>
                <a:gd fmla="*/ 339 h 396" name="T33"/>
                <a:gd fmla="*/ 90 w 401" name="T34"/>
                <a:gd fmla="*/ 254 h 396" name="T35"/>
                <a:gd fmla="*/ 123 w 401" name="T36"/>
                <a:gd fmla="*/ 238 h 396" name="T37"/>
                <a:gd fmla="*/ 124 w 401" name="T38"/>
                <a:gd fmla="*/ 240 h 396" name="T39"/>
                <a:gd fmla="*/ 145 w 401" name="T40"/>
                <a:gd fmla="*/ 264 h 396" name="T41"/>
                <a:gd fmla="*/ 121 w 401" name="T42"/>
                <a:gd fmla="*/ 297 h 396" name="T43"/>
                <a:gd fmla="*/ 315 w 401" name="T44"/>
                <a:gd fmla="*/ 223 h 396" name="T45"/>
                <a:gd fmla="*/ 179 w 401" name="T46"/>
                <a:gd fmla="*/ 181 h 396" name="T47"/>
                <a:gd fmla="*/ 211 w 401" name="T48"/>
                <a:gd fmla="*/ 36 h 396" name="T49"/>
                <a:gd fmla="*/ 215 w 401" name="T50"/>
                <a:gd fmla="*/ 36 h 396" name="T51"/>
                <a:gd fmla="*/ 357 w 401" name="T52"/>
                <a:gd fmla="*/ 78 h 396" name="T53"/>
                <a:gd fmla="*/ 315 w 401" name="T54"/>
                <a:gd fmla="*/ 223 h 396" name="T5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b="b" l="0" r="r" t="0"/>
              <a:pathLst>
                <a:path h="396" w="401">
                  <a:moveTo>
                    <a:pt x="368" y="77"/>
                  </a:moveTo>
                  <a:cubicBezTo>
                    <a:pt x="340" y="27"/>
                    <a:pt x="280" y="0"/>
                    <a:pt x="227" y="20"/>
                  </a:cubicBezTo>
                  <a:cubicBezTo>
                    <a:pt x="226" y="20"/>
                    <a:pt x="226" y="20"/>
                    <a:pt x="225" y="20"/>
                  </a:cubicBezTo>
                  <a:cubicBezTo>
                    <a:pt x="161" y="36"/>
                    <a:pt x="149" y="128"/>
                    <a:pt x="168" y="180"/>
                  </a:cubicBezTo>
                  <a:cubicBezTo>
                    <a:pt x="170" y="183"/>
                    <a:pt x="171" y="187"/>
                    <a:pt x="173" y="190"/>
                  </a:cubicBezTo>
                  <a:cubicBezTo>
                    <a:pt x="172" y="190"/>
                    <a:pt x="170" y="191"/>
                    <a:pt x="169" y="192"/>
                  </a:cubicBezTo>
                  <a:cubicBezTo>
                    <a:pt x="138" y="234"/>
                    <a:pt x="81" y="242"/>
                    <a:pt x="40" y="270"/>
                  </a:cubicBezTo>
                  <a:cubicBezTo>
                    <a:pt x="11" y="291"/>
                    <a:pt x="0" y="323"/>
                    <a:pt x="24" y="353"/>
                  </a:cubicBezTo>
                  <a:cubicBezTo>
                    <a:pt x="51" y="387"/>
                    <a:pt x="81" y="366"/>
                    <a:pt x="104" y="339"/>
                  </a:cubicBezTo>
                  <a:cubicBezTo>
                    <a:pt x="118" y="321"/>
                    <a:pt x="129" y="301"/>
                    <a:pt x="141" y="282"/>
                  </a:cubicBezTo>
                  <a:cubicBezTo>
                    <a:pt x="145" y="277"/>
                    <a:pt x="149" y="271"/>
                    <a:pt x="153" y="266"/>
                  </a:cubicBezTo>
                  <a:cubicBezTo>
                    <a:pt x="154" y="266"/>
                    <a:pt x="154" y="265"/>
                    <a:pt x="154" y="265"/>
                  </a:cubicBezTo>
                  <a:cubicBezTo>
                    <a:pt x="167" y="249"/>
                    <a:pt x="183" y="235"/>
                    <a:pt x="199" y="221"/>
                  </a:cubicBezTo>
                  <a:cubicBezTo>
                    <a:pt x="230" y="245"/>
                    <a:pt x="277" y="250"/>
                    <a:pt x="315" y="233"/>
                  </a:cubicBezTo>
                  <a:cubicBezTo>
                    <a:pt x="377" y="205"/>
                    <a:pt x="401" y="137"/>
                    <a:pt x="368" y="77"/>
                  </a:cubicBezTo>
                  <a:close/>
                  <a:moveTo>
                    <a:pt x="121" y="297"/>
                  </a:moveTo>
                  <a:cubicBezTo>
                    <a:pt x="101" y="329"/>
                    <a:pt x="58" y="396"/>
                    <a:pt x="26" y="339"/>
                  </a:cubicBezTo>
                  <a:cubicBezTo>
                    <a:pt x="1" y="295"/>
                    <a:pt x="58" y="268"/>
                    <a:pt x="90" y="254"/>
                  </a:cubicBezTo>
                  <a:cubicBezTo>
                    <a:pt x="101" y="248"/>
                    <a:pt x="112" y="244"/>
                    <a:pt x="123" y="238"/>
                  </a:cubicBezTo>
                  <a:cubicBezTo>
                    <a:pt x="123" y="239"/>
                    <a:pt x="124" y="239"/>
                    <a:pt x="124" y="240"/>
                  </a:cubicBezTo>
                  <a:cubicBezTo>
                    <a:pt x="131" y="248"/>
                    <a:pt x="138" y="256"/>
                    <a:pt x="145" y="264"/>
                  </a:cubicBezTo>
                  <a:cubicBezTo>
                    <a:pt x="136" y="274"/>
                    <a:pt x="129" y="285"/>
                    <a:pt x="121" y="297"/>
                  </a:cubicBezTo>
                  <a:close/>
                  <a:moveTo>
                    <a:pt x="315" y="223"/>
                  </a:moveTo>
                  <a:cubicBezTo>
                    <a:pt x="266" y="248"/>
                    <a:pt x="203" y="231"/>
                    <a:pt x="179" y="181"/>
                  </a:cubicBezTo>
                  <a:cubicBezTo>
                    <a:pt x="158" y="139"/>
                    <a:pt x="168" y="62"/>
                    <a:pt x="211" y="36"/>
                  </a:cubicBezTo>
                  <a:cubicBezTo>
                    <a:pt x="212" y="37"/>
                    <a:pt x="213" y="37"/>
                    <a:pt x="215" y="36"/>
                  </a:cubicBezTo>
                  <a:cubicBezTo>
                    <a:pt x="266" y="4"/>
                    <a:pt x="326" y="30"/>
                    <a:pt x="357" y="78"/>
                  </a:cubicBezTo>
                  <a:cubicBezTo>
                    <a:pt x="392" y="131"/>
                    <a:pt x="370" y="195"/>
                    <a:pt x="315" y="2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6" name="Freeform 10">
              <a:extLst>
                <a:ext uri="{FF2B5EF4-FFF2-40B4-BE49-F238E27FC236}">
                  <a16:creationId xmlns:a16="http://schemas.microsoft.com/office/drawing/2014/main" id="{0778FFA0-C88A-40DD-BC95-0B104D1D5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2551" y="3070225"/>
              <a:ext cx="995363" cy="985838"/>
            </a:xfrm>
            <a:custGeom>
              <a:gdLst>
                <a:gd fmla="*/ 68 w 234" name="T0"/>
                <a:gd fmla="*/ 46 h 232" name="T1"/>
                <a:gd fmla="*/ 62 w 234" name="T2"/>
                <a:gd fmla="*/ 44 h 232" name="T3"/>
                <a:gd fmla="*/ 25 w 234" name="T4"/>
                <a:gd fmla="*/ 184 h 232" name="T5"/>
                <a:gd fmla="*/ 152 w 234" name="T6"/>
                <a:gd fmla="*/ 203 h 232" name="T7"/>
                <a:gd fmla="*/ 68 w 234" name="T8"/>
                <a:gd fmla="*/ 46 h 232" name="T9"/>
                <a:gd fmla="*/ 155 w 234" name="T10"/>
                <a:gd fmla="*/ 188 h 232" name="T11"/>
                <a:gd fmla="*/ 35 w 234" name="T12"/>
                <a:gd fmla="*/ 184 h 232" name="T13"/>
                <a:gd fmla="*/ 56 w 234" name="T14"/>
                <a:gd fmla="*/ 59 h 232" name="T15"/>
                <a:gd fmla="*/ 62 w 234" name="T16"/>
                <a:gd fmla="*/ 60 h 232" name="T17"/>
                <a:gd fmla="*/ 155 w 234" name="T18"/>
                <a:gd fmla="*/ 188 h 23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31" w="234">
                  <a:moveTo>
                    <a:pt x="68" y="46"/>
                  </a:moveTo>
                  <a:cubicBezTo>
                    <a:pt x="67" y="44"/>
                    <a:pt x="64" y="43"/>
                    <a:pt x="62" y="44"/>
                  </a:cubicBezTo>
                  <a:cubicBezTo>
                    <a:pt x="13" y="70"/>
                    <a:pt x="0" y="137"/>
                    <a:pt x="25" y="184"/>
                  </a:cubicBezTo>
                  <a:cubicBezTo>
                    <a:pt x="49" y="231"/>
                    <a:pt x="113" y="232"/>
                    <a:pt x="152" y="203"/>
                  </a:cubicBezTo>
                  <a:cubicBezTo>
                    <a:pt x="234" y="142"/>
                    <a:pt x="158" y="0"/>
                    <a:pt x="68" y="46"/>
                  </a:cubicBezTo>
                  <a:close/>
                  <a:moveTo>
                    <a:pt x="155" y="188"/>
                  </a:moveTo>
                  <a:cubicBezTo>
                    <a:pt x="122" y="222"/>
                    <a:pt x="64" y="224"/>
                    <a:pt x="35" y="184"/>
                  </a:cubicBezTo>
                  <a:cubicBezTo>
                    <a:pt x="8" y="146"/>
                    <a:pt x="20" y="86"/>
                    <a:pt x="56" y="59"/>
                  </a:cubicBezTo>
                  <a:cubicBezTo>
                    <a:pt x="58" y="60"/>
                    <a:pt x="60" y="61"/>
                    <a:pt x="62" y="60"/>
                  </a:cubicBezTo>
                  <a:cubicBezTo>
                    <a:pt x="144" y="6"/>
                    <a:pt x="216" y="125"/>
                    <a:pt x="155" y="1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7" name="Freeform 11">
              <a:extLst>
                <a:ext uri="{FF2B5EF4-FFF2-40B4-BE49-F238E27FC236}">
                  <a16:creationId xmlns:a16="http://schemas.microsoft.com/office/drawing/2014/main" id="{A77C1754-B16F-47E2-92CE-CC834BE107D1}"/>
                </a:ext>
              </a:extLst>
            </p:cNvPr>
            <p:cNvSpPr/>
            <p:nvPr/>
          </p:nvSpPr>
          <p:spPr bwMode="auto">
            <a:xfrm>
              <a:off x="6699251" y="3392488"/>
              <a:ext cx="230188" cy="174625"/>
            </a:xfrm>
            <a:custGeom>
              <a:gdLst>
                <a:gd fmla="*/ 44 w 54" name="T0"/>
                <a:gd fmla="*/ 3 h 41" name="T1"/>
                <a:gd fmla="*/ 4 w 54" name="T2"/>
                <a:gd fmla="*/ 31 h 41" name="T3"/>
                <a:gd fmla="*/ 11 w 54" name="T4"/>
                <a:gd fmla="*/ 38 h 41" name="T5"/>
                <a:gd fmla="*/ 49 w 54" name="T6"/>
                <a:gd fmla="*/ 11 h 41" name="T7"/>
                <a:gd fmla="*/ 44 w 54" name="T8"/>
                <a:gd fmla="*/ 3 h 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" w="54">
                  <a:moveTo>
                    <a:pt x="44" y="3"/>
                  </a:moveTo>
                  <a:cubicBezTo>
                    <a:pt x="30" y="11"/>
                    <a:pt x="17" y="21"/>
                    <a:pt x="4" y="31"/>
                  </a:cubicBezTo>
                  <a:cubicBezTo>
                    <a:pt x="0" y="35"/>
                    <a:pt x="6" y="41"/>
                    <a:pt x="11" y="38"/>
                  </a:cubicBezTo>
                  <a:cubicBezTo>
                    <a:pt x="22" y="28"/>
                    <a:pt x="35" y="19"/>
                    <a:pt x="49" y="11"/>
                  </a:cubicBezTo>
                  <a:cubicBezTo>
                    <a:pt x="54" y="8"/>
                    <a:pt x="50" y="0"/>
                    <a:pt x="4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8" name="Freeform 12">
              <a:extLst>
                <a:ext uri="{FF2B5EF4-FFF2-40B4-BE49-F238E27FC236}">
                  <a16:creationId xmlns:a16="http://schemas.microsoft.com/office/drawing/2014/main" id="{18944202-87F0-4F30-ADCB-3E46E56589E6}"/>
                </a:ext>
              </a:extLst>
            </p:cNvPr>
            <p:cNvSpPr/>
            <p:nvPr/>
          </p:nvSpPr>
          <p:spPr bwMode="auto">
            <a:xfrm>
              <a:off x="6610351" y="3417888"/>
              <a:ext cx="450850" cy="331788"/>
            </a:xfrm>
            <a:custGeom>
              <a:gdLst>
                <a:gd fmla="*/ 96 w 106" name="T0"/>
                <a:gd fmla="*/ 3 h 78" name="T1"/>
                <a:gd fmla="*/ 4 w 106" name="T2"/>
                <a:gd fmla="*/ 68 h 78" name="T3"/>
                <a:gd fmla="*/ 10 w 106" name="T4"/>
                <a:gd fmla="*/ 74 h 78" name="T5"/>
                <a:gd fmla="*/ 100 w 106" name="T6"/>
                <a:gd fmla="*/ 11 h 78" name="T7"/>
                <a:gd fmla="*/ 96 w 106" name="T8"/>
                <a:gd fmla="*/ 3 h 7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8" w="105">
                  <a:moveTo>
                    <a:pt x="96" y="3"/>
                  </a:moveTo>
                  <a:cubicBezTo>
                    <a:pt x="63" y="21"/>
                    <a:pt x="30" y="41"/>
                    <a:pt x="4" y="68"/>
                  </a:cubicBezTo>
                  <a:cubicBezTo>
                    <a:pt x="0" y="72"/>
                    <a:pt x="6" y="78"/>
                    <a:pt x="10" y="74"/>
                  </a:cubicBezTo>
                  <a:cubicBezTo>
                    <a:pt x="36" y="48"/>
                    <a:pt x="68" y="28"/>
                    <a:pt x="100" y="11"/>
                  </a:cubicBezTo>
                  <a:cubicBezTo>
                    <a:pt x="106" y="8"/>
                    <a:pt x="101" y="0"/>
                    <a:pt x="9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9" name="Freeform 13">
              <a:extLst>
                <a:ext uri="{FF2B5EF4-FFF2-40B4-BE49-F238E27FC236}">
                  <a16:creationId xmlns:a16="http://schemas.microsoft.com/office/drawing/2014/main" id="{0785CD95-0927-4031-96A0-226132E79C32}"/>
                </a:ext>
              </a:extLst>
            </p:cNvPr>
            <p:cNvSpPr/>
            <p:nvPr/>
          </p:nvSpPr>
          <p:spPr bwMode="auto">
            <a:xfrm>
              <a:off x="6784976" y="3652838"/>
              <a:ext cx="166688" cy="131763"/>
            </a:xfrm>
            <a:custGeom>
              <a:gdLst>
                <a:gd fmla="*/ 29 w 39" name="T0"/>
                <a:gd fmla="*/ 3 h 31" name="T1"/>
                <a:gd fmla="*/ 4 w 39" name="T2"/>
                <a:gd fmla="*/ 20 h 31" name="T3"/>
                <a:gd fmla="*/ 10 w 39" name="T4"/>
                <a:gd fmla="*/ 27 h 31" name="T5"/>
                <a:gd fmla="*/ 34 w 39" name="T6"/>
                <a:gd fmla="*/ 11 h 31" name="T7"/>
                <a:gd fmla="*/ 29 w 39" name="T8"/>
                <a:gd fmla="*/ 3 h 3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1" w="39">
                  <a:moveTo>
                    <a:pt x="29" y="3"/>
                  </a:moveTo>
                  <a:cubicBezTo>
                    <a:pt x="20" y="8"/>
                    <a:pt x="11" y="13"/>
                    <a:pt x="4" y="20"/>
                  </a:cubicBezTo>
                  <a:cubicBezTo>
                    <a:pt x="0" y="24"/>
                    <a:pt x="6" y="31"/>
                    <a:pt x="10" y="27"/>
                  </a:cubicBezTo>
                  <a:cubicBezTo>
                    <a:pt x="17" y="20"/>
                    <a:pt x="25" y="15"/>
                    <a:pt x="34" y="11"/>
                  </a:cubicBezTo>
                  <a:cubicBezTo>
                    <a:pt x="39" y="8"/>
                    <a:pt x="34" y="0"/>
                    <a:pt x="2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36739EA8-13F7-41A9-92D3-8A74764814A7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8440E31E-8754-41F4-8A18-921671932D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5" name="Freeform 46">
              <a:extLst>
                <a:ext uri="{FF2B5EF4-FFF2-40B4-BE49-F238E27FC236}">
                  <a16:creationId xmlns:a16="http://schemas.microsoft.com/office/drawing/2014/main" id="{86F61859-D344-440F-ABFC-FBDDF33386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6" name="Freeform 47">
              <a:extLst>
                <a:ext uri="{FF2B5EF4-FFF2-40B4-BE49-F238E27FC236}">
                  <a16:creationId xmlns:a16="http://schemas.microsoft.com/office/drawing/2014/main" id="{E846426C-2BA7-4B00-9A44-0B4EA4055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7" name="Freeform 48">
              <a:extLst>
                <a:ext uri="{FF2B5EF4-FFF2-40B4-BE49-F238E27FC236}">
                  <a16:creationId xmlns:a16="http://schemas.microsoft.com/office/drawing/2014/main" id="{1F261D30-FADF-435E-A586-9056AB1F82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8" name="Freeform 49">
              <a:extLst>
                <a:ext uri="{FF2B5EF4-FFF2-40B4-BE49-F238E27FC236}">
                  <a16:creationId xmlns:a16="http://schemas.microsoft.com/office/drawing/2014/main" id="{0077F260-35F2-42EF-8582-F2332D000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89" name="文本框 88">
            <a:extLst>
              <a:ext uri="{FF2B5EF4-FFF2-40B4-BE49-F238E27FC236}">
                <a16:creationId xmlns:a16="http://schemas.microsoft.com/office/drawing/2014/main" id="{B3BD1636-A6C1-44C3-88B0-32D7D346A3DF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90" name="组合 89">
            <a:extLst>
              <a:ext uri="{FF2B5EF4-FFF2-40B4-BE49-F238E27FC236}">
                <a16:creationId xmlns:a16="http://schemas.microsoft.com/office/drawing/2014/main" id="{066D3C44-E810-4AEC-A2DE-9D1325588C86}"/>
              </a:ext>
            </a:extLst>
          </p:cNvPr>
          <p:cNvGrpSpPr/>
          <p:nvPr/>
        </p:nvGrpSpPr>
        <p:grpSpPr>
          <a:xfrm>
            <a:off x="1310208" y="2722517"/>
            <a:ext cx="3133864" cy="862966"/>
            <a:chOff x="8070965" y="2192795"/>
            <a:chExt cx="3133864" cy="862966"/>
          </a:xfrm>
        </p:grpSpPr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1FACD203-BE52-4CE8-9DC6-A51897887ED0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9E57CDBC-6F84-463C-891A-1A6C399CBC15}"/>
                </a:ext>
              </a:extLst>
            </p:cNvPr>
            <p:cNvSpPr txBox="1"/>
            <p:nvPr/>
          </p:nvSpPr>
          <p:spPr>
            <a:xfrm>
              <a:off x="8070965" y="2542351"/>
              <a:ext cx="31338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A2EC95FF-2924-4C09-A641-6796DAF5D2BD}"/>
              </a:ext>
            </a:extLst>
          </p:cNvPr>
          <p:cNvGrpSpPr/>
          <p:nvPr/>
        </p:nvGrpSpPr>
        <p:grpSpPr>
          <a:xfrm>
            <a:off x="4557281" y="2722517"/>
            <a:ext cx="3133864" cy="862966"/>
            <a:chOff x="8070965" y="2192795"/>
            <a:chExt cx="3133864" cy="862966"/>
          </a:xfrm>
        </p:grpSpPr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140B1436-DD71-4223-BE63-9FD94DE204FF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5C6C3BC7-2918-425C-9171-557480E81587}"/>
                </a:ext>
              </a:extLst>
            </p:cNvPr>
            <p:cNvSpPr txBox="1"/>
            <p:nvPr/>
          </p:nvSpPr>
          <p:spPr>
            <a:xfrm>
              <a:off x="8070965" y="2542351"/>
              <a:ext cx="31338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CE8B9CD0-0DD5-4195-9D16-52254A5E0AF3}"/>
              </a:ext>
            </a:extLst>
          </p:cNvPr>
          <p:cNvGrpSpPr/>
          <p:nvPr/>
        </p:nvGrpSpPr>
        <p:grpSpPr>
          <a:xfrm>
            <a:off x="1310208" y="5120087"/>
            <a:ext cx="3133864" cy="862966"/>
            <a:chOff x="8070965" y="2192795"/>
            <a:chExt cx="3133864" cy="862966"/>
          </a:xfrm>
        </p:grpSpPr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FAD42FD1-2E85-4E11-BD05-B3F4406C8533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4405BC3D-D88B-41D8-9542-2A975C8F8C8F}"/>
                </a:ext>
              </a:extLst>
            </p:cNvPr>
            <p:cNvSpPr txBox="1"/>
            <p:nvPr/>
          </p:nvSpPr>
          <p:spPr>
            <a:xfrm>
              <a:off x="8070965" y="2542352"/>
              <a:ext cx="31338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C7A4D1A6-00C4-4E90-A70E-CD5F3209F8B5}"/>
              </a:ext>
            </a:extLst>
          </p:cNvPr>
          <p:cNvGrpSpPr/>
          <p:nvPr/>
        </p:nvGrpSpPr>
        <p:grpSpPr>
          <a:xfrm>
            <a:off x="4557281" y="5120087"/>
            <a:ext cx="3133864" cy="862966"/>
            <a:chOff x="8070965" y="2192795"/>
            <a:chExt cx="3133864" cy="862966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5BD63FB7-0752-4DCD-81CB-5FE021083541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AEC5BA28-2622-44C8-A662-6E8EB671122D}"/>
                </a:ext>
              </a:extLst>
            </p:cNvPr>
            <p:cNvSpPr txBox="1"/>
            <p:nvPr/>
          </p:nvSpPr>
          <p:spPr>
            <a:xfrm>
              <a:off x="8070965" y="2542352"/>
              <a:ext cx="313386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24729987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9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9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9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515AC978-FD3C-468B-9B02-25E8CB955D82}"/>
              </a:ext>
            </a:extLst>
          </p:cNvPr>
          <p:cNvGrpSpPr/>
          <p:nvPr/>
        </p:nvGrpSpPr>
        <p:grpSpPr>
          <a:xfrm>
            <a:off x="1515481" y="2652568"/>
            <a:ext cx="2185236" cy="1430054"/>
            <a:chOff x="1890713" y="1217613"/>
            <a:chExt cx="2678112" cy="175260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515C0A8-FDDE-4021-9779-82A9DC65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713" y="1217613"/>
              <a:ext cx="879475" cy="1654175"/>
            </a:xfrm>
            <a:custGeom>
              <a:gdLst>
                <a:gd fmla="*/ 192 w 207" name="T0"/>
                <a:gd fmla="*/ 192 h 388" name="T1"/>
                <a:gd fmla="*/ 117 w 207" name="T2"/>
                <a:gd fmla="*/ 170 h 388" name="T3"/>
                <a:gd fmla="*/ 110 w 207" name="T4"/>
                <a:gd fmla="*/ 174 h 388" name="T5"/>
                <a:gd fmla="*/ 100 w 207" name="T6"/>
                <a:gd fmla="*/ 141 h 388" name="T7"/>
                <a:gd fmla="*/ 125 w 207" name="T8"/>
                <a:gd fmla="*/ 114 h 388" name="T9"/>
                <a:gd fmla="*/ 128 w 207" name="T10"/>
                <a:gd fmla="*/ 14 h 388" name="T11"/>
                <a:gd fmla="*/ 88 w 207" name="T12"/>
                <a:gd fmla="*/ 71 h 388" name="T13"/>
                <a:gd fmla="*/ 89 w 207" name="T14"/>
                <a:gd fmla="*/ 139 h 388" name="T15"/>
                <a:gd fmla="*/ 28 w 207" name="T16"/>
                <a:gd fmla="*/ 197 h 388" name="T17"/>
                <a:gd fmla="*/ 67 w 207" name="T18"/>
                <a:gd fmla="*/ 285 h 388" name="T19"/>
                <a:gd fmla="*/ 128 w 207" name="T20"/>
                <a:gd fmla="*/ 294 h 388" name="T21"/>
                <a:gd fmla="*/ 127 w 207" name="T22"/>
                <a:gd fmla="*/ 304 h 388" name="T23"/>
                <a:gd fmla="*/ 103 w 207" name="T24"/>
                <a:gd fmla="*/ 362 h 388" name="T25"/>
                <a:gd fmla="*/ 54 w 207" name="T26"/>
                <a:gd fmla="*/ 357 h 388" name="T27"/>
                <a:gd fmla="*/ 54 w 207" name="T28"/>
                <a:gd fmla="*/ 330 h 388" name="T29"/>
                <a:gd fmla="*/ 82 w 207" name="T30"/>
                <a:gd fmla="*/ 346 h 388" name="T31"/>
                <a:gd fmla="*/ 93 w 207" name="T32"/>
                <a:gd fmla="*/ 344 h 388" name="T33"/>
                <a:gd fmla="*/ 92 w 207" name="T34"/>
                <a:gd fmla="*/ 343 h 388" name="T35"/>
                <a:gd fmla="*/ 92 w 207" name="T36"/>
                <a:gd fmla="*/ 343 h 388" name="T37"/>
                <a:gd fmla="*/ 92 w 207" name="T38"/>
                <a:gd fmla="*/ 343 h 388" name="T39"/>
                <a:gd fmla="*/ 86 w 207" name="T40"/>
                <a:gd fmla="*/ 330 h 388" name="T41"/>
                <a:gd fmla="*/ 81 w 207" name="T42"/>
                <a:gd fmla="*/ 328 h 388" name="T43"/>
                <a:gd fmla="*/ 35 w 207" name="T44"/>
                <a:gd fmla="*/ 345 h 388" name="T45"/>
                <a:gd fmla="*/ 75 w 207" name="T46"/>
                <a:gd fmla="*/ 382 h 388" name="T47"/>
                <a:gd fmla="*/ 125 w 207" name="T48"/>
                <a:gd fmla="*/ 350 h 388" name="T49"/>
                <a:gd fmla="*/ 139 w 207" name="T50"/>
                <a:gd fmla="*/ 292 h 388" name="T51"/>
                <a:gd fmla="*/ 185 w 207" name="T52"/>
                <a:gd fmla="*/ 271 h 388" name="T53"/>
                <a:gd fmla="*/ 192 w 207" name="T54"/>
                <a:gd fmla="*/ 192 h 388" name="T55"/>
                <a:gd fmla="*/ 108 w 207" name="T56"/>
                <a:gd fmla="*/ 204 h 388" name="T57"/>
                <a:gd fmla="*/ 104 w 207" name="T58"/>
                <a:gd fmla="*/ 216 h 388" name="T59"/>
                <a:gd fmla="*/ 103 w 207" name="T60"/>
                <a:gd fmla="*/ 217 h 388" name="T61"/>
                <a:gd fmla="*/ 103 w 207" name="T62"/>
                <a:gd fmla="*/ 217 h 388" name="T63"/>
                <a:gd fmla="*/ 102 w 207" name="T64"/>
                <a:gd fmla="*/ 218 h 388" name="T65"/>
                <a:gd fmla="*/ 101 w 207" name="T66"/>
                <a:gd fmla="*/ 219 h 388" name="T67"/>
                <a:gd fmla="*/ 101 w 207" name="T68"/>
                <a:gd fmla="*/ 220 h 388" name="T69"/>
                <a:gd fmla="*/ 101 w 207" name="T70"/>
                <a:gd fmla="*/ 221 h 388" name="T71"/>
                <a:gd fmla="*/ 101 w 207" name="T72"/>
                <a:gd fmla="*/ 221 h 388" name="T73"/>
                <a:gd fmla="*/ 101 w 207" name="T74"/>
                <a:gd fmla="*/ 229 h 388" name="T75"/>
                <a:gd fmla="*/ 101 w 207" name="T76"/>
                <a:gd fmla="*/ 231 h 388" name="T77"/>
                <a:gd fmla="*/ 89 w 207" name="T78"/>
                <a:gd fmla="*/ 211 h 388" name="T79"/>
                <a:gd fmla="*/ 103 w 207" name="T80"/>
                <a:gd fmla="*/ 189 h 388" name="T81"/>
                <a:gd fmla="*/ 108 w 207" name="T82"/>
                <a:gd fmla="*/ 204 h 388" name="T83"/>
                <a:gd fmla="*/ 97 w 207" name="T84"/>
                <a:gd fmla="*/ 84 h 388" name="T85"/>
                <a:gd fmla="*/ 133 w 207" name="T86"/>
                <a:gd fmla="*/ 40 h 388" name="T87"/>
                <a:gd fmla="*/ 98 w 207" name="T88"/>
                <a:gd fmla="*/ 130 h 388" name="T89"/>
                <a:gd fmla="*/ 97 w 207" name="T90"/>
                <a:gd fmla="*/ 84 h 388" name="T91"/>
                <a:gd fmla="*/ 35 w 207" name="T92"/>
                <a:gd fmla="*/ 252 h 388" name="T93"/>
                <a:gd fmla="*/ 66 w 207" name="T94"/>
                <a:gd fmla="*/ 173 h 388" name="T95"/>
                <a:gd fmla="*/ 91 w 207" name="T96"/>
                <a:gd fmla="*/ 150 h 388" name="T97"/>
                <a:gd fmla="*/ 100 w 207" name="T98"/>
                <a:gd fmla="*/ 180 h 388" name="T99"/>
                <a:gd fmla="*/ 97 w 207" name="T100"/>
                <a:gd fmla="*/ 241 h 388" name="T101"/>
                <a:gd fmla="*/ 121 w 207" name="T102"/>
                <a:gd fmla="*/ 245 h 388" name="T103"/>
                <a:gd fmla="*/ 127 w 207" name="T104"/>
                <a:gd fmla="*/ 284 h 388" name="T105"/>
                <a:gd fmla="*/ 35 w 207" name="T106"/>
                <a:gd fmla="*/ 252 h 388" name="T107"/>
                <a:gd fmla="*/ 139 w 207" name="T108"/>
                <a:gd fmla="*/ 282 h 388" name="T109"/>
                <a:gd fmla="*/ 132 w 207" name="T110"/>
                <a:gd fmla="*/ 242 h 388" name="T111"/>
                <a:gd fmla="*/ 134 w 207" name="T112"/>
                <a:gd fmla="*/ 213 h 388" name="T113"/>
                <a:gd fmla="*/ 119 w 207" name="T114"/>
                <a:gd fmla="*/ 201 h 388" name="T115"/>
                <a:gd fmla="*/ 113 w 207" name="T116"/>
                <a:gd fmla="*/ 183 h 388" name="T117"/>
                <a:gd fmla="*/ 156 w 207" name="T118"/>
                <a:gd fmla="*/ 178 h 388" name="T119"/>
                <a:gd fmla="*/ 177 w 207" name="T120"/>
                <a:gd fmla="*/ 263 h 388" name="T121"/>
                <a:gd fmla="*/ 139 w 207" name="T122"/>
                <a:gd fmla="*/ 282 h 38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88" w="206">
                  <a:moveTo>
                    <a:pt x="192" y="192"/>
                  </a:moveTo>
                  <a:cubicBezTo>
                    <a:pt x="176" y="166"/>
                    <a:pt x="145" y="160"/>
                    <a:pt x="117" y="170"/>
                  </a:cubicBezTo>
                  <a:cubicBezTo>
                    <a:pt x="115" y="171"/>
                    <a:pt x="112" y="172"/>
                    <a:pt x="110" y="174"/>
                  </a:cubicBezTo>
                  <a:cubicBezTo>
                    <a:pt x="107" y="163"/>
                    <a:pt x="103" y="152"/>
                    <a:pt x="100" y="141"/>
                  </a:cubicBezTo>
                  <a:cubicBezTo>
                    <a:pt x="109" y="132"/>
                    <a:pt x="117" y="124"/>
                    <a:pt x="125" y="114"/>
                  </a:cubicBezTo>
                  <a:cubicBezTo>
                    <a:pt x="145" y="89"/>
                    <a:pt x="164" y="36"/>
                    <a:pt x="128" y="14"/>
                  </a:cubicBezTo>
                  <a:cubicBezTo>
                    <a:pt x="105" y="0"/>
                    <a:pt x="91" y="60"/>
                    <a:pt x="88" y="71"/>
                  </a:cubicBezTo>
                  <a:cubicBezTo>
                    <a:pt x="83" y="94"/>
                    <a:pt x="84" y="116"/>
                    <a:pt x="89" y="139"/>
                  </a:cubicBezTo>
                  <a:cubicBezTo>
                    <a:pt x="66" y="160"/>
                    <a:pt x="41" y="179"/>
                    <a:pt x="28" y="197"/>
                  </a:cubicBezTo>
                  <a:cubicBezTo>
                    <a:pt x="0" y="238"/>
                    <a:pt x="26" y="269"/>
                    <a:pt x="67" y="285"/>
                  </a:cubicBezTo>
                  <a:cubicBezTo>
                    <a:pt x="85" y="292"/>
                    <a:pt x="107" y="295"/>
                    <a:pt x="128" y="294"/>
                  </a:cubicBezTo>
                  <a:cubicBezTo>
                    <a:pt x="128" y="297"/>
                    <a:pt x="128" y="301"/>
                    <a:pt x="127" y="304"/>
                  </a:cubicBezTo>
                  <a:cubicBezTo>
                    <a:pt x="126" y="325"/>
                    <a:pt x="117" y="347"/>
                    <a:pt x="103" y="362"/>
                  </a:cubicBezTo>
                  <a:cubicBezTo>
                    <a:pt x="87" y="378"/>
                    <a:pt x="68" y="370"/>
                    <a:pt x="54" y="357"/>
                  </a:cubicBezTo>
                  <a:cubicBezTo>
                    <a:pt x="54" y="330"/>
                    <a:pt x="54" y="330"/>
                    <a:pt x="54" y="330"/>
                  </a:cubicBezTo>
                  <a:cubicBezTo>
                    <a:pt x="67" y="328"/>
                    <a:pt x="76" y="334"/>
                    <a:pt x="82" y="346"/>
                  </a:cubicBezTo>
                  <a:cubicBezTo>
                    <a:pt x="84" y="352"/>
                    <a:pt x="93" y="351"/>
                    <a:pt x="93" y="344"/>
                  </a:cubicBezTo>
                  <a:cubicBezTo>
                    <a:pt x="93" y="344"/>
                    <a:pt x="92" y="343"/>
                    <a:pt x="92" y="343"/>
                  </a:cubicBezTo>
                  <a:cubicBezTo>
                    <a:pt x="92" y="343"/>
                    <a:pt x="92" y="343"/>
                    <a:pt x="92" y="343"/>
                  </a:cubicBezTo>
                  <a:cubicBezTo>
                    <a:pt x="92" y="343"/>
                    <a:pt x="92" y="343"/>
                    <a:pt x="92" y="343"/>
                  </a:cubicBezTo>
                  <a:cubicBezTo>
                    <a:pt x="91" y="338"/>
                    <a:pt x="89" y="334"/>
                    <a:pt x="86" y="330"/>
                  </a:cubicBezTo>
                  <a:cubicBezTo>
                    <a:pt x="85" y="328"/>
                    <a:pt x="83" y="328"/>
                    <a:pt x="81" y="328"/>
                  </a:cubicBezTo>
                  <a:cubicBezTo>
                    <a:pt x="63" y="314"/>
                    <a:pt x="32" y="315"/>
                    <a:pt x="35" y="345"/>
                  </a:cubicBezTo>
                  <a:cubicBezTo>
                    <a:pt x="36" y="364"/>
                    <a:pt x="59" y="378"/>
                    <a:pt x="75" y="382"/>
                  </a:cubicBezTo>
                  <a:cubicBezTo>
                    <a:pt x="97" y="388"/>
                    <a:pt x="115" y="366"/>
                    <a:pt x="125" y="350"/>
                  </a:cubicBezTo>
                  <a:cubicBezTo>
                    <a:pt x="136" y="332"/>
                    <a:pt x="139" y="312"/>
                    <a:pt x="139" y="292"/>
                  </a:cubicBezTo>
                  <a:cubicBezTo>
                    <a:pt x="156" y="289"/>
                    <a:pt x="172" y="282"/>
                    <a:pt x="185" y="271"/>
                  </a:cubicBezTo>
                  <a:cubicBezTo>
                    <a:pt x="207" y="250"/>
                    <a:pt x="207" y="216"/>
                    <a:pt x="192" y="192"/>
                  </a:cubicBezTo>
                  <a:close/>
                  <a:moveTo>
                    <a:pt x="108" y="204"/>
                  </a:moveTo>
                  <a:cubicBezTo>
                    <a:pt x="105" y="207"/>
                    <a:pt x="104" y="212"/>
                    <a:pt x="104" y="216"/>
                  </a:cubicBezTo>
                  <a:cubicBezTo>
                    <a:pt x="104" y="216"/>
                    <a:pt x="103" y="216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2" y="217"/>
                    <a:pt x="102" y="218"/>
                    <a:pt x="102" y="218"/>
                  </a:cubicBezTo>
                  <a:cubicBezTo>
                    <a:pt x="102" y="218"/>
                    <a:pt x="101" y="219"/>
                    <a:pt x="101" y="219"/>
                  </a:cubicBezTo>
                  <a:cubicBezTo>
                    <a:pt x="101" y="219"/>
                    <a:pt x="101" y="219"/>
                    <a:pt x="101" y="220"/>
                  </a:cubicBezTo>
                  <a:cubicBezTo>
                    <a:pt x="101" y="220"/>
                    <a:pt x="101" y="220"/>
                    <a:pt x="101" y="221"/>
                  </a:cubicBezTo>
                  <a:cubicBezTo>
                    <a:pt x="101" y="221"/>
                    <a:pt x="101" y="221"/>
                    <a:pt x="101" y="221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101" y="230"/>
                    <a:pt x="101" y="231"/>
                    <a:pt x="101" y="231"/>
                  </a:cubicBezTo>
                  <a:cubicBezTo>
                    <a:pt x="94" y="228"/>
                    <a:pt x="88" y="222"/>
                    <a:pt x="89" y="211"/>
                  </a:cubicBezTo>
                  <a:cubicBezTo>
                    <a:pt x="90" y="202"/>
                    <a:pt x="96" y="195"/>
                    <a:pt x="103" y="189"/>
                  </a:cubicBezTo>
                  <a:cubicBezTo>
                    <a:pt x="105" y="194"/>
                    <a:pt x="107" y="199"/>
                    <a:pt x="108" y="204"/>
                  </a:cubicBezTo>
                  <a:close/>
                  <a:moveTo>
                    <a:pt x="97" y="84"/>
                  </a:moveTo>
                  <a:cubicBezTo>
                    <a:pt x="100" y="69"/>
                    <a:pt x="116" y="1"/>
                    <a:pt x="133" y="40"/>
                  </a:cubicBezTo>
                  <a:cubicBezTo>
                    <a:pt x="147" y="73"/>
                    <a:pt x="126" y="103"/>
                    <a:pt x="98" y="130"/>
                  </a:cubicBezTo>
                  <a:cubicBezTo>
                    <a:pt x="95" y="115"/>
                    <a:pt x="94" y="99"/>
                    <a:pt x="97" y="84"/>
                  </a:cubicBezTo>
                  <a:close/>
                  <a:moveTo>
                    <a:pt x="35" y="252"/>
                  </a:moveTo>
                  <a:cubicBezTo>
                    <a:pt x="7" y="225"/>
                    <a:pt x="47" y="191"/>
                    <a:pt x="66" y="173"/>
                  </a:cubicBezTo>
                  <a:cubicBezTo>
                    <a:pt x="75" y="165"/>
                    <a:pt x="83" y="157"/>
                    <a:pt x="91" y="150"/>
                  </a:cubicBezTo>
                  <a:cubicBezTo>
                    <a:pt x="94" y="160"/>
                    <a:pt x="97" y="170"/>
                    <a:pt x="100" y="180"/>
                  </a:cubicBezTo>
                  <a:cubicBezTo>
                    <a:pt x="78" y="197"/>
                    <a:pt x="65" y="226"/>
                    <a:pt x="97" y="241"/>
                  </a:cubicBezTo>
                  <a:cubicBezTo>
                    <a:pt x="105" y="245"/>
                    <a:pt x="114" y="246"/>
                    <a:pt x="121" y="245"/>
                  </a:cubicBezTo>
                  <a:cubicBezTo>
                    <a:pt x="124" y="258"/>
                    <a:pt x="126" y="271"/>
                    <a:pt x="127" y="284"/>
                  </a:cubicBezTo>
                  <a:cubicBezTo>
                    <a:pt x="93" y="286"/>
                    <a:pt x="55" y="272"/>
                    <a:pt x="35" y="252"/>
                  </a:cubicBezTo>
                  <a:close/>
                  <a:moveTo>
                    <a:pt x="139" y="282"/>
                  </a:moveTo>
                  <a:cubicBezTo>
                    <a:pt x="138" y="269"/>
                    <a:pt x="135" y="255"/>
                    <a:pt x="132" y="242"/>
                  </a:cubicBezTo>
                  <a:cubicBezTo>
                    <a:pt x="139" y="236"/>
                    <a:pt x="142" y="227"/>
                    <a:pt x="134" y="213"/>
                  </a:cubicBezTo>
                  <a:cubicBezTo>
                    <a:pt x="131" y="208"/>
                    <a:pt x="125" y="202"/>
                    <a:pt x="119" y="201"/>
                  </a:cubicBezTo>
                  <a:cubicBezTo>
                    <a:pt x="117" y="195"/>
                    <a:pt x="115" y="189"/>
                    <a:pt x="113" y="183"/>
                  </a:cubicBezTo>
                  <a:cubicBezTo>
                    <a:pt x="127" y="177"/>
                    <a:pt x="145" y="175"/>
                    <a:pt x="156" y="178"/>
                  </a:cubicBezTo>
                  <a:cubicBezTo>
                    <a:pt x="194" y="187"/>
                    <a:pt x="201" y="237"/>
                    <a:pt x="177" y="263"/>
                  </a:cubicBezTo>
                  <a:cubicBezTo>
                    <a:pt x="167" y="273"/>
                    <a:pt x="154" y="279"/>
                    <a:pt x="139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49A754C-092A-4CF5-8E29-0DF4ED37B06A}"/>
                </a:ext>
              </a:extLst>
            </p:cNvPr>
            <p:cNvSpPr/>
            <p:nvPr/>
          </p:nvSpPr>
          <p:spPr bwMode="auto">
            <a:xfrm>
              <a:off x="2817813" y="1665288"/>
              <a:ext cx="1563687" cy="1287463"/>
            </a:xfrm>
            <a:custGeom>
              <a:gdLst>
                <a:gd fmla="*/ 365 w 368" name="T0"/>
                <a:gd fmla="*/ 222 h 302" name="T1"/>
                <a:gd fmla="*/ 365 w 368" name="T2"/>
                <a:gd fmla="*/ 221 h 302" name="T3"/>
                <a:gd fmla="*/ 355 w 368" name="T4"/>
                <a:gd fmla="*/ 204 h 302" name="T5"/>
                <a:gd fmla="*/ 344 w 368" name="T6"/>
                <a:gd fmla="*/ 199 h 302" name="T7"/>
                <a:gd fmla="*/ 268 w 368" name="T8"/>
                <a:gd fmla="*/ 211 h 302" name="T9"/>
                <a:gd fmla="*/ 261 w 368" name="T10"/>
                <a:gd fmla="*/ 217 h 302" name="T11"/>
                <a:gd fmla="*/ 120 w 368" name="T12"/>
                <a:gd fmla="*/ 227 h 302" name="T13"/>
                <a:gd fmla="*/ 174 w 368" name="T14"/>
                <a:gd fmla="*/ 59 h 302" name="T15"/>
                <a:gd fmla="*/ 173 w 368" name="T16"/>
                <a:gd fmla="*/ 46 h 302" name="T17"/>
                <a:gd fmla="*/ 173 w 368" name="T18"/>
                <a:gd fmla="*/ 46 h 302" name="T19"/>
                <a:gd fmla="*/ 174 w 368" name="T20"/>
                <a:gd fmla="*/ 44 h 302" name="T21"/>
                <a:gd fmla="*/ 193 w 368" name="T22"/>
                <a:gd fmla="*/ 43 h 302" name="T23"/>
                <a:gd fmla="*/ 202 w 368" name="T24"/>
                <a:gd fmla="*/ 38 h 302" name="T25"/>
                <a:gd fmla="*/ 226 w 368" name="T26"/>
                <a:gd fmla="*/ 36 h 302" name="T27"/>
                <a:gd fmla="*/ 253 w 368" name="T28"/>
                <a:gd fmla="*/ 34 h 302" name="T29"/>
                <a:gd fmla="*/ 265 w 368" name="T30"/>
                <a:gd fmla="*/ 38 h 302" name="T31"/>
                <a:gd fmla="*/ 281 w 368" name="T32"/>
                <a:gd fmla="*/ 34 h 302" name="T33"/>
                <a:gd fmla="*/ 288 w 368" name="T34"/>
                <a:gd fmla="*/ 17 h 302" name="T35"/>
                <a:gd fmla="*/ 279 w 368" name="T36"/>
                <a:gd fmla="*/ 3 h 302" name="T37"/>
                <a:gd fmla="*/ 237 w 368" name="T38"/>
                <a:gd fmla="*/ 3 h 302" name="T39"/>
                <a:gd fmla="*/ 230 w 368" name="T40"/>
                <a:gd fmla="*/ 6 h 302" name="T41"/>
                <a:gd fmla="*/ 220 w 368" name="T42"/>
                <a:gd fmla="*/ 7 h 302" name="T43"/>
                <a:gd fmla="*/ 89 w 368" name="T44"/>
                <a:gd fmla="*/ 3 h 302" name="T45"/>
                <a:gd fmla="*/ 79 w 368" name="T46"/>
                <a:gd fmla="*/ 12 h 302" name="T47"/>
                <a:gd fmla="*/ 72 w 368" name="T48"/>
                <a:gd fmla="*/ 29 h 302" name="T49"/>
                <a:gd fmla="*/ 79 w 368" name="T50"/>
                <a:gd fmla="*/ 44 h 302" name="T51"/>
                <a:gd fmla="*/ 90 w 368" name="T52"/>
                <a:gd fmla="*/ 52 h 302" name="T53"/>
                <a:gd fmla="*/ 123 w 368" name="T54"/>
                <a:gd fmla="*/ 48 h 302" name="T55"/>
                <a:gd fmla="*/ 15 w 368" name="T56"/>
                <a:gd fmla="*/ 218 h 302" name="T57"/>
                <a:gd fmla="*/ 9 w 368" name="T58"/>
                <a:gd fmla="*/ 219 h 302" name="T59"/>
                <a:gd fmla="*/ 3 w 368" name="T60"/>
                <a:gd fmla="*/ 239 h 302" name="T61"/>
                <a:gd fmla="*/ 9 w 368" name="T62"/>
                <a:gd fmla="*/ 259 h 302" name="T63"/>
                <a:gd fmla="*/ 34 w 368" name="T64"/>
                <a:gd fmla="*/ 288 h 302" name="T65"/>
                <a:gd fmla="*/ 46 w 368" name="T66"/>
                <a:gd fmla="*/ 283 h 302" name="T67"/>
                <a:gd fmla="*/ 50 w 368" name="T68"/>
                <a:gd fmla="*/ 284 h 302" name="T69"/>
                <a:gd fmla="*/ 65 w 368" name="T70"/>
                <a:gd fmla="*/ 284 h 302" name="T71"/>
                <a:gd fmla="*/ 261 w 368" name="T72"/>
                <a:gd fmla="*/ 275 h 302" name="T73"/>
                <a:gd fmla="*/ 289 w 368" name="T74"/>
                <a:gd fmla="*/ 276 h 302" name="T75"/>
                <a:gd fmla="*/ 344 w 368" name="T76"/>
                <a:gd fmla="*/ 262 h 302" name="T77"/>
                <a:gd fmla="*/ 365 w 368" name="T78"/>
                <a:gd fmla="*/ 251 h 302" name="T79"/>
                <a:gd fmla="*/ 365 w 368" name="T80"/>
                <a:gd fmla="*/ 222 h 30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02" w="368">
                  <a:moveTo>
                    <a:pt x="365" y="222"/>
                  </a:moveTo>
                  <a:cubicBezTo>
                    <a:pt x="365" y="222"/>
                    <a:pt x="365" y="222"/>
                    <a:pt x="365" y="221"/>
                  </a:cubicBezTo>
                  <a:cubicBezTo>
                    <a:pt x="368" y="213"/>
                    <a:pt x="364" y="204"/>
                    <a:pt x="355" y="204"/>
                  </a:cubicBezTo>
                  <a:cubicBezTo>
                    <a:pt x="352" y="201"/>
                    <a:pt x="348" y="200"/>
                    <a:pt x="344" y="199"/>
                  </a:cubicBezTo>
                  <a:cubicBezTo>
                    <a:pt x="319" y="196"/>
                    <a:pt x="292" y="207"/>
                    <a:pt x="268" y="211"/>
                  </a:cubicBezTo>
                  <a:cubicBezTo>
                    <a:pt x="264" y="212"/>
                    <a:pt x="262" y="214"/>
                    <a:pt x="261" y="217"/>
                  </a:cubicBezTo>
                  <a:cubicBezTo>
                    <a:pt x="213" y="214"/>
                    <a:pt x="167" y="222"/>
                    <a:pt x="120" y="227"/>
                  </a:cubicBezTo>
                  <a:cubicBezTo>
                    <a:pt x="122" y="167"/>
                    <a:pt x="140" y="114"/>
                    <a:pt x="174" y="59"/>
                  </a:cubicBezTo>
                  <a:cubicBezTo>
                    <a:pt x="177" y="54"/>
                    <a:pt x="176" y="50"/>
                    <a:pt x="173" y="46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4" y="45"/>
                    <a:pt x="174" y="44"/>
                    <a:pt x="174" y="44"/>
                  </a:cubicBezTo>
                  <a:cubicBezTo>
                    <a:pt x="181" y="43"/>
                    <a:pt x="187" y="43"/>
                    <a:pt x="193" y="43"/>
                  </a:cubicBezTo>
                  <a:cubicBezTo>
                    <a:pt x="197" y="43"/>
                    <a:pt x="200" y="41"/>
                    <a:pt x="202" y="38"/>
                  </a:cubicBezTo>
                  <a:cubicBezTo>
                    <a:pt x="210" y="38"/>
                    <a:pt x="218" y="37"/>
                    <a:pt x="226" y="36"/>
                  </a:cubicBezTo>
                  <a:cubicBezTo>
                    <a:pt x="235" y="36"/>
                    <a:pt x="244" y="35"/>
                    <a:pt x="253" y="34"/>
                  </a:cubicBezTo>
                  <a:cubicBezTo>
                    <a:pt x="257" y="35"/>
                    <a:pt x="261" y="37"/>
                    <a:pt x="265" y="38"/>
                  </a:cubicBezTo>
                  <a:cubicBezTo>
                    <a:pt x="271" y="41"/>
                    <a:pt x="277" y="40"/>
                    <a:pt x="281" y="34"/>
                  </a:cubicBezTo>
                  <a:cubicBezTo>
                    <a:pt x="284" y="27"/>
                    <a:pt x="286" y="25"/>
                    <a:pt x="288" y="17"/>
                  </a:cubicBezTo>
                  <a:cubicBezTo>
                    <a:pt x="289" y="12"/>
                    <a:pt x="285" y="4"/>
                    <a:pt x="279" y="3"/>
                  </a:cubicBezTo>
                  <a:cubicBezTo>
                    <a:pt x="265" y="1"/>
                    <a:pt x="252" y="2"/>
                    <a:pt x="237" y="3"/>
                  </a:cubicBezTo>
                  <a:cubicBezTo>
                    <a:pt x="234" y="3"/>
                    <a:pt x="232" y="5"/>
                    <a:pt x="230" y="6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177" y="2"/>
                    <a:pt x="133" y="0"/>
                    <a:pt x="89" y="3"/>
                  </a:cubicBezTo>
                  <a:cubicBezTo>
                    <a:pt x="84" y="4"/>
                    <a:pt x="80" y="8"/>
                    <a:pt x="79" y="12"/>
                  </a:cubicBezTo>
                  <a:cubicBezTo>
                    <a:pt x="73" y="15"/>
                    <a:pt x="68" y="21"/>
                    <a:pt x="72" y="29"/>
                  </a:cubicBezTo>
                  <a:cubicBezTo>
                    <a:pt x="74" y="34"/>
                    <a:pt x="76" y="38"/>
                    <a:pt x="79" y="44"/>
                  </a:cubicBezTo>
                  <a:cubicBezTo>
                    <a:pt x="80" y="48"/>
                    <a:pt x="84" y="53"/>
                    <a:pt x="90" y="52"/>
                  </a:cubicBezTo>
                  <a:cubicBezTo>
                    <a:pt x="101" y="51"/>
                    <a:pt x="112" y="49"/>
                    <a:pt x="123" y="48"/>
                  </a:cubicBezTo>
                  <a:cubicBezTo>
                    <a:pt x="73" y="75"/>
                    <a:pt x="9" y="153"/>
                    <a:pt x="15" y="218"/>
                  </a:cubicBezTo>
                  <a:cubicBezTo>
                    <a:pt x="13" y="218"/>
                    <a:pt x="11" y="218"/>
                    <a:pt x="9" y="219"/>
                  </a:cubicBezTo>
                  <a:cubicBezTo>
                    <a:pt x="2" y="225"/>
                    <a:pt x="0" y="231"/>
                    <a:pt x="3" y="239"/>
                  </a:cubicBezTo>
                  <a:cubicBezTo>
                    <a:pt x="5" y="246"/>
                    <a:pt x="7" y="252"/>
                    <a:pt x="9" y="259"/>
                  </a:cubicBezTo>
                  <a:cubicBezTo>
                    <a:pt x="13" y="272"/>
                    <a:pt x="20" y="284"/>
                    <a:pt x="34" y="288"/>
                  </a:cubicBezTo>
                  <a:cubicBezTo>
                    <a:pt x="39" y="289"/>
                    <a:pt x="44" y="287"/>
                    <a:pt x="46" y="283"/>
                  </a:cubicBezTo>
                  <a:cubicBezTo>
                    <a:pt x="47" y="284"/>
                    <a:pt x="49" y="284"/>
                    <a:pt x="50" y="284"/>
                  </a:cubicBezTo>
                  <a:cubicBezTo>
                    <a:pt x="55" y="284"/>
                    <a:pt x="60" y="284"/>
                    <a:pt x="65" y="284"/>
                  </a:cubicBezTo>
                  <a:cubicBezTo>
                    <a:pt x="125" y="302"/>
                    <a:pt x="202" y="299"/>
                    <a:pt x="261" y="275"/>
                  </a:cubicBezTo>
                  <a:cubicBezTo>
                    <a:pt x="270" y="275"/>
                    <a:pt x="279" y="275"/>
                    <a:pt x="289" y="276"/>
                  </a:cubicBezTo>
                  <a:cubicBezTo>
                    <a:pt x="319" y="277"/>
                    <a:pt x="333" y="274"/>
                    <a:pt x="344" y="262"/>
                  </a:cubicBezTo>
                  <a:cubicBezTo>
                    <a:pt x="350" y="271"/>
                    <a:pt x="367" y="264"/>
                    <a:pt x="365" y="251"/>
                  </a:cubicBezTo>
                  <a:cubicBezTo>
                    <a:pt x="363" y="242"/>
                    <a:pt x="366" y="232"/>
                    <a:pt x="365" y="222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4C50EAE-387E-458B-B9C3-386954C98C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1612901"/>
              <a:ext cx="1849437" cy="1357313"/>
            </a:xfrm>
            <a:custGeom>
              <a:gdLst>
                <a:gd fmla="*/ 395 w 435" name="T0"/>
                <a:gd fmla="*/ 251 h 318" name="T1"/>
                <a:gd fmla="*/ 316 w 435" name="T2"/>
                <a:gd fmla="*/ 46 h 318" name="T3"/>
                <a:gd fmla="*/ 317 w 435" name="T4"/>
                <a:gd fmla="*/ 6 h 318" name="T5"/>
                <a:gd fmla="*/ 193 w 435" name="T6"/>
                <a:gd fmla="*/ 9 h 318" name="T7"/>
                <a:gd fmla="*/ 89 w 435" name="T8"/>
                <a:gd fmla="*/ 20 h 318" name="T9"/>
                <a:gd fmla="*/ 90 w 435" name="T10"/>
                <a:gd fmla="*/ 23 h 318" name="T11"/>
                <a:gd fmla="*/ 98 w 435" name="T12"/>
                <a:gd fmla="*/ 66 h 318" name="T13"/>
                <a:gd fmla="*/ 14 w 435" name="T14"/>
                <a:gd fmla="*/ 234 h 318" name="T15"/>
                <a:gd fmla="*/ 29 w 435" name="T16"/>
                <a:gd fmla="*/ 286 h 318" name="T17"/>
                <a:gd fmla="*/ 30 w 435" name="T18"/>
                <a:gd fmla="*/ 298 h 318" name="T19"/>
                <a:gd fmla="*/ 59 w 435" name="T20"/>
                <a:gd fmla="*/ 316 h 318" name="T21"/>
                <a:gd fmla="*/ 318 w 435" name="T22"/>
                <a:gd fmla="*/ 301 h 318" name="T23"/>
                <a:gd fmla="*/ 107 w 435" name="T24"/>
                <a:gd fmla="*/ 22 h 318" name="T25"/>
                <a:gd fmla="*/ 306 w 435" name="T26"/>
                <a:gd fmla="*/ 12 h 318" name="T27"/>
                <a:gd fmla="*/ 107 w 435" name="T28"/>
                <a:gd fmla="*/ 56 h 318" name="T29"/>
                <a:gd fmla="*/ 107 w 435" name="T30"/>
                <a:gd fmla="*/ 22 h 318" name="T31"/>
                <a:gd fmla="*/ 107 w 435" name="T32"/>
                <a:gd fmla="*/ 67 h 318" name="T33"/>
                <a:gd fmla="*/ 309 w 435" name="T34"/>
                <a:gd fmla="*/ 56 h 318" name="T35"/>
                <a:gd fmla="*/ 380 w 435" name="T36"/>
                <a:gd fmla="*/ 200 h 318" name="T37"/>
                <a:gd fmla="*/ 104 w 435" name="T38"/>
                <a:gd fmla="*/ 75 h 318" name="T39"/>
                <a:gd fmla="*/ 245 w 435" name="T40"/>
                <a:gd fmla="*/ 258 h 318" name="T41"/>
                <a:gd fmla="*/ 216 w 435" name="T42"/>
                <a:gd fmla="*/ 271 h 318" name="T43"/>
                <a:gd fmla="*/ 242 w 435" name="T44"/>
                <a:gd fmla="*/ 235 h 318" name="T45"/>
                <a:gd fmla="*/ 276 w 435" name="T46"/>
                <a:gd fmla="*/ 252 h 318" name="T47"/>
                <a:gd fmla="*/ 39 w 435" name="T48"/>
                <a:gd fmla="*/ 281 h 318" name="T49"/>
                <a:gd fmla="*/ 64 w 435" name="T50"/>
                <a:gd fmla="*/ 240 h 318" name="T51"/>
                <a:gd fmla="*/ 40 w 435" name="T52"/>
                <a:gd fmla="*/ 280 h 318" name="T53"/>
                <a:gd fmla="*/ 50 w 435" name="T54"/>
                <a:gd fmla="*/ 285 h 318" name="T55"/>
                <a:gd fmla="*/ 94 w 435" name="T56"/>
                <a:gd fmla="*/ 278 h 318" name="T57"/>
                <a:gd fmla="*/ 141 w 435" name="T58"/>
                <a:gd fmla="*/ 277 h 318" name="T59"/>
                <a:gd fmla="*/ 123 w 435" name="T60"/>
                <a:gd fmla="*/ 261 h 318" name="T61"/>
                <a:gd fmla="*/ 141 w 435" name="T62"/>
                <a:gd fmla="*/ 277 h 318" name="T63"/>
                <a:gd fmla="*/ 104 w 435" name="T64"/>
                <a:gd fmla="*/ 273 h 318" name="T65"/>
                <a:gd fmla="*/ 174 w 435" name="T66"/>
                <a:gd fmla="*/ 239 h 318" name="T67"/>
                <a:gd fmla="*/ 124 w 435" name="T68"/>
                <a:gd fmla="*/ 245 h 318" name="T69"/>
                <a:gd fmla="*/ 164 w 435" name="T70"/>
                <a:gd fmla="*/ 274 h 318" name="T71"/>
                <a:gd fmla="*/ 188 w 435" name="T72"/>
                <a:gd fmla="*/ 257 h 318" name="T73"/>
                <a:gd fmla="*/ 176 w 435" name="T74"/>
                <a:gd fmla="*/ 273 h 318" name="T75"/>
                <a:gd fmla="*/ 235 w 435" name="T76"/>
                <a:gd fmla="*/ 235 h 318" name="T77"/>
                <a:gd fmla="*/ 189 w 435" name="T78"/>
                <a:gd fmla="*/ 238 h 318" name="T79"/>
                <a:gd fmla="*/ 297 w 435" name="T80"/>
                <a:gd fmla="*/ 241 h 318" name="T81"/>
                <a:gd fmla="*/ 281 w 435" name="T82"/>
                <a:gd fmla="*/ 265 h 318" name="T83"/>
                <a:gd fmla="*/ 301 w 435" name="T84"/>
                <a:gd fmla="*/ 228 h 318" name="T85"/>
                <a:gd fmla="*/ 331 w 435" name="T86"/>
                <a:gd fmla="*/ 240 h 318" name="T87"/>
                <a:gd fmla="*/ 334 w 435" name="T88"/>
                <a:gd fmla="*/ 257 h 318" name="T89"/>
                <a:gd fmla="*/ 369 w 435" name="T90"/>
                <a:gd fmla="*/ 250 h 318" name="T91"/>
                <a:gd fmla="*/ 389 w 435" name="T92"/>
                <a:gd fmla="*/ 250 h 318" name="T93"/>
                <a:gd fmla="*/ 352 w 435" name="T94"/>
                <a:gd fmla="*/ 218 h 318" name="T95"/>
                <a:gd fmla="*/ 387 w 435" name="T96"/>
                <a:gd fmla="*/ 207 h 318" name="T97"/>
                <a:gd fmla="*/ 389 w 435" name="T98"/>
                <a:gd fmla="*/ 250 h 31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18" w="435">
                  <a:moveTo>
                    <a:pt x="395" y="252"/>
                  </a:moveTo>
                  <a:cubicBezTo>
                    <a:pt x="395" y="251"/>
                    <a:pt x="395" y="251"/>
                    <a:pt x="395" y="251"/>
                  </a:cubicBezTo>
                  <a:cubicBezTo>
                    <a:pt x="397" y="251"/>
                    <a:pt x="399" y="249"/>
                    <a:pt x="399" y="246"/>
                  </a:cubicBezTo>
                  <a:cubicBezTo>
                    <a:pt x="398" y="180"/>
                    <a:pt x="396" y="67"/>
                    <a:pt x="316" y="46"/>
                  </a:cubicBezTo>
                  <a:cubicBezTo>
                    <a:pt x="316" y="46"/>
                    <a:pt x="316" y="45"/>
                    <a:pt x="316" y="45"/>
                  </a:cubicBezTo>
                  <a:cubicBezTo>
                    <a:pt x="317" y="32"/>
                    <a:pt x="317" y="19"/>
                    <a:pt x="317" y="6"/>
                  </a:cubicBezTo>
                  <a:cubicBezTo>
                    <a:pt x="317" y="3"/>
                    <a:pt x="315" y="0"/>
                    <a:pt x="312" y="0"/>
                  </a:cubicBezTo>
                  <a:cubicBezTo>
                    <a:pt x="272" y="1"/>
                    <a:pt x="232" y="10"/>
                    <a:pt x="193" y="9"/>
                  </a:cubicBezTo>
                  <a:cubicBezTo>
                    <a:pt x="161" y="9"/>
                    <a:pt x="128" y="3"/>
                    <a:pt x="97" y="13"/>
                  </a:cubicBezTo>
                  <a:cubicBezTo>
                    <a:pt x="93" y="12"/>
                    <a:pt x="87" y="15"/>
                    <a:pt x="89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1"/>
                    <a:pt x="90" y="22"/>
                    <a:pt x="90" y="23"/>
                  </a:cubicBezTo>
                  <a:cubicBezTo>
                    <a:pt x="94" y="37"/>
                    <a:pt x="93" y="51"/>
                    <a:pt x="97" y="64"/>
                  </a:cubicBezTo>
                  <a:cubicBezTo>
                    <a:pt x="98" y="65"/>
                    <a:pt x="98" y="65"/>
                    <a:pt x="98" y="66"/>
                  </a:cubicBezTo>
                  <a:cubicBezTo>
                    <a:pt x="35" y="89"/>
                    <a:pt x="0" y="166"/>
                    <a:pt x="12" y="231"/>
                  </a:cubicBezTo>
                  <a:cubicBezTo>
                    <a:pt x="13" y="232"/>
                    <a:pt x="13" y="233"/>
                    <a:pt x="14" y="234"/>
                  </a:cubicBezTo>
                  <a:cubicBezTo>
                    <a:pt x="15" y="235"/>
                    <a:pt x="15" y="236"/>
                    <a:pt x="16" y="237"/>
                  </a:cubicBezTo>
                  <a:cubicBezTo>
                    <a:pt x="17" y="250"/>
                    <a:pt x="19" y="273"/>
                    <a:pt x="29" y="286"/>
                  </a:cubicBezTo>
                  <a:cubicBezTo>
                    <a:pt x="28" y="287"/>
                    <a:pt x="28" y="288"/>
                    <a:pt x="28" y="290"/>
                  </a:cubicBezTo>
                  <a:cubicBezTo>
                    <a:pt x="28" y="293"/>
                    <a:pt x="29" y="295"/>
                    <a:pt x="30" y="298"/>
                  </a:cubicBezTo>
                  <a:cubicBezTo>
                    <a:pt x="30" y="298"/>
                    <a:pt x="31" y="299"/>
                    <a:pt x="31" y="299"/>
                  </a:cubicBezTo>
                  <a:cubicBezTo>
                    <a:pt x="36" y="309"/>
                    <a:pt x="47" y="314"/>
                    <a:pt x="59" y="316"/>
                  </a:cubicBezTo>
                  <a:cubicBezTo>
                    <a:pt x="60" y="317"/>
                    <a:pt x="62" y="318"/>
                    <a:pt x="63" y="318"/>
                  </a:cubicBezTo>
                  <a:cubicBezTo>
                    <a:pt x="149" y="316"/>
                    <a:pt x="233" y="304"/>
                    <a:pt x="318" y="301"/>
                  </a:cubicBezTo>
                  <a:cubicBezTo>
                    <a:pt x="345" y="300"/>
                    <a:pt x="435" y="301"/>
                    <a:pt x="395" y="252"/>
                  </a:cubicBezTo>
                  <a:close/>
                  <a:moveTo>
                    <a:pt x="107" y="22"/>
                  </a:moveTo>
                  <a:cubicBezTo>
                    <a:pt x="135" y="15"/>
                    <a:pt x="165" y="19"/>
                    <a:pt x="193" y="20"/>
                  </a:cubicBezTo>
                  <a:cubicBezTo>
                    <a:pt x="231" y="22"/>
                    <a:pt x="269" y="13"/>
                    <a:pt x="306" y="12"/>
                  </a:cubicBezTo>
                  <a:cubicBezTo>
                    <a:pt x="306" y="21"/>
                    <a:pt x="306" y="30"/>
                    <a:pt x="305" y="39"/>
                  </a:cubicBezTo>
                  <a:cubicBezTo>
                    <a:pt x="239" y="39"/>
                    <a:pt x="172" y="43"/>
                    <a:pt x="107" y="56"/>
                  </a:cubicBezTo>
                  <a:cubicBezTo>
                    <a:pt x="105" y="46"/>
                    <a:pt x="104" y="36"/>
                    <a:pt x="102" y="25"/>
                  </a:cubicBezTo>
                  <a:cubicBezTo>
                    <a:pt x="105" y="25"/>
                    <a:pt x="107" y="24"/>
                    <a:pt x="107" y="22"/>
                  </a:cubicBezTo>
                  <a:close/>
                  <a:moveTo>
                    <a:pt x="104" y="75"/>
                  </a:moveTo>
                  <a:cubicBezTo>
                    <a:pt x="108" y="74"/>
                    <a:pt x="109" y="70"/>
                    <a:pt x="107" y="67"/>
                  </a:cubicBezTo>
                  <a:cubicBezTo>
                    <a:pt x="172" y="54"/>
                    <a:pt x="239" y="50"/>
                    <a:pt x="305" y="51"/>
                  </a:cubicBezTo>
                  <a:cubicBezTo>
                    <a:pt x="305" y="53"/>
                    <a:pt x="306" y="55"/>
                    <a:pt x="309" y="56"/>
                  </a:cubicBezTo>
                  <a:cubicBezTo>
                    <a:pt x="372" y="69"/>
                    <a:pt x="384" y="143"/>
                    <a:pt x="387" y="204"/>
                  </a:cubicBezTo>
                  <a:cubicBezTo>
                    <a:pt x="386" y="201"/>
                    <a:pt x="383" y="199"/>
                    <a:pt x="380" y="200"/>
                  </a:cubicBezTo>
                  <a:cubicBezTo>
                    <a:pt x="265" y="230"/>
                    <a:pt x="141" y="231"/>
                    <a:pt x="23" y="227"/>
                  </a:cubicBezTo>
                  <a:cubicBezTo>
                    <a:pt x="11" y="168"/>
                    <a:pt x="45" y="95"/>
                    <a:pt x="104" y="75"/>
                  </a:cubicBezTo>
                  <a:close/>
                  <a:moveTo>
                    <a:pt x="216" y="271"/>
                  </a:moveTo>
                  <a:cubicBezTo>
                    <a:pt x="224" y="259"/>
                    <a:pt x="235" y="242"/>
                    <a:pt x="245" y="258"/>
                  </a:cubicBezTo>
                  <a:cubicBezTo>
                    <a:pt x="247" y="261"/>
                    <a:pt x="249" y="265"/>
                    <a:pt x="253" y="268"/>
                  </a:cubicBezTo>
                  <a:cubicBezTo>
                    <a:pt x="240" y="269"/>
                    <a:pt x="228" y="270"/>
                    <a:pt x="216" y="271"/>
                  </a:cubicBezTo>
                  <a:close/>
                  <a:moveTo>
                    <a:pt x="243" y="235"/>
                  </a:moveTo>
                  <a:cubicBezTo>
                    <a:pt x="243" y="235"/>
                    <a:pt x="242" y="235"/>
                    <a:pt x="242" y="235"/>
                  </a:cubicBezTo>
                  <a:cubicBezTo>
                    <a:pt x="258" y="233"/>
                    <a:pt x="275" y="231"/>
                    <a:pt x="291" y="229"/>
                  </a:cubicBezTo>
                  <a:cubicBezTo>
                    <a:pt x="286" y="237"/>
                    <a:pt x="281" y="245"/>
                    <a:pt x="276" y="252"/>
                  </a:cubicBezTo>
                  <a:cubicBezTo>
                    <a:pt x="263" y="273"/>
                    <a:pt x="251" y="246"/>
                    <a:pt x="243" y="235"/>
                  </a:cubicBezTo>
                  <a:close/>
                  <a:moveTo>
                    <a:pt x="39" y="281"/>
                  </a:moveTo>
                  <a:cubicBezTo>
                    <a:pt x="30" y="271"/>
                    <a:pt x="28" y="250"/>
                    <a:pt x="27" y="239"/>
                  </a:cubicBezTo>
                  <a:cubicBezTo>
                    <a:pt x="39" y="239"/>
                    <a:pt x="52" y="239"/>
                    <a:pt x="64" y="240"/>
                  </a:cubicBezTo>
                  <a:cubicBezTo>
                    <a:pt x="64" y="240"/>
                    <a:pt x="63" y="240"/>
                    <a:pt x="63" y="241"/>
                  </a:cubicBezTo>
                  <a:cubicBezTo>
                    <a:pt x="56" y="254"/>
                    <a:pt x="49" y="267"/>
                    <a:pt x="40" y="280"/>
                  </a:cubicBezTo>
                  <a:cubicBezTo>
                    <a:pt x="39" y="280"/>
                    <a:pt x="39" y="280"/>
                    <a:pt x="39" y="281"/>
                  </a:cubicBezTo>
                  <a:close/>
                  <a:moveTo>
                    <a:pt x="50" y="285"/>
                  </a:moveTo>
                  <a:cubicBezTo>
                    <a:pt x="57" y="274"/>
                    <a:pt x="64" y="263"/>
                    <a:pt x="70" y="252"/>
                  </a:cubicBezTo>
                  <a:cubicBezTo>
                    <a:pt x="79" y="259"/>
                    <a:pt x="87" y="268"/>
                    <a:pt x="94" y="278"/>
                  </a:cubicBezTo>
                  <a:cubicBezTo>
                    <a:pt x="79" y="279"/>
                    <a:pt x="64" y="281"/>
                    <a:pt x="50" y="285"/>
                  </a:cubicBezTo>
                  <a:close/>
                  <a:moveTo>
                    <a:pt x="141" y="277"/>
                  </a:moveTo>
                  <a:cubicBezTo>
                    <a:pt x="132" y="277"/>
                    <a:pt x="124" y="277"/>
                    <a:pt x="115" y="277"/>
                  </a:cubicBezTo>
                  <a:cubicBezTo>
                    <a:pt x="118" y="272"/>
                    <a:pt x="120" y="266"/>
                    <a:pt x="123" y="261"/>
                  </a:cubicBezTo>
                  <a:cubicBezTo>
                    <a:pt x="126" y="255"/>
                    <a:pt x="138" y="269"/>
                    <a:pt x="145" y="277"/>
                  </a:cubicBezTo>
                  <a:cubicBezTo>
                    <a:pt x="143" y="277"/>
                    <a:pt x="142" y="277"/>
                    <a:pt x="141" y="277"/>
                  </a:cubicBezTo>
                  <a:close/>
                  <a:moveTo>
                    <a:pt x="124" y="245"/>
                  </a:moveTo>
                  <a:cubicBezTo>
                    <a:pt x="115" y="247"/>
                    <a:pt x="109" y="262"/>
                    <a:pt x="104" y="273"/>
                  </a:cubicBezTo>
                  <a:cubicBezTo>
                    <a:pt x="95" y="260"/>
                    <a:pt x="85" y="249"/>
                    <a:pt x="72" y="240"/>
                  </a:cubicBezTo>
                  <a:cubicBezTo>
                    <a:pt x="106" y="240"/>
                    <a:pt x="140" y="240"/>
                    <a:pt x="174" y="239"/>
                  </a:cubicBezTo>
                  <a:cubicBezTo>
                    <a:pt x="169" y="245"/>
                    <a:pt x="165" y="256"/>
                    <a:pt x="163" y="258"/>
                  </a:cubicBezTo>
                  <a:cubicBezTo>
                    <a:pt x="147" y="284"/>
                    <a:pt x="142" y="243"/>
                    <a:pt x="124" y="245"/>
                  </a:cubicBezTo>
                  <a:close/>
                  <a:moveTo>
                    <a:pt x="176" y="273"/>
                  </a:moveTo>
                  <a:cubicBezTo>
                    <a:pt x="172" y="273"/>
                    <a:pt x="168" y="274"/>
                    <a:pt x="164" y="274"/>
                  </a:cubicBezTo>
                  <a:cubicBezTo>
                    <a:pt x="169" y="269"/>
                    <a:pt x="173" y="263"/>
                    <a:pt x="177" y="257"/>
                  </a:cubicBezTo>
                  <a:cubicBezTo>
                    <a:pt x="183" y="247"/>
                    <a:pt x="181" y="247"/>
                    <a:pt x="188" y="257"/>
                  </a:cubicBezTo>
                  <a:cubicBezTo>
                    <a:pt x="191" y="262"/>
                    <a:pt x="195" y="267"/>
                    <a:pt x="199" y="272"/>
                  </a:cubicBezTo>
                  <a:cubicBezTo>
                    <a:pt x="191" y="272"/>
                    <a:pt x="183" y="272"/>
                    <a:pt x="176" y="273"/>
                  </a:cubicBezTo>
                  <a:close/>
                  <a:moveTo>
                    <a:pt x="189" y="238"/>
                  </a:moveTo>
                  <a:cubicBezTo>
                    <a:pt x="204" y="238"/>
                    <a:pt x="219" y="237"/>
                    <a:pt x="235" y="235"/>
                  </a:cubicBezTo>
                  <a:cubicBezTo>
                    <a:pt x="227" y="240"/>
                    <a:pt x="222" y="245"/>
                    <a:pt x="216" y="252"/>
                  </a:cubicBezTo>
                  <a:cubicBezTo>
                    <a:pt x="204" y="269"/>
                    <a:pt x="197" y="249"/>
                    <a:pt x="189" y="238"/>
                  </a:cubicBezTo>
                  <a:close/>
                  <a:moveTo>
                    <a:pt x="281" y="265"/>
                  </a:moveTo>
                  <a:cubicBezTo>
                    <a:pt x="288" y="259"/>
                    <a:pt x="292" y="249"/>
                    <a:pt x="297" y="241"/>
                  </a:cubicBezTo>
                  <a:cubicBezTo>
                    <a:pt x="303" y="249"/>
                    <a:pt x="309" y="257"/>
                    <a:pt x="319" y="260"/>
                  </a:cubicBezTo>
                  <a:cubicBezTo>
                    <a:pt x="306" y="262"/>
                    <a:pt x="294" y="264"/>
                    <a:pt x="281" y="265"/>
                  </a:cubicBezTo>
                  <a:close/>
                  <a:moveTo>
                    <a:pt x="301" y="228"/>
                  </a:moveTo>
                  <a:cubicBezTo>
                    <a:pt x="301" y="228"/>
                    <a:pt x="301" y="228"/>
                    <a:pt x="301" y="228"/>
                  </a:cubicBezTo>
                  <a:cubicBezTo>
                    <a:pt x="314" y="226"/>
                    <a:pt x="327" y="223"/>
                    <a:pt x="340" y="221"/>
                  </a:cubicBezTo>
                  <a:cubicBezTo>
                    <a:pt x="337" y="227"/>
                    <a:pt x="334" y="234"/>
                    <a:pt x="331" y="240"/>
                  </a:cubicBezTo>
                  <a:cubicBezTo>
                    <a:pt x="321" y="259"/>
                    <a:pt x="308" y="237"/>
                    <a:pt x="301" y="228"/>
                  </a:cubicBezTo>
                  <a:close/>
                  <a:moveTo>
                    <a:pt x="334" y="257"/>
                  </a:moveTo>
                  <a:cubicBezTo>
                    <a:pt x="340" y="250"/>
                    <a:pt x="345" y="239"/>
                    <a:pt x="348" y="230"/>
                  </a:cubicBezTo>
                  <a:cubicBezTo>
                    <a:pt x="355" y="237"/>
                    <a:pt x="362" y="243"/>
                    <a:pt x="369" y="250"/>
                  </a:cubicBezTo>
                  <a:cubicBezTo>
                    <a:pt x="358" y="251"/>
                    <a:pt x="345" y="254"/>
                    <a:pt x="334" y="257"/>
                  </a:cubicBezTo>
                  <a:close/>
                  <a:moveTo>
                    <a:pt x="389" y="250"/>
                  </a:moveTo>
                  <a:cubicBezTo>
                    <a:pt x="388" y="250"/>
                    <a:pt x="387" y="250"/>
                    <a:pt x="386" y="250"/>
                  </a:cubicBezTo>
                  <a:cubicBezTo>
                    <a:pt x="374" y="239"/>
                    <a:pt x="363" y="229"/>
                    <a:pt x="352" y="218"/>
                  </a:cubicBezTo>
                  <a:cubicBezTo>
                    <a:pt x="362" y="216"/>
                    <a:pt x="373" y="214"/>
                    <a:pt x="383" y="211"/>
                  </a:cubicBezTo>
                  <a:cubicBezTo>
                    <a:pt x="385" y="210"/>
                    <a:pt x="386" y="209"/>
                    <a:pt x="387" y="207"/>
                  </a:cubicBezTo>
                  <a:cubicBezTo>
                    <a:pt x="387" y="221"/>
                    <a:pt x="387" y="235"/>
                    <a:pt x="388" y="246"/>
                  </a:cubicBezTo>
                  <a:cubicBezTo>
                    <a:pt x="388" y="248"/>
                    <a:pt x="388" y="249"/>
                    <a:pt x="389" y="250"/>
                  </a:cubicBezTo>
                  <a:cubicBezTo>
                    <a:pt x="389" y="250"/>
                    <a:pt x="389" y="250"/>
                    <a:pt x="389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EB0C2C89-8DC6-4D6A-B57A-F732A268E46E}"/>
              </a:ext>
            </a:extLst>
          </p:cNvPr>
          <p:cNvGrpSpPr/>
          <p:nvPr/>
        </p:nvGrpSpPr>
        <p:grpSpPr>
          <a:xfrm>
            <a:off x="5019627" y="2652568"/>
            <a:ext cx="2185236" cy="1430054"/>
            <a:chOff x="1890713" y="1217613"/>
            <a:chExt cx="2678112" cy="17526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DCE6AA1E-AB9B-4CCD-91CB-6171838AB6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713" y="1217613"/>
              <a:ext cx="879475" cy="1654175"/>
            </a:xfrm>
            <a:custGeom>
              <a:gdLst>
                <a:gd fmla="*/ 192 w 207" name="T0"/>
                <a:gd fmla="*/ 192 h 388" name="T1"/>
                <a:gd fmla="*/ 117 w 207" name="T2"/>
                <a:gd fmla="*/ 170 h 388" name="T3"/>
                <a:gd fmla="*/ 110 w 207" name="T4"/>
                <a:gd fmla="*/ 174 h 388" name="T5"/>
                <a:gd fmla="*/ 100 w 207" name="T6"/>
                <a:gd fmla="*/ 141 h 388" name="T7"/>
                <a:gd fmla="*/ 125 w 207" name="T8"/>
                <a:gd fmla="*/ 114 h 388" name="T9"/>
                <a:gd fmla="*/ 128 w 207" name="T10"/>
                <a:gd fmla="*/ 14 h 388" name="T11"/>
                <a:gd fmla="*/ 88 w 207" name="T12"/>
                <a:gd fmla="*/ 71 h 388" name="T13"/>
                <a:gd fmla="*/ 89 w 207" name="T14"/>
                <a:gd fmla="*/ 139 h 388" name="T15"/>
                <a:gd fmla="*/ 28 w 207" name="T16"/>
                <a:gd fmla="*/ 197 h 388" name="T17"/>
                <a:gd fmla="*/ 67 w 207" name="T18"/>
                <a:gd fmla="*/ 285 h 388" name="T19"/>
                <a:gd fmla="*/ 128 w 207" name="T20"/>
                <a:gd fmla="*/ 294 h 388" name="T21"/>
                <a:gd fmla="*/ 127 w 207" name="T22"/>
                <a:gd fmla="*/ 304 h 388" name="T23"/>
                <a:gd fmla="*/ 103 w 207" name="T24"/>
                <a:gd fmla="*/ 362 h 388" name="T25"/>
                <a:gd fmla="*/ 54 w 207" name="T26"/>
                <a:gd fmla="*/ 357 h 388" name="T27"/>
                <a:gd fmla="*/ 54 w 207" name="T28"/>
                <a:gd fmla="*/ 330 h 388" name="T29"/>
                <a:gd fmla="*/ 82 w 207" name="T30"/>
                <a:gd fmla="*/ 346 h 388" name="T31"/>
                <a:gd fmla="*/ 93 w 207" name="T32"/>
                <a:gd fmla="*/ 344 h 388" name="T33"/>
                <a:gd fmla="*/ 92 w 207" name="T34"/>
                <a:gd fmla="*/ 343 h 388" name="T35"/>
                <a:gd fmla="*/ 92 w 207" name="T36"/>
                <a:gd fmla="*/ 343 h 388" name="T37"/>
                <a:gd fmla="*/ 92 w 207" name="T38"/>
                <a:gd fmla="*/ 343 h 388" name="T39"/>
                <a:gd fmla="*/ 86 w 207" name="T40"/>
                <a:gd fmla="*/ 330 h 388" name="T41"/>
                <a:gd fmla="*/ 81 w 207" name="T42"/>
                <a:gd fmla="*/ 328 h 388" name="T43"/>
                <a:gd fmla="*/ 35 w 207" name="T44"/>
                <a:gd fmla="*/ 345 h 388" name="T45"/>
                <a:gd fmla="*/ 75 w 207" name="T46"/>
                <a:gd fmla="*/ 382 h 388" name="T47"/>
                <a:gd fmla="*/ 125 w 207" name="T48"/>
                <a:gd fmla="*/ 350 h 388" name="T49"/>
                <a:gd fmla="*/ 139 w 207" name="T50"/>
                <a:gd fmla="*/ 292 h 388" name="T51"/>
                <a:gd fmla="*/ 185 w 207" name="T52"/>
                <a:gd fmla="*/ 271 h 388" name="T53"/>
                <a:gd fmla="*/ 192 w 207" name="T54"/>
                <a:gd fmla="*/ 192 h 388" name="T55"/>
                <a:gd fmla="*/ 108 w 207" name="T56"/>
                <a:gd fmla="*/ 204 h 388" name="T57"/>
                <a:gd fmla="*/ 104 w 207" name="T58"/>
                <a:gd fmla="*/ 216 h 388" name="T59"/>
                <a:gd fmla="*/ 103 w 207" name="T60"/>
                <a:gd fmla="*/ 217 h 388" name="T61"/>
                <a:gd fmla="*/ 103 w 207" name="T62"/>
                <a:gd fmla="*/ 217 h 388" name="T63"/>
                <a:gd fmla="*/ 102 w 207" name="T64"/>
                <a:gd fmla="*/ 218 h 388" name="T65"/>
                <a:gd fmla="*/ 101 w 207" name="T66"/>
                <a:gd fmla="*/ 219 h 388" name="T67"/>
                <a:gd fmla="*/ 101 w 207" name="T68"/>
                <a:gd fmla="*/ 220 h 388" name="T69"/>
                <a:gd fmla="*/ 101 w 207" name="T70"/>
                <a:gd fmla="*/ 221 h 388" name="T71"/>
                <a:gd fmla="*/ 101 w 207" name="T72"/>
                <a:gd fmla="*/ 221 h 388" name="T73"/>
                <a:gd fmla="*/ 101 w 207" name="T74"/>
                <a:gd fmla="*/ 229 h 388" name="T75"/>
                <a:gd fmla="*/ 101 w 207" name="T76"/>
                <a:gd fmla="*/ 231 h 388" name="T77"/>
                <a:gd fmla="*/ 89 w 207" name="T78"/>
                <a:gd fmla="*/ 211 h 388" name="T79"/>
                <a:gd fmla="*/ 103 w 207" name="T80"/>
                <a:gd fmla="*/ 189 h 388" name="T81"/>
                <a:gd fmla="*/ 108 w 207" name="T82"/>
                <a:gd fmla="*/ 204 h 388" name="T83"/>
                <a:gd fmla="*/ 97 w 207" name="T84"/>
                <a:gd fmla="*/ 84 h 388" name="T85"/>
                <a:gd fmla="*/ 133 w 207" name="T86"/>
                <a:gd fmla="*/ 40 h 388" name="T87"/>
                <a:gd fmla="*/ 98 w 207" name="T88"/>
                <a:gd fmla="*/ 130 h 388" name="T89"/>
                <a:gd fmla="*/ 97 w 207" name="T90"/>
                <a:gd fmla="*/ 84 h 388" name="T91"/>
                <a:gd fmla="*/ 35 w 207" name="T92"/>
                <a:gd fmla="*/ 252 h 388" name="T93"/>
                <a:gd fmla="*/ 66 w 207" name="T94"/>
                <a:gd fmla="*/ 173 h 388" name="T95"/>
                <a:gd fmla="*/ 91 w 207" name="T96"/>
                <a:gd fmla="*/ 150 h 388" name="T97"/>
                <a:gd fmla="*/ 100 w 207" name="T98"/>
                <a:gd fmla="*/ 180 h 388" name="T99"/>
                <a:gd fmla="*/ 97 w 207" name="T100"/>
                <a:gd fmla="*/ 241 h 388" name="T101"/>
                <a:gd fmla="*/ 121 w 207" name="T102"/>
                <a:gd fmla="*/ 245 h 388" name="T103"/>
                <a:gd fmla="*/ 127 w 207" name="T104"/>
                <a:gd fmla="*/ 284 h 388" name="T105"/>
                <a:gd fmla="*/ 35 w 207" name="T106"/>
                <a:gd fmla="*/ 252 h 388" name="T107"/>
                <a:gd fmla="*/ 139 w 207" name="T108"/>
                <a:gd fmla="*/ 282 h 388" name="T109"/>
                <a:gd fmla="*/ 132 w 207" name="T110"/>
                <a:gd fmla="*/ 242 h 388" name="T111"/>
                <a:gd fmla="*/ 134 w 207" name="T112"/>
                <a:gd fmla="*/ 213 h 388" name="T113"/>
                <a:gd fmla="*/ 119 w 207" name="T114"/>
                <a:gd fmla="*/ 201 h 388" name="T115"/>
                <a:gd fmla="*/ 113 w 207" name="T116"/>
                <a:gd fmla="*/ 183 h 388" name="T117"/>
                <a:gd fmla="*/ 156 w 207" name="T118"/>
                <a:gd fmla="*/ 178 h 388" name="T119"/>
                <a:gd fmla="*/ 177 w 207" name="T120"/>
                <a:gd fmla="*/ 263 h 388" name="T121"/>
                <a:gd fmla="*/ 139 w 207" name="T122"/>
                <a:gd fmla="*/ 282 h 38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88" w="206">
                  <a:moveTo>
                    <a:pt x="192" y="192"/>
                  </a:moveTo>
                  <a:cubicBezTo>
                    <a:pt x="176" y="166"/>
                    <a:pt x="145" y="160"/>
                    <a:pt x="117" y="170"/>
                  </a:cubicBezTo>
                  <a:cubicBezTo>
                    <a:pt x="115" y="171"/>
                    <a:pt x="112" y="172"/>
                    <a:pt x="110" y="174"/>
                  </a:cubicBezTo>
                  <a:cubicBezTo>
                    <a:pt x="107" y="163"/>
                    <a:pt x="103" y="152"/>
                    <a:pt x="100" y="141"/>
                  </a:cubicBezTo>
                  <a:cubicBezTo>
                    <a:pt x="109" y="132"/>
                    <a:pt x="117" y="124"/>
                    <a:pt x="125" y="114"/>
                  </a:cubicBezTo>
                  <a:cubicBezTo>
                    <a:pt x="145" y="89"/>
                    <a:pt x="164" y="36"/>
                    <a:pt x="128" y="14"/>
                  </a:cubicBezTo>
                  <a:cubicBezTo>
                    <a:pt x="105" y="0"/>
                    <a:pt x="91" y="60"/>
                    <a:pt x="88" y="71"/>
                  </a:cubicBezTo>
                  <a:cubicBezTo>
                    <a:pt x="83" y="94"/>
                    <a:pt x="84" y="116"/>
                    <a:pt x="89" y="139"/>
                  </a:cubicBezTo>
                  <a:cubicBezTo>
                    <a:pt x="66" y="160"/>
                    <a:pt x="41" y="179"/>
                    <a:pt x="28" y="197"/>
                  </a:cubicBezTo>
                  <a:cubicBezTo>
                    <a:pt x="0" y="238"/>
                    <a:pt x="26" y="269"/>
                    <a:pt x="67" y="285"/>
                  </a:cubicBezTo>
                  <a:cubicBezTo>
                    <a:pt x="85" y="292"/>
                    <a:pt x="107" y="295"/>
                    <a:pt x="128" y="294"/>
                  </a:cubicBezTo>
                  <a:cubicBezTo>
                    <a:pt x="128" y="297"/>
                    <a:pt x="128" y="301"/>
                    <a:pt x="127" y="304"/>
                  </a:cubicBezTo>
                  <a:cubicBezTo>
                    <a:pt x="126" y="325"/>
                    <a:pt x="117" y="347"/>
                    <a:pt x="103" y="362"/>
                  </a:cubicBezTo>
                  <a:cubicBezTo>
                    <a:pt x="87" y="378"/>
                    <a:pt x="68" y="370"/>
                    <a:pt x="54" y="357"/>
                  </a:cubicBezTo>
                  <a:cubicBezTo>
                    <a:pt x="54" y="330"/>
                    <a:pt x="54" y="330"/>
                    <a:pt x="54" y="330"/>
                  </a:cubicBezTo>
                  <a:cubicBezTo>
                    <a:pt x="67" y="328"/>
                    <a:pt x="76" y="334"/>
                    <a:pt x="82" y="346"/>
                  </a:cubicBezTo>
                  <a:cubicBezTo>
                    <a:pt x="84" y="352"/>
                    <a:pt x="93" y="351"/>
                    <a:pt x="93" y="344"/>
                  </a:cubicBezTo>
                  <a:cubicBezTo>
                    <a:pt x="93" y="344"/>
                    <a:pt x="92" y="343"/>
                    <a:pt x="92" y="343"/>
                  </a:cubicBezTo>
                  <a:cubicBezTo>
                    <a:pt x="92" y="343"/>
                    <a:pt x="92" y="343"/>
                    <a:pt x="92" y="343"/>
                  </a:cubicBezTo>
                  <a:cubicBezTo>
                    <a:pt x="92" y="343"/>
                    <a:pt x="92" y="343"/>
                    <a:pt x="92" y="343"/>
                  </a:cubicBezTo>
                  <a:cubicBezTo>
                    <a:pt x="91" y="338"/>
                    <a:pt x="89" y="334"/>
                    <a:pt x="86" y="330"/>
                  </a:cubicBezTo>
                  <a:cubicBezTo>
                    <a:pt x="85" y="328"/>
                    <a:pt x="83" y="328"/>
                    <a:pt x="81" y="328"/>
                  </a:cubicBezTo>
                  <a:cubicBezTo>
                    <a:pt x="63" y="314"/>
                    <a:pt x="32" y="315"/>
                    <a:pt x="35" y="345"/>
                  </a:cubicBezTo>
                  <a:cubicBezTo>
                    <a:pt x="36" y="364"/>
                    <a:pt x="59" y="378"/>
                    <a:pt x="75" y="382"/>
                  </a:cubicBezTo>
                  <a:cubicBezTo>
                    <a:pt x="97" y="388"/>
                    <a:pt x="115" y="366"/>
                    <a:pt x="125" y="350"/>
                  </a:cubicBezTo>
                  <a:cubicBezTo>
                    <a:pt x="136" y="332"/>
                    <a:pt x="139" y="312"/>
                    <a:pt x="139" y="292"/>
                  </a:cubicBezTo>
                  <a:cubicBezTo>
                    <a:pt x="156" y="289"/>
                    <a:pt x="172" y="282"/>
                    <a:pt x="185" y="271"/>
                  </a:cubicBezTo>
                  <a:cubicBezTo>
                    <a:pt x="207" y="250"/>
                    <a:pt x="207" y="216"/>
                    <a:pt x="192" y="192"/>
                  </a:cubicBezTo>
                  <a:close/>
                  <a:moveTo>
                    <a:pt x="108" y="204"/>
                  </a:moveTo>
                  <a:cubicBezTo>
                    <a:pt x="105" y="207"/>
                    <a:pt x="104" y="212"/>
                    <a:pt x="104" y="216"/>
                  </a:cubicBezTo>
                  <a:cubicBezTo>
                    <a:pt x="104" y="216"/>
                    <a:pt x="103" y="216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2" y="217"/>
                    <a:pt x="102" y="218"/>
                    <a:pt x="102" y="218"/>
                  </a:cubicBezTo>
                  <a:cubicBezTo>
                    <a:pt x="102" y="218"/>
                    <a:pt x="101" y="219"/>
                    <a:pt x="101" y="219"/>
                  </a:cubicBezTo>
                  <a:cubicBezTo>
                    <a:pt x="101" y="219"/>
                    <a:pt x="101" y="219"/>
                    <a:pt x="101" y="220"/>
                  </a:cubicBezTo>
                  <a:cubicBezTo>
                    <a:pt x="101" y="220"/>
                    <a:pt x="101" y="220"/>
                    <a:pt x="101" y="221"/>
                  </a:cubicBezTo>
                  <a:cubicBezTo>
                    <a:pt x="101" y="221"/>
                    <a:pt x="101" y="221"/>
                    <a:pt x="101" y="221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101" y="230"/>
                    <a:pt x="101" y="231"/>
                    <a:pt x="101" y="231"/>
                  </a:cubicBezTo>
                  <a:cubicBezTo>
                    <a:pt x="94" y="228"/>
                    <a:pt x="88" y="222"/>
                    <a:pt x="89" y="211"/>
                  </a:cubicBezTo>
                  <a:cubicBezTo>
                    <a:pt x="90" y="202"/>
                    <a:pt x="96" y="195"/>
                    <a:pt x="103" y="189"/>
                  </a:cubicBezTo>
                  <a:cubicBezTo>
                    <a:pt x="105" y="194"/>
                    <a:pt x="107" y="199"/>
                    <a:pt x="108" y="204"/>
                  </a:cubicBezTo>
                  <a:close/>
                  <a:moveTo>
                    <a:pt x="97" y="84"/>
                  </a:moveTo>
                  <a:cubicBezTo>
                    <a:pt x="100" y="69"/>
                    <a:pt x="116" y="1"/>
                    <a:pt x="133" y="40"/>
                  </a:cubicBezTo>
                  <a:cubicBezTo>
                    <a:pt x="147" y="73"/>
                    <a:pt x="126" y="103"/>
                    <a:pt x="98" y="130"/>
                  </a:cubicBezTo>
                  <a:cubicBezTo>
                    <a:pt x="95" y="115"/>
                    <a:pt x="94" y="99"/>
                    <a:pt x="97" y="84"/>
                  </a:cubicBezTo>
                  <a:close/>
                  <a:moveTo>
                    <a:pt x="35" y="252"/>
                  </a:moveTo>
                  <a:cubicBezTo>
                    <a:pt x="7" y="225"/>
                    <a:pt x="47" y="191"/>
                    <a:pt x="66" y="173"/>
                  </a:cubicBezTo>
                  <a:cubicBezTo>
                    <a:pt x="75" y="165"/>
                    <a:pt x="83" y="157"/>
                    <a:pt x="91" y="150"/>
                  </a:cubicBezTo>
                  <a:cubicBezTo>
                    <a:pt x="94" y="160"/>
                    <a:pt x="97" y="170"/>
                    <a:pt x="100" y="180"/>
                  </a:cubicBezTo>
                  <a:cubicBezTo>
                    <a:pt x="78" y="197"/>
                    <a:pt x="65" y="226"/>
                    <a:pt x="97" y="241"/>
                  </a:cubicBezTo>
                  <a:cubicBezTo>
                    <a:pt x="105" y="245"/>
                    <a:pt x="114" y="246"/>
                    <a:pt x="121" y="245"/>
                  </a:cubicBezTo>
                  <a:cubicBezTo>
                    <a:pt x="124" y="258"/>
                    <a:pt x="126" y="271"/>
                    <a:pt x="127" y="284"/>
                  </a:cubicBezTo>
                  <a:cubicBezTo>
                    <a:pt x="93" y="286"/>
                    <a:pt x="55" y="272"/>
                    <a:pt x="35" y="252"/>
                  </a:cubicBezTo>
                  <a:close/>
                  <a:moveTo>
                    <a:pt x="139" y="282"/>
                  </a:moveTo>
                  <a:cubicBezTo>
                    <a:pt x="138" y="269"/>
                    <a:pt x="135" y="255"/>
                    <a:pt x="132" y="242"/>
                  </a:cubicBezTo>
                  <a:cubicBezTo>
                    <a:pt x="139" y="236"/>
                    <a:pt x="142" y="227"/>
                    <a:pt x="134" y="213"/>
                  </a:cubicBezTo>
                  <a:cubicBezTo>
                    <a:pt x="131" y="208"/>
                    <a:pt x="125" y="202"/>
                    <a:pt x="119" y="201"/>
                  </a:cubicBezTo>
                  <a:cubicBezTo>
                    <a:pt x="117" y="195"/>
                    <a:pt x="115" y="189"/>
                    <a:pt x="113" y="183"/>
                  </a:cubicBezTo>
                  <a:cubicBezTo>
                    <a:pt x="127" y="177"/>
                    <a:pt x="145" y="175"/>
                    <a:pt x="156" y="178"/>
                  </a:cubicBezTo>
                  <a:cubicBezTo>
                    <a:pt x="194" y="187"/>
                    <a:pt x="201" y="237"/>
                    <a:pt x="177" y="263"/>
                  </a:cubicBezTo>
                  <a:cubicBezTo>
                    <a:pt x="167" y="273"/>
                    <a:pt x="154" y="279"/>
                    <a:pt x="139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83714AD-97F7-4945-B93B-7F84682A3BB0}"/>
                </a:ext>
              </a:extLst>
            </p:cNvPr>
            <p:cNvSpPr/>
            <p:nvPr/>
          </p:nvSpPr>
          <p:spPr bwMode="auto">
            <a:xfrm>
              <a:off x="2817813" y="1665288"/>
              <a:ext cx="1563687" cy="1287463"/>
            </a:xfrm>
            <a:custGeom>
              <a:gdLst>
                <a:gd fmla="*/ 365 w 368" name="T0"/>
                <a:gd fmla="*/ 222 h 302" name="T1"/>
                <a:gd fmla="*/ 365 w 368" name="T2"/>
                <a:gd fmla="*/ 221 h 302" name="T3"/>
                <a:gd fmla="*/ 355 w 368" name="T4"/>
                <a:gd fmla="*/ 204 h 302" name="T5"/>
                <a:gd fmla="*/ 344 w 368" name="T6"/>
                <a:gd fmla="*/ 199 h 302" name="T7"/>
                <a:gd fmla="*/ 268 w 368" name="T8"/>
                <a:gd fmla="*/ 211 h 302" name="T9"/>
                <a:gd fmla="*/ 261 w 368" name="T10"/>
                <a:gd fmla="*/ 217 h 302" name="T11"/>
                <a:gd fmla="*/ 120 w 368" name="T12"/>
                <a:gd fmla="*/ 227 h 302" name="T13"/>
                <a:gd fmla="*/ 174 w 368" name="T14"/>
                <a:gd fmla="*/ 59 h 302" name="T15"/>
                <a:gd fmla="*/ 173 w 368" name="T16"/>
                <a:gd fmla="*/ 46 h 302" name="T17"/>
                <a:gd fmla="*/ 173 w 368" name="T18"/>
                <a:gd fmla="*/ 46 h 302" name="T19"/>
                <a:gd fmla="*/ 174 w 368" name="T20"/>
                <a:gd fmla="*/ 44 h 302" name="T21"/>
                <a:gd fmla="*/ 193 w 368" name="T22"/>
                <a:gd fmla="*/ 43 h 302" name="T23"/>
                <a:gd fmla="*/ 202 w 368" name="T24"/>
                <a:gd fmla="*/ 38 h 302" name="T25"/>
                <a:gd fmla="*/ 226 w 368" name="T26"/>
                <a:gd fmla="*/ 36 h 302" name="T27"/>
                <a:gd fmla="*/ 253 w 368" name="T28"/>
                <a:gd fmla="*/ 34 h 302" name="T29"/>
                <a:gd fmla="*/ 265 w 368" name="T30"/>
                <a:gd fmla="*/ 38 h 302" name="T31"/>
                <a:gd fmla="*/ 281 w 368" name="T32"/>
                <a:gd fmla="*/ 34 h 302" name="T33"/>
                <a:gd fmla="*/ 288 w 368" name="T34"/>
                <a:gd fmla="*/ 17 h 302" name="T35"/>
                <a:gd fmla="*/ 279 w 368" name="T36"/>
                <a:gd fmla="*/ 3 h 302" name="T37"/>
                <a:gd fmla="*/ 237 w 368" name="T38"/>
                <a:gd fmla="*/ 3 h 302" name="T39"/>
                <a:gd fmla="*/ 230 w 368" name="T40"/>
                <a:gd fmla="*/ 6 h 302" name="T41"/>
                <a:gd fmla="*/ 220 w 368" name="T42"/>
                <a:gd fmla="*/ 7 h 302" name="T43"/>
                <a:gd fmla="*/ 89 w 368" name="T44"/>
                <a:gd fmla="*/ 3 h 302" name="T45"/>
                <a:gd fmla="*/ 79 w 368" name="T46"/>
                <a:gd fmla="*/ 12 h 302" name="T47"/>
                <a:gd fmla="*/ 72 w 368" name="T48"/>
                <a:gd fmla="*/ 29 h 302" name="T49"/>
                <a:gd fmla="*/ 79 w 368" name="T50"/>
                <a:gd fmla="*/ 44 h 302" name="T51"/>
                <a:gd fmla="*/ 90 w 368" name="T52"/>
                <a:gd fmla="*/ 52 h 302" name="T53"/>
                <a:gd fmla="*/ 123 w 368" name="T54"/>
                <a:gd fmla="*/ 48 h 302" name="T55"/>
                <a:gd fmla="*/ 15 w 368" name="T56"/>
                <a:gd fmla="*/ 218 h 302" name="T57"/>
                <a:gd fmla="*/ 9 w 368" name="T58"/>
                <a:gd fmla="*/ 219 h 302" name="T59"/>
                <a:gd fmla="*/ 3 w 368" name="T60"/>
                <a:gd fmla="*/ 239 h 302" name="T61"/>
                <a:gd fmla="*/ 9 w 368" name="T62"/>
                <a:gd fmla="*/ 259 h 302" name="T63"/>
                <a:gd fmla="*/ 34 w 368" name="T64"/>
                <a:gd fmla="*/ 288 h 302" name="T65"/>
                <a:gd fmla="*/ 46 w 368" name="T66"/>
                <a:gd fmla="*/ 283 h 302" name="T67"/>
                <a:gd fmla="*/ 50 w 368" name="T68"/>
                <a:gd fmla="*/ 284 h 302" name="T69"/>
                <a:gd fmla="*/ 65 w 368" name="T70"/>
                <a:gd fmla="*/ 284 h 302" name="T71"/>
                <a:gd fmla="*/ 261 w 368" name="T72"/>
                <a:gd fmla="*/ 275 h 302" name="T73"/>
                <a:gd fmla="*/ 289 w 368" name="T74"/>
                <a:gd fmla="*/ 276 h 302" name="T75"/>
                <a:gd fmla="*/ 344 w 368" name="T76"/>
                <a:gd fmla="*/ 262 h 302" name="T77"/>
                <a:gd fmla="*/ 365 w 368" name="T78"/>
                <a:gd fmla="*/ 251 h 302" name="T79"/>
                <a:gd fmla="*/ 365 w 368" name="T80"/>
                <a:gd fmla="*/ 222 h 30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02" w="368">
                  <a:moveTo>
                    <a:pt x="365" y="222"/>
                  </a:moveTo>
                  <a:cubicBezTo>
                    <a:pt x="365" y="222"/>
                    <a:pt x="365" y="222"/>
                    <a:pt x="365" y="221"/>
                  </a:cubicBezTo>
                  <a:cubicBezTo>
                    <a:pt x="368" y="213"/>
                    <a:pt x="364" y="204"/>
                    <a:pt x="355" y="204"/>
                  </a:cubicBezTo>
                  <a:cubicBezTo>
                    <a:pt x="352" y="201"/>
                    <a:pt x="348" y="200"/>
                    <a:pt x="344" y="199"/>
                  </a:cubicBezTo>
                  <a:cubicBezTo>
                    <a:pt x="319" y="196"/>
                    <a:pt x="292" y="207"/>
                    <a:pt x="268" y="211"/>
                  </a:cubicBezTo>
                  <a:cubicBezTo>
                    <a:pt x="264" y="212"/>
                    <a:pt x="262" y="214"/>
                    <a:pt x="261" y="217"/>
                  </a:cubicBezTo>
                  <a:cubicBezTo>
                    <a:pt x="213" y="214"/>
                    <a:pt x="167" y="222"/>
                    <a:pt x="120" y="227"/>
                  </a:cubicBezTo>
                  <a:cubicBezTo>
                    <a:pt x="122" y="167"/>
                    <a:pt x="140" y="114"/>
                    <a:pt x="174" y="59"/>
                  </a:cubicBezTo>
                  <a:cubicBezTo>
                    <a:pt x="177" y="54"/>
                    <a:pt x="176" y="50"/>
                    <a:pt x="173" y="46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4" y="45"/>
                    <a:pt x="174" y="44"/>
                    <a:pt x="174" y="44"/>
                  </a:cubicBezTo>
                  <a:cubicBezTo>
                    <a:pt x="181" y="43"/>
                    <a:pt x="187" y="43"/>
                    <a:pt x="193" y="43"/>
                  </a:cubicBezTo>
                  <a:cubicBezTo>
                    <a:pt x="197" y="43"/>
                    <a:pt x="200" y="41"/>
                    <a:pt x="202" y="38"/>
                  </a:cubicBezTo>
                  <a:cubicBezTo>
                    <a:pt x="210" y="38"/>
                    <a:pt x="218" y="37"/>
                    <a:pt x="226" y="36"/>
                  </a:cubicBezTo>
                  <a:cubicBezTo>
                    <a:pt x="235" y="36"/>
                    <a:pt x="244" y="35"/>
                    <a:pt x="253" y="34"/>
                  </a:cubicBezTo>
                  <a:cubicBezTo>
                    <a:pt x="257" y="35"/>
                    <a:pt x="261" y="37"/>
                    <a:pt x="265" y="38"/>
                  </a:cubicBezTo>
                  <a:cubicBezTo>
                    <a:pt x="271" y="41"/>
                    <a:pt x="277" y="40"/>
                    <a:pt x="281" y="34"/>
                  </a:cubicBezTo>
                  <a:cubicBezTo>
                    <a:pt x="284" y="27"/>
                    <a:pt x="286" y="25"/>
                    <a:pt x="288" y="17"/>
                  </a:cubicBezTo>
                  <a:cubicBezTo>
                    <a:pt x="289" y="12"/>
                    <a:pt x="285" y="4"/>
                    <a:pt x="279" y="3"/>
                  </a:cubicBezTo>
                  <a:cubicBezTo>
                    <a:pt x="265" y="1"/>
                    <a:pt x="252" y="2"/>
                    <a:pt x="237" y="3"/>
                  </a:cubicBezTo>
                  <a:cubicBezTo>
                    <a:pt x="234" y="3"/>
                    <a:pt x="232" y="5"/>
                    <a:pt x="230" y="6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177" y="2"/>
                    <a:pt x="133" y="0"/>
                    <a:pt x="89" y="3"/>
                  </a:cubicBezTo>
                  <a:cubicBezTo>
                    <a:pt x="84" y="4"/>
                    <a:pt x="80" y="8"/>
                    <a:pt x="79" y="12"/>
                  </a:cubicBezTo>
                  <a:cubicBezTo>
                    <a:pt x="73" y="15"/>
                    <a:pt x="68" y="21"/>
                    <a:pt x="72" y="29"/>
                  </a:cubicBezTo>
                  <a:cubicBezTo>
                    <a:pt x="74" y="34"/>
                    <a:pt x="76" y="38"/>
                    <a:pt x="79" y="44"/>
                  </a:cubicBezTo>
                  <a:cubicBezTo>
                    <a:pt x="80" y="48"/>
                    <a:pt x="84" y="53"/>
                    <a:pt x="90" y="52"/>
                  </a:cubicBezTo>
                  <a:cubicBezTo>
                    <a:pt x="101" y="51"/>
                    <a:pt x="112" y="49"/>
                    <a:pt x="123" y="48"/>
                  </a:cubicBezTo>
                  <a:cubicBezTo>
                    <a:pt x="73" y="75"/>
                    <a:pt x="9" y="153"/>
                    <a:pt x="15" y="218"/>
                  </a:cubicBezTo>
                  <a:cubicBezTo>
                    <a:pt x="13" y="218"/>
                    <a:pt x="11" y="218"/>
                    <a:pt x="9" y="219"/>
                  </a:cubicBezTo>
                  <a:cubicBezTo>
                    <a:pt x="2" y="225"/>
                    <a:pt x="0" y="231"/>
                    <a:pt x="3" y="239"/>
                  </a:cubicBezTo>
                  <a:cubicBezTo>
                    <a:pt x="5" y="246"/>
                    <a:pt x="7" y="252"/>
                    <a:pt x="9" y="259"/>
                  </a:cubicBezTo>
                  <a:cubicBezTo>
                    <a:pt x="13" y="272"/>
                    <a:pt x="20" y="284"/>
                    <a:pt x="34" y="288"/>
                  </a:cubicBezTo>
                  <a:cubicBezTo>
                    <a:pt x="39" y="289"/>
                    <a:pt x="44" y="287"/>
                    <a:pt x="46" y="283"/>
                  </a:cubicBezTo>
                  <a:cubicBezTo>
                    <a:pt x="47" y="284"/>
                    <a:pt x="49" y="284"/>
                    <a:pt x="50" y="284"/>
                  </a:cubicBezTo>
                  <a:cubicBezTo>
                    <a:pt x="55" y="284"/>
                    <a:pt x="60" y="284"/>
                    <a:pt x="65" y="284"/>
                  </a:cubicBezTo>
                  <a:cubicBezTo>
                    <a:pt x="125" y="302"/>
                    <a:pt x="202" y="299"/>
                    <a:pt x="261" y="275"/>
                  </a:cubicBezTo>
                  <a:cubicBezTo>
                    <a:pt x="270" y="275"/>
                    <a:pt x="279" y="275"/>
                    <a:pt x="289" y="276"/>
                  </a:cubicBezTo>
                  <a:cubicBezTo>
                    <a:pt x="319" y="277"/>
                    <a:pt x="333" y="274"/>
                    <a:pt x="344" y="262"/>
                  </a:cubicBezTo>
                  <a:cubicBezTo>
                    <a:pt x="350" y="271"/>
                    <a:pt x="367" y="264"/>
                    <a:pt x="365" y="251"/>
                  </a:cubicBezTo>
                  <a:cubicBezTo>
                    <a:pt x="363" y="242"/>
                    <a:pt x="366" y="232"/>
                    <a:pt x="365" y="222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468E4E7-22E2-4E4A-8CC5-84C25FA8F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1612901"/>
              <a:ext cx="1849437" cy="1357313"/>
            </a:xfrm>
            <a:custGeom>
              <a:gdLst>
                <a:gd fmla="*/ 395 w 435" name="T0"/>
                <a:gd fmla="*/ 251 h 318" name="T1"/>
                <a:gd fmla="*/ 316 w 435" name="T2"/>
                <a:gd fmla="*/ 46 h 318" name="T3"/>
                <a:gd fmla="*/ 317 w 435" name="T4"/>
                <a:gd fmla="*/ 6 h 318" name="T5"/>
                <a:gd fmla="*/ 193 w 435" name="T6"/>
                <a:gd fmla="*/ 9 h 318" name="T7"/>
                <a:gd fmla="*/ 89 w 435" name="T8"/>
                <a:gd fmla="*/ 20 h 318" name="T9"/>
                <a:gd fmla="*/ 90 w 435" name="T10"/>
                <a:gd fmla="*/ 23 h 318" name="T11"/>
                <a:gd fmla="*/ 98 w 435" name="T12"/>
                <a:gd fmla="*/ 66 h 318" name="T13"/>
                <a:gd fmla="*/ 14 w 435" name="T14"/>
                <a:gd fmla="*/ 234 h 318" name="T15"/>
                <a:gd fmla="*/ 29 w 435" name="T16"/>
                <a:gd fmla="*/ 286 h 318" name="T17"/>
                <a:gd fmla="*/ 30 w 435" name="T18"/>
                <a:gd fmla="*/ 298 h 318" name="T19"/>
                <a:gd fmla="*/ 59 w 435" name="T20"/>
                <a:gd fmla="*/ 316 h 318" name="T21"/>
                <a:gd fmla="*/ 318 w 435" name="T22"/>
                <a:gd fmla="*/ 301 h 318" name="T23"/>
                <a:gd fmla="*/ 107 w 435" name="T24"/>
                <a:gd fmla="*/ 22 h 318" name="T25"/>
                <a:gd fmla="*/ 306 w 435" name="T26"/>
                <a:gd fmla="*/ 12 h 318" name="T27"/>
                <a:gd fmla="*/ 107 w 435" name="T28"/>
                <a:gd fmla="*/ 56 h 318" name="T29"/>
                <a:gd fmla="*/ 107 w 435" name="T30"/>
                <a:gd fmla="*/ 22 h 318" name="T31"/>
                <a:gd fmla="*/ 107 w 435" name="T32"/>
                <a:gd fmla="*/ 67 h 318" name="T33"/>
                <a:gd fmla="*/ 309 w 435" name="T34"/>
                <a:gd fmla="*/ 56 h 318" name="T35"/>
                <a:gd fmla="*/ 380 w 435" name="T36"/>
                <a:gd fmla="*/ 200 h 318" name="T37"/>
                <a:gd fmla="*/ 104 w 435" name="T38"/>
                <a:gd fmla="*/ 75 h 318" name="T39"/>
                <a:gd fmla="*/ 245 w 435" name="T40"/>
                <a:gd fmla="*/ 258 h 318" name="T41"/>
                <a:gd fmla="*/ 216 w 435" name="T42"/>
                <a:gd fmla="*/ 271 h 318" name="T43"/>
                <a:gd fmla="*/ 242 w 435" name="T44"/>
                <a:gd fmla="*/ 235 h 318" name="T45"/>
                <a:gd fmla="*/ 276 w 435" name="T46"/>
                <a:gd fmla="*/ 252 h 318" name="T47"/>
                <a:gd fmla="*/ 39 w 435" name="T48"/>
                <a:gd fmla="*/ 281 h 318" name="T49"/>
                <a:gd fmla="*/ 64 w 435" name="T50"/>
                <a:gd fmla="*/ 240 h 318" name="T51"/>
                <a:gd fmla="*/ 40 w 435" name="T52"/>
                <a:gd fmla="*/ 280 h 318" name="T53"/>
                <a:gd fmla="*/ 50 w 435" name="T54"/>
                <a:gd fmla="*/ 285 h 318" name="T55"/>
                <a:gd fmla="*/ 94 w 435" name="T56"/>
                <a:gd fmla="*/ 278 h 318" name="T57"/>
                <a:gd fmla="*/ 141 w 435" name="T58"/>
                <a:gd fmla="*/ 277 h 318" name="T59"/>
                <a:gd fmla="*/ 123 w 435" name="T60"/>
                <a:gd fmla="*/ 261 h 318" name="T61"/>
                <a:gd fmla="*/ 141 w 435" name="T62"/>
                <a:gd fmla="*/ 277 h 318" name="T63"/>
                <a:gd fmla="*/ 104 w 435" name="T64"/>
                <a:gd fmla="*/ 273 h 318" name="T65"/>
                <a:gd fmla="*/ 174 w 435" name="T66"/>
                <a:gd fmla="*/ 239 h 318" name="T67"/>
                <a:gd fmla="*/ 124 w 435" name="T68"/>
                <a:gd fmla="*/ 245 h 318" name="T69"/>
                <a:gd fmla="*/ 164 w 435" name="T70"/>
                <a:gd fmla="*/ 274 h 318" name="T71"/>
                <a:gd fmla="*/ 188 w 435" name="T72"/>
                <a:gd fmla="*/ 257 h 318" name="T73"/>
                <a:gd fmla="*/ 176 w 435" name="T74"/>
                <a:gd fmla="*/ 273 h 318" name="T75"/>
                <a:gd fmla="*/ 235 w 435" name="T76"/>
                <a:gd fmla="*/ 235 h 318" name="T77"/>
                <a:gd fmla="*/ 189 w 435" name="T78"/>
                <a:gd fmla="*/ 238 h 318" name="T79"/>
                <a:gd fmla="*/ 297 w 435" name="T80"/>
                <a:gd fmla="*/ 241 h 318" name="T81"/>
                <a:gd fmla="*/ 281 w 435" name="T82"/>
                <a:gd fmla="*/ 265 h 318" name="T83"/>
                <a:gd fmla="*/ 301 w 435" name="T84"/>
                <a:gd fmla="*/ 228 h 318" name="T85"/>
                <a:gd fmla="*/ 331 w 435" name="T86"/>
                <a:gd fmla="*/ 240 h 318" name="T87"/>
                <a:gd fmla="*/ 334 w 435" name="T88"/>
                <a:gd fmla="*/ 257 h 318" name="T89"/>
                <a:gd fmla="*/ 369 w 435" name="T90"/>
                <a:gd fmla="*/ 250 h 318" name="T91"/>
                <a:gd fmla="*/ 389 w 435" name="T92"/>
                <a:gd fmla="*/ 250 h 318" name="T93"/>
                <a:gd fmla="*/ 352 w 435" name="T94"/>
                <a:gd fmla="*/ 218 h 318" name="T95"/>
                <a:gd fmla="*/ 387 w 435" name="T96"/>
                <a:gd fmla="*/ 207 h 318" name="T97"/>
                <a:gd fmla="*/ 389 w 435" name="T98"/>
                <a:gd fmla="*/ 250 h 31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18" w="435">
                  <a:moveTo>
                    <a:pt x="395" y="252"/>
                  </a:moveTo>
                  <a:cubicBezTo>
                    <a:pt x="395" y="251"/>
                    <a:pt x="395" y="251"/>
                    <a:pt x="395" y="251"/>
                  </a:cubicBezTo>
                  <a:cubicBezTo>
                    <a:pt x="397" y="251"/>
                    <a:pt x="399" y="249"/>
                    <a:pt x="399" y="246"/>
                  </a:cubicBezTo>
                  <a:cubicBezTo>
                    <a:pt x="398" y="180"/>
                    <a:pt x="396" y="67"/>
                    <a:pt x="316" y="46"/>
                  </a:cubicBezTo>
                  <a:cubicBezTo>
                    <a:pt x="316" y="46"/>
                    <a:pt x="316" y="45"/>
                    <a:pt x="316" y="45"/>
                  </a:cubicBezTo>
                  <a:cubicBezTo>
                    <a:pt x="317" y="32"/>
                    <a:pt x="317" y="19"/>
                    <a:pt x="317" y="6"/>
                  </a:cubicBezTo>
                  <a:cubicBezTo>
                    <a:pt x="317" y="3"/>
                    <a:pt x="315" y="0"/>
                    <a:pt x="312" y="0"/>
                  </a:cubicBezTo>
                  <a:cubicBezTo>
                    <a:pt x="272" y="1"/>
                    <a:pt x="232" y="10"/>
                    <a:pt x="193" y="9"/>
                  </a:cubicBezTo>
                  <a:cubicBezTo>
                    <a:pt x="161" y="9"/>
                    <a:pt x="128" y="3"/>
                    <a:pt x="97" y="13"/>
                  </a:cubicBezTo>
                  <a:cubicBezTo>
                    <a:pt x="93" y="12"/>
                    <a:pt x="87" y="15"/>
                    <a:pt x="89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1"/>
                    <a:pt x="90" y="22"/>
                    <a:pt x="90" y="23"/>
                  </a:cubicBezTo>
                  <a:cubicBezTo>
                    <a:pt x="94" y="37"/>
                    <a:pt x="93" y="51"/>
                    <a:pt x="97" y="64"/>
                  </a:cubicBezTo>
                  <a:cubicBezTo>
                    <a:pt x="98" y="65"/>
                    <a:pt x="98" y="65"/>
                    <a:pt x="98" y="66"/>
                  </a:cubicBezTo>
                  <a:cubicBezTo>
                    <a:pt x="35" y="89"/>
                    <a:pt x="0" y="166"/>
                    <a:pt x="12" y="231"/>
                  </a:cubicBezTo>
                  <a:cubicBezTo>
                    <a:pt x="13" y="232"/>
                    <a:pt x="13" y="233"/>
                    <a:pt x="14" y="234"/>
                  </a:cubicBezTo>
                  <a:cubicBezTo>
                    <a:pt x="15" y="235"/>
                    <a:pt x="15" y="236"/>
                    <a:pt x="16" y="237"/>
                  </a:cubicBezTo>
                  <a:cubicBezTo>
                    <a:pt x="17" y="250"/>
                    <a:pt x="19" y="273"/>
                    <a:pt x="29" y="286"/>
                  </a:cubicBezTo>
                  <a:cubicBezTo>
                    <a:pt x="28" y="287"/>
                    <a:pt x="28" y="288"/>
                    <a:pt x="28" y="290"/>
                  </a:cubicBezTo>
                  <a:cubicBezTo>
                    <a:pt x="28" y="293"/>
                    <a:pt x="29" y="295"/>
                    <a:pt x="30" y="298"/>
                  </a:cubicBezTo>
                  <a:cubicBezTo>
                    <a:pt x="30" y="298"/>
                    <a:pt x="31" y="299"/>
                    <a:pt x="31" y="299"/>
                  </a:cubicBezTo>
                  <a:cubicBezTo>
                    <a:pt x="36" y="309"/>
                    <a:pt x="47" y="314"/>
                    <a:pt x="59" y="316"/>
                  </a:cubicBezTo>
                  <a:cubicBezTo>
                    <a:pt x="60" y="317"/>
                    <a:pt x="62" y="318"/>
                    <a:pt x="63" y="318"/>
                  </a:cubicBezTo>
                  <a:cubicBezTo>
                    <a:pt x="149" y="316"/>
                    <a:pt x="233" y="304"/>
                    <a:pt x="318" y="301"/>
                  </a:cubicBezTo>
                  <a:cubicBezTo>
                    <a:pt x="345" y="300"/>
                    <a:pt x="435" y="301"/>
                    <a:pt x="395" y="252"/>
                  </a:cubicBezTo>
                  <a:close/>
                  <a:moveTo>
                    <a:pt x="107" y="22"/>
                  </a:moveTo>
                  <a:cubicBezTo>
                    <a:pt x="135" y="15"/>
                    <a:pt x="165" y="19"/>
                    <a:pt x="193" y="20"/>
                  </a:cubicBezTo>
                  <a:cubicBezTo>
                    <a:pt x="231" y="22"/>
                    <a:pt x="269" y="13"/>
                    <a:pt x="306" y="12"/>
                  </a:cubicBezTo>
                  <a:cubicBezTo>
                    <a:pt x="306" y="21"/>
                    <a:pt x="306" y="30"/>
                    <a:pt x="305" y="39"/>
                  </a:cubicBezTo>
                  <a:cubicBezTo>
                    <a:pt x="239" y="39"/>
                    <a:pt x="172" y="43"/>
                    <a:pt x="107" y="56"/>
                  </a:cubicBezTo>
                  <a:cubicBezTo>
                    <a:pt x="105" y="46"/>
                    <a:pt x="104" y="36"/>
                    <a:pt x="102" y="25"/>
                  </a:cubicBezTo>
                  <a:cubicBezTo>
                    <a:pt x="105" y="25"/>
                    <a:pt x="107" y="24"/>
                    <a:pt x="107" y="22"/>
                  </a:cubicBezTo>
                  <a:close/>
                  <a:moveTo>
                    <a:pt x="104" y="75"/>
                  </a:moveTo>
                  <a:cubicBezTo>
                    <a:pt x="108" y="74"/>
                    <a:pt x="109" y="70"/>
                    <a:pt x="107" y="67"/>
                  </a:cubicBezTo>
                  <a:cubicBezTo>
                    <a:pt x="172" y="54"/>
                    <a:pt x="239" y="50"/>
                    <a:pt x="305" y="51"/>
                  </a:cubicBezTo>
                  <a:cubicBezTo>
                    <a:pt x="305" y="53"/>
                    <a:pt x="306" y="55"/>
                    <a:pt x="309" y="56"/>
                  </a:cubicBezTo>
                  <a:cubicBezTo>
                    <a:pt x="372" y="69"/>
                    <a:pt x="384" y="143"/>
                    <a:pt x="387" y="204"/>
                  </a:cubicBezTo>
                  <a:cubicBezTo>
                    <a:pt x="386" y="201"/>
                    <a:pt x="383" y="199"/>
                    <a:pt x="380" y="200"/>
                  </a:cubicBezTo>
                  <a:cubicBezTo>
                    <a:pt x="265" y="230"/>
                    <a:pt x="141" y="231"/>
                    <a:pt x="23" y="227"/>
                  </a:cubicBezTo>
                  <a:cubicBezTo>
                    <a:pt x="11" y="168"/>
                    <a:pt x="45" y="95"/>
                    <a:pt x="104" y="75"/>
                  </a:cubicBezTo>
                  <a:close/>
                  <a:moveTo>
                    <a:pt x="216" y="271"/>
                  </a:moveTo>
                  <a:cubicBezTo>
                    <a:pt x="224" y="259"/>
                    <a:pt x="235" y="242"/>
                    <a:pt x="245" y="258"/>
                  </a:cubicBezTo>
                  <a:cubicBezTo>
                    <a:pt x="247" y="261"/>
                    <a:pt x="249" y="265"/>
                    <a:pt x="253" y="268"/>
                  </a:cubicBezTo>
                  <a:cubicBezTo>
                    <a:pt x="240" y="269"/>
                    <a:pt x="228" y="270"/>
                    <a:pt x="216" y="271"/>
                  </a:cubicBezTo>
                  <a:close/>
                  <a:moveTo>
                    <a:pt x="243" y="235"/>
                  </a:moveTo>
                  <a:cubicBezTo>
                    <a:pt x="243" y="235"/>
                    <a:pt x="242" y="235"/>
                    <a:pt x="242" y="235"/>
                  </a:cubicBezTo>
                  <a:cubicBezTo>
                    <a:pt x="258" y="233"/>
                    <a:pt x="275" y="231"/>
                    <a:pt x="291" y="229"/>
                  </a:cubicBezTo>
                  <a:cubicBezTo>
                    <a:pt x="286" y="237"/>
                    <a:pt x="281" y="245"/>
                    <a:pt x="276" y="252"/>
                  </a:cubicBezTo>
                  <a:cubicBezTo>
                    <a:pt x="263" y="273"/>
                    <a:pt x="251" y="246"/>
                    <a:pt x="243" y="235"/>
                  </a:cubicBezTo>
                  <a:close/>
                  <a:moveTo>
                    <a:pt x="39" y="281"/>
                  </a:moveTo>
                  <a:cubicBezTo>
                    <a:pt x="30" y="271"/>
                    <a:pt x="28" y="250"/>
                    <a:pt x="27" y="239"/>
                  </a:cubicBezTo>
                  <a:cubicBezTo>
                    <a:pt x="39" y="239"/>
                    <a:pt x="52" y="239"/>
                    <a:pt x="64" y="240"/>
                  </a:cubicBezTo>
                  <a:cubicBezTo>
                    <a:pt x="64" y="240"/>
                    <a:pt x="63" y="240"/>
                    <a:pt x="63" y="241"/>
                  </a:cubicBezTo>
                  <a:cubicBezTo>
                    <a:pt x="56" y="254"/>
                    <a:pt x="49" y="267"/>
                    <a:pt x="40" y="280"/>
                  </a:cubicBezTo>
                  <a:cubicBezTo>
                    <a:pt x="39" y="280"/>
                    <a:pt x="39" y="280"/>
                    <a:pt x="39" y="281"/>
                  </a:cubicBezTo>
                  <a:close/>
                  <a:moveTo>
                    <a:pt x="50" y="285"/>
                  </a:moveTo>
                  <a:cubicBezTo>
                    <a:pt x="57" y="274"/>
                    <a:pt x="64" y="263"/>
                    <a:pt x="70" y="252"/>
                  </a:cubicBezTo>
                  <a:cubicBezTo>
                    <a:pt x="79" y="259"/>
                    <a:pt x="87" y="268"/>
                    <a:pt x="94" y="278"/>
                  </a:cubicBezTo>
                  <a:cubicBezTo>
                    <a:pt x="79" y="279"/>
                    <a:pt x="64" y="281"/>
                    <a:pt x="50" y="285"/>
                  </a:cubicBezTo>
                  <a:close/>
                  <a:moveTo>
                    <a:pt x="141" y="277"/>
                  </a:moveTo>
                  <a:cubicBezTo>
                    <a:pt x="132" y="277"/>
                    <a:pt x="124" y="277"/>
                    <a:pt x="115" y="277"/>
                  </a:cubicBezTo>
                  <a:cubicBezTo>
                    <a:pt x="118" y="272"/>
                    <a:pt x="120" y="266"/>
                    <a:pt x="123" y="261"/>
                  </a:cubicBezTo>
                  <a:cubicBezTo>
                    <a:pt x="126" y="255"/>
                    <a:pt x="138" y="269"/>
                    <a:pt x="145" y="277"/>
                  </a:cubicBezTo>
                  <a:cubicBezTo>
                    <a:pt x="143" y="277"/>
                    <a:pt x="142" y="277"/>
                    <a:pt x="141" y="277"/>
                  </a:cubicBezTo>
                  <a:close/>
                  <a:moveTo>
                    <a:pt x="124" y="245"/>
                  </a:moveTo>
                  <a:cubicBezTo>
                    <a:pt x="115" y="247"/>
                    <a:pt x="109" y="262"/>
                    <a:pt x="104" y="273"/>
                  </a:cubicBezTo>
                  <a:cubicBezTo>
                    <a:pt x="95" y="260"/>
                    <a:pt x="85" y="249"/>
                    <a:pt x="72" y="240"/>
                  </a:cubicBezTo>
                  <a:cubicBezTo>
                    <a:pt x="106" y="240"/>
                    <a:pt x="140" y="240"/>
                    <a:pt x="174" y="239"/>
                  </a:cubicBezTo>
                  <a:cubicBezTo>
                    <a:pt x="169" y="245"/>
                    <a:pt x="165" y="256"/>
                    <a:pt x="163" y="258"/>
                  </a:cubicBezTo>
                  <a:cubicBezTo>
                    <a:pt x="147" y="284"/>
                    <a:pt x="142" y="243"/>
                    <a:pt x="124" y="245"/>
                  </a:cubicBezTo>
                  <a:close/>
                  <a:moveTo>
                    <a:pt x="176" y="273"/>
                  </a:moveTo>
                  <a:cubicBezTo>
                    <a:pt x="172" y="273"/>
                    <a:pt x="168" y="274"/>
                    <a:pt x="164" y="274"/>
                  </a:cubicBezTo>
                  <a:cubicBezTo>
                    <a:pt x="169" y="269"/>
                    <a:pt x="173" y="263"/>
                    <a:pt x="177" y="257"/>
                  </a:cubicBezTo>
                  <a:cubicBezTo>
                    <a:pt x="183" y="247"/>
                    <a:pt x="181" y="247"/>
                    <a:pt x="188" y="257"/>
                  </a:cubicBezTo>
                  <a:cubicBezTo>
                    <a:pt x="191" y="262"/>
                    <a:pt x="195" y="267"/>
                    <a:pt x="199" y="272"/>
                  </a:cubicBezTo>
                  <a:cubicBezTo>
                    <a:pt x="191" y="272"/>
                    <a:pt x="183" y="272"/>
                    <a:pt x="176" y="273"/>
                  </a:cubicBezTo>
                  <a:close/>
                  <a:moveTo>
                    <a:pt x="189" y="238"/>
                  </a:moveTo>
                  <a:cubicBezTo>
                    <a:pt x="204" y="238"/>
                    <a:pt x="219" y="237"/>
                    <a:pt x="235" y="235"/>
                  </a:cubicBezTo>
                  <a:cubicBezTo>
                    <a:pt x="227" y="240"/>
                    <a:pt x="222" y="245"/>
                    <a:pt x="216" y="252"/>
                  </a:cubicBezTo>
                  <a:cubicBezTo>
                    <a:pt x="204" y="269"/>
                    <a:pt x="197" y="249"/>
                    <a:pt x="189" y="238"/>
                  </a:cubicBezTo>
                  <a:close/>
                  <a:moveTo>
                    <a:pt x="281" y="265"/>
                  </a:moveTo>
                  <a:cubicBezTo>
                    <a:pt x="288" y="259"/>
                    <a:pt x="292" y="249"/>
                    <a:pt x="297" y="241"/>
                  </a:cubicBezTo>
                  <a:cubicBezTo>
                    <a:pt x="303" y="249"/>
                    <a:pt x="309" y="257"/>
                    <a:pt x="319" y="260"/>
                  </a:cubicBezTo>
                  <a:cubicBezTo>
                    <a:pt x="306" y="262"/>
                    <a:pt x="294" y="264"/>
                    <a:pt x="281" y="265"/>
                  </a:cubicBezTo>
                  <a:close/>
                  <a:moveTo>
                    <a:pt x="301" y="228"/>
                  </a:moveTo>
                  <a:cubicBezTo>
                    <a:pt x="301" y="228"/>
                    <a:pt x="301" y="228"/>
                    <a:pt x="301" y="228"/>
                  </a:cubicBezTo>
                  <a:cubicBezTo>
                    <a:pt x="314" y="226"/>
                    <a:pt x="327" y="223"/>
                    <a:pt x="340" y="221"/>
                  </a:cubicBezTo>
                  <a:cubicBezTo>
                    <a:pt x="337" y="227"/>
                    <a:pt x="334" y="234"/>
                    <a:pt x="331" y="240"/>
                  </a:cubicBezTo>
                  <a:cubicBezTo>
                    <a:pt x="321" y="259"/>
                    <a:pt x="308" y="237"/>
                    <a:pt x="301" y="228"/>
                  </a:cubicBezTo>
                  <a:close/>
                  <a:moveTo>
                    <a:pt x="334" y="257"/>
                  </a:moveTo>
                  <a:cubicBezTo>
                    <a:pt x="340" y="250"/>
                    <a:pt x="345" y="239"/>
                    <a:pt x="348" y="230"/>
                  </a:cubicBezTo>
                  <a:cubicBezTo>
                    <a:pt x="355" y="237"/>
                    <a:pt x="362" y="243"/>
                    <a:pt x="369" y="250"/>
                  </a:cubicBezTo>
                  <a:cubicBezTo>
                    <a:pt x="358" y="251"/>
                    <a:pt x="345" y="254"/>
                    <a:pt x="334" y="257"/>
                  </a:cubicBezTo>
                  <a:close/>
                  <a:moveTo>
                    <a:pt x="389" y="250"/>
                  </a:moveTo>
                  <a:cubicBezTo>
                    <a:pt x="388" y="250"/>
                    <a:pt x="387" y="250"/>
                    <a:pt x="386" y="250"/>
                  </a:cubicBezTo>
                  <a:cubicBezTo>
                    <a:pt x="374" y="239"/>
                    <a:pt x="363" y="229"/>
                    <a:pt x="352" y="218"/>
                  </a:cubicBezTo>
                  <a:cubicBezTo>
                    <a:pt x="362" y="216"/>
                    <a:pt x="373" y="214"/>
                    <a:pt x="383" y="211"/>
                  </a:cubicBezTo>
                  <a:cubicBezTo>
                    <a:pt x="385" y="210"/>
                    <a:pt x="386" y="209"/>
                    <a:pt x="387" y="207"/>
                  </a:cubicBezTo>
                  <a:cubicBezTo>
                    <a:pt x="387" y="221"/>
                    <a:pt x="387" y="235"/>
                    <a:pt x="388" y="246"/>
                  </a:cubicBezTo>
                  <a:cubicBezTo>
                    <a:pt x="388" y="248"/>
                    <a:pt x="388" y="249"/>
                    <a:pt x="389" y="250"/>
                  </a:cubicBezTo>
                  <a:cubicBezTo>
                    <a:pt x="389" y="250"/>
                    <a:pt x="389" y="250"/>
                    <a:pt x="389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82A2F13-67BB-4448-B49E-049AA638265D}"/>
              </a:ext>
            </a:extLst>
          </p:cNvPr>
          <p:cNvGrpSpPr/>
          <p:nvPr/>
        </p:nvGrpSpPr>
        <p:grpSpPr>
          <a:xfrm>
            <a:off x="8523775" y="2652568"/>
            <a:ext cx="2185236" cy="1430054"/>
            <a:chOff x="1890713" y="1217613"/>
            <a:chExt cx="2678112" cy="17526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0FC7DC9-1357-4A33-BC0F-597B2CE0A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0713" y="1217613"/>
              <a:ext cx="879475" cy="1654175"/>
            </a:xfrm>
            <a:custGeom>
              <a:gdLst>
                <a:gd fmla="*/ 192 w 207" name="T0"/>
                <a:gd fmla="*/ 192 h 388" name="T1"/>
                <a:gd fmla="*/ 117 w 207" name="T2"/>
                <a:gd fmla="*/ 170 h 388" name="T3"/>
                <a:gd fmla="*/ 110 w 207" name="T4"/>
                <a:gd fmla="*/ 174 h 388" name="T5"/>
                <a:gd fmla="*/ 100 w 207" name="T6"/>
                <a:gd fmla="*/ 141 h 388" name="T7"/>
                <a:gd fmla="*/ 125 w 207" name="T8"/>
                <a:gd fmla="*/ 114 h 388" name="T9"/>
                <a:gd fmla="*/ 128 w 207" name="T10"/>
                <a:gd fmla="*/ 14 h 388" name="T11"/>
                <a:gd fmla="*/ 88 w 207" name="T12"/>
                <a:gd fmla="*/ 71 h 388" name="T13"/>
                <a:gd fmla="*/ 89 w 207" name="T14"/>
                <a:gd fmla="*/ 139 h 388" name="T15"/>
                <a:gd fmla="*/ 28 w 207" name="T16"/>
                <a:gd fmla="*/ 197 h 388" name="T17"/>
                <a:gd fmla="*/ 67 w 207" name="T18"/>
                <a:gd fmla="*/ 285 h 388" name="T19"/>
                <a:gd fmla="*/ 128 w 207" name="T20"/>
                <a:gd fmla="*/ 294 h 388" name="T21"/>
                <a:gd fmla="*/ 127 w 207" name="T22"/>
                <a:gd fmla="*/ 304 h 388" name="T23"/>
                <a:gd fmla="*/ 103 w 207" name="T24"/>
                <a:gd fmla="*/ 362 h 388" name="T25"/>
                <a:gd fmla="*/ 54 w 207" name="T26"/>
                <a:gd fmla="*/ 357 h 388" name="T27"/>
                <a:gd fmla="*/ 54 w 207" name="T28"/>
                <a:gd fmla="*/ 330 h 388" name="T29"/>
                <a:gd fmla="*/ 82 w 207" name="T30"/>
                <a:gd fmla="*/ 346 h 388" name="T31"/>
                <a:gd fmla="*/ 93 w 207" name="T32"/>
                <a:gd fmla="*/ 344 h 388" name="T33"/>
                <a:gd fmla="*/ 92 w 207" name="T34"/>
                <a:gd fmla="*/ 343 h 388" name="T35"/>
                <a:gd fmla="*/ 92 w 207" name="T36"/>
                <a:gd fmla="*/ 343 h 388" name="T37"/>
                <a:gd fmla="*/ 92 w 207" name="T38"/>
                <a:gd fmla="*/ 343 h 388" name="T39"/>
                <a:gd fmla="*/ 86 w 207" name="T40"/>
                <a:gd fmla="*/ 330 h 388" name="T41"/>
                <a:gd fmla="*/ 81 w 207" name="T42"/>
                <a:gd fmla="*/ 328 h 388" name="T43"/>
                <a:gd fmla="*/ 35 w 207" name="T44"/>
                <a:gd fmla="*/ 345 h 388" name="T45"/>
                <a:gd fmla="*/ 75 w 207" name="T46"/>
                <a:gd fmla="*/ 382 h 388" name="T47"/>
                <a:gd fmla="*/ 125 w 207" name="T48"/>
                <a:gd fmla="*/ 350 h 388" name="T49"/>
                <a:gd fmla="*/ 139 w 207" name="T50"/>
                <a:gd fmla="*/ 292 h 388" name="T51"/>
                <a:gd fmla="*/ 185 w 207" name="T52"/>
                <a:gd fmla="*/ 271 h 388" name="T53"/>
                <a:gd fmla="*/ 192 w 207" name="T54"/>
                <a:gd fmla="*/ 192 h 388" name="T55"/>
                <a:gd fmla="*/ 108 w 207" name="T56"/>
                <a:gd fmla="*/ 204 h 388" name="T57"/>
                <a:gd fmla="*/ 104 w 207" name="T58"/>
                <a:gd fmla="*/ 216 h 388" name="T59"/>
                <a:gd fmla="*/ 103 w 207" name="T60"/>
                <a:gd fmla="*/ 217 h 388" name="T61"/>
                <a:gd fmla="*/ 103 w 207" name="T62"/>
                <a:gd fmla="*/ 217 h 388" name="T63"/>
                <a:gd fmla="*/ 102 w 207" name="T64"/>
                <a:gd fmla="*/ 218 h 388" name="T65"/>
                <a:gd fmla="*/ 101 w 207" name="T66"/>
                <a:gd fmla="*/ 219 h 388" name="T67"/>
                <a:gd fmla="*/ 101 w 207" name="T68"/>
                <a:gd fmla="*/ 220 h 388" name="T69"/>
                <a:gd fmla="*/ 101 w 207" name="T70"/>
                <a:gd fmla="*/ 221 h 388" name="T71"/>
                <a:gd fmla="*/ 101 w 207" name="T72"/>
                <a:gd fmla="*/ 221 h 388" name="T73"/>
                <a:gd fmla="*/ 101 w 207" name="T74"/>
                <a:gd fmla="*/ 229 h 388" name="T75"/>
                <a:gd fmla="*/ 101 w 207" name="T76"/>
                <a:gd fmla="*/ 231 h 388" name="T77"/>
                <a:gd fmla="*/ 89 w 207" name="T78"/>
                <a:gd fmla="*/ 211 h 388" name="T79"/>
                <a:gd fmla="*/ 103 w 207" name="T80"/>
                <a:gd fmla="*/ 189 h 388" name="T81"/>
                <a:gd fmla="*/ 108 w 207" name="T82"/>
                <a:gd fmla="*/ 204 h 388" name="T83"/>
                <a:gd fmla="*/ 97 w 207" name="T84"/>
                <a:gd fmla="*/ 84 h 388" name="T85"/>
                <a:gd fmla="*/ 133 w 207" name="T86"/>
                <a:gd fmla="*/ 40 h 388" name="T87"/>
                <a:gd fmla="*/ 98 w 207" name="T88"/>
                <a:gd fmla="*/ 130 h 388" name="T89"/>
                <a:gd fmla="*/ 97 w 207" name="T90"/>
                <a:gd fmla="*/ 84 h 388" name="T91"/>
                <a:gd fmla="*/ 35 w 207" name="T92"/>
                <a:gd fmla="*/ 252 h 388" name="T93"/>
                <a:gd fmla="*/ 66 w 207" name="T94"/>
                <a:gd fmla="*/ 173 h 388" name="T95"/>
                <a:gd fmla="*/ 91 w 207" name="T96"/>
                <a:gd fmla="*/ 150 h 388" name="T97"/>
                <a:gd fmla="*/ 100 w 207" name="T98"/>
                <a:gd fmla="*/ 180 h 388" name="T99"/>
                <a:gd fmla="*/ 97 w 207" name="T100"/>
                <a:gd fmla="*/ 241 h 388" name="T101"/>
                <a:gd fmla="*/ 121 w 207" name="T102"/>
                <a:gd fmla="*/ 245 h 388" name="T103"/>
                <a:gd fmla="*/ 127 w 207" name="T104"/>
                <a:gd fmla="*/ 284 h 388" name="T105"/>
                <a:gd fmla="*/ 35 w 207" name="T106"/>
                <a:gd fmla="*/ 252 h 388" name="T107"/>
                <a:gd fmla="*/ 139 w 207" name="T108"/>
                <a:gd fmla="*/ 282 h 388" name="T109"/>
                <a:gd fmla="*/ 132 w 207" name="T110"/>
                <a:gd fmla="*/ 242 h 388" name="T111"/>
                <a:gd fmla="*/ 134 w 207" name="T112"/>
                <a:gd fmla="*/ 213 h 388" name="T113"/>
                <a:gd fmla="*/ 119 w 207" name="T114"/>
                <a:gd fmla="*/ 201 h 388" name="T115"/>
                <a:gd fmla="*/ 113 w 207" name="T116"/>
                <a:gd fmla="*/ 183 h 388" name="T117"/>
                <a:gd fmla="*/ 156 w 207" name="T118"/>
                <a:gd fmla="*/ 178 h 388" name="T119"/>
                <a:gd fmla="*/ 177 w 207" name="T120"/>
                <a:gd fmla="*/ 263 h 388" name="T121"/>
                <a:gd fmla="*/ 139 w 207" name="T122"/>
                <a:gd fmla="*/ 282 h 388" name="T1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b="b" l="0" r="r" t="0"/>
              <a:pathLst>
                <a:path h="388" w="206">
                  <a:moveTo>
                    <a:pt x="192" y="192"/>
                  </a:moveTo>
                  <a:cubicBezTo>
                    <a:pt x="176" y="166"/>
                    <a:pt x="145" y="160"/>
                    <a:pt x="117" y="170"/>
                  </a:cubicBezTo>
                  <a:cubicBezTo>
                    <a:pt x="115" y="171"/>
                    <a:pt x="112" y="172"/>
                    <a:pt x="110" y="174"/>
                  </a:cubicBezTo>
                  <a:cubicBezTo>
                    <a:pt x="107" y="163"/>
                    <a:pt x="103" y="152"/>
                    <a:pt x="100" y="141"/>
                  </a:cubicBezTo>
                  <a:cubicBezTo>
                    <a:pt x="109" y="132"/>
                    <a:pt x="117" y="124"/>
                    <a:pt x="125" y="114"/>
                  </a:cubicBezTo>
                  <a:cubicBezTo>
                    <a:pt x="145" y="89"/>
                    <a:pt x="164" y="36"/>
                    <a:pt x="128" y="14"/>
                  </a:cubicBezTo>
                  <a:cubicBezTo>
                    <a:pt x="105" y="0"/>
                    <a:pt x="91" y="60"/>
                    <a:pt x="88" y="71"/>
                  </a:cubicBezTo>
                  <a:cubicBezTo>
                    <a:pt x="83" y="94"/>
                    <a:pt x="84" y="116"/>
                    <a:pt x="89" y="139"/>
                  </a:cubicBezTo>
                  <a:cubicBezTo>
                    <a:pt x="66" y="160"/>
                    <a:pt x="41" y="179"/>
                    <a:pt x="28" y="197"/>
                  </a:cubicBezTo>
                  <a:cubicBezTo>
                    <a:pt x="0" y="238"/>
                    <a:pt x="26" y="269"/>
                    <a:pt x="67" y="285"/>
                  </a:cubicBezTo>
                  <a:cubicBezTo>
                    <a:pt x="85" y="292"/>
                    <a:pt x="107" y="295"/>
                    <a:pt x="128" y="294"/>
                  </a:cubicBezTo>
                  <a:cubicBezTo>
                    <a:pt x="128" y="297"/>
                    <a:pt x="128" y="301"/>
                    <a:pt x="127" y="304"/>
                  </a:cubicBezTo>
                  <a:cubicBezTo>
                    <a:pt x="126" y="325"/>
                    <a:pt x="117" y="347"/>
                    <a:pt x="103" y="362"/>
                  </a:cubicBezTo>
                  <a:cubicBezTo>
                    <a:pt x="87" y="378"/>
                    <a:pt x="68" y="370"/>
                    <a:pt x="54" y="357"/>
                  </a:cubicBezTo>
                  <a:cubicBezTo>
                    <a:pt x="54" y="330"/>
                    <a:pt x="54" y="330"/>
                    <a:pt x="54" y="330"/>
                  </a:cubicBezTo>
                  <a:cubicBezTo>
                    <a:pt x="67" y="328"/>
                    <a:pt x="76" y="334"/>
                    <a:pt x="82" y="346"/>
                  </a:cubicBezTo>
                  <a:cubicBezTo>
                    <a:pt x="84" y="352"/>
                    <a:pt x="93" y="351"/>
                    <a:pt x="93" y="344"/>
                  </a:cubicBezTo>
                  <a:cubicBezTo>
                    <a:pt x="93" y="344"/>
                    <a:pt x="92" y="343"/>
                    <a:pt x="92" y="343"/>
                  </a:cubicBezTo>
                  <a:cubicBezTo>
                    <a:pt x="92" y="343"/>
                    <a:pt x="92" y="343"/>
                    <a:pt x="92" y="343"/>
                  </a:cubicBezTo>
                  <a:cubicBezTo>
                    <a:pt x="92" y="343"/>
                    <a:pt x="92" y="343"/>
                    <a:pt x="92" y="343"/>
                  </a:cubicBezTo>
                  <a:cubicBezTo>
                    <a:pt x="91" y="338"/>
                    <a:pt x="89" y="334"/>
                    <a:pt x="86" y="330"/>
                  </a:cubicBezTo>
                  <a:cubicBezTo>
                    <a:pt x="85" y="328"/>
                    <a:pt x="83" y="328"/>
                    <a:pt x="81" y="328"/>
                  </a:cubicBezTo>
                  <a:cubicBezTo>
                    <a:pt x="63" y="314"/>
                    <a:pt x="32" y="315"/>
                    <a:pt x="35" y="345"/>
                  </a:cubicBezTo>
                  <a:cubicBezTo>
                    <a:pt x="36" y="364"/>
                    <a:pt x="59" y="378"/>
                    <a:pt x="75" y="382"/>
                  </a:cubicBezTo>
                  <a:cubicBezTo>
                    <a:pt x="97" y="388"/>
                    <a:pt x="115" y="366"/>
                    <a:pt x="125" y="350"/>
                  </a:cubicBezTo>
                  <a:cubicBezTo>
                    <a:pt x="136" y="332"/>
                    <a:pt x="139" y="312"/>
                    <a:pt x="139" y="292"/>
                  </a:cubicBezTo>
                  <a:cubicBezTo>
                    <a:pt x="156" y="289"/>
                    <a:pt x="172" y="282"/>
                    <a:pt x="185" y="271"/>
                  </a:cubicBezTo>
                  <a:cubicBezTo>
                    <a:pt x="207" y="250"/>
                    <a:pt x="207" y="216"/>
                    <a:pt x="192" y="192"/>
                  </a:cubicBezTo>
                  <a:close/>
                  <a:moveTo>
                    <a:pt x="108" y="204"/>
                  </a:moveTo>
                  <a:cubicBezTo>
                    <a:pt x="105" y="207"/>
                    <a:pt x="104" y="212"/>
                    <a:pt x="104" y="216"/>
                  </a:cubicBezTo>
                  <a:cubicBezTo>
                    <a:pt x="104" y="216"/>
                    <a:pt x="103" y="216"/>
                    <a:pt x="103" y="217"/>
                  </a:cubicBezTo>
                  <a:cubicBezTo>
                    <a:pt x="103" y="217"/>
                    <a:pt x="103" y="217"/>
                    <a:pt x="103" y="217"/>
                  </a:cubicBezTo>
                  <a:cubicBezTo>
                    <a:pt x="102" y="217"/>
                    <a:pt x="102" y="218"/>
                    <a:pt x="102" y="218"/>
                  </a:cubicBezTo>
                  <a:cubicBezTo>
                    <a:pt x="102" y="218"/>
                    <a:pt x="101" y="219"/>
                    <a:pt x="101" y="219"/>
                  </a:cubicBezTo>
                  <a:cubicBezTo>
                    <a:pt x="101" y="219"/>
                    <a:pt x="101" y="219"/>
                    <a:pt x="101" y="220"/>
                  </a:cubicBezTo>
                  <a:cubicBezTo>
                    <a:pt x="101" y="220"/>
                    <a:pt x="101" y="220"/>
                    <a:pt x="101" y="221"/>
                  </a:cubicBezTo>
                  <a:cubicBezTo>
                    <a:pt x="101" y="221"/>
                    <a:pt x="101" y="221"/>
                    <a:pt x="101" y="221"/>
                  </a:cubicBezTo>
                  <a:cubicBezTo>
                    <a:pt x="101" y="229"/>
                    <a:pt x="101" y="229"/>
                    <a:pt x="101" y="229"/>
                  </a:cubicBezTo>
                  <a:cubicBezTo>
                    <a:pt x="101" y="230"/>
                    <a:pt x="101" y="231"/>
                    <a:pt x="101" y="231"/>
                  </a:cubicBezTo>
                  <a:cubicBezTo>
                    <a:pt x="94" y="228"/>
                    <a:pt x="88" y="222"/>
                    <a:pt x="89" y="211"/>
                  </a:cubicBezTo>
                  <a:cubicBezTo>
                    <a:pt x="90" y="202"/>
                    <a:pt x="96" y="195"/>
                    <a:pt x="103" y="189"/>
                  </a:cubicBezTo>
                  <a:cubicBezTo>
                    <a:pt x="105" y="194"/>
                    <a:pt x="107" y="199"/>
                    <a:pt x="108" y="204"/>
                  </a:cubicBezTo>
                  <a:close/>
                  <a:moveTo>
                    <a:pt x="97" y="84"/>
                  </a:moveTo>
                  <a:cubicBezTo>
                    <a:pt x="100" y="69"/>
                    <a:pt x="116" y="1"/>
                    <a:pt x="133" y="40"/>
                  </a:cubicBezTo>
                  <a:cubicBezTo>
                    <a:pt x="147" y="73"/>
                    <a:pt x="126" y="103"/>
                    <a:pt x="98" y="130"/>
                  </a:cubicBezTo>
                  <a:cubicBezTo>
                    <a:pt x="95" y="115"/>
                    <a:pt x="94" y="99"/>
                    <a:pt x="97" y="84"/>
                  </a:cubicBezTo>
                  <a:close/>
                  <a:moveTo>
                    <a:pt x="35" y="252"/>
                  </a:moveTo>
                  <a:cubicBezTo>
                    <a:pt x="7" y="225"/>
                    <a:pt x="47" y="191"/>
                    <a:pt x="66" y="173"/>
                  </a:cubicBezTo>
                  <a:cubicBezTo>
                    <a:pt x="75" y="165"/>
                    <a:pt x="83" y="157"/>
                    <a:pt x="91" y="150"/>
                  </a:cubicBezTo>
                  <a:cubicBezTo>
                    <a:pt x="94" y="160"/>
                    <a:pt x="97" y="170"/>
                    <a:pt x="100" y="180"/>
                  </a:cubicBezTo>
                  <a:cubicBezTo>
                    <a:pt x="78" y="197"/>
                    <a:pt x="65" y="226"/>
                    <a:pt x="97" y="241"/>
                  </a:cubicBezTo>
                  <a:cubicBezTo>
                    <a:pt x="105" y="245"/>
                    <a:pt x="114" y="246"/>
                    <a:pt x="121" y="245"/>
                  </a:cubicBezTo>
                  <a:cubicBezTo>
                    <a:pt x="124" y="258"/>
                    <a:pt x="126" y="271"/>
                    <a:pt x="127" y="284"/>
                  </a:cubicBezTo>
                  <a:cubicBezTo>
                    <a:pt x="93" y="286"/>
                    <a:pt x="55" y="272"/>
                    <a:pt x="35" y="252"/>
                  </a:cubicBezTo>
                  <a:close/>
                  <a:moveTo>
                    <a:pt x="139" y="282"/>
                  </a:moveTo>
                  <a:cubicBezTo>
                    <a:pt x="138" y="269"/>
                    <a:pt x="135" y="255"/>
                    <a:pt x="132" y="242"/>
                  </a:cubicBezTo>
                  <a:cubicBezTo>
                    <a:pt x="139" y="236"/>
                    <a:pt x="142" y="227"/>
                    <a:pt x="134" y="213"/>
                  </a:cubicBezTo>
                  <a:cubicBezTo>
                    <a:pt x="131" y="208"/>
                    <a:pt x="125" y="202"/>
                    <a:pt x="119" y="201"/>
                  </a:cubicBezTo>
                  <a:cubicBezTo>
                    <a:pt x="117" y="195"/>
                    <a:pt x="115" y="189"/>
                    <a:pt x="113" y="183"/>
                  </a:cubicBezTo>
                  <a:cubicBezTo>
                    <a:pt x="127" y="177"/>
                    <a:pt x="145" y="175"/>
                    <a:pt x="156" y="178"/>
                  </a:cubicBezTo>
                  <a:cubicBezTo>
                    <a:pt x="194" y="187"/>
                    <a:pt x="201" y="237"/>
                    <a:pt x="177" y="263"/>
                  </a:cubicBezTo>
                  <a:cubicBezTo>
                    <a:pt x="167" y="273"/>
                    <a:pt x="154" y="279"/>
                    <a:pt x="139" y="2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7B3EFE1-4754-433A-A081-9FE185C8E20B}"/>
                </a:ext>
              </a:extLst>
            </p:cNvPr>
            <p:cNvSpPr/>
            <p:nvPr/>
          </p:nvSpPr>
          <p:spPr bwMode="auto">
            <a:xfrm>
              <a:off x="2817813" y="1665288"/>
              <a:ext cx="1563687" cy="1287463"/>
            </a:xfrm>
            <a:custGeom>
              <a:gdLst>
                <a:gd fmla="*/ 365 w 368" name="T0"/>
                <a:gd fmla="*/ 222 h 302" name="T1"/>
                <a:gd fmla="*/ 365 w 368" name="T2"/>
                <a:gd fmla="*/ 221 h 302" name="T3"/>
                <a:gd fmla="*/ 355 w 368" name="T4"/>
                <a:gd fmla="*/ 204 h 302" name="T5"/>
                <a:gd fmla="*/ 344 w 368" name="T6"/>
                <a:gd fmla="*/ 199 h 302" name="T7"/>
                <a:gd fmla="*/ 268 w 368" name="T8"/>
                <a:gd fmla="*/ 211 h 302" name="T9"/>
                <a:gd fmla="*/ 261 w 368" name="T10"/>
                <a:gd fmla="*/ 217 h 302" name="T11"/>
                <a:gd fmla="*/ 120 w 368" name="T12"/>
                <a:gd fmla="*/ 227 h 302" name="T13"/>
                <a:gd fmla="*/ 174 w 368" name="T14"/>
                <a:gd fmla="*/ 59 h 302" name="T15"/>
                <a:gd fmla="*/ 173 w 368" name="T16"/>
                <a:gd fmla="*/ 46 h 302" name="T17"/>
                <a:gd fmla="*/ 173 w 368" name="T18"/>
                <a:gd fmla="*/ 46 h 302" name="T19"/>
                <a:gd fmla="*/ 174 w 368" name="T20"/>
                <a:gd fmla="*/ 44 h 302" name="T21"/>
                <a:gd fmla="*/ 193 w 368" name="T22"/>
                <a:gd fmla="*/ 43 h 302" name="T23"/>
                <a:gd fmla="*/ 202 w 368" name="T24"/>
                <a:gd fmla="*/ 38 h 302" name="T25"/>
                <a:gd fmla="*/ 226 w 368" name="T26"/>
                <a:gd fmla="*/ 36 h 302" name="T27"/>
                <a:gd fmla="*/ 253 w 368" name="T28"/>
                <a:gd fmla="*/ 34 h 302" name="T29"/>
                <a:gd fmla="*/ 265 w 368" name="T30"/>
                <a:gd fmla="*/ 38 h 302" name="T31"/>
                <a:gd fmla="*/ 281 w 368" name="T32"/>
                <a:gd fmla="*/ 34 h 302" name="T33"/>
                <a:gd fmla="*/ 288 w 368" name="T34"/>
                <a:gd fmla="*/ 17 h 302" name="T35"/>
                <a:gd fmla="*/ 279 w 368" name="T36"/>
                <a:gd fmla="*/ 3 h 302" name="T37"/>
                <a:gd fmla="*/ 237 w 368" name="T38"/>
                <a:gd fmla="*/ 3 h 302" name="T39"/>
                <a:gd fmla="*/ 230 w 368" name="T40"/>
                <a:gd fmla="*/ 6 h 302" name="T41"/>
                <a:gd fmla="*/ 220 w 368" name="T42"/>
                <a:gd fmla="*/ 7 h 302" name="T43"/>
                <a:gd fmla="*/ 89 w 368" name="T44"/>
                <a:gd fmla="*/ 3 h 302" name="T45"/>
                <a:gd fmla="*/ 79 w 368" name="T46"/>
                <a:gd fmla="*/ 12 h 302" name="T47"/>
                <a:gd fmla="*/ 72 w 368" name="T48"/>
                <a:gd fmla="*/ 29 h 302" name="T49"/>
                <a:gd fmla="*/ 79 w 368" name="T50"/>
                <a:gd fmla="*/ 44 h 302" name="T51"/>
                <a:gd fmla="*/ 90 w 368" name="T52"/>
                <a:gd fmla="*/ 52 h 302" name="T53"/>
                <a:gd fmla="*/ 123 w 368" name="T54"/>
                <a:gd fmla="*/ 48 h 302" name="T55"/>
                <a:gd fmla="*/ 15 w 368" name="T56"/>
                <a:gd fmla="*/ 218 h 302" name="T57"/>
                <a:gd fmla="*/ 9 w 368" name="T58"/>
                <a:gd fmla="*/ 219 h 302" name="T59"/>
                <a:gd fmla="*/ 3 w 368" name="T60"/>
                <a:gd fmla="*/ 239 h 302" name="T61"/>
                <a:gd fmla="*/ 9 w 368" name="T62"/>
                <a:gd fmla="*/ 259 h 302" name="T63"/>
                <a:gd fmla="*/ 34 w 368" name="T64"/>
                <a:gd fmla="*/ 288 h 302" name="T65"/>
                <a:gd fmla="*/ 46 w 368" name="T66"/>
                <a:gd fmla="*/ 283 h 302" name="T67"/>
                <a:gd fmla="*/ 50 w 368" name="T68"/>
                <a:gd fmla="*/ 284 h 302" name="T69"/>
                <a:gd fmla="*/ 65 w 368" name="T70"/>
                <a:gd fmla="*/ 284 h 302" name="T71"/>
                <a:gd fmla="*/ 261 w 368" name="T72"/>
                <a:gd fmla="*/ 275 h 302" name="T73"/>
                <a:gd fmla="*/ 289 w 368" name="T74"/>
                <a:gd fmla="*/ 276 h 302" name="T75"/>
                <a:gd fmla="*/ 344 w 368" name="T76"/>
                <a:gd fmla="*/ 262 h 302" name="T77"/>
                <a:gd fmla="*/ 365 w 368" name="T78"/>
                <a:gd fmla="*/ 251 h 302" name="T79"/>
                <a:gd fmla="*/ 365 w 368" name="T80"/>
                <a:gd fmla="*/ 222 h 30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302" w="368">
                  <a:moveTo>
                    <a:pt x="365" y="222"/>
                  </a:moveTo>
                  <a:cubicBezTo>
                    <a:pt x="365" y="222"/>
                    <a:pt x="365" y="222"/>
                    <a:pt x="365" y="221"/>
                  </a:cubicBezTo>
                  <a:cubicBezTo>
                    <a:pt x="368" y="213"/>
                    <a:pt x="364" y="204"/>
                    <a:pt x="355" y="204"/>
                  </a:cubicBezTo>
                  <a:cubicBezTo>
                    <a:pt x="352" y="201"/>
                    <a:pt x="348" y="200"/>
                    <a:pt x="344" y="199"/>
                  </a:cubicBezTo>
                  <a:cubicBezTo>
                    <a:pt x="319" y="196"/>
                    <a:pt x="292" y="207"/>
                    <a:pt x="268" y="211"/>
                  </a:cubicBezTo>
                  <a:cubicBezTo>
                    <a:pt x="264" y="212"/>
                    <a:pt x="262" y="214"/>
                    <a:pt x="261" y="217"/>
                  </a:cubicBezTo>
                  <a:cubicBezTo>
                    <a:pt x="213" y="214"/>
                    <a:pt x="167" y="222"/>
                    <a:pt x="120" y="227"/>
                  </a:cubicBezTo>
                  <a:cubicBezTo>
                    <a:pt x="122" y="167"/>
                    <a:pt x="140" y="114"/>
                    <a:pt x="174" y="59"/>
                  </a:cubicBezTo>
                  <a:cubicBezTo>
                    <a:pt x="177" y="54"/>
                    <a:pt x="176" y="50"/>
                    <a:pt x="173" y="46"/>
                  </a:cubicBezTo>
                  <a:cubicBezTo>
                    <a:pt x="173" y="46"/>
                    <a:pt x="173" y="46"/>
                    <a:pt x="173" y="46"/>
                  </a:cubicBezTo>
                  <a:cubicBezTo>
                    <a:pt x="174" y="45"/>
                    <a:pt x="174" y="44"/>
                    <a:pt x="174" y="44"/>
                  </a:cubicBezTo>
                  <a:cubicBezTo>
                    <a:pt x="181" y="43"/>
                    <a:pt x="187" y="43"/>
                    <a:pt x="193" y="43"/>
                  </a:cubicBezTo>
                  <a:cubicBezTo>
                    <a:pt x="197" y="43"/>
                    <a:pt x="200" y="41"/>
                    <a:pt x="202" y="38"/>
                  </a:cubicBezTo>
                  <a:cubicBezTo>
                    <a:pt x="210" y="38"/>
                    <a:pt x="218" y="37"/>
                    <a:pt x="226" y="36"/>
                  </a:cubicBezTo>
                  <a:cubicBezTo>
                    <a:pt x="235" y="36"/>
                    <a:pt x="244" y="35"/>
                    <a:pt x="253" y="34"/>
                  </a:cubicBezTo>
                  <a:cubicBezTo>
                    <a:pt x="257" y="35"/>
                    <a:pt x="261" y="37"/>
                    <a:pt x="265" y="38"/>
                  </a:cubicBezTo>
                  <a:cubicBezTo>
                    <a:pt x="271" y="41"/>
                    <a:pt x="277" y="40"/>
                    <a:pt x="281" y="34"/>
                  </a:cubicBezTo>
                  <a:cubicBezTo>
                    <a:pt x="284" y="27"/>
                    <a:pt x="286" y="25"/>
                    <a:pt x="288" y="17"/>
                  </a:cubicBezTo>
                  <a:cubicBezTo>
                    <a:pt x="289" y="12"/>
                    <a:pt x="285" y="4"/>
                    <a:pt x="279" y="3"/>
                  </a:cubicBezTo>
                  <a:cubicBezTo>
                    <a:pt x="265" y="1"/>
                    <a:pt x="252" y="2"/>
                    <a:pt x="237" y="3"/>
                  </a:cubicBezTo>
                  <a:cubicBezTo>
                    <a:pt x="234" y="3"/>
                    <a:pt x="232" y="5"/>
                    <a:pt x="230" y="6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177" y="2"/>
                    <a:pt x="133" y="0"/>
                    <a:pt x="89" y="3"/>
                  </a:cubicBezTo>
                  <a:cubicBezTo>
                    <a:pt x="84" y="4"/>
                    <a:pt x="80" y="8"/>
                    <a:pt x="79" y="12"/>
                  </a:cubicBezTo>
                  <a:cubicBezTo>
                    <a:pt x="73" y="15"/>
                    <a:pt x="68" y="21"/>
                    <a:pt x="72" y="29"/>
                  </a:cubicBezTo>
                  <a:cubicBezTo>
                    <a:pt x="74" y="34"/>
                    <a:pt x="76" y="38"/>
                    <a:pt x="79" y="44"/>
                  </a:cubicBezTo>
                  <a:cubicBezTo>
                    <a:pt x="80" y="48"/>
                    <a:pt x="84" y="53"/>
                    <a:pt x="90" y="52"/>
                  </a:cubicBezTo>
                  <a:cubicBezTo>
                    <a:pt x="101" y="51"/>
                    <a:pt x="112" y="49"/>
                    <a:pt x="123" y="48"/>
                  </a:cubicBezTo>
                  <a:cubicBezTo>
                    <a:pt x="73" y="75"/>
                    <a:pt x="9" y="153"/>
                    <a:pt x="15" y="218"/>
                  </a:cubicBezTo>
                  <a:cubicBezTo>
                    <a:pt x="13" y="218"/>
                    <a:pt x="11" y="218"/>
                    <a:pt x="9" y="219"/>
                  </a:cubicBezTo>
                  <a:cubicBezTo>
                    <a:pt x="2" y="225"/>
                    <a:pt x="0" y="231"/>
                    <a:pt x="3" y="239"/>
                  </a:cubicBezTo>
                  <a:cubicBezTo>
                    <a:pt x="5" y="246"/>
                    <a:pt x="7" y="252"/>
                    <a:pt x="9" y="259"/>
                  </a:cubicBezTo>
                  <a:cubicBezTo>
                    <a:pt x="13" y="272"/>
                    <a:pt x="20" y="284"/>
                    <a:pt x="34" y="288"/>
                  </a:cubicBezTo>
                  <a:cubicBezTo>
                    <a:pt x="39" y="289"/>
                    <a:pt x="44" y="287"/>
                    <a:pt x="46" y="283"/>
                  </a:cubicBezTo>
                  <a:cubicBezTo>
                    <a:pt x="47" y="284"/>
                    <a:pt x="49" y="284"/>
                    <a:pt x="50" y="284"/>
                  </a:cubicBezTo>
                  <a:cubicBezTo>
                    <a:pt x="55" y="284"/>
                    <a:pt x="60" y="284"/>
                    <a:pt x="65" y="284"/>
                  </a:cubicBezTo>
                  <a:cubicBezTo>
                    <a:pt x="125" y="302"/>
                    <a:pt x="202" y="299"/>
                    <a:pt x="261" y="275"/>
                  </a:cubicBezTo>
                  <a:cubicBezTo>
                    <a:pt x="270" y="275"/>
                    <a:pt x="279" y="275"/>
                    <a:pt x="289" y="276"/>
                  </a:cubicBezTo>
                  <a:cubicBezTo>
                    <a:pt x="319" y="277"/>
                    <a:pt x="333" y="274"/>
                    <a:pt x="344" y="262"/>
                  </a:cubicBezTo>
                  <a:cubicBezTo>
                    <a:pt x="350" y="271"/>
                    <a:pt x="367" y="264"/>
                    <a:pt x="365" y="251"/>
                  </a:cubicBezTo>
                  <a:cubicBezTo>
                    <a:pt x="363" y="242"/>
                    <a:pt x="366" y="232"/>
                    <a:pt x="365" y="222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452703-2E2A-4A82-ACB0-2B358F46D4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388" y="1612901"/>
              <a:ext cx="1849437" cy="1357313"/>
            </a:xfrm>
            <a:custGeom>
              <a:gdLst>
                <a:gd fmla="*/ 395 w 435" name="T0"/>
                <a:gd fmla="*/ 251 h 318" name="T1"/>
                <a:gd fmla="*/ 316 w 435" name="T2"/>
                <a:gd fmla="*/ 46 h 318" name="T3"/>
                <a:gd fmla="*/ 317 w 435" name="T4"/>
                <a:gd fmla="*/ 6 h 318" name="T5"/>
                <a:gd fmla="*/ 193 w 435" name="T6"/>
                <a:gd fmla="*/ 9 h 318" name="T7"/>
                <a:gd fmla="*/ 89 w 435" name="T8"/>
                <a:gd fmla="*/ 20 h 318" name="T9"/>
                <a:gd fmla="*/ 90 w 435" name="T10"/>
                <a:gd fmla="*/ 23 h 318" name="T11"/>
                <a:gd fmla="*/ 98 w 435" name="T12"/>
                <a:gd fmla="*/ 66 h 318" name="T13"/>
                <a:gd fmla="*/ 14 w 435" name="T14"/>
                <a:gd fmla="*/ 234 h 318" name="T15"/>
                <a:gd fmla="*/ 29 w 435" name="T16"/>
                <a:gd fmla="*/ 286 h 318" name="T17"/>
                <a:gd fmla="*/ 30 w 435" name="T18"/>
                <a:gd fmla="*/ 298 h 318" name="T19"/>
                <a:gd fmla="*/ 59 w 435" name="T20"/>
                <a:gd fmla="*/ 316 h 318" name="T21"/>
                <a:gd fmla="*/ 318 w 435" name="T22"/>
                <a:gd fmla="*/ 301 h 318" name="T23"/>
                <a:gd fmla="*/ 107 w 435" name="T24"/>
                <a:gd fmla="*/ 22 h 318" name="T25"/>
                <a:gd fmla="*/ 306 w 435" name="T26"/>
                <a:gd fmla="*/ 12 h 318" name="T27"/>
                <a:gd fmla="*/ 107 w 435" name="T28"/>
                <a:gd fmla="*/ 56 h 318" name="T29"/>
                <a:gd fmla="*/ 107 w 435" name="T30"/>
                <a:gd fmla="*/ 22 h 318" name="T31"/>
                <a:gd fmla="*/ 107 w 435" name="T32"/>
                <a:gd fmla="*/ 67 h 318" name="T33"/>
                <a:gd fmla="*/ 309 w 435" name="T34"/>
                <a:gd fmla="*/ 56 h 318" name="T35"/>
                <a:gd fmla="*/ 380 w 435" name="T36"/>
                <a:gd fmla="*/ 200 h 318" name="T37"/>
                <a:gd fmla="*/ 104 w 435" name="T38"/>
                <a:gd fmla="*/ 75 h 318" name="T39"/>
                <a:gd fmla="*/ 245 w 435" name="T40"/>
                <a:gd fmla="*/ 258 h 318" name="T41"/>
                <a:gd fmla="*/ 216 w 435" name="T42"/>
                <a:gd fmla="*/ 271 h 318" name="T43"/>
                <a:gd fmla="*/ 242 w 435" name="T44"/>
                <a:gd fmla="*/ 235 h 318" name="T45"/>
                <a:gd fmla="*/ 276 w 435" name="T46"/>
                <a:gd fmla="*/ 252 h 318" name="T47"/>
                <a:gd fmla="*/ 39 w 435" name="T48"/>
                <a:gd fmla="*/ 281 h 318" name="T49"/>
                <a:gd fmla="*/ 64 w 435" name="T50"/>
                <a:gd fmla="*/ 240 h 318" name="T51"/>
                <a:gd fmla="*/ 40 w 435" name="T52"/>
                <a:gd fmla="*/ 280 h 318" name="T53"/>
                <a:gd fmla="*/ 50 w 435" name="T54"/>
                <a:gd fmla="*/ 285 h 318" name="T55"/>
                <a:gd fmla="*/ 94 w 435" name="T56"/>
                <a:gd fmla="*/ 278 h 318" name="T57"/>
                <a:gd fmla="*/ 141 w 435" name="T58"/>
                <a:gd fmla="*/ 277 h 318" name="T59"/>
                <a:gd fmla="*/ 123 w 435" name="T60"/>
                <a:gd fmla="*/ 261 h 318" name="T61"/>
                <a:gd fmla="*/ 141 w 435" name="T62"/>
                <a:gd fmla="*/ 277 h 318" name="T63"/>
                <a:gd fmla="*/ 104 w 435" name="T64"/>
                <a:gd fmla="*/ 273 h 318" name="T65"/>
                <a:gd fmla="*/ 174 w 435" name="T66"/>
                <a:gd fmla="*/ 239 h 318" name="T67"/>
                <a:gd fmla="*/ 124 w 435" name="T68"/>
                <a:gd fmla="*/ 245 h 318" name="T69"/>
                <a:gd fmla="*/ 164 w 435" name="T70"/>
                <a:gd fmla="*/ 274 h 318" name="T71"/>
                <a:gd fmla="*/ 188 w 435" name="T72"/>
                <a:gd fmla="*/ 257 h 318" name="T73"/>
                <a:gd fmla="*/ 176 w 435" name="T74"/>
                <a:gd fmla="*/ 273 h 318" name="T75"/>
                <a:gd fmla="*/ 235 w 435" name="T76"/>
                <a:gd fmla="*/ 235 h 318" name="T77"/>
                <a:gd fmla="*/ 189 w 435" name="T78"/>
                <a:gd fmla="*/ 238 h 318" name="T79"/>
                <a:gd fmla="*/ 297 w 435" name="T80"/>
                <a:gd fmla="*/ 241 h 318" name="T81"/>
                <a:gd fmla="*/ 281 w 435" name="T82"/>
                <a:gd fmla="*/ 265 h 318" name="T83"/>
                <a:gd fmla="*/ 301 w 435" name="T84"/>
                <a:gd fmla="*/ 228 h 318" name="T85"/>
                <a:gd fmla="*/ 331 w 435" name="T86"/>
                <a:gd fmla="*/ 240 h 318" name="T87"/>
                <a:gd fmla="*/ 334 w 435" name="T88"/>
                <a:gd fmla="*/ 257 h 318" name="T89"/>
                <a:gd fmla="*/ 369 w 435" name="T90"/>
                <a:gd fmla="*/ 250 h 318" name="T91"/>
                <a:gd fmla="*/ 389 w 435" name="T92"/>
                <a:gd fmla="*/ 250 h 318" name="T93"/>
                <a:gd fmla="*/ 352 w 435" name="T94"/>
                <a:gd fmla="*/ 218 h 318" name="T95"/>
                <a:gd fmla="*/ 387 w 435" name="T96"/>
                <a:gd fmla="*/ 207 h 318" name="T97"/>
                <a:gd fmla="*/ 389 w 435" name="T98"/>
                <a:gd fmla="*/ 250 h 318" name="T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b="b" l="0" r="r" t="0"/>
              <a:pathLst>
                <a:path h="318" w="435">
                  <a:moveTo>
                    <a:pt x="395" y="252"/>
                  </a:moveTo>
                  <a:cubicBezTo>
                    <a:pt x="395" y="251"/>
                    <a:pt x="395" y="251"/>
                    <a:pt x="395" y="251"/>
                  </a:cubicBezTo>
                  <a:cubicBezTo>
                    <a:pt x="397" y="251"/>
                    <a:pt x="399" y="249"/>
                    <a:pt x="399" y="246"/>
                  </a:cubicBezTo>
                  <a:cubicBezTo>
                    <a:pt x="398" y="180"/>
                    <a:pt x="396" y="67"/>
                    <a:pt x="316" y="46"/>
                  </a:cubicBezTo>
                  <a:cubicBezTo>
                    <a:pt x="316" y="46"/>
                    <a:pt x="316" y="45"/>
                    <a:pt x="316" y="45"/>
                  </a:cubicBezTo>
                  <a:cubicBezTo>
                    <a:pt x="317" y="32"/>
                    <a:pt x="317" y="19"/>
                    <a:pt x="317" y="6"/>
                  </a:cubicBezTo>
                  <a:cubicBezTo>
                    <a:pt x="317" y="3"/>
                    <a:pt x="315" y="0"/>
                    <a:pt x="312" y="0"/>
                  </a:cubicBezTo>
                  <a:cubicBezTo>
                    <a:pt x="272" y="1"/>
                    <a:pt x="232" y="10"/>
                    <a:pt x="193" y="9"/>
                  </a:cubicBezTo>
                  <a:cubicBezTo>
                    <a:pt x="161" y="9"/>
                    <a:pt x="128" y="3"/>
                    <a:pt x="97" y="13"/>
                  </a:cubicBezTo>
                  <a:cubicBezTo>
                    <a:pt x="93" y="12"/>
                    <a:pt x="87" y="15"/>
                    <a:pt x="89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1"/>
                    <a:pt x="90" y="22"/>
                    <a:pt x="90" y="23"/>
                  </a:cubicBezTo>
                  <a:cubicBezTo>
                    <a:pt x="94" y="37"/>
                    <a:pt x="93" y="51"/>
                    <a:pt x="97" y="64"/>
                  </a:cubicBezTo>
                  <a:cubicBezTo>
                    <a:pt x="98" y="65"/>
                    <a:pt x="98" y="65"/>
                    <a:pt x="98" y="66"/>
                  </a:cubicBezTo>
                  <a:cubicBezTo>
                    <a:pt x="35" y="89"/>
                    <a:pt x="0" y="166"/>
                    <a:pt x="12" y="231"/>
                  </a:cubicBezTo>
                  <a:cubicBezTo>
                    <a:pt x="13" y="232"/>
                    <a:pt x="13" y="233"/>
                    <a:pt x="14" y="234"/>
                  </a:cubicBezTo>
                  <a:cubicBezTo>
                    <a:pt x="15" y="235"/>
                    <a:pt x="15" y="236"/>
                    <a:pt x="16" y="237"/>
                  </a:cubicBezTo>
                  <a:cubicBezTo>
                    <a:pt x="17" y="250"/>
                    <a:pt x="19" y="273"/>
                    <a:pt x="29" y="286"/>
                  </a:cubicBezTo>
                  <a:cubicBezTo>
                    <a:pt x="28" y="287"/>
                    <a:pt x="28" y="288"/>
                    <a:pt x="28" y="290"/>
                  </a:cubicBezTo>
                  <a:cubicBezTo>
                    <a:pt x="28" y="293"/>
                    <a:pt x="29" y="295"/>
                    <a:pt x="30" y="298"/>
                  </a:cubicBezTo>
                  <a:cubicBezTo>
                    <a:pt x="30" y="298"/>
                    <a:pt x="31" y="299"/>
                    <a:pt x="31" y="299"/>
                  </a:cubicBezTo>
                  <a:cubicBezTo>
                    <a:pt x="36" y="309"/>
                    <a:pt x="47" y="314"/>
                    <a:pt x="59" y="316"/>
                  </a:cubicBezTo>
                  <a:cubicBezTo>
                    <a:pt x="60" y="317"/>
                    <a:pt x="62" y="318"/>
                    <a:pt x="63" y="318"/>
                  </a:cubicBezTo>
                  <a:cubicBezTo>
                    <a:pt x="149" y="316"/>
                    <a:pt x="233" y="304"/>
                    <a:pt x="318" y="301"/>
                  </a:cubicBezTo>
                  <a:cubicBezTo>
                    <a:pt x="345" y="300"/>
                    <a:pt x="435" y="301"/>
                    <a:pt x="395" y="252"/>
                  </a:cubicBezTo>
                  <a:close/>
                  <a:moveTo>
                    <a:pt x="107" y="22"/>
                  </a:moveTo>
                  <a:cubicBezTo>
                    <a:pt x="135" y="15"/>
                    <a:pt x="165" y="19"/>
                    <a:pt x="193" y="20"/>
                  </a:cubicBezTo>
                  <a:cubicBezTo>
                    <a:pt x="231" y="22"/>
                    <a:pt x="269" y="13"/>
                    <a:pt x="306" y="12"/>
                  </a:cubicBezTo>
                  <a:cubicBezTo>
                    <a:pt x="306" y="21"/>
                    <a:pt x="306" y="30"/>
                    <a:pt x="305" y="39"/>
                  </a:cubicBezTo>
                  <a:cubicBezTo>
                    <a:pt x="239" y="39"/>
                    <a:pt x="172" y="43"/>
                    <a:pt x="107" y="56"/>
                  </a:cubicBezTo>
                  <a:cubicBezTo>
                    <a:pt x="105" y="46"/>
                    <a:pt x="104" y="36"/>
                    <a:pt x="102" y="25"/>
                  </a:cubicBezTo>
                  <a:cubicBezTo>
                    <a:pt x="105" y="25"/>
                    <a:pt x="107" y="24"/>
                    <a:pt x="107" y="22"/>
                  </a:cubicBezTo>
                  <a:close/>
                  <a:moveTo>
                    <a:pt x="104" y="75"/>
                  </a:moveTo>
                  <a:cubicBezTo>
                    <a:pt x="108" y="74"/>
                    <a:pt x="109" y="70"/>
                    <a:pt x="107" y="67"/>
                  </a:cubicBezTo>
                  <a:cubicBezTo>
                    <a:pt x="172" y="54"/>
                    <a:pt x="239" y="50"/>
                    <a:pt x="305" y="51"/>
                  </a:cubicBezTo>
                  <a:cubicBezTo>
                    <a:pt x="305" y="53"/>
                    <a:pt x="306" y="55"/>
                    <a:pt x="309" y="56"/>
                  </a:cubicBezTo>
                  <a:cubicBezTo>
                    <a:pt x="372" y="69"/>
                    <a:pt x="384" y="143"/>
                    <a:pt x="387" y="204"/>
                  </a:cubicBezTo>
                  <a:cubicBezTo>
                    <a:pt x="386" y="201"/>
                    <a:pt x="383" y="199"/>
                    <a:pt x="380" y="200"/>
                  </a:cubicBezTo>
                  <a:cubicBezTo>
                    <a:pt x="265" y="230"/>
                    <a:pt x="141" y="231"/>
                    <a:pt x="23" y="227"/>
                  </a:cubicBezTo>
                  <a:cubicBezTo>
                    <a:pt x="11" y="168"/>
                    <a:pt x="45" y="95"/>
                    <a:pt x="104" y="75"/>
                  </a:cubicBezTo>
                  <a:close/>
                  <a:moveTo>
                    <a:pt x="216" y="271"/>
                  </a:moveTo>
                  <a:cubicBezTo>
                    <a:pt x="224" y="259"/>
                    <a:pt x="235" y="242"/>
                    <a:pt x="245" y="258"/>
                  </a:cubicBezTo>
                  <a:cubicBezTo>
                    <a:pt x="247" y="261"/>
                    <a:pt x="249" y="265"/>
                    <a:pt x="253" y="268"/>
                  </a:cubicBezTo>
                  <a:cubicBezTo>
                    <a:pt x="240" y="269"/>
                    <a:pt x="228" y="270"/>
                    <a:pt x="216" y="271"/>
                  </a:cubicBezTo>
                  <a:close/>
                  <a:moveTo>
                    <a:pt x="243" y="235"/>
                  </a:moveTo>
                  <a:cubicBezTo>
                    <a:pt x="243" y="235"/>
                    <a:pt x="242" y="235"/>
                    <a:pt x="242" y="235"/>
                  </a:cubicBezTo>
                  <a:cubicBezTo>
                    <a:pt x="258" y="233"/>
                    <a:pt x="275" y="231"/>
                    <a:pt x="291" y="229"/>
                  </a:cubicBezTo>
                  <a:cubicBezTo>
                    <a:pt x="286" y="237"/>
                    <a:pt x="281" y="245"/>
                    <a:pt x="276" y="252"/>
                  </a:cubicBezTo>
                  <a:cubicBezTo>
                    <a:pt x="263" y="273"/>
                    <a:pt x="251" y="246"/>
                    <a:pt x="243" y="235"/>
                  </a:cubicBezTo>
                  <a:close/>
                  <a:moveTo>
                    <a:pt x="39" y="281"/>
                  </a:moveTo>
                  <a:cubicBezTo>
                    <a:pt x="30" y="271"/>
                    <a:pt x="28" y="250"/>
                    <a:pt x="27" y="239"/>
                  </a:cubicBezTo>
                  <a:cubicBezTo>
                    <a:pt x="39" y="239"/>
                    <a:pt x="52" y="239"/>
                    <a:pt x="64" y="240"/>
                  </a:cubicBezTo>
                  <a:cubicBezTo>
                    <a:pt x="64" y="240"/>
                    <a:pt x="63" y="240"/>
                    <a:pt x="63" y="241"/>
                  </a:cubicBezTo>
                  <a:cubicBezTo>
                    <a:pt x="56" y="254"/>
                    <a:pt x="49" y="267"/>
                    <a:pt x="40" y="280"/>
                  </a:cubicBezTo>
                  <a:cubicBezTo>
                    <a:pt x="39" y="280"/>
                    <a:pt x="39" y="280"/>
                    <a:pt x="39" y="281"/>
                  </a:cubicBezTo>
                  <a:close/>
                  <a:moveTo>
                    <a:pt x="50" y="285"/>
                  </a:moveTo>
                  <a:cubicBezTo>
                    <a:pt x="57" y="274"/>
                    <a:pt x="64" y="263"/>
                    <a:pt x="70" y="252"/>
                  </a:cubicBezTo>
                  <a:cubicBezTo>
                    <a:pt x="79" y="259"/>
                    <a:pt x="87" y="268"/>
                    <a:pt x="94" y="278"/>
                  </a:cubicBezTo>
                  <a:cubicBezTo>
                    <a:pt x="79" y="279"/>
                    <a:pt x="64" y="281"/>
                    <a:pt x="50" y="285"/>
                  </a:cubicBezTo>
                  <a:close/>
                  <a:moveTo>
                    <a:pt x="141" y="277"/>
                  </a:moveTo>
                  <a:cubicBezTo>
                    <a:pt x="132" y="277"/>
                    <a:pt x="124" y="277"/>
                    <a:pt x="115" y="277"/>
                  </a:cubicBezTo>
                  <a:cubicBezTo>
                    <a:pt x="118" y="272"/>
                    <a:pt x="120" y="266"/>
                    <a:pt x="123" y="261"/>
                  </a:cubicBezTo>
                  <a:cubicBezTo>
                    <a:pt x="126" y="255"/>
                    <a:pt x="138" y="269"/>
                    <a:pt x="145" y="277"/>
                  </a:cubicBezTo>
                  <a:cubicBezTo>
                    <a:pt x="143" y="277"/>
                    <a:pt x="142" y="277"/>
                    <a:pt x="141" y="277"/>
                  </a:cubicBezTo>
                  <a:close/>
                  <a:moveTo>
                    <a:pt x="124" y="245"/>
                  </a:moveTo>
                  <a:cubicBezTo>
                    <a:pt x="115" y="247"/>
                    <a:pt x="109" y="262"/>
                    <a:pt x="104" y="273"/>
                  </a:cubicBezTo>
                  <a:cubicBezTo>
                    <a:pt x="95" y="260"/>
                    <a:pt x="85" y="249"/>
                    <a:pt x="72" y="240"/>
                  </a:cubicBezTo>
                  <a:cubicBezTo>
                    <a:pt x="106" y="240"/>
                    <a:pt x="140" y="240"/>
                    <a:pt x="174" y="239"/>
                  </a:cubicBezTo>
                  <a:cubicBezTo>
                    <a:pt x="169" y="245"/>
                    <a:pt x="165" y="256"/>
                    <a:pt x="163" y="258"/>
                  </a:cubicBezTo>
                  <a:cubicBezTo>
                    <a:pt x="147" y="284"/>
                    <a:pt x="142" y="243"/>
                    <a:pt x="124" y="245"/>
                  </a:cubicBezTo>
                  <a:close/>
                  <a:moveTo>
                    <a:pt x="176" y="273"/>
                  </a:moveTo>
                  <a:cubicBezTo>
                    <a:pt x="172" y="273"/>
                    <a:pt x="168" y="274"/>
                    <a:pt x="164" y="274"/>
                  </a:cubicBezTo>
                  <a:cubicBezTo>
                    <a:pt x="169" y="269"/>
                    <a:pt x="173" y="263"/>
                    <a:pt x="177" y="257"/>
                  </a:cubicBezTo>
                  <a:cubicBezTo>
                    <a:pt x="183" y="247"/>
                    <a:pt x="181" y="247"/>
                    <a:pt x="188" y="257"/>
                  </a:cubicBezTo>
                  <a:cubicBezTo>
                    <a:pt x="191" y="262"/>
                    <a:pt x="195" y="267"/>
                    <a:pt x="199" y="272"/>
                  </a:cubicBezTo>
                  <a:cubicBezTo>
                    <a:pt x="191" y="272"/>
                    <a:pt x="183" y="272"/>
                    <a:pt x="176" y="273"/>
                  </a:cubicBezTo>
                  <a:close/>
                  <a:moveTo>
                    <a:pt x="189" y="238"/>
                  </a:moveTo>
                  <a:cubicBezTo>
                    <a:pt x="204" y="238"/>
                    <a:pt x="219" y="237"/>
                    <a:pt x="235" y="235"/>
                  </a:cubicBezTo>
                  <a:cubicBezTo>
                    <a:pt x="227" y="240"/>
                    <a:pt x="222" y="245"/>
                    <a:pt x="216" y="252"/>
                  </a:cubicBezTo>
                  <a:cubicBezTo>
                    <a:pt x="204" y="269"/>
                    <a:pt x="197" y="249"/>
                    <a:pt x="189" y="238"/>
                  </a:cubicBezTo>
                  <a:close/>
                  <a:moveTo>
                    <a:pt x="281" y="265"/>
                  </a:moveTo>
                  <a:cubicBezTo>
                    <a:pt x="288" y="259"/>
                    <a:pt x="292" y="249"/>
                    <a:pt x="297" y="241"/>
                  </a:cubicBezTo>
                  <a:cubicBezTo>
                    <a:pt x="303" y="249"/>
                    <a:pt x="309" y="257"/>
                    <a:pt x="319" y="260"/>
                  </a:cubicBezTo>
                  <a:cubicBezTo>
                    <a:pt x="306" y="262"/>
                    <a:pt x="294" y="264"/>
                    <a:pt x="281" y="265"/>
                  </a:cubicBezTo>
                  <a:close/>
                  <a:moveTo>
                    <a:pt x="301" y="228"/>
                  </a:moveTo>
                  <a:cubicBezTo>
                    <a:pt x="301" y="228"/>
                    <a:pt x="301" y="228"/>
                    <a:pt x="301" y="228"/>
                  </a:cubicBezTo>
                  <a:cubicBezTo>
                    <a:pt x="314" y="226"/>
                    <a:pt x="327" y="223"/>
                    <a:pt x="340" y="221"/>
                  </a:cubicBezTo>
                  <a:cubicBezTo>
                    <a:pt x="337" y="227"/>
                    <a:pt x="334" y="234"/>
                    <a:pt x="331" y="240"/>
                  </a:cubicBezTo>
                  <a:cubicBezTo>
                    <a:pt x="321" y="259"/>
                    <a:pt x="308" y="237"/>
                    <a:pt x="301" y="228"/>
                  </a:cubicBezTo>
                  <a:close/>
                  <a:moveTo>
                    <a:pt x="334" y="257"/>
                  </a:moveTo>
                  <a:cubicBezTo>
                    <a:pt x="340" y="250"/>
                    <a:pt x="345" y="239"/>
                    <a:pt x="348" y="230"/>
                  </a:cubicBezTo>
                  <a:cubicBezTo>
                    <a:pt x="355" y="237"/>
                    <a:pt x="362" y="243"/>
                    <a:pt x="369" y="250"/>
                  </a:cubicBezTo>
                  <a:cubicBezTo>
                    <a:pt x="358" y="251"/>
                    <a:pt x="345" y="254"/>
                    <a:pt x="334" y="257"/>
                  </a:cubicBezTo>
                  <a:close/>
                  <a:moveTo>
                    <a:pt x="389" y="250"/>
                  </a:moveTo>
                  <a:cubicBezTo>
                    <a:pt x="388" y="250"/>
                    <a:pt x="387" y="250"/>
                    <a:pt x="386" y="250"/>
                  </a:cubicBezTo>
                  <a:cubicBezTo>
                    <a:pt x="374" y="239"/>
                    <a:pt x="363" y="229"/>
                    <a:pt x="352" y="218"/>
                  </a:cubicBezTo>
                  <a:cubicBezTo>
                    <a:pt x="362" y="216"/>
                    <a:pt x="373" y="214"/>
                    <a:pt x="383" y="211"/>
                  </a:cubicBezTo>
                  <a:cubicBezTo>
                    <a:pt x="385" y="210"/>
                    <a:pt x="386" y="209"/>
                    <a:pt x="387" y="207"/>
                  </a:cubicBezTo>
                  <a:cubicBezTo>
                    <a:pt x="387" y="221"/>
                    <a:pt x="387" y="235"/>
                    <a:pt x="388" y="246"/>
                  </a:cubicBezTo>
                  <a:cubicBezTo>
                    <a:pt x="388" y="248"/>
                    <a:pt x="388" y="249"/>
                    <a:pt x="389" y="250"/>
                  </a:cubicBezTo>
                  <a:cubicBezTo>
                    <a:pt x="389" y="250"/>
                    <a:pt x="389" y="250"/>
                    <a:pt x="389" y="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6D15CA8-793E-44B0-AB86-74E0B0204827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61256D25-9BAA-4AFA-BA36-479367F5EB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9383C142-CCDD-4F47-BA80-5CC09F106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166411C3-8EC6-48F6-9A9C-002F70600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48">
              <a:extLst>
                <a:ext uri="{FF2B5EF4-FFF2-40B4-BE49-F238E27FC236}">
                  <a16:creationId xmlns:a16="http://schemas.microsoft.com/office/drawing/2014/main" id="{C2553998-79CD-4A1D-9D6B-6888B31D9E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49">
              <a:extLst>
                <a:ext uri="{FF2B5EF4-FFF2-40B4-BE49-F238E27FC236}">
                  <a16:creationId xmlns:a16="http://schemas.microsoft.com/office/drawing/2014/main" id="{4DFDB63D-950D-4EFF-8476-E5711B5706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7D208D37-0303-4960-92CE-4B560C4DC7CF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8C1B706-43FD-4CC7-B63A-ACDBBCD317A4}"/>
              </a:ext>
            </a:extLst>
          </p:cNvPr>
          <p:cNvGrpSpPr/>
          <p:nvPr/>
        </p:nvGrpSpPr>
        <p:grpSpPr>
          <a:xfrm>
            <a:off x="1695206" y="4313754"/>
            <a:ext cx="2501951" cy="1003325"/>
            <a:chOff x="8386922" y="2192795"/>
            <a:chExt cx="2501951" cy="1003325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717AAC7-57E5-4490-A658-66BD7594583F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575F533-C8C9-4ED4-9B42-023AC1A90396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4FB7A82-E214-4B97-8069-6059CBBB25C6}"/>
              </a:ext>
            </a:extLst>
          </p:cNvPr>
          <p:cNvGrpSpPr/>
          <p:nvPr/>
        </p:nvGrpSpPr>
        <p:grpSpPr>
          <a:xfrm>
            <a:off x="4924329" y="4313754"/>
            <a:ext cx="2501951" cy="1003325"/>
            <a:chOff x="8386922" y="2192795"/>
            <a:chExt cx="2501951" cy="100332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62796F9-E720-4BD7-A597-FD53DFA2D76B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7819FE6-CE21-48ED-B218-7FE60F1031ED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E0DFBC6-CE14-4E2D-85F6-305C069DCEE2}"/>
              </a:ext>
            </a:extLst>
          </p:cNvPr>
          <p:cNvGrpSpPr/>
          <p:nvPr/>
        </p:nvGrpSpPr>
        <p:grpSpPr>
          <a:xfrm>
            <a:off x="8667231" y="4313754"/>
            <a:ext cx="2501951" cy="1003325"/>
            <a:chOff x="8386922" y="2192795"/>
            <a:chExt cx="2501951" cy="1003325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F56FE52-E3AB-4495-9FA6-D4B9C0D3B4DF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8BCA5F7-1F8C-490F-AE36-21B0B029E0C4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286083223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E96A40B-B176-4B6E-A466-1B39D0123836}"/>
              </a:ext>
            </a:extLst>
          </p:cNvPr>
          <p:cNvGrpSpPr/>
          <p:nvPr/>
        </p:nvGrpSpPr>
        <p:grpSpPr>
          <a:xfrm>
            <a:off x="1175185" y="2387022"/>
            <a:ext cx="1281784" cy="527052"/>
            <a:chOff x="4795839" y="2894014"/>
            <a:chExt cx="2582863" cy="106203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9226D28-D61E-4F86-83A7-9DE7FFB2DEB2}"/>
                </a:ext>
              </a:extLst>
            </p:cNvPr>
            <p:cNvSpPr/>
            <p:nvPr/>
          </p:nvSpPr>
          <p:spPr bwMode="auto">
            <a:xfrm>
              <a:off x="5353052" y="3348039"/>
              <a:ext cx="1247775" cy="338138"/>
            </a:xfrm>
            <a:custGeom>
              <a:gdLst>
                <a:gd fmla="*/ 292 w 293" name="T0"/>
                <a:gd fmla="*/ 41 h 79" name="T1"/>
                <a:gd fmla="*/ 290 w 293" name="T2"/>
                <a:gd fmla="*/ 27 h 79" name="T3"/>
                <a:gd fmla="*/ 266 w 293" name="T4"/>
                <a:gd fmla="*/ 21 h 79" name="T5"/>
                <a:gd fmla="*/ 260 w 293" name="T6"/>
                <a:gd fmla="*/ 21 h 79" name="T7"/>
                <a:gd fmla="*/ 228 w 293" name="T8"/>
                <a:gd fmla="*/ 34 h 79" name="T9"/>
                <a:gd fmla="*/ 25 w 293" name="T10"/>
                <a:gd fmla="*/ 7 h 79" name="T11"/>
                <a:gd fmla="*/ 17 w 293" name="T12"/>
                <a:gd fmla="*/ 35 h 79" name="T13"/>
                <a:gd fmla="*/ 197 w 293" name="T14"/>
                <a:gd fmla="*/ 69 h 79" name="T15"/>
                <a:gd fmla="*/ 211 w 293" name="T16"/>
                <a:gd fmla="*/ 73 h 79" name="T17"/>
                <a:gd fmla="*/ 219 w 293" name="T18"/>
                <a:gd fmla="*/ 70 h 79" name="T19"/>
                <a:gd fmla="*/ 235 w 293" name="T20"/>
                <a:gd fmla="*/ 78 h 79" name="T21"/>
                <a:gd fmla="*/ 267 w 293" name="T22"/>
                <a:gd fmla="*/ 73 h 79" name="T23"/>
                <a:gd fmla="*/ 271 w 293" name="T24"/>
                <a:gd fmla="*/ 72 h 79" name="T25"/>
                <a:gd fmla="*/ 287 w 293" name="T26"/>
                <a:gd fmla="*/ 63 h 79" name="T27"/>
                <a:gd fmla="*/ 290 w 293" name="T28"/>
                <a:gd fmla="*/ 52 h 79" name="T29"/>
                <a:gd fmla="*/ 292 w 293" name="T30"/>
                <a:gd fmla="*/ 41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293">
                  <a:moveTo>
                    <a:pt x="292" y="41"/>
                  </a:moveTo>
                  <a:cubicBezTo>
                    <a:pt x="292" y="36"/>
                    <a:pt x="291" y="31"/>
                    <a:pt x="290" y="27"/>
                  </a:cubicBezTo>
                  <a:cubicBezTo>
                    <a:pt x="288" y="15"/>
                    <a:pt x="273" y="14"/>
                    <a:pt x="266" y="21"/>
                  </a:cubicBezTo>
                  <a:cubicBezTo>
                    <a:pt x="264" y="20"/>
                    <a:pt x="262" y="21"/>
                    <a:pt x="260" y="21"/>
                  </a:cubicBezTo>
                  <a:cubicBezTo>
                    <a:pt x="249" y="25"/>
                    <a:pt x="239" y="30"/>
                    <a:pt x="228" y="34"/>
                  </a:cubicBezTo>
                  <a:cubicBezTo>
                    <a:pt x="162" y="53"/>
                    <a:pt x="89" y="31"/>
                    <a:pt x="25" y="7"/>
                  </a:cubicBezTo>
                  <a:cubicBezTo>
                    <a:pt x="7" y="0"/>
                    <a:pt x="0" y="28"/>
                    <a:pt x="17" y="35"/>
                  </a:cubicBezTo>
                  <a:cubicBezTo>
                    <a:pt x="75" y="57"/>
                    <a:pt x="137" y="75"/>
                    <a:pt x="197" y="69"/>
                  </a:cubicBezTo>
                  <a:cubicBezTo>
                    <a:pt x="200" y="73"/>
                    <a:pt x="205" y="75"/>
                    <a:pt x="211" y="73"/>
                  </a:cubicBezTo>
                  <a:cubicBezTo>
                    <a:pt x="213" y="72"/>
                    <a:pt x="216" y="71"/>
                    <a:pt x="219" y="70"/>
                  </a:cubicBezTo>
                  <a:cubicBezTo>
                    <a:pt x="222" y="75"/>
                    <a:pt x="228" y="79"/>
                    <a:pt x="235" y="78"/>
                  </a:cubicBezTo>
                  <a:cubicBezTo>
                    <a:pt x="245" y="76"/>
                    <a:pt x="256" y="75"/>
                    <a:pt x="267" y="73"/>
                  </a:cubicBezTo>
                  <a:cubicBezTo>
                    <a:pt x="268" y="73"/>
                    <a:pt x="269" y="73"/>
                    <a:pt x="271" y="72"/>
                  </a:cubicBezTo>
                  <a:cubicBezTo>
                    <a:pt x="278" y="75"/>
                    <a:pt x="286" y="72"/>
                    <a:pt x="287" y="63"/>
                  </a:cubicBezTo>
                  <a:cubicBezTo>
                    <a:pt x="288" y="58"/>
                    <a:pt x="289" y="55"/>
                    <a:pt x="290" y="52"/>
                  </a:cubicBezTo>
                  <a:cubicBezTo>
                    <a:pt x="292" y="49"/>
                    <a:pt x="293" y="45"/>
                    <a:pt x="292" y="4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AC6732A-7FE3-4DE5-958F-DC4E1604D7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9" y="2894014"/>
              <a:ext cx="2582863" cy="1062038"/>
            </a:xfrm>
            <a:custGeom>
              <a:gdLst>
                <a:gd fmla="*/ 605 w 607" name="T0"/>
                <a:gd fmla="*/ 40 h 248" name="T1"/>
                <a:gd fmla="*/ 602 w 607" name="T2"/>
                <a:gd fmla="*/ 38 h 248" name="T3"/>
                <a:gd fmla="*/ 249 w 607" name="T4"/>
                <a:gd fmla="*/ 7 h 248" name="T5"/>
                <a:gd fmla="*/ 6 w 607" name="T6"/>
                <a:gd fmla="*/ 100 h 248" name="T7"/>
                <a:gd fmla="*/ 21 w 607" name="T8"/>
                <a:gd fmla="*/ 104 h 248" name="T9"/>
                <a:gd fmla="*/ 133 w 607" name="T10"/>
                <a:gd fmla="*/ 111 h 248" name="T11"/>
                <a:gd fmla="*/ 149 w 607" name="T12"/>
                <a:gd fmla="*/ 156 h 248" name="T13"/>
                <a:gd fmla="*/ 199 w 607" name="T14"/>
                <a:gd fmla="*/ 197 h 248" name="T15"/>
                <a:gd fmla="*/ 193 w 607" name="T16"/>
                <a:gd fmla="*/ 203 h 248" name="T17"/>
                <a:gd fmla="*/ 204 w 607" name="T18"/>
                <a:gd fmla="*/ 246 h 248" name="T19"/>
                <a:gd fmla="*/ 216 w 607" name="T20"/>
                <a:gd fmla="*/ 244 h 248" name="T21"/>
                <a:gd fmla="*/ 218 w 607" name="T22"/>
                <a:gd fmla="*/ 243 h 248" name="T23"/>
                <a:gd fmla="*/ 219 w 607" name="T24"/>
                <a:gd fmla="*/ 243 h 248" name="T25"/>
                <a:gd fmla="*/ 225 w 607" name="T26"/>
                <a:gd fmla="*/ 243 h 248" name="T27"/>
                <a:gd fmla="*/ 223 w 607" name="T28"/>
                <a:gd fmla="*/ 204 h 248" name="T29"/>
                <a:gd fmla="*/ 210 w 607" name="T30"/>
                <a:gd fmla="*/ 200 h 248" name="T31"/>
                <a:gd fmla="*/ 247 w 607" name="T32"/>
                <a:gd fmla="*/ 180 h 248" name="T33"/>
                <a:gd fmla="*/ 418 w 607" name="T34"/>
                <a:gd fmla="*/ 173 h 248" name="T35"/>
                <a:gd fmla="*/ 427 w 607" name="T36"/>
                <a:gd fmla="*/ 142 h 248" name="T37"/>
                <a:gd fmla="*/ 427 w 607" name="T38"/>
                <a:gd fmla="*/ 114 h 248" name="T39"/>
                <a:gd fmla="*/ 603 w 607" name="T40"/>
                <a:gd fmla="*/ 48 h 248" name="T41"/>
                <a:gd fmla="*/ 194 w 607" name="T42"/>
                <a:gd fmla="*/ 156 h 248" name="T43"/>
                <a:gd fmla="*/ 151 w 607" name="T44"/>
                <a:gd fmla="*/ 139 h 248" name="T45"/>
                <a:gd fmla="*/ 142 w 607" name="T46"/>
                <a:gd fmla="*/ 113 h 248" name="T47"/>
                <a:gd fmla="*/ 194 w 607" name="T48"/>
                <a:gd fmla="*/ 156 h 248" name="T49"/>
                <a:gd fmla="*/ 416 w 607" name="T50"/>
                <a:gd fmla="*/ 163 h 248" name="T51"/>
                <a:gd fmla="*/ 250 w 607" name="T52"/>
                <a:gd fmla="*/ 171 h 248" name="T53"/>
                <a:gd fmla="*/ 206 w 607" name="T54"/>
                <a:gd fmla="*/ 128 h 248" name="T55"/>
                <a:gd fmla="*/ 330 w 607" name="T56"/>
                <a:gd fmla="*/ 151 h 248" name="T57"/>
                <a:gd fmla="*/ 417 w 607" name="T58"/>
                <a:gd fmla="*/ 144 h 248" name="T59"/>
                <a:gd fmla="*/ 313 w 607" name="T60"/>
                <a:gd fmla="*/ 147 h 248" name="T61"/>
                <a:gd fmla="*/ 234 w 607" name="T62"/>
                <a:gd fmla="*/ 77 h 248" name="T63"/>
                <a:gd fmla="*/ 275 w 607" name="T64"/>
                <a:gd fmla="*/ 55 h 248" name="T65"/>
                <a:gd fmla="*/ 196 w 607" name="T66"/>
                <a:gd fmla="*/ 115 h 248" name="T67"/>
                <a:gd fmla="*/ 231 w 607" name="T68"/>
                <a:gd fmla="*/ 17 h 248" name="T69"/>
                <a:gd fmla="*/ 405 w 607" name="T70"/>
                <a:gd fmla="*/ 39 h 248" name="T71"/>
                <a:gd fmla="*/ 314 w 607" name="T72"/>
                <a:gd fmla="*/ 146 h 24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8" w="607">
                  <a:moveTo>
                    <a:pt x="606" y="41"/>
                  </a:moveTo>
                  <a:cubicBezTo>
                    <a:pt x="606" y="41"/>
                    <a:pt x="606" y="40"/>
                    <a:pt x="605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39"/>
                    <a:pt x="603" y="38"/>
                    <a:pt x="602" y="38"/>
                  </a:cubicBezTo>
                  <a:cubicBezTo>
                    <a:pt x="539" y="38"/>
                    <a:pt x="477" y="36"/>
                    <a:pt x="415" y="30"/>
                  </a:cubicBezTo>
                  <a:cubicBezTo>
                    <a:pt x="359" y="25"/>
                    <a:pt x="305" y="5"/>
                    <a:pt x="249" y="7"/>
                  </a:cubicBezTo>
                  <a:cubicBezTo>
                    <a:pt x="250" y="4"/>
                    <a:pt x="247" y="0"/>
                    <a:pt x="243" y="2"/>
                  </a:cubicBezTo>
                  <a:cubicBezTo>
                    <a:pt x="163" y="32"/>
                    <a:pt x="85" y="66"/>
                    <a:pt x="6" y="100"/>
                  </a:cubicBezTo>
                  <a:cubicBezTo>
                    <a:pt x="0" y="102"/>
                    <a:pt x="5" y="111"/>
                    <a:pt x="11" y="108"/>
                  </a:cubicBezTo>
                  <a:cubicBezTo>
                    <a:pt x="15" y="107"/>
                    <a:pt x="18" y="106"/>
                    <a:pt x="21" y="104"/>
                  </a:cubicBezTo>
                  <a:cubicBezTo>
                    <a:pt x="21" y="107"/>
                    <a:pt x="24" y="110"/>
                    <a:pt x="27" y="109"/>
                  </a:cubicBezTo>
                  <a:cubicBezTo>
                    <a:pt x="62" y="103"/>
                    <a:pt x="98" y="105"/>
                    <a:pt x="133" y="111"/>
                  </a:cubicBezTo>
                  <a:cubicBezTo>
                    <a:pt x="132" y="112"/>
                    <a:pt x="132" y="114"/>
                    <a:pt x="132" y="116"/>
                  </a:cubicBezTo>
                  <a:cubicBezTo>
                    <a:pt x="133" y="123"/>
                    <a:pt x="141" y="155"/>
                    <a:pt x="149" y="156"/>
                  </a:cubicBezTo>
                  <a:cubicBezTo>
                    <a:pt x="165" y="159"/>
                    <a:pt x="180" y="163"/>
                    <a:pt x="195" y="167"/>
                  </a:cubicBezTo>
                  <a:cubicBezTo>
                    <a:pt x="196" y="177"/>
                    <a:pt x="197" y="187"/>
                    <a:pt x="199" y="197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5" y="195"/>
                    <a:pt x="192" y="200"/>
                    <a:pt x="193" y="203"/>
                  </a:cubicBezTo>
                  <a:cubicBezTo>
                    <a:pt x="193" y="203"/>
                    <a:pt x="193" y="204"/>
                    <a:pt x="193" y="204"/>
                  </a:cubicBezTo>
                  <a:cubicBezTo>
                    <a:pt x="184" y="216"/>
                    <a:pt x="195" y="234"/>
                    <a:pt x="204" y="246"/>
                  </a:cubicBezTo>
                  <a:cubicBezTo>
                    <a:pt x="205" y="248"/>
                    <a:pt x="208" y="248"/>
                    <a:pt x="209" y="247"/>
                  </a:cubicBezTo>
                  <a:cubicBezTo>
                    <a:pt x="212" y="248"/>
                    <a:pt x="215" y="247"/>
                    <a:pt x="216" y="244"/>
                  </a:cubicBezTo>
                  <a:cubicBezTo>
                    <a:pt x="215" y="244"/>
                    <a:pt x="216" y="244"/>
                    <a:pt x="217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0" y="243"/>
                    <a:pt x="220" y="244"/>
                    <a:pt x="220" y="244"/>
                  </a:cubicBezTo>
                  <a:cubicBezTo>
                    <a:pt x="221" y="244"/>
                    <a:pt x="223" y="244"/>
                    <a:pt x="225" y="243"/>
                  </a:cubicBezTo>
                  <a:cubicBezTo>
                    <a:pt x="227" y="245"/>
                    <a:pt x="233" y="244"/>
                    <a:pt x="233" y="239"/>
                  </a:cubicBezTo>
                  <a:cubicBezTo>
                    <a:pt x="232" y="227"/>
                    <a:pt x="227" y="215"/>
                    <a:pt x="223" y="204"/>
                  </a:cubicBezTo>
                  <a:cubicBezTo>
                    <a:pt x="222" y="202"/>
                    <a:pt x="220" y="200"/>
                    <a:pt x="218" y="200"/>
                  </a:cubicBezTo>
                  <a:cubicBezTo>
                    <a:pt x="215" y="200"/>
                    <a:pt x="213" y="200"/>
                    <a:pt x="210" y="200"/>
                  </a:cubicBezTo>
                  <a:cubicBezTo>
                    <a:pt x="209" y="190"/>
                    <a:pt x="208" y="180"/>
                    <a:pt x="207" y="170"/>
                  </a:cubicBezTo>
                  <a:cubicBezTo>
                    <a:pt x="220" y="173"/>
                    <a:pt x="234" y="177"/>
                    <a:pt x="247" y="180"/>
                  </a:cubicBezTo>
                  <a:cubicBezTo>
                    <a:pt x="306" y="195"/>
                    <a:pt x="362" y="196"/>
                    <a:pt x="418" y="173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21" y="179"/>
                    <a:pt x="430" y="176"/>
                    <a:pt x="428" y="170"/>
                  </a:cubicBezTo>
                  <a:cubicBezTo>
                    <a:pt x="425" y="162"/>
                    <a:pt x="427" y="151"/>
                    <a:pt x="427" y="142"/>
                  </a:cubicBezTo>
                  <a:cubicBezTo>
                    <a:pt x="427" y="134"/>
                    <a:pt x="428" y="126"/>
                    <a:pt x="428" y="118"/>
                  </a:cubicBezTo>
                  <a:cubicBezTo>
                    <a:pt x="428" y="116"/>
                    <a:pt x="428" y="115"/>
                    <a:pt x="427" y="114"/>
                  </a:cubicBezTo>
                  <a:cubicBezTo>
                    <a:pt x="486" y="92"/>
                    <a:pt x="544" y="69"/>
                    <a:pt x="603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6" y="47"/>
                    <a:pt x="607" y="43"/>
                    <a:pt x="606" y="41"/>
                  </a:cubicBezTo>
                  <a:close/>
                  <a:moveTo>
                    <a:pt x="194" y="156"/>
                  </a:moveTo>
                  <a:cubicBezTo>
                    <a:pt x="189" y="155"/>
                    <a:pt x="183" y="153"/>
                    <a:pt x="177" y="152"/>
                  </a:cubicBezTo>
                  <a:cubicBezTo>
                    <a:pt x="167" y="149"/>
                    <a:pt x="155" y="150"/>
                    <a:pt x="151" y="139"/>
                  </a:cubicBezTo>
                  <a:cubicBezTo>
                    <a:pt x="148" y="131"/>
                    <a:pt x="143" y="12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9" y="116"/>
                    <a:pt x="177" y="121"/>
                    <a:pt x="195" y="125"/>
                  </a:cubicBezTo>
                  <a:cubicBezTo>
                    <a:pt x="194" y="135"/>
                    <a:pt x="194" y="146"/>
                    <a:pt x="194" y="156"/>
                  </a:cubicBezTo>
                  <a:close/>
                  <a:moveTo>
                    <a:pt x="417" y="144"/>
                  </a:moveTo>
                  <a:cubicBezTo>
                    <a:pt x="417" y="150"/>
                    <a:pt x="416" y="157"/>
                    <a:pt x="416" y="163"/>
                  </a:cubicBezTo>
                  <a:cubicBezTo>
                    <a:pt x="416" y="163"/>
                    <a:pt x="415" y="163"/>
                    <a:pt x="414" y="164"/>
                  </a:cubicBezTo>
                  <a:cubicBezTo>
                    <a:pt x="360" y="187"/>
                    <a:pt x="306" y="184"/>
                    <a:pt x="250" y="171"/>
                  </a:cubicBezTo>
                  <a:cubicBezTo>
                    <a:pt x="235" y="167"/>
                    <a:pt x="221" y="163"/>
                    <a:pt x="206" y="159"/>
                  </a:cubicBezTo>
                  <a:cubicBezTo>
                    <a:pt x="206" y="149"/>
                    <a:pt x="205" y="139"/>
                    <a:pt x="206" y="128"/>
                  </a:cubicBezTo>
                  <a:cubicBezTo>
                    <a:pt x="246" y="139"/>
                    <a:pt x="286" y="152"/>
                    <a:pt x="324" y="160"/>
                  </a:cubicBezTo>
                  <a:cubicBezTo>
                    <a:pt x="329" y="161"/>
                    <a:pt x="332" y="155"/>
                    <a:pt x="330" y="151"/>
                  </a:cubicBezTo>
                  <a:cubicBezTo>
                    <a:pt x="359" y="141"/>
                    <a:pt x="389" y="129"/>
                    <a:pt x="418" y="118"/>
                  </a:cubicBezTo>
                  <a:cubicBezTo>
                    <a:pt x="418" y="127"/>
                    <a:pt x="417" y="136"/>
                    <a:pt x="417" y="144"/>
                  </a:cubicBezTo>
                  <a:close/>
                  <a:moveTo>
                    <a:pt x="314" y="146"/>
                  </a:moveTo>
                  <a:cubicBezTo>
                    <a:pt x="314" y="147"/>
                    <a:pt x="314" y="147"/>
                    <a:pt x="313" y="147"/>
                  </a:cubicBezTo>
                  <a:cubicBezTo>
                    <a:pt x="278" y="139"/>
                    <a:pt x="242" y="128"/>
                    <a:pt x="206" y="118"/>
                  </a:cubicBezTo>
                  <a:cubicBezTo>
                    <a:pt x="208" y="99"/>
                    <a:pt x="214" y="85"/>
                    <a:pt x="234" y="77"/>
                  </a:cubicBezTo>
                  <a:cubicBezTo>
                    <a:pt x="247" y="72"/>
                    <a:pt x="261" y="67"/>
                    <a:pt x="275" y="65"/>
                  </a:cubicBezTo>
                  <a:cubicBezTo>
                    <a:pt x="281" y="65"/>
                    <a:pt x="281" y="55"/>
                    <a:pt x="275" y="55"/>
                  </a:cubicBezTo>
                  <a:cubicBezTo>
                    <a:pt x="244" y="59"/>
                    <a:pt x="206" y="69"/>
                    <a:pt x="198" y="102"/>
                  </a:cubicBezTo>
                  <a:cubicBezTo>
                    <a:pt x="197" y="107"/>
                    <a:pt x="197" y="111"/>
                    <a:pt x="196" y="115"/>
                  </a:cubicBezTo>
                  <a:cubicBezTo>
                    <a:pt x="143" y="101"/>
                    <a:pt x="90" y="91"/>
                    <a:pt x="37" y="98"/>
                  </a:cubicBezTo>
                  <a:cubicBezTo>
                    <a:pt x="101" y="70"/>
                    <a:pt x="166" y="42"/>
                    <a:pt x="231" y="17"/>
                  </a:cubicBezTo>
                  <a:cubicBezTo>
                    <a:pt x="232" y="18"/>
                    <a:pt x="233" y="18"/>
                    <a:pt x="235" y="18"/>
                  </a:cubicBezTo>
                  <a:cubicBezTo>
                    <a:pt x="293" y="12"/>
                    <a:pt x="348" y="34"/>
                    <a:pt x="405" y="39"/>
                  </a:cubicBezTo>
                  <a:cubicBezTo>
                    <a:pt x="461" y="45"/>
                    <a:pt x="517" y="47"/>
                    <a:pt x="573" y="48"/>
                  </a:cubicBezTo>
                  <a:cubicBezTo>
                    <a:pt x="486" y="80"/>
                    <a:pt x="401" y="115"/>
                    <a:pt x="314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1B2E61C-222D-43C0-A092-ED20BF9C628C}"/>
              </a:ext>
            </a:extLst>
          </p:cNvPr>
          <p:cNvGrpSpPr/>
          <p:nvPr/>
        </p:nvGrpSpPr>
        <p:grpSpPr>
          <a:xfrm>
            <a:off x="1175185" y="3560040"/>
            <a:ext cx="1281784" cy="527052"/>
            <a:chOff x="4795839" y="2894014"/>
            <a:chExt cx="2582863" cy="10620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52F3B23-8EDB-448C-87B9-32D0C26E24EF}"/>
                </a:ext>
              </a:extLst>
            </p:cNvPr>
            <p:cNvSpPr/>
            <p:nvPr/>
          </p:nvSpPr>
          <p:spPr bwMode="auto">
            <a:xfrm>
              <a:off x="5353052" y="3348039"/>
              <a:ext cx="1247775" cy="338138"/>
            </a:xfrm>
            <a:custGeom>
              <a:gdLst>
                <a:gd fmla="*/ 292 w 293" name="T0"/>
                <a:gd fmla="*/ 41 h 79" name="T1"/>
                <a:gd fmla="*/ 290 w 293" name="T2"/>
                <a:gd fmla="*/ 27 h 79" name="T3"/>
                <a:gd fmla="*/ 266 w 293" name="T4"/>
                <a:gd fmla="*/ 21 h 79" name="T5"/>
                <a:gd fmla="*/ 260 w 293" name="T6"/>
                <a:gd fmla="*/ 21 h 79" name="T7"/>
                <a:gd fmla="*/ 228 w 293" name="T8"/>
                <a:gd fmla="*/ 34 h 79" name="T9"/>
                <a:gd fmla="*/ 25 w 293" name="T10"/>
                <a:gd fmla="*/ 7 h 79" name="T11"/>
                <a:gd fmla="*/ 17 w 293" name="T12"/>
                <a:gd fmla="*/ 35 h 79" name="T13"/>
                <a:gd fmla="*/ 197 w 293" name="T14"/>
                <a:gd fmla="*/ 69 h 79" name="T15"/>
                <a:gd fmla="*/ 211 w 293" name="T16"/>
                <a:gd fmla="*/ 73 h 79" name="T17"/>
                <a:gd fmla="*/ 219 w 293" name="T18"/>
                <a:gd fmla="*/ 70 h 79" name="T19"/>
                <a:gd fmla="*/ 235 w 293" name="T20"/>
                <a:gd fmla="*/ 78 h 79" name="T21"/>
                <a:gd fmla="*/ 267 w 293" name="T22"/>
                <a:gd fmla="*/ 73 h 79" name="T23"/>
                <a:gd fmla="*/ 271 w 293" name="T24"/>
                <a:gd fmla="*/ 72 h 79" name="T25"/>
                <a:gd fmla="*/ 287 w 293" name="T26"/>
                <a:gd fmla="*/ 63 h 79" name="T27"/>
                <a:gd fmla="*/ 290 w 293" name="T28"/>
                <a:gd fmla="*/ 52 h 79" name="T29"/>
                <a:gd fmla="*/ 292 w 293" name="T30"/>
                <a:gd fmla="*/ 41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293">
                  <a:moveTo>
                    <a:pt x="292" y="41"/>
                  </a:moveTo>
                  <a:cubicBezTo>
                    <a:pt x="292" y="36"/>
                    <a:pt x="291" y="31"/>
                    <a:pt x="290" y="27"/>
                  </a:cubicBezTo>
                  <a:cubicBezTo>
                    <a:pt x="288" y="15"/>
                    <a:pt x="273" y="14"/>
                    <a:pt x="266" y="21"/>
                  </a:cubicBezTo>
                  <a:cubicBezTo>
                    <a:pt x="264" y="20"/>
                    <a:pt x="262" y="21"/>
                    <a:pt x="260" y="21"/>
                  </a:cubicBezTo>
                  <a:cubicBezTo>
                    <a:pt x="249" y="25"/>
                    <a:pt x="239" y="30"/>
                    <a:pt x="228" y="34"/>
                  </a:cubicBezTo>
                  <a:cubicBezTo>
                    <a:pt x="162" y="53"/>
                    <a:pt x="89" y="31"/>
                    <a:pt x="25" y="7"/>
                  </a:cubicBezTo>
                  <a:cubicBezTo>
                    <a:pt x="7" y="0"/>
                    <a:pt x="0" y="28"/>
                    <a:pt x="17" y="35"/>
                  </a:cubicBezTo>
                  <a:cubicBezTo>
                    <a:pt x="75" y="57"/>
                    <a:pt x="137" y="75"/>
                    <a:pt x="197" y="69"/>
                  </a:cubicBezTo>
                  <a:cubicBezTo>
                    <a:pt x="200" y="73"/>
                    <a:pt x="205" y="75"/>
                    <a:pt x="211" y="73"/>
                  </a:cubicBezTo>
                  <a:cubicBezTo>
                    <a:pt x="213" y="72"/>
                    <a:pt x="216" y="71"/>
                    <a:pt x="219" y="70"/>
                  </a:cubicBezTo>
                  <a:cubicBezTo>
                    <a:pt x="222" y="75"/>
                    <a:pt x="228" y="79"/>
                    <a:pt x="235" y="78"/>
                  </a:cubicBezTo>
                  <a:cubicBezTo>
                    <a:pt x="245" y="76"/>
                    <a:pt x="256" y="75"/>
                    <a:pt x="267" y="73"/>
                  </a:cubicBezTo>
                  <a:cubicBezTo>
                    <a:pt x="268" y="73"/>
                    <a:pt x="269" y="73"/>
                    <a:pt x="271" y="72"/>
                  </a:cubicBezTo>
                  <a:cubicBezTo>
                    <a:pt x="278" y="75"/>
                    <a:pt x="286" y="72"/>
                    <a:pt x="287" y="63"/>
                  </a:cubicBezTo>
                  <a:cubicBezTo>
                    <a:pt x="288" y="58"/>
                    <a:pt x="289" y="55"/>
                    <a:pt x="290" y="52"/>
                  </a:cubicBezTo>
                  <a:cubicBezTo>
                    <a:pt x="292" y="49"/>
                    <a:pt x="293" y="45"/>
                    <a:pt x="292" y="4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512099B-4DA3-4E41-8096-76B64890B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9" y="2894014"/>
              <a:ext cx="2582863" cy="1062038"/>
            </a:xfrm>
            <a:custGeom>
              <a:gdLst>
                <a:gd fmla="*/ 605 w 607" name="T0"/>
                <a:gd fmla="*/ 40 h 248" name="T1"/>
                <a:gd fmla="*/ 602 w 607" name="T2"/>
                <a:gd fmla="*/ 38 h 248" name="T3"/>
                <a:gd fmla="*/ 249 w 607" name="T4"/>
                <a:gd fmla="*/ 7 h 248" name="T5"/>
                <a:gd fmla="*/ 6 w 607" name="T6"/>
                <a:gd fmla="*/ 100 h 248" name="T7"/>
                <a:gd fmla="*/ 21 w 607" name="T8"/>
                <a:gd fmla="*/ 104 h 248" name="T9"/>
                <a:gd fmla="*/ 133 w 607" name="T10"/>
                <a:gd fmla="*/ 111 h 248" name="T11"/>
                <a:gd fmla="*/ 149 w 607" name="T12"/>
                <a:gd fmla="*/ 156 h 248" name="T13"/>
                <a:gd fmla="*/ 199 w 607" name="T14"/>
                <a:gd fmla="*/ 197 h 248" name="T15"/>
                <a:gd fmla="*/ 193 w 607" name="T16"/>
                <a:gd fmla="*/ 203 h 248" name="T17"/>
                <a:gd fmla="*/ 204 w 607" name="T18"/>
                <a:gd fmla="*/ 246 h 248" name="T19"/>
                <a:gd fmla="*/ 216 w 607" name="T20"/>
                <a:gd fmla="*/ 244 h 248" name="T21"/>
                <a:gd fmla="*/ 218 w 607" name="T22"/>
                <a:gd fmla="*/ 243 h 248" name="T23"/>
                <a:gd fmla="*/ 219 w 607" name="T24"/>
                <a:gd fmla="*/ 243 h 248" name="T25"/>
                <a:gd fmla="*/ 225 w 607" name="T26"/>
                <a:gd fmla="*/ 243 h 248" name="T27"/>
                <a:gd fmla="*/ 223 w 607" name="T28"/>
                <a:gd fmla="*/ 204 h 248" name="T29"/>
                <a:gd fmla="*/ 210 w 607" name="T30"/>
                <a:gd fmla="*/ 200 h 248" name="T31"/>
                <a:gd fmla="*/ 247 w 607" name="T32"/>
                <a:gd fmla="*/ 180 h 248" name="T33"/>
                <a:gd fmla="*/ 418 w 607" name="T34"/>
                <a:gd fmla="*/ 173 h 248" name="T35"/>
                <a:gd fmla="*/ 427 w 607" name="T36"/>
                <a:gd fmla="*/ 142 h 248" name="T37"/>
                <a:gd fmla="*/ 427 w 607" name="T38"/>
                <a:gd fmla="*/ 114 h 248" name="T39"/>
                <a:gd fmla="*/ 603 w 607" name="T40"/>
                <a:gd fmla="*/ 48 h 248" name="T41"/>
                <a:gd fmla="*/ 194 w 607" name="T42"/>
                <a:gd fmla="*/ 156 h 248" name="T43"/>
                <a:gd fmla="*/ 151 w 607" name="T44"/>
                <a:gd fmla="*/ 139 h 248" name="T45"/>
                <a:gd fmla="*/ 142 w 607" name="T46"/>
                <a:gd fmla="*/ 113 h 248" name="T47"/>
                <a:gd fmla="*/ 194 w 607" name="T48"/>
                <a:gd fmla="*/ 156 h 248" name="T49"/>
                <a:gd fmla="*/ 416 w 607" name="T50"/>
                <a:gd fmla="*/ 163 h 248" name="T51"/>
                <a:gd fmla="*/ 250 w 607" name="T52"/>
                <a:gd fmla="*/ 171 h 248" name="T53"/>
                <a:gd fmla="*/ 206 w 607" name="T54"/>
                <a:gd fmla="*/ 128 h 248" name="T55"/>
                <a:gd fmla="*/ 330 w 607" name="T56"/>
                <a:gd fmla="*/ 151 h 248" name="T57"/>
                <a:gd fmla="*/ 417 w 607" name="T58"/>
                <a:gd fmla="*/ 144 h 248" name="T59"/>
                <a:gd fmla="*/ 313 w 607" name="T60"/>
                <a:gd fmla="*/ 147 h 248" name="T61"/>
                <a:gd fmla="*/ 234 w 607" name="T62"/>
                <a:gd fmla="*/ 77 h 248" name="T63"/>
                <a:gd fmla="*/ 275 w 607" name="T64"/>
                <a:gd fmla="*/ 55 h 248" name="T65"/>
                <a:gd fmla="*/ 196 w 607" name="T66"/>
                <a:gd fmla="*/ 115 h 248" name="T67"/>
                <a:gd fmla="*/ 231 w 607" name="T68"/>
                <a:gd fmla="*/ 17 h 248" name="T69"/>
                <a:gd fmla="*/ 405 w 607" name="T70"/>
                <a:gd fmla="*/ 39 h 248" name="T71"/>
                <a:gd fmla="*/ 314 w 607" name="T72"/>
                <a:gd fmla="*/ 146 h 24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8" w="607">
                  <a:moveTo>
                    <a:pt x="606" y="41"/>
                  </a:moveTo>
                  <a:cubicBezTo>
                    <a:pt x="606" y="41"/>
                    <a:pt x="606" y="40"/>
                    <a:pt x="605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39"/>
                    <a:pt x="603" y="38"/>
                    <a:pt x="602" y="38"/>
                  </a:cubicBezTo>
                  <a:cubicBezTo>
                    <a:pt x="539" y="38"/>
                    <a:pt x="477" y="36"/>
                    <a:pt x="415" y="30"/>
                  </a:cubicBezTo>
                  <a:cubicBezTo>
                    <a:pt x="359" y="25"/>
                    <a:pt x="305" y="5"/>
                    <a:pt x="249" y="7"/>
                  </a:cubicBezTo>
                  <a:cubicBezTo>
                    <a:pt x="250" y="4"/>
                    <a:pt x="247" y="0"/>
                    <a:pt x="243" y="2"/>
                  </a:cubicBezTo>
                  <a:cubicBezTo>
                    <a:pt x="163" y="32"/>
                    <a:pt x="85" y="66"/>
                    <a:pt x="6" y="100"/>
                  </a:cubicBezTo>
                  <a:cubicBezTo>
                    <a:pt x="0" y="102"/>
                    <a:pt x="5" y="111"/>
                    <a:pt x="11" y="108"/>
                  </a:cubicBezTo>
                  <a:cubicBezTo>
                    <a:pt x="15" y="107"/>
                    <a:pt x="18" y="106"/>
                    <a:pt x="21" y="104"/>
                  </a:cubicBezTo>
                  <a:cubicBezTo>
                    <a:pt x="21" y="107"/>
                    <a:pt x="24" y="110"/>
                    <a:pt x="27" y="109"/>
                  </a:cubicBezTo>
                  <a:cubicBezTo>
                    <a:pt x="62" y="103"/>
                    <a:pt x="98" y="105"/>
                    <a:pt x="133" y="111"/>
                  </a:cubicBezTo>
                  <a:cubicBezTo>
                    <a:pt x="132" y="112"/>
                    <a:pt x="132" y="114"/>
                    <a:pt x="132" y="116"/>
                  </a:cubicBezTo>
                  <a:cubicBezTo>
                    <a:pt x="133" y="123"/>
                    <a:pt x="141" y="155"/>
                    <a:pt x="149" y="156"/>
                  </a:cubicBezTo>
                  <a:cubicBezTo>
                    <a:pt x="165" y="159"/>
                    <a:pt x="180" y="163"/>
                    <a:pt x="195" y="167"/>
                  </a:cubicBezTo>
                  <a:cubicBezTo>
                    <a:pt x="196" y="177"/>
                    <a:pt x="197" y="187"/>
                    <a:pt x="199" y="197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5" y="195"/>
                    <a:pt x="192" y="200"/>
                    <a:pt x="193" y="203"/>
                  </a:cubicBezTo>
                  <a:cubicBezTo>
                    <a:pt x="193" y="203"/>
                    <a:pt x="193" y="204"/>
                    <a:pt x="193" y="204"/>
                  </a:cubicBezTo>
                  <a:cubicBezTo>
                    <a:pt x="184" y="216"/>
                    <a:pt x="195" y="234"/>
                    <a:pt x="204" y="246"/>
                  </a:cubicBezTo>
                  <a:cubicBezTo>
                    <a:pt x="205" y="248"/>
                    <a:pt x="208" y="248"/>
                    <a:pt x="209" y="247"/>
                  </a:cubicBezTo>
                  <a:cubicBezTo>
                    <a:pt x="212" y="248"/>
                    <a:pt x="215" y="247"/>
                    <a:pt x="216" y="244"/>
                  </a:cubicBezTo>
                  <a:cubicBezTo>
                    <a:pt x="215" y="244"/>
                    <a:pt x="216" y="244"/>
                    <a:pt x="217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0" y="243"/>
                    <a:pt x="220" y="244"/>
                    <a:pt x="220" y="244"/>
                  </a:cubicBezTo>
                  <a:cubicBezTo>
                    <a:pt x="221" y="244"/>
                    <a:pt x="223" y="244"/>
                    <a:pt x="225" y="243"/>
                  </a:cubicBezTo>
                  <a:cubicBezTo>
                    <a:pt x="227" y="245"/>
                    <a:pt x="233" y="244"/>
                    <a:pt x="233" y="239"/>
                  </a:cubicBezTo>
                  <a:cubicBezTo>
                    <a:pt x="232" y="227"/>
                    <a:pt x="227" y="215"/>
                    <a:pt x="223" y="204"/>
                  </a:cubicBezTo>
                  <a:cubicBezTo>
                    <a:pt x="222" y="202"/>
                    <a:pt x="220" y="200"/>
                    <a:pt x="218" y="200"/>
                  </a:cubicBezTo>
                  <a:cubicBezTo>
                    <a:pt x="215" y="200"/>
                    <a:pt x="213" y="200"/>
                    <a:pt x="210" y="200"/>
                  </a:cubicBezTo>
                  <a:cubicBezTo>
                    <a:pt x="209" y="190"/>
                    <a:pt x="208" y="180"/>
                    <a:pt x="207" y="170"/>
                  </a:cubicBezTo>
                  <a:cubicBezTo>
                    <a:pt x="220" y="173"/>
                    <a:pt x="234" y="177"/>
                    <a:pt x="247" y="180"/>
                  </a:cubicBezTo>
                  <a:cubicBezTo>
                    <a:pt x="306" y="195"/>
                    <a:pt x="362" y="196"/>
                    <a:pt x="418" y="173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21" y="179"/>
                    <a:pt x="430" y="176"/>
                    <a:pt x="428" y="170"/>
                  </a:cubicBezTo>
                  <a:cubicBezTo>
                    <a:pt x="425" y="162"/>
                    <a:pt x="427" y="151"/>
                    <a:pt x="427" y="142"/>
                  </a:cubicBezTo>
                  <a:cubicBezTo>
                    <a:pt x="427" y="134"/>
                    <a:pt x="428" y="126"/>
                    <a:pt x="428" y="118"/>
                  </a:cubicBezTo>
                  <a:cubicBezTo>
                    <a:pt x="428" y="116"/>
                    <a:pt x="428" y="115"/>
                    <a:pt x="427" y="114"/>
                  </a:cubicBezTo>
                  <a:cubicBezTo>
                    <a:pt x="486" y="92"/>
                    <a:pt x="544" y="69"/>
                    <a:pt x="603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6" y="47"/>
                    <a:pt x="607" y="43"/>
                    <a:pt x="606" y="41"/>
                  </a:cubicBezTo>
                  <a:close/>
                  <a:moveTo>
                    <a:pt x="194" y="156"/>
                  </a:moveTo>
                  <a:cubicBezTo>
                    <a:pt x="189" y="155"/>
                    <a:pt x="183" y="153"/>
                    <a:pt x="177" y="152"/>
                  </a:cubicBezTo>
                  <a:cubicBezTo>
                    <a:pt x="167" y="149"/>
                    <a:pt x="155" y="150"/>
                    <a:pt x="151" y="139"/>
                  </a:cubicBezTo>
                  <a:cubicBezTo>
                    <a:pt x="148" y="131"/>
                    <a:pt x="143" y="12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9" y="116"/>
                    <a:pt x="177" y="121"/>
                    <a:pt x="195" y="125"/>
                  </a:cubicBezTo>
                  <a:cubicBezTo>
                    <a:pt x="194" y="135"/>
                    <a:pt x="194" y="146"/>
                    <a:pt x="194" y="156"/>
                  </a:cubicBezTo>
                  <a:close/>
                  <a:moveTo>
                    <a:pt x="417" y="144"/>
                  </a:moveTo>
                  <a:cubicBezTo>
                    <a:pt x="417" y="150"/>
                    <a:pt x="416" y="157"/>
                    <a:pt x="416" y="163"/>
                  </a:cubicBezTo>
                  <a:cubicBezTo>
                    <a:pt x="416" y="163"/>
                    <a:pt x="415" y="163"/>
                    <a:pt x="414" y="164"/>
                  </a:cubicBezTo>
                  <a:cubicBezTo>
                    <a:pt x="360" y="187"/>
                    <a:pt x="306" y="184"/>
                    <a:pt x="250" y="171"/>
                  </a:cubicBezTo>
                  <a:cubicBezTo>
                    <a:pt x="235" y="167"/>
                    <a:pt x="221" y="163"/>
                    <a:pt x="206" y="159"/>
                  </a:cubicBezTo>
                  <a:cubicBezTo>
                    <a:pt x="206" y="149"/>
                    <a:pt x="205" y="139"/>
                    <a:pt x="206" y="128"/>
                  </a:cubicBezTo>
                  <a:cubicBezTo>
                    <a:pt x="246" y="139"/>
                    <a:pt x="286" y="152"/>
                    <a:pt x="324" y="160"/>
                  </a:cubicBezTo>
                  <a:cubicBezTo>
                    <a:pt x="329" y="161"/>
                    <a:pt x="332" y="155"/>
                    <a:pt x="330" y="151"/>
                  </a:cubicBezTo>
                  <a:cubicBezTo>
                    <a:pt x="359" y="141"/>
                    <a:pt x="389" y="129"/>
                    <a:pt x="418" y="118"/>
                  </a:cubicBezTo>
                  <a:cubicBezTo>
                    <a:pt x="418" y="127"/>
                    <a:pt x="417" y="136"/>
                    <a:pt x="417" y="144"/>
                  </a:cubicBezTo>
                  <a:close/>
                  <a:moveTo>
                    <a:pt x="314" y="146"/>
                  </a:moveTo>
                  <a:cubicBezTo>
                    <a:pt x="314" y="147"/>
                    <a:pt x="314" y="147"/>
                    <a:pt x="313" y="147"/>
                  </a:cubicBezTo>
                  <a:cubicBezTo>
                    <a:pt x="278" y="139"/>
                    <a:pt x="242" y="128"/>
                    <a:pt x="206" y="118"/>
                  </a:cubicBezTo>
                  <a:cubicBezTo>
                    <a:pt x="208" y="99"/>
                    <a:pt x="214" y="85"/>
                    <a:pt x="234" y="77"/>
                  </a:cubicBezTo>
                  <a:cubicBezTo>
                    <a:pt x="247" y="72"/>
                    <a:pt x="261" y="67"/>
                    <a:pt x="275" y="65"/>
                  </a:cubicBezTo>
                  <a:cubicBezTo>
                    <a:pt x="281" y="65"/>
                    <a:pt x="281" y="55"/>
                    <a:pt x="275" y="55"/>
                  </a:cubicBezTo>
                  <a:cubicBezTo>
                    <a:pt x="244" y="59"/>
                    <a:pt x="206" y="69"/>
                    <a:pt x="198" y="102"/>
                  </a:cubicBezTo>
                  <a:cubicBezTo>
                    <a:pt x="197" y="107"/>
                    <a:pt x="197" y="111"/>
                    <a:pt x="196" y="115"/>
                  </a:cubicBezTo>
                  <a:cubicBezTo>
                    <a:pt x="143" y="101"/>
                    <a:pt x="90" y="91"/>
                    <a:pt x="37" y="98"/>
                  </a:cubicBezTo>
                  <a:cubicBezTo>
                    <a:pt x="101" y="70"/>
                    <a:pt x="166" y="42"/>
                    <a:pt x="231" y="17"/>
                  </a:cubicBezTo>
                  <a:cubicBezTo>
                    <a:pt x="232" y="18"/>
                    <a:pt x="233" y="18"/>
                    <a:pt x="235" y="18"/>
                  </a:cubicBezTo>
                  <a:cubicBezTo>
                    <a:pt x="293" y="12"/>
                    <a:pt x="348" y="34"/>
                    <a:pt x="405" y="39"/>
                  </a:cubicBezTo>
                  <a:cubicBezTo>
                    <a:pt x="461" y="45"/>
                    <a:pt x="517" y="47"/>
                    <a:pt x="573" y="48"/>
                  </a:cubicBezTo>
                  <a:cubicBezTo>
                    <a:pt x="486" y="80"/>
                    <a:pt x="401" y="115"/>
                    <a:pt x="314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BFF02D7-7E52-4C1D-8667-44EC9FB5A346}"/>
              </a:ext>
            </a:extLst>
          </p:cNvPr>
          <p:cNvGrpSpPr/>
          <p:nvPr/>
        </p:nvGrpSpPr>
        <p:grpSpPr>
          <a:xfrm>
            <a:off x="1175185" y="4733058"/>
            <a:ext cx="1281784" cy="527052"/>
            <a:chOff x="4795839" y="2894014"/>
            <a:chExt cx="2582863" cy="10620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50AF74C-F31C-4736-9B4B-3E16E62A9DC2}"/>
                </a:ext>
              </a:extLst>
            </p:cNvPr>
            <p:cNvSpPr/>
            <p:nvPr/>
          </p:nvSpPr>
          <p:spPr bwMode="auto">
            <a:xfrm>
              <a:off x="5353052" y="3348039"/>
              <a:ext cx="1247775" cy="338138"/>
            </a:xfrm>
            <a:custGeom>
              <a:gdLst>
                <a:gd fmla="*/ 292 w 293" name="T0"/>
                <a:gd fmla="*/ 41 h 79" name="T1"/>
                <a:gd fmla="*/ 290 w 293" name="T2"/>
                <a:gd fmla="*/ 27 h 79" name="T3"/>
                <a:gd fmla="*/ 266 w 293" name="T4"/>
                <a:gd fmla="*/ 21 h 79" name="T5"/>
                <a:gd fmla="*/ 260 w 293" name="T6"/>
                <a:gd fmla="*/ 21 h 79" name="T7"/>
                <a:gd fmla="*/ 228 w 293" name="T8"/>
                <a:gd fmla="*/ 34 h 79" name="T9"/>
                <a:gd fmla="*/ 25 w 293" name="T10"/>
                <a:gd fmla="*/ 7 h 79" name="T11"/>
                <a:gd fmla="*/ 17 w 293" name="T12"/>
                <a:gd fmla="*/ 35 h 79" name="T13"/>
                <a:gd fmla="*/ 197 w 293" name="T14"/>
                <a:gd fmla="*/ 69 h 79" name="T15"/>
                <a:gd fmla="*/ 211 w 293" name="T16"/>
                <a:gd fmla="*/ 73 h 79" name="T17"/>
                <a:gd fmla="*/ 219 w 293" name="T18"/>
                <a:gd fmla="*/ 70 h 79" name="T19"/>
                <a:gd fmla="*/ 235 w 293" name="T20"/>
                <a:gd fmla="*/ 78 h 79" name="T21"/>
                <a:gd fmla="*/ 267 w 293" name="T22"/>
                <a:gd fmla="*/ 73 h 79" name="T23"/>
                <a:gd fmla="*/ 271 w 293" name="T24"/>
                <a:gd fmla="*/ 72 h 79" name="T25"/>
                <a:gd fmla="*/ 287 w 293" name="T26"/>
                <a:gd fmla="*/ 63 h 79" name="T27"/>
                <a:gd fmla="*/ 290 w 293" name="T28"/>
                <a:gd fmla="*/ 52 h 79" name="T29"/>
                <a:gd fmla="*/ 292 w 293" name="T30"/>
                <a:gd fmla="*/ 41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293">
                  <a:moveTo>
                    <a:pt x="292" y="41"/>
                  </a:moveTo>
                  <a:cubicBezTo>
                    <a:pt x="292" y="36"/>
                    <a:pt x="291" y="31"/>
                    <a:pt x="290" y="27"/>
                  </a:cubicBezTo>
                  <a:cubicBezTo>
                    <a:pt x="288" y="15"/>
                    <a:pt x="273" y="14"/>
                    <a:pt x="266" y="21"/>
                  </a:cubicBezTo>
                  <a:cubicBezTo>
                    <a:pt x="264" y="20"/>
                    <a:pt x="262" y="21"/>
                    <a:pt x="260" y="21"/>
                  </a:cubicBezTo>
                  <a:cubicBezTo>
                    <a:pt x="249" y="25"/>
                    <a:pt x="239" y="30"/>
                    <a:pt x="228" y="34"/>
                  </a:cubicBezTo>
                  <a:cubicBezTo>
                    <a:pt x="162" y="53"/>
                    <a:pt x="89" y="31"/>
                    <a:pt x="25" y="7"/>
                  </a:cubicBezTo>
                  <a:cubicBezTo>
                    <a:pt x="7" y="0"/>
                    <a:pt x="0" y="28"/>
                    <a:pt x="17" y="35"/>
                  </a:cubicBezTo>
                  <a:cubicBezTo>
                    <a:pt x="75" y="57"/>
                    <a:pt x="137" y="75"/>
                    <a:pt x="197" y="69"/>
                  </a:cubicBezTo>
                  <a:cubicBezTo>
                    <a:pt x="200" y="73"/>
                    <a:pt x="205" y="75"/>
                    <a:pt x="211" y="73"/>
                  </a:cubicBezTo>
                  <a:cubicBezTo>
                    <a:pt x="213" y="72"/>
                    <a:pt x="216" y="71"/>
                    <a:pt x="219" y="70"/>
                  </a:cubicBezTo>
                  <a:cubicBezTo>
                    <a:pt x="222" y="75"/>
                    <a:pt x="228" y="79"/>
                    <a:pt x="235" y="78"/>
                  </a:cubicBezTo>
                  <a:cubicBezTo>
                    <a:pt x="245" y="76"/>
                    <a:pt x="256" y="75"/>
                    <a:pt x="267" y="73"/>
                  </a:cubicBezTo>
                  <a:cubicBezTo>
                    <a:pt x="268" y="73"/>
                    <a:pt x="269" y="73"/>
                    <a:pt x="271" y="72"/>
                  </a:cubicBezTo>
                  <a:cubicBezTo>
                    <a:pt x="278" y="75"/>
                    <a:pt x="286" y="72"/>
                    <a:pt x="287" y="63"/>
                  </a:cubicBezTo>
                  <a:cubicBezTo>
                    <a:pt x="288" y="58"/>
                    <a:pt x="289" y="55"/>
                    <a:pt x="290" y="52"/>
                  </a:cubicBezTo>
                  <a:cubicBezTo>
                    <a:pt x="292" y="49"/>
                    <a:pt x="293" y="45"/>
                    <a:pt x="292" y="4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990135D-7F66-44FA-A539-B29C6655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9" y="2894014"/>
              <a:ext cx="2582863" cy="1062038"/>
            </a:xfrm>
            <a:custGeom>
              <a:gdLst>
                <a:gd fmla="*/ 605 w 607" name="T0"/>
                <a:gd fmla="*/ 40 h 248" name="T1"/>
                <a:gd fmla="*/ 602 w 607" name="T2"/>
                <a:gd fmla="*/ 38 h 248" name="T3"/>
                <a:gd fmla="*/ 249 w 607" name="T4"/>
                <a:gd fmla="*/ 7 h 248" name="T5"/>
                <a:gd fmla="*/ 6 w 607" name="T6"/>
                <a:gd fmla="*/ 100 h 248" name="T7"/>
                <a:gd fmla="*/ 21 w 607" name="T8"/>
                <a:gd fmla="*/ 104 h 248" name="T9"/>
                <a:gd fmla="*/ 133 w 607" name="T10"/>
                <a:gd fmla="*/ 111 h 248" name="T11"/>
                <a:gd fmla="*/ 149 w 607" name="T12"/>
                <a:gd fmla="*/ 156 h 248" name="T13"/>
                <a:gd fmla="*/ 199 w 607" name="T14"/>
                <a:gd fmla="*/ 197 h 248" name="T15"/>
                <a:gd fmla="*/ 193 w 607" name="T16"/>
                <a:gd fmla="*/ 203 h 248" name="T17"/>
                <a:gd fmla="*/ 204 w 607" name="T18"/>
                <a:gd fmla="*/ 246 h 248" name="T19"/>
                <a:gd fmla="*/ 216 w 607" name="T20"/>
                <a:gd fmla="*/ 244 h 248" name="T21"/>
                <a:gd fmla="*/ 218 w 607" name="T22"/>
                <a:gd fmla="*/ 243 h 248" name="T23"/>
                <a:gd fmla="*/ 219 w 607" name="T24"/>
                <a:gd fmla="*/ 243 h 248" name="T25"/>
                <a:gd fmla="*/ 225 w 607" name="T26"/>
                <a:gd fmla="*/ 243 h 248" name="T27"/>
                <a:gd fmla="*/ 223 w 607" name="T28"/>
                <a:gd fmla="*/ 204 h 248" name="T29"/>
                <a:gd fmla="*/ 210 w 607" name="T30"/>
                <a:gd fmla="*/ 200 h 248" name="T31"/>
                <a:gd fmla="*/ 247 w 607" name="T32"/>
                <a:gd fmla="*/ 180 h 248" name="T33"/>
                <a:gd fmla="*/ 418 w 607" name="T34"/>
                <a:gd fmla="*/ 173 h 248" name="T35"/>
                <a:gd fmla="*/ 427 w 607" name="T36"/>
                <a:gd fmla="*/ 142 h 248" name="T37"/>
                <a:gd fmla="*/ 427 w 607" name="T38"/>
                <a:gd fmla="*/ 114 h 248" name="T39"/>
                <a:gd fmla="*/ 603 w 607" name="T40"/>
                <a:gd fmla="*/ 48 h 248" name="T41"/>
                <a:gd fmla="*/ 194 w 607" name="T42"/>
                <a:gd fmla="*/ 156 h 248" name="T43"/>
                <a:gd fmla="*/ 151 w 607" name="T44"/>
                <a:gd fmla="*/ 139 h 248" name="T45"/>
                <a:gd fmla="*/ 142 w 607" name="T46"/>
                <a:gd fmla="*/ 113 h 248" name="T47"/>
                <a:gd fmla="*/ 194 w 607" name="T48"/>
                <a:gd fmla="*/ 156 h 248" name="T49"/>
                <a:gd fmla="*/ 416 w 607" name="T50"/>
                <a:gd fmla="*/ 163 h 248" name="T51"/>
                <a:gd fmla="*/ 250 w 607" name="T52"/>
                <a:gd fmla="*/ 171 h 248" name="T53"/>
                <a:gd fmla="*/ 206 w 607" name="T54"/>
                <a:gd fmla="*/ 128 h 248" name="T55"/>
                <a:gd fmla="*/ 330 w 607" name="T56"/>
                <a:gd fmla="*/ 151 h 248" name="T57"/>
                <a:gd fmla="*/ 417 w 607" name="T58"/>
                <a:gd fmla="*/ 144 h 248" name="T59"/>
                <a:gd fmla="*/ 313 w 607" name="T60"/>
                <a:gd fmla="*/ 147 h 248" name="T61"/>
                <a:gd fmla="*/ 234 w 607" name="T62"/>
                <a:gd fmla="*/ 77 h 248" name="T63"/>
                <a:gd fmla="*/ 275 w 607" name="T64"/>
                <a:gd fmla="*/ 55 h 248" name="T65"/>
                <a:gd fmla="*/ 196 w 607" name="T66"/>
                <a:gd fmla="*/ 115 h 248" name="T67"/>
                <a:gd fmla="*/ 231 w 607" name="T68"/>
                <a:gd fmla="*/ 17 h 248" name="T69"/>
                <a:gd fmla="*/ 405 w 607" name="T70"/>
                <a:gd fmla="*/ 39 h 248" name="T71"/>
                <a:gd fmla="*/ 314 w 607" name="T72"/>
                <a:gd fmla="*/ 146 h 24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8" w="607">
                  <a:moveTo>
                    <a:pt x="606" y="41"/>
                  </a:moveTo>
                  <a:cubicBezTo>
                    <a:pt x="606" y="41"/>
                    <a:pt x="606" y="40"/>
                    <a:pt x="605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39"/>
                    <a:pt x="603" y="38"/>
                    <a:pt x="602" y="38"/>
                  </a:cubicBezTo>
                  <a:cubicBezTo>
                    <a:pt x="539" y="38"/>
                    <a:pt x="477" y="36"/>
                    <a:pt x="415" y="30"/>
                  </a:cubicBezTo>
                  <a:cubicBezTo>
                    <a:pt x="359" y="25"/>
                    <a:pt x="305" y="5"/>
                    <a:pt x="249" y="7"/>
                  </a:cubicBezTo>
                  <a:cubicBezTo>
                    <a:pt x="250" y="4"/>
                    <a:pt x="247" y="0"/>
                    <a:pt x="243" y="2"/>
                  </a:cubicBezTo>
                  <a:cubicBezTo>
                    <a:pt x="163" y="32"/>
                    <a:pt x="85" y="66"/>
                    <a:pt x="6" y="100"/>
                  </a:cubicBezTo>
                  <a:cubicBezTo>
                    <a:pt x="0" y="102"/>
                    <a:pt x="5" y="111"/>
                    <a:pt x="11" y="108"/>
                  </a:cubicBezTo>
                  <a:cubicBezTo>
                    <a:pt x="15" y="107"/>
                    <a:pt x="18" y="106"/>
                    <a:pt x="21" y="104"/>
                  </a:cubicBezTo>
                  <a:cubicBezTo>
                    <a:pt x="21" y="107"/>
                    <a:pt x="24" y="110"/>
                    <a:pt x="27" y="109"/>
                  </a:cubicBezTo>
                  <a:cubicBezTo>
                    <a:pt x="62" y="103"/>
                    <a:pt x="98" y="105"/>
                    <a:pt x="133" y="111"/>
                  </a:cubicBezTo>
                  <a:cubicBezTo>
                    <a:pt x="132" y="112"/>
                    <a:pt x="132" y="114"/>
                    <a:pt x="132" y="116"/>
                  </a:cubicBezTo>
                  <a:cubicBezTo>
                    <a:pt x="133" y="123"/>
                    <a:pt x="141" y="155"/>
                    <a:pt x="149" y="156"/>
                  </a:cubicBezTo>
                  <a:cubicBezTo>
                    <a:pt x="165" y="159"/>
                    <a:pt x="180" y="163"/>
                    <a:pt x="195" y="167"/>
                  </a:cubicBezTo>
                  <a:cubicBezTo>
                    <a:pt x="196" y="177"/>
                    <a:pt x="197" y="187"/>
                    <a:pt x="199" y="197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5" y="195"/>
                    <a:pt x="192" y="200"/>
                    <a:pt x="193" y="203"/>
                  </a:cubicBezTo>
                  <a:cubicBezTo>
                    <a:pt x="193" y="203"/>
                    <a:pt x="193" y="204"/>
                    <a:pt x="193" y="204"/>
                  </a:cubicBezTo>
                  <a:cubicBezTo>
                    <a:pt x="184" y="216"/>
                    <a:pt x="195" y="234"/>
                    <a:pt x="204" y="246"/>
                  </a:cubicBezTo>
                  <a:cubicBezTo>
                    <a:pt x="205" y="248"/>
                    <a:pt x="208" y="248"/>
                    <a:pt x="209" y="247"/>
                  </a:cubicBezTo>
                  <a:cubicBezTo>
                    <a:pt x="212" y="248"/>
                    <a:pt x="215" y="247"/>
                    <a:pt x="216" y="244"/>
                  </a:cubicBezTo>
                  <a:cubicBezTo>
                    <a:pt x="215" y="244"/>
                    <a:pt x="216" y="244"/>
                    <a:pt x="217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0" y="243"/>
                    <a:pt x="220" y="244"/>
                    <a:pt x="220" y="244"/>
                  </a:cubicBezTo>
                  <a:cubicBezTo>
                    <a:pt x="221" y="244"/>
                    <a:pt x="223" y="244"/>
                    <a:pt x="225" y="243"/>
                  </a:cubicBezTo>
                  <a:cubicBezTo>
                    <a:pt x="227" y="245"/>
                    <a:pt x="233" y="244"/>
                    <a:pt x="233" y="239"/>
                  </a:cubicBezTo>
                  <a:cubicBezTo>
                    <a:pt x="232" y="227"/>
                    <a:pt x="227" y="215"/>
                    <a:pt x="223" y="204"/>
                  </a:cubicBezTo>
                  <a:cubicBezTo>
                    <a:pt x="222" y="202"/>
                    <a:pt x="220" y="200"/>
                    <a:pt x="218" y="200"/>
                  </a:cubicBezTo>
                  <a:cubicBezTo>
                    <a:pt x="215" y="200"/>
                    <a:pt x="213" y="200"/>
                    <a:pt x="210" y="200"/>
                  </a:cubicBezTo>
                  <a:cubicBezTo>
                    <a:pt x="209" y="190"/>
                    <a:pt x="208" y="180"/>
                    <a:pt x="207" y="170"/>
                  </a:cubicBezTo>
                  <a:cubicBezTo>
                    <a:pt x="220" y="173"/>
                    <a:pt x="234" y="177"/>
                    <a:pt x="247" y="180"/>
                  </a:cubicBezTo>
                  <a:cubicBezTo>
                    <a:pt x="306" y="195"/>
                    <a:pt x="362" y="196"/>
                    <a:pt x="418" y="173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21" y="179"/>
                    <a:pt x="430" y="176"/>
                    <a:pt x="428" y="170"/>
                  </a:cubicBezTo>
                  <a:cubicBezTo>
                    <a:pt x="425" y="162"/>
                    <a:pt x="427" y="151"/>
                    <a:pt x="427" y="142"/>
                  </a:cubicBezTo>
                  <a:cubicBezTo>
                    <a:pt x="427" y="134"/>
                    <a:pt x="428" y="126"/>
                    <a:pt x="428" y="118"/>
                  </a:cubicBezTo>
                  <a:cubicBezTo>
                    <a:pt x="428" y="116"/>
                    <a:pt x="428" y="115"/>
                    <a:pt x="427" y="114"/>
                  </a:cubicBezTo>
                  <a:cubicBezTo>
                    <a:pt x="486" y="92"/>
                    <a:pt x="544" y="69"/>
                    <a:pt x="603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6" y="47"/>
                    <a:pt x="607" y="43"/>
                    <a:pt x="606" y="41"/>
                  </a:cubicBezTo>
                  <a:close/>
                  <a:moveTo>
                    <a:pt x="194" y="156"/>
                  </a:moveTo>
                  <a:cubicBezTo>
                    <a:pt x="189" y="155"/>
                    <a:pt x="183" y="153"/>
                    <a:pt x="177" y="152"/>
                  </a:cubicBezTo>
                  <a:cubicBezTo>
                    <a:pt x="167" y="149"/>
                    <a:pt x="155" y="150"/>
                    <a:pt x="151" y="139"/>
                  </a:cubicBezTo>
                  <a:cubicBezTo>
                    <a:pt x="148" y="131"/>
                    <a:pt x="143" y="12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9" y="116"/>
                    <a:pt x="177" y="121"/>
                    <a:pt x="195" y="125"/>
                  </a:cubicBezTo>
                  <a:cubicBezTo>
                    <a:pt x="194" y="135"/>
                    <a:pt x="194" y="146"/>
                    <a:pt x="194" y="156"/>
                  </a:cubicBezTo>
                  <a:close/>
                  <a:moveTo>
                    <a:pt x="417" y="144"/>
                  </a:moveTo>
                  <a:cubicBezTo>
                    <a:pt x="417" y="150"/>
                    <a:pt x="416" y="157"/>
                    <a:pt x="416" y="163"/>
                  </a:cubicBezTo>
                  <a:cubicBezTo>
                    <a:pt x="416" y="163"/>
                    <a:pt x="415" y="163"/>
                    <a:pt x="414" y="164"/>
                  </a:cubicBezTo>
                  <a:cubicBezTo>
                    <a:pt x="360" y="187"/>
                    <a:pt x="306" y="184"/>
                    <a:pt x="250" y="171"/>
                  </a:cubicBezTo>
                  <a:cubicBezTo>
                    <a:pt x="235" y="167"/>
                    <a:pt x="221" y="163"/>
                    <a:pt x="206" y="159"/>
                  </a:cubicBezTo>
                  <a:cubicBezTo>
                    <a:pt x="206" y="149"/>
                    <a:pt x="205" y="139"/>
                    <a:pt x="206" y="128"/>
                  </a:cubicBezTo>
                  <a:cubicBezTo>
                    <a:pt x="246" y="139"/>
                    <a:pt x="286" y="152"/>
                    <a:pt x="324" y="160"/>
                  </a:cubicBezTo>
                  <a:cubicBezTo>
                    <a:pt x="329" y="161"/>
                    <a:pt x="332" y="155"/>
                    <a:pt x="330" y="151"/>
                  </a:cubicBezTo>
                  <a:cubicBezTo>
                    <a:pt x="359" y="141"/>
                    <a:pt x="389" y="129"/>
                    <a:pt x="418" y="118"/>
                  </a:cubicBezTo>
                  <a:cubicBezTo>
                    <a:pt x="418" y="127"/>
                    <a:pt x="417" y="136"/>
                    <a:pt x="417" y="144"/>
                  </a:cubicBezTo>
                  <a:close/>
                  <a:moveTo>
                    <a:pt x="314" y="146"/>
                  </a:moveTo>
                  <a:cubicBezTo>
                    <a:pt x="314" y="147"/>
                    <a:pt x="314" y="147"/>
                    <a:pt x="313" y="147"/>
                  </a:cubicBezTo>
                  <a:cubicBezTo>
                    <a:pt x="278" y="139"/>
                    <a:pt x="242" y="128"/>
                    <a:pt x="206" y="118"/>
                  </a:cubicBezTo>
                  <a:cubicBezTo>
                    <a:pt x="208" y="99"/>
                    <a:pt x="214" y="85"/>
                    <a:pt x="234" y="77"/>
                  </a:cubicBezTo>
                  <a:cubicBezTo>
                    <a:pt x="247" y="72"/>
                    <a:pt x="261" y="67"/>
                    <a:pt x="275" y="65"/>
                  </a:cubicBezTo>
                  <a:cubicBezTo>
                    <a:pt x="281" y="65"/>
                    <a:pt x="281" y="55"/>
                    <a:pt x="275" y="55"/>
                  </a:cubicBezTo>
                  <a:cubicBezTo>
                    <a:pt x="244" y="59"/>
                    <a:pt x="206" y="69"/>
                    <a:pt x="198" y="102"/>
                  </a:cubicBezTo>
                  <a:cubicBezTo>
                    <a:pt x="197" y="107"/>
                    <a:pt x="197" y="111"/>
                    <a:pt x="196" y="115"/>
                  </a:cubicBezTo>
                  <a:cubicBezTo>
                    <a:pt x="143" y="101"/>
                    <a:pt x="90" y="91"/>
                    <a:pt x="37" y="98"/>
                  </a:cubicBezTo>
                  <a:cubicBezTo>
                    <a:pt x="101" y="70"/>
                    <a:pt x="166" y="42"/>
                    <a:pt x="231" y="17"/>
                  </a:cubicBezTo>
                  <a:cubicBezTo>
                    <a:pt x="232" y="18"/>
                    <a:pt x="233" y="18"/>
                    <a:pt x="235" y="18"/>
                  </a:cubicBezTo>
                  <a:cubicBezTo>
                    <a:pt x="293" y="12"/>
                    <a:pt x="348" y="34"/>
                    <a:pt x="405" y="39"/>
                  </a:cubicBezTo>
                  <a:cubicBezTo>
                    <a:pt x="461" y="45"/>
                    <a:pt x="517" y="47"/>
                    <a:pt x="573" y="48"/>
                  </a:cubicBezTo>
                  <a:cubicBezTo>
                    <a:pt x="486" y="80"/>
                    <a:pt x="401" y="115"/>
                    <a:pt x="314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695D09-CFF6-4DC6-80C3-0E54F0598163}"/>
              </a:ext>
            </a:extLst>
          </p:cNvPr>
          <p:cNvGrpSpPr/>
          <p:nvPr/>
        </p:nvGrpSpPr>
        <p:grpSpPr>
          <a:xfrm>
            <a:off x="6218240" y="2387022"/>
            <a:ext cx="1281784" cy="527052"/>
            <a:chOff x="4795839" y="2894014"/>
            <a:chExt cx="2582863" cy="1062038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E8DFAAB2-7631-401C-8121-F1824F97BFAE}"/>
                </a:ext>
              </a:extLst>
            </p:cNvPr>
            <p:cNvSpPr/>
            <p:nvPr/>
          </p:nvSpPr>
          <p:spPr bwMode="auto">
            <a:xfrm>
              <a:off x="5353052" y="3348039"/>
              <a:ext cx="1247775" cy="338138"/>
            </a:xfrm>
            <a:custGeom>
              <a:gdLst>
                <a:gd fmla="*/ 292 w 293" name="T0"/>
                <a:gd fmla="*/ 41 h 79" name="T1"/>
                <a:gd fmla="*/ 290 w 293" name="T2"/>
                <a:gd fmla="*/ 27 h 79" name="T3"/>
                <a:gd fmla="*/ 266 w 293" name="T4"/>
                <a:gd fmla="*/ 21 h 79" name="T5"/>
                <a:gd fmla="*/ 260 w 293" name="T6"/>
                <a:gd fmla="*/ 21 h 79" name="T7"/>
                <a:gd fmla="*/ 228 w 293" name="T8"/>
                <a:gd fmla="*/ 34 h 79" name="T9"/>
                <a:gd fmla="*/ 25 w 293" name="T10"/>
                <a:gd fmla="*/ 7 h 79" name="T11"/>
                <a:gd fmla="*/ 17 w 293" name="T12"/>
                <a:gd fmla="*/ 35 h 79" name="T13"/>
                <a:gd fmla="*/ 197 w 293" name="T14"/>
                <a:gd fmla="*/ 69 h 79" name="T15"/>
                <a:gd fmla="*/ 211 w 293" name="T16"/>
                <a:gd fmla="*/ 73 h 79" name="T17"/>
                <a:gd fmla="*/ 219 w 293" name="T18"/>
                <a:gd fmla="*/ 70 h 79" name="T19"/>
                <a:gd fmla="*/ 235 w 293" name="T20"/>
                <a:gd fmla="*/ 78 h 79" name="T21"/>
                <a:gd fmla="*/ 267 w 293" name="T22"/>
                <a:gd fmla="*/ 73 h 79" name="T23"/>
                <a:gd fmla="*/ 271 w 293" name="T24"/>
                <a:gd fmla="*/ 72 h 79" name="T25"/>
                <a:gd fmla="*/ 287 w 293" name="T26"/>
                <a:gd fmla="*/ 63 h 79" name="T27"/>
                <a:gd fmla="*/ 290 w 293" name="T28"/>
                <a:gd fmla="*/ 52 h 79" name="T29"/>
                <a:gd fmla="*/ 292 w 293" name="T30"/>
                <a:gd fmla="*/ 41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293">
                  <a:moveTo>
                    <a:pt x="292" y="41"/>
                  </a:moveTo>
                  <a:cubicBezTo>
                    <a:pt x="292" y="36"/>
                    <a:pt x="291" y="31"/>
                    <a:pt x="290" y="27"/>
                  </a:cubicBezTo>
                  <a:cubicBezTo>
                    <a:pt x="288" y="15"/>
                    <a:pt x="273" y="14"/>
                    <a:pt x="266" y="21"/>
                  </a:cubicBezTo>
                  <a:cubicBezTo>
                    <a:pt x="264" y="20"/>
                    <a:pt x="262" y="21"/>
                    <a:pt x="260" y="21"/>
                  </a:cubicBezTo>
                  <a:cubicBezTo>
                    <a:pt x="249" y="25"/>
                    <a:pt x="239" y="30"/>
                    <a:pt x="228" y="34"/>
                  </a:cubicBezTo>
                  <a:cubicBezTo>
                    <a:pt x="162" y="53"/>
                    <a:pt x="89" y="31"/>
                    <a:pt x="25" y="7"/>
                  </a:cubicBezTo>
                  <a:cubicBezTo>
                    <a:pt x="7" y="0"/>
                    <a:pt x="0" y="28"/>
                    <a:pt x="17" y="35"/>
                  </a:cubicBezTo>
                  <a:cubicBezTo>
                    <a:pt x="75" y="57"/>
                    <a:pt x="137" y="75"/>
                    <a:pt x="197" y="69"/>
                  </a:cubicBezTo>
                  <a:cubicBezTo>
                    <a:pt x="200" y="73"/>
                    <a:pt x="205" y="75"/>
                    <a:pt x="211" y="73"/>
                  </a:cubicBezTo>
                  <a:cubicBezTo>
                    <a:pt x="213" y="72"/>
                    <a:pt x="216" y="71"/>
                    <a:pt x="219" y="70"/>
                  </a:cubicBezTo>
                  <a:cubicBezTo>
                    <a:pt x="222" y="75"/>
                    <a:pt x="228" y="79"/>
                    <a:pt x="235" y="78"/>
                  </a:cubicBezTo>
                  <a:cubicBezTo>
                    <a:pt x="245" y="76"/>
                    <a:pt x="256" y="75"/>
                    <a:pt x="267" y="73"/>
                  </a:cubicBezTo>
                  <a:cubicBezTo>
                    <a:pt x="268" y="73"/>
                    <a:pt x="269" y="73"/>
                    <a:pt x="271" y="72"/>
                  </a:cubicBezTo>
                  <a:cubicBezTo>
                    <a:pt x="278" y="75"/>
                    <a:pt x="286" y="72"/>
                    <a:pt x="287" y="63"/>
                  </a:cubicBezTo>
                  <a:cubicBezTo>
                    <a:pt x="288" y="58"/>
                    <a:pt x="289" y="55"/>
                    <a:pt x="290" y="52"/>
                  </a:cubicBezTo>
                  <a:cubicBezTo>
                    <a:pt x="292" y="49"/>
                    <a:pt x="293" y="45"/>
                    <a:pt x="292" y="4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9C5D632-4701-4CD7-912C-238E693E79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9" y="2894014"/>
              <a:ext cx="2582863" cy="1062038"/>
            </a:xfrm>
            <a:custGeom>
              <a:gdLst>
                <a:gd fmla="*/ 605 w 607" name="T0"/>
                <a:gd fmla="*/ 40 h 248" name="T1"/>
                <a:gd fmla="*/ 602 w 607" name="T2"/>
                <a:gd fmla="*/ 38 h 248" name="T3"/>
                <a:gd fmla="*/ 249 w 607" name="T4"/>
                <a:gd fmla="*/ 7 h 248" name="T5"/>
                <a:gd fmla="*/ 6 w 607" name="T6"/>
                <a:gd fmla="*/ 100 h 248" name="T7"/>
                <a:gd fmla="*/ 21 w 607" name="T8"/>
                <a:gd fmla="*/ 104 h 248" name="T9"/>
                <a:gd fmla="*/ 133 w 607" name="T10"/>
                <a:gd fmla="*/ 111 h 248" name="T11"/>
                <a:gd fmla="*/ 149 w 607" name="T12"/>
                <a:gd fmla="*/ 156 h 248" name="T13"/>
                <a:gd fmla="*/ 199 w 607" name="T14"/>
                <a:gd fmla="*/ 197 h 248" name="T15"/>
                <a:gd fmla="*/ 193 w 607" name="T16"/>
                <a:gd fmla="*/ 203 h 248" name="T17"/>
                <a:gd fmla="*/ 204 w 607" name="T18"/>
                <a:gd fmla="*/ 246 h 248" name="T19"/>
                <a:gd fmla="*/ 216 w 607" name="T20"/>
                <a:gd fmla="*/ 244 h 248" name="T21"/>
                <a:gd fmla="*/ 218 w 607" name="T22"/>
                <a:gd fmla="*/ 243 h 248" name="T23"/>
                <a:gd fmla="*/ 219 w 607" name="T24"/>
                <a:gd fmla="*/ 243 h 248" name="T25"/>
                <a:gd fmla="*/ 225 w 607" name="T26"/>
                <a:gd fmla="*/ 243 h 248" name="T27"/>
                <a:gd fmla="*/ 223 w 607" name="T28"/>
                <a:gd fmla="*/ 204 h 248" name="T29"/>
                <a:gd fmla="*/ 210 w 607" name="T30"/>
                <a:gd fmla="*/ 200 h 248" name="T31"/>
                <a:gd fmla="*/ 247 w 607" name="T32"/>
                <a:gd fmla="*/ 180 h 248" name="T33"/>
                <a:gd fmla="*/ 418 w 607" name="T34"/>
                <a:gd fmla="*/ 173 h 248" name="T35"/>
                <a:gd fmla="*/ 427 w 607" name="T36"/>
                <a:gd fmla="*/ 142 h 248" name="T37"/>
                <a:gd fmla="*/ 427 w 607" name="T38"/>
                <a:gd fmla="*/ 114 h 248" name="T39"/>
                <a:gd fmla="*/ 603 w 607" name="T40"/>
                <a:gd fmla="*/ 48 h 248" name="T41"/>
                <a:gd fmla="*/ 194 w 607" name="T42"/>
                <a:gd fmla="*/ 156 h 248" name="T43"/>
                <a:gd fmla="*/ 151 w 607" name="T44"/>
                <a:gd fmla="*/ 139 h 248" name="T45"/>
                <a:gd fmla="*/ 142 w 607" name="T46"/>
                <a:gd fmla="*/ 113 h 248" name="T47"/>
                <a:gd fmla="*/ 194 w 607" name="T48"/>
                <a:gd fmla="*/ 156 h 248" name="T49"/>
                <a:gd fmla="*/ 416 w 607" name="T50"/>
                <a:gd fmla="*/ 163 h 248" name="T51"/>
                <a:gd fmla="*/ 250 w 607" name="T52"/>
                <a:gd fmla="*/ 171 h 248" name="T53"/>
                <a:gd fmla="*/ 206 w 607" name="T54"/>
                <a:gd fmla="*/ 128 h 248" name="T55"/>
                <a:gd fmla="*/ 330 w 607" name="T56"/>
                <a:gd fmla="*/ 151 h 248" name="T57"/>
                <a:gd fmla="*/ 417 w 607" name="T58"/>
                <a:gd fmla="*/ 144 h 248" name="T59"/>
                <a:gd fmla="*/ 313 w 607" name="T60"/>
                <a:gd fmla="*/ 147 h 248" name="T61"/>
                <a:gd fmla="*/ 234 w 607" name="T62"/>
                <a:gd fmla="*/ 77 h 248" name="T63"/>
                <a:gd fmla="*/ 275 w 607" name="T64"/>
                <a:gd fmla="*/ 55 h 248" name="T65"/>
                <a:gd fmla="*/ 196 w 607" name="T66"/>
                <a:gd fmla="*/ 115 h 248" name="T67"/>
                <a:gd fmla="*/ 231 w 607" name="T68"/>
                <a:gd fmla="*/ 17 h 248" name="T69"/>
                <a:gd fmla="*/ 405 w 607" name="T70"/>
                <a:gd fmla="*/ 39 h 248" name="T71"/>
                <a:gd fmla="*/ 314 w 607" name="T72"/>
                <a:gd fmla="*/ 146 h 24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8" w="607">
                  <a:moveTo>
                    <a:pt x="606" y="41"/>
                  </a:moveTo>
                  <a:cubicBezTo>
                    <a:pt x="606" y="41"/>
                    <a:pt x="606" y="40"/>
                    <a:pt x="605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39"/>
                    <a:pt x="603" y="38"/>
                    <a:pt x="602" y="38"/>
                  </a:cubicBezTo>
                  <a:cubicBezTo>
                    <a:pt x="539" y="38"/>
                    <a:pt x="477" y="36"/>
                    <a:pt x="415" y="30"/>
                  </a:cubicBezTo>
                  <a:cubicBezTo>
                    <a:pt x="359" y="25"/>
                    <a:pt x="305" y="5"/>
                    <a:pt x="249" y="7"/>
                  </a:cubicBezTo>
                  <a:cubicBezTo>
                    <a:pt x="250" y="4"/>
                    <a:pt x="247" y="0"/>
                    <a:pt x="243" y="2"/>
                  </a:cubicBezTo>
                  <a:cubicBezTo>
                    <a:pt x="163" y="32"/>
                    <a:pt x="85" y="66"/>
                    <a:pt x="6" y="100"/>
                  </a:cubicBezTo>
                  <a:cubicBezTo>
                    <a:pt x="0" y="102"/>
                    <a:pt x="5" y="111"/>
                    <a:pt x="11" y="108"/>
                  </a:cubicBezTo>
                  <a:cubicBezTo>
                    <a:pt x="15" y="107"/>
                    <a:pt x="18" y="106"/>
                    <a:pt x="21" y="104"/>
                  </a:cubicBezTo>
                  <a:cubicBezTo>
                    <a:pt x="21" y="107"/>
                    <a:pt x="24" y="110"/>
                    <a:pt x="27" y="109"/>
                  </a:cubicBezTo>
                  <a:cubicBezTo>
                    <a:pt x="62" y="103"/>
                    <a:pt x="98" y="105"/>
                    <a:pt x="133" y="111"/>
                  </a:cubicBezTo>
                  <a:cubicBezTo>
                    <a:pt x="132" y="112"/>
                    <a:pt x="132" y="114"/>
                    <a:pt x="132" y="116"/>
                  </a:cubicBezTo>
                  <a:cubicBezTo>
                    <a:pt x="133" y="123"/>
                    <a:pt x="141" y="155"/>
                    <a:pt x="149" y="156"/>
                  </a:cubicBezTo>
                  <a:cubicBezTo>
                    <a:pt x="165" y="159"/>
                    <a:pt x="180" y="163"/>
                    <a:pt x="195" y="167"/>
                  </a:cubicBezTo>
                  <a:cubicBezTo>
                    <a:pt x="196" y="177"/>
                    <a:pt x="197" y="187"/>
                    <a:pt x="199" y="197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5" y="195"/>
                    <a:pt x="192" y="200"/>
                    <a:pt x="193" y="203"/>
                  </a:cubicBezTo>
                  <a:cubicBezTo>
                    <a:pt x="193" y="203"/>
                    <a:pt x="193" y="204"/>
                    <a:pt x="193" y="204"/>
                  </a:cubicBezTo>
                  <a:cubicBezTo>
                    <a:pt x="184" y="216"/>
                    <a:pt x="195" y="234"/>
                    <a:pt x="204" y="246"/>
                  </a:cubicBezTo>
                  <a:cubicBezTo>
                    <a:pt x="205" y="248"/>
                    <a:pt x="208" y="248"/>
                    <a:pt x="209" y="247"/>
                  </a:cubicBezTo>
                  <a:cubicBezTo>
                    <a:pt x="212" y="248"/>
                    <a:pt x="215" y="247"/>
                    <a:pt x="216" y="244"/>
                  </a:cubicBezTo>
                  <a:cubicBezTo>
                    <a:pt x="215" y="244"/>
                    <a:pt x="216" y="244"/>
                    <a:pt x="217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0" y="243"/>
                    <a:pt x="220" y="244"/>
                    <a:pt x="220" y="244"/>
                  </a:cubicBezTo>
                  <a:cubicBezTo>
                    <a:pt x="221" y="244"/>
                    <a:pt x="223" y="244"/>
                    <a:pt x="225" y="243"/>
                  </a:cubicBezTo>
                  <a:cubicBezTo>
                    <a:pt x="227" y="245"/>
                    <a:pt x="233" y="244"/>
                    <a:pt x="233" y="239"/>
                  </a:cubicBezTo>
                  <a:cubicBezTo>
                    <a:pt x="232" y="227"/>
                    <a:pt x="227" y="215"/>
                    <a:pt x="223" y="204"/>
                  </a:cubicBezTo>
                  <a:cubicBezTo>
                    <a:pt x="222" y="202"/>
                    <a:pt x="220" y="200"/>
                    <a:pt x="218" y="200"/>
                  </a:cubicBezTo>
                  <a:cubicBezTo>
                    <a:pt x="215" y="200"/>
                    <a:pt x="213" y="200"/>
                    <a:pt x="210" y="200"/>
                  </a:cubicBezTo>
                  <a:cubicBezTo>
                    <a:pt x="209" y="190"/>
                    <a:pt x="208" y="180"/>
                    <a:pt x="207" y="170"/>
                  </a:cubicBezTo>
                  <a:cubicBezTo>
                    <a:pt x="220" y="173"/>
                    <a:pt x="234" y="177"/>
                    <a:pt x="247" y="180"/>
                  </a:cubicBezTo>
                  <a:cubicBezTo>
                    <a:pt x="306" y="195"/>
                    <a:pt x="362" y="196"/>
                    <a:pt x="418" y="173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21" y="179"/>
                    <a:pt x="430" y="176"/>
                    <a:pt x="428" y="170"/>
                  </a:cubicBezTo>
                  <a:cubicBezTo>
                    <a:pt x="425" y="162"/>
                    <a:pt x="427" y="151"/>
                    <a:pt x="427" y="142"/>
                  </a:cubicBezTo>
                  <a:cubicBezTo>
                    <a:pt x="427" y="134"/>
                    <a:pt x="428" y="126"/>
                    <a:pt x="428" y="118"/>
                  </a:cubicBezTo>
                  <a:cubicBezTo>
                    <a:pt x="428" y="116"/>
                    <a:pt x="428" y="115"/>
                    <a:pt x="427" y="114"/>
                  </a:cubicBezTo>
                  <a:cubicBezTo>
                    <a:pt x="486" y="92"/>
                    <a:pt x="544" y="69"/>
                    <a:pt x="603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6" y="47"/>
                    <a:pt x="607" y="43"/>
                    <a:pt x="606" y="41"/>
                  </a:cubicBezTo>
                  <a:close/>
                  <a:moveTo>
                    <a:pt x="194" y="156"/>
                  </a:moveTo>
                  <a:cubicBezTo>
                    <a:pt x="189" y="155"/>
                    <a:pt x="183" y="153"/>
                    <a:pt x="177" y="152"/>
                  </a:cubicBezTo>
                  <a:cubicBezTo>
                    <a:pt x="167" y="149"/>
                    <a:pt x="155" y="150"/>
                    <a:pt x="151" y="139"/>
                  </a:cubicBezTo>
                  <a:cubicBezTo>
                    <a:pt x="148" y="131"/>
                    <a:pt x="143" y="12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9" y="116"/>
                    <a:pt x="177" y="121"/>
                    <a:pt x="195" y="125"/>
                  </a:cubicBezTo>
                  <a:cubicBezTo>
                    <a:pt x="194" y="135"/>
                    <a:pt x="194" y="146"/>
                    <a:pt x="194" y="156"/>
                  </a:cubicBezTo>
                  <a:close/>
                  <a:moveTo>
                    <a:pt x="417" y="144"/>
                  </a:moveTo>
                  <a:cubicBezTo>
                    <a:pt x="417" y="150"/>
                    <a:pt x="416" y="157"/>
                    <a:pt x="416" y="163"/>
                  </a:cubicBezTo>
                  <a:cubicBezTo>
                    <a:pt x="416" y="163"/>
                    <a:pt x="415" y="163"/>
                    <a:pt x="414" y="164"/>
                  </a:cubicBezTo>
                  <a:cubicBezTo>
                    <a:pt x="360" y="187"/>
                    <a:pt x="306" y="184"/>
                    <a:pt x="250" y="171"/>
                  </a:cubicBezTo>
                  <a:cubicBezTo>
                    <a:pt x="235" y="167"/>
                    <a:pt x="221" y="163"/>
                    <a:pt x="206" y="159"/>
                  </a:cubicBezTo>
                  <a:cubicBezTo>
                    <a:pt x="206" y="149"/>
                    <a:pt x="205" y="139"/>
                    <a:pt x="206" y="128"/>
                  </a:cubicBezTo>
                  <a:cubicBezTo>
                    <a:pt x="246" y="139"/>
                    <a:pt x="286" y="152"/>
                    <a:pt x="324" y="160"/>
                  </a:cubicBezTo>
                  <a:cubicBezTo>
                    <a:pt x="329" y="161"/>
                    <a:pt x="332" y="155"/>
                    <a:pt x="330" y="151"/>
                  </a:cubicBezTo>
                  <a:cubicBezTo>
                    <a:pt x="359" y="141"/>
                    <a:pt x="389" y="129"/>
                    <a:pt x="418" y="118"/>
                  </a:cubicBezTo>
                  <a:cubicBezTo>
                    <a:pt x="418" y="127"/>
                    <a:pt x="417" y="136"/>
                    <a:pt x="417" y="144"/>
                  </a:cubicBezTo>
                  <a:close/>
                  <a:moveTo>
                    <a:pt x="314" y="146"/>
                  </a:moveTo>
                  <a:cubicBezTo>
                    <a:pt x="314" y="147"/>
                    <a:pt x="314" y="147"/>
                    <a:pt x="313" y="147"/>
                  </a:cubicBezTo>
                  <a:cubicBezTo>
                    <a:pt x="278" y="139"/>
                    <a:pt x="242" y="128"/>
                    <a:pt x="206" y="118"/>
                  </a:cubicBezTo>
                  <a:cubicBezTo>
                    <a:pt x="208" y="99"/>
                    <a:pt x="214" y="85"/>
                    <a:pt x="234" y="77"/>
                  </a:cubicBezTo>
                  <a:cubicBezTo>
                    <a:pt x="247" y="72"/>
                    <a:pt x="261" y="67"/>
                    <a:pt x="275" y="65"/>
                  </a:cubicBezTo>
                  <a:cubicBezTo>
                    <a:pt x="281" y="65"/>
                    <a:pt x="281" y="55"/>
                    <a:pt x="275" y="55"/>
                  </a:cubicBezTo>
                  <a:cubicBezTo>
                    <a:pt x="244" y="59"/>
                    <a:pt x="206" y="69"/>
                    <a:pt x="198" y="102"/>
                  </a:cubicBezTo>
                  <a:cubicBezTo>
                    <a:pt x="197" y="107"/>
                    <a:pt x="197" y="111"/>
                    <a:pt x="196" y="115"/>
                  </a:cubicBezTo>
                  <a:cubicBezTo>
                    <a:pt x="143" y="101"/>
                    <a:pt x="90" y="91"/>
                    <a:pt x="37" y="98"/>
                  </a:cubicBezTo>
                  <a:cubicBezTo>
                    <a:pt x="101" y="70"/>
                    <a:pt x="166" y="42"/>
                    <a:pt x="231" y="17"/>
                  </a:cubicBezTo>
                  <a:cubicBezTo>
                    <a:pt x="232" y="18"/>
                    <a:pt x="233" y="18"/>
                    <a:pt x="235" y="18"/>
                  </a:cubicBezTo>
                  <a:cubicBezTo>
                    <a:pt x="293" y="12"/>
                    <a:pt x="348" y="34"/>
                    <a:pt x="405" y="39"/>
                  </a:cubicBezTo>
                  <a:cubicBezTo>
                    <a:pt x="461" y="45"/>
                    <a:pt x="517" y="47"/>
                    <a:pt x="573" y="48"/>
                  </a:cubicBezTo>
                  <a:cubicBezTo>
                    <a:pt x="486" y="80"/>
                    <a:pt x="401" y="115"/>
                    <a:pt x="314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E9AEEFD-895E-4805-9AF9-BA890E9F519F}"/>
              </a:ext>
            </a:extLst>
          </p:cNvPr>
          <p:cNvGrpSpPr/>
          <p:nvPr/>
        </p:nvGrpSpPr>
        <p:grpSpPr>
          <a:xfrm>
            <a:off x="6218240" y="3560040"/>
            <a:ext cx="1281784" cy="527052"/>
            <a:chOff x="4795839" y="2894014"/>
            <a:chExt cx="2582863" cy="1062038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3B4117E-7257-480B-9EA3-B473B71FECFE}"/>
                </a:ext>
              </a:extLst>
            </p:cNvPr>
            <p:cNvSpPr/>
            <p:nvPr/>
          </p:nvSpPr>
          <p:spPr bwMode="auto">
            <a:xfrm>
              <a:off x="5353052" y="3348039"/>
              <a:ext cx="1247775" cy="338138"/>
            </a:xfrm>
            <a:custGeom>
              <a:gdLst>
                <a:gd fmla="*/ 292 w 293" name="T0"/>
                <a:gd fmla="*/ 41 h 79" name="T1"/>
                <a:gd fmla="*/ 290 w 293" name="T2"/>
                <a:gd fmla="*/ 27 h 79" name="T3"/>
                <a:gd fmla="*/ 266 w 293" name="T4"/>
                <a:gd fmla="*/ 21 h 79" name="T5"/>
                <a:gd fmla="*/ 260 w 293" name="T6"/>
                <a:gd fmla="*/ 21 h 79" name="T7"/>
                <a:gd fmla="*/ 228 w 293" name="T8"/>
                <a:gd fmla="*/ 34 h 79" name="T9"/>
                <a:gd fmla="*/ 25 w 293" name="T10"/>
                <a:gd fmla="*/ 7 h 79" name="T11"/>
                <a:gd fmla="*/ 17 w 293" name="T12"/>
                <a:gd fmla="*/ 35 h 79" name="T13"/>
                <a:gd fmla="*/ 197 w 293" name="T14"/>
                <a:gd fmla="*/ 69 h 79" name="T15"/>
                <a:gd fmla="*/ 211 w 293" name="T16"/>
                <a:gd fmla="*/ 73 h 79" name="T17"/>
                <a:gd fmla="*/ 219 w 293" name="T18"/>
                <a:gd fmla="*/ 70 h 79" name="T19"/>
                <a:gd fmla="*/ 235 w 293" name="T20"/>
                <a:gd fmla="*/ 78 h 79" name="T21"/>
                <a:gd fmla="*/ 267 w 293" name="T22"/>
                <a:gd fmla="*/ 73 h 79" name="T23"/>
                <a:gd fmla="*/ 271 w 293" name="T24"/>
                <a:gd fmla="*/ 72 h 79" name="T25"/>
                <a:gd fmla="*/ 287 w 293" name="T26"/>
                <a:gd fmla="*/ 63 h 79" name="T27"/>
                <a:gd fmla="*/ 290 w 293" name="T28"/>
                <a:gd fmla="*/ 52 h 79" name="T29"/>
                <a:gd fmla="*/ 292 w 293" name="T30"/>
                <a:gd fmla="*/ 41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293">
                  <a:moveTo>
                    <a:pt x="292" y="41"/>
                  </a:moveTo>
                  <a:cubicBezTo>
                    <a:pt x="292" y="36"/>
                    <a:pt x="291" y="31"/>
                    <a:pt x="290" y="27"/>
                  </a:cubicBezTo>
                  <a:cubicBezTo>
                    <a:pt x="288" y="15"/>
                    <a:pt x="273" y="14"/>
                    <a:pt x="266" y="21"/>
                  </a:cubicBezTo>
                  <a:cubicBezTo>
                    <a:pt x="264" y="20"/>
                    <a:pt x="262" y="21"/>
                    <a:pt x="260" y="21"/>
                  </a:cubicBezTo>
                  <a:cubicBezTo>
                    <a:pt x="249" y="25"/>
                    <a:pt x="239" y="30"/>
                    <a:pt x="228" y="34"/>
                  </a:cubicBezTo>
                  <a:cubicBezTo>
                    <a:pt x="162" y="53"/>
                    <a:pt x="89" y="31"/>
                    <a:pt x="25" y="7"/>
                  </a:cubicBezTo>
                  <a:cubicBezTo>
                    <a:pt x="7" y="0"/>
                    <a:pt x="0" y="28"/>
                    <a:pt x="17" y="35"/>
                  </a:cubicBezTo>
                  <a:cubicBezTo>
                    <a:pt x="75" y="57"/>
                    <a:pt x="137" y="75"/>
                    <a:pt x="197" y="69"/>
                  </a:cubicBezTo>
                  <a:cubicBezTo>
                    <a:pt x="200" y="73"/>
                    <a:pt x="205" y="75"/>
                    <a:pt x="211" y="73"/>
                  </a:cubicBezTo>
                  <a:cubicBezTo>
                    <a:pt x="213" y="72"/>
                    <a:pt x="216" y="71"/>
                    <a:pt x="219" y="70"/>
                  </a:cubicBezTo>
                  <a:cubicBezTo>
                    <a:pt x="222" y="75"/>
                    <a:pt x="228" y="79"/>
                    <a:pt x="235" y="78"/>
                  </a:cubicBezTo>
                  <a:cubicBezTo>
                    <a:pt x="245" y="76"/>
                    <a:pt x="256" y="75"/>
                    <a:pt x="267" y="73"/>
                  </a:cubicBezTo>
                  <a:cubicBezTo>
                    <a:pt x="268" y="73"/>
                    <a:pt x="269" y="73"/>
                    <a:pt x="271" y="72"/>
                  </a:cubicBezTo>
                  <a:cubicBezTo>
                    <a:pt x="278" y="75"/>
                    <a:pt x="286" y="72"/>
                    <a:pt x="287" y="63"/>
                  </a:cubicBezTo>
                  <a:cubicBezTo>
                    <a:pt x="288" y="58"/>
                    <a:pt x="289" y="55"/>
                    <a:pt x="290" y="52"/>
                  </a:cubicBezTo>
                  <a:cubicBezTo>
                    <a:pt x="292" y="49"/>
                    <a:pt x="293" y="45"/>
                    <a:pt x="292" y="4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C4032636-4548-4424-BBA0-6D0529B521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9" y="2894014"/>
              <a:ext cx="2582863" cy="1062038"/>
            </a:xfrm>
            <a:custGeom>
              <a:gdLst>
                <a:gd fmla="*/ 605 w 607" name="T0"/>
                <a:gd fmla="*/ 40 h 248" name="T1"/>
                <a:gd fmla="*/ 602 w 607" name="T2"/>
                <a:gd fmla="*/ 38 h 248" name="T3"/>
                <a:gd fmla="*/ 249 w 607" name="T4"/>
                <a:gd fmla="*/ 7 h 248" name="T5"/>
                <a:gd fmla="*/ 6 w 607" name="T6"/>
                <a:gd fmla="*/ 100 h 248" name="T7"/>
                <a:gd fmla="*/ 21 w 607" name="T8"/>
                <a:gd fmla="*/ 104 h 248" name="T9"/>
                <a:gd fmla="*/ 133 w 607" name="T10"/>
                <a:gd fmla="*/ 111 h 248" name="T11"/>
                <a:gd fmla="*/ 149 w 607" name="T12"/>
                <a:gd fmla="*/ 156 h 248" name="T13"/>
                <a:gd fmla="*/ 199 w 607" name="T14"/>
                <a:gd fmla="*/ 197 h 248" name="T15"/>
                <a:gd fmla="*/ 193 w 607" name="T16"/>
                <a:gd fmla="*/ 203 h 248" name="T17"/>
                <a:gd fmla="*/ 204 w 607" name="T18"/>
                <a:gd fmla="*/ 246 h 248" name="T19"/>
                <a:gd fmla="*/ 216 w 607" name="T20"/>
                <a:gd fmla="*/ 244 h 248" name="T21"/>
                <a:gd fmla="*/ 218 w 607" name="T22"/>
                <a:gd fmla="*/ 243 h 248" name="T23"/>
                <a:gd fmla="*/ 219 w 607" name="T24"/>
                <a:gd fmla="*/ 243 h 248" name="T25"/>
                <a:gd fmla="*/ 225 w 607" name="T26"/>
                <a:gd fmla="*/ 243 h 248" name="T27"/>
                <a:gd fmla="*/ 223 w 607" name="T28"/>
                <a:gd fmla="*/ 204 h 248" name="T29"/>
                <a:gd fmla="*/ 210 w 607" name="T30"/>
                <a:gd fmla="*/ 200 h 248" name="T31"/>
                <a:gd fmla="*/ 247 w 607" name="T32"/>
                <a:gd fmla="*/ 180 h 248" name="T33"/>
                <a:gd fmla="*/ 418 w 607" name="T34"/>
                <a:gd fmla="*/ 173 h 248" name="T35"/>
                <a:gd fmla="*/ 427 w 607" name="T36"/>
                <a:gd fmla="*/ 142 h 248" name="T37"/>
                <a:gd fmla="*/ 427 w 607" name="T38"/>
                <a:gd fmla="*/ 114 h 248" name="T39"/>
                <a:gd fmla="*/ 603 w 607" name="T40"/>
                <a:gd fmla="*/ 48 h 248" name="T41"/>
                <a:gd fmla="*/ 194 w 607" name="T42"/>
                <a:gd fmla="*/ 156 h 248" name="T43"/>
                <a:gd fmla="*/ 151 w 607" name="T44"/>
                <a:gd fmla="*/ 139 h 248" name="T45"/>
                <a:gd fmla="*/ 142 w 607" name="T46"/>
                <a:gd fmla="*/ 113 h 248" name="T47"/>
                <a:gd fmla="*/ 194 w 607" name="T48"/>
                <a:gd fmla="*/ 156 h 248" name="T49"/>
                <a:gd fmla="*/ 416 w 607" name="T50"/>
                <a:gd fmla="*/ 163 h 248" name="T51"/>
                <a:gd fmla="*/ 250 w 607" name="T52"/>
                <a:gd fmla="*/ 171 h 248" name="T53"/>
                <a:gd fmla="*/ 206 w 607" name="T54"/>
                <a:gd fmla="*/ 128 h 248" name="T55"/>
                <a:gd fmla="*/ 330 w 607" name="T56"/>
                <a:gd fmla="*/ 151 h 248" name="T57"/>
                <a:gd fmla="*/ 417 w 607" name="T58"/>
                <a:gd fmla="*/ 144 h 248" name="T59"/>
                <a:gd fmla="*/ 313 w 607" name="T60"/>
                <a:gd fmla="*/ 147 h 248" name="T61"/>
                <a:gd fmla="*/ 234 w 607" name="T62"/>
                <a:gd fmla="*/ 77 h 248" name="T63"/>
                <a:gd fmla="*/ 275 w 607" name="T64"/>
                <a:gd fmla="*/ 55 h 248" name="T65"/>
                <a:gd fmla="*/ 196 w 607" name="T66"/>
                <a:gd fmla="*/ 115 h 248" name="T67"/>
                <a:gd fmla="*/ 231 w 607" name="T68"/>
                <a:gd fmla="*/ 17 h 248" name="T69"/>
                <a:gd fmla="*/ 405 w 607" name="T70"/>
                <a:gd fmla="*/ 39 h 248" name="T71"/>
                <a:gd fmla="*/ 314 w 607" name="T72"/>
                <a:gd fmla="*/ 146 h 24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8" w="607">
                  <a:moveTo>
                    <a:pt x="606" y="41"/>
                  </a:moveTo>
                  <a:cubicBezTo>
                    <a:pt x="606" y="41"/>
                    <a:pt x="606" y="40"/>
                    <a:pt x="605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39"/>
                    <a:pt x="603" y="38"/>
                    <a:pt x="602" y="38"/>
                  </a:cubicBezTo>
                  <a:cubicBezTo>
                    <a:pt x="539" y="38"/>
                    <a:pt x="477" y="36"/>
                    <a:pt x="415" y="30"/>
                  </a:cubicBezTo>
                  <a:cubicBezTo>
                    <a:pt x="359" y="25"/>
                    <a:pt x="305" y="5"/>
                    <a:pt x="249" y="7"/>
                  </a:cubicBezTo>
                  <a:cubicBezTo>
                    <a:pt x="250" y="4"/>
                    <a:pt x="247" y="0"/>
                    <a:pt x="243" y="2"/>
                  </a:cubicBezTo>
                  <a:cubicBezTo>
                    <a:pt x="163" y="32"/>
                    <a:pt x="85" y="66"/>
                    <a:pt x="6" y="100"/>
                  </a:cubicBezTo>
                  <a:cubicBezTo>
                    <a:pt x="0" y="102"/>
                    <a:pt x="5" y="111"/>
                    <a:pt x="11" y="108"/>
                  </a:cubicBezTo>
                  <a:cubicBezTo>
                    <a:pt x="15" y="107"/>
                    <a:pt x="18" y="106"/>
                    <a:pt x="21" y="104"/>
                  </a:cubicBezTo>
                  <a:cubicBezTo>
                    <a:pt x="21" y="107"/>
                    <a:pt x="24" y="110"/>
                    <a:pt x="27" y="109"/>
                  </a:cubicBezTo>
                  <a:cubicBezTo>
                    <a:pt x="62" y="103"/>
                    <a:pt x="98" y="105"/>
                    <a:pt x="133" y="111"/>
                  </a:cubicBezTo>
                  <a:cubicBezTo>
                    <a:pt x="132" y="112"/>
                    <a:pt x="132" y="114"/>
                    <a:pt x="132" y="116"/>
                  </a:cubicBezTo>
                  <a:cubicBezTo>
                    <a:pt x="133" y="123"/>
                    <a:pt x="141" y="155"/>
                    <a:pt x="149" y="156"/>
                  </a:cubicBezTo>
                  <a:cubicBezTo>
                    <a:pt x="165" y="159"/>
                    <a:pt x="180" y="163"/>
                    <a:pt x="195" y="167"/>
                  </a:cubicBezTo>
                  <a:cubicBezTo>
                    <a:pt x="196" y="177"/>
                    <a:pt x="197" y="187"/>
                    <a:pt x="199" y="197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5" y="195"/>
                    <a:pt x="192" y="200"/>
                    <a:pt x="193" y="203"/>
                  </a:cubicBezTo>
                  <a:cubicBezTo>
                    <a:pt x="193" y="203"/>
                    <a:pt x="193" y="204"/>
                    <a:pt x="193" y="204"/>
                  </a:cubicBezTo>
                  <a:cubicBezTo>
                    <a:pt x="184" y="216"/>
                    <a:pt x="195" y="234"/>
                    <a:pt x="204" y="246"/>
                  </a:cubicBezTo>
                  <a:cubicBezTo>
                    <a:pt x="205" y="248"/>
                    <a:pt x="208" y="248"/>
                    <a:pt x="209" y="247"/>
                  </a:cubicBezTo>
                  <a:cubicBezTo>
                    <a:pt x="212" y="248"/>
                    <a:pt x="215" y="247"/>
                    <a:pt x="216" y="244"/>
                  </a:cubicBezTo>
                  <a:cubicBezTo>
                    <a:pt x="215" y="244"/>
                    <a:pt x="216" y="244"/>
                    <a:pt x="217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0" y="243"/>
                    <a:pt x="220" y="244"/>
                    <a:pt x="220" y="244"/>
                  </a:cubicBezTo>
                  <a:cubicBezTo>
                    <a:pt x="221" y="244"/>
                    <a:pt x="223" y="244"/>
                    <a:pt x="225" y="243"/>
                  </a:cubicBezTo>
                  <a:cubicBezTo>
                    <a:pt x="227" y="245"/>
                    <a:pt x="233" y="244"/>
                    <a:pt x="233" y="239"/>
                  </a:cubicBezTo>
                  <a:cubicBezTo>
                    <a:pt x="232" y="227"/>
                    <a:pt x="227" y="215"/>
                    <a:pt x="223" y="204"/>
                  </a:cubicBezTo>
                  <a:cubicBezTo>
                    <a:pt x="222" y="202"/>
                    <a:pt x="220" y="200"/>
                    <a:pt x="218" y="200"/>
                  </a:cubicBezTo>
                  <a:cubicBezTo>
                    <a:pt x="215" y="200"/>
                    <a:pt x="213" y="200"/>
                    <a:pt x="210" y="200"/>
                  </a:cubicBezTo>
                  <a:cubicBezTo>
                    <a:pt x="209" y="190"/>
                    <a:pt x="208" y="180"/>
                    <a:pt x="207" y="170"/>
                  </a:cubicBezTo>
                  <a:cubicBezTo>
                    <a:pt x="220" y="173"/>
                    <a:pt x="234" y="177"/>
                    <a:pt x="247" y="180"/>
                  </a:cubicBezTo>
                  <a:cubicBezTo>
                    <a:pt x="306" y="195"/>
                    <a:pt x="362" y="196"/>
                    <a:pt x="418" y="173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21" y="179"/>
                    <a:pt x="430" y="176"/>
                    <a:pt x="428" y="170"/>
                  </a:cubicBezTo>
                  <a:cubicBezTo>
                    <a:pt x="425" y="162"/>
                    <a:pt x="427" y="151"/>
                    <a:pt x="427" y="142"/>
                  </a:cubicBezTo>
                  <a:cubicBezTo>
                    <a:pt x="427" y="134"/>
                    <a:pt x="428" y="126"/>
                    <a:pt x="428" y="118"/>
                  </a:cubicBezTo>
                  <a:cubicBezTo>
                    <a:pt x="428" y="116"/>
                    <a:pt x="428" y="115"/>
                    <a:pt x="427" y="114"/>
                  </a:cubicBezTo>
                  <a:cubicBezTo>
                    <a:pt x="486" y="92"/>
                    <a:pt x="544" y="69"/>
                    <a:pt x="603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6" y="47"/>
                    <a:pt x="607" y="43"/>
                    <a:pt x="606" y="41"/>
                  </a:cubicBezTo>
                  <a:close/>
                  <a:moveTo>
                    <a:pt x="194" y="156"/>
                  </a:moveTo>
                  <a:cubicBezTo>
                    <a:pt x="189" y="155"/>
                    <a:pt x="183" y="153"/>
                    <a:pt x="177" y="152"/>
                  </a:cubicBezTo>
                  <a:cubicBezTo>
                    <a:pt x="167" y="149"/>
                    <a:pt x="155" y="150"/>
                    <a:pt x="151" y="139"/>
                  </a:cubicBezTo>
                  <a:cubicBezTo>
                    <a:pt x="148" y="131"/>
                    <a:pt x="143" y="12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9" y="116"/>
                    <a:pt x="177" y="121"/>
                    <a:pt x="195" y="125"/>
                  </a:cubicBezTo>
                  <a:cubicBezTo>
                    <a:pt x="194" y="135"/>
                    <a:pt x="194" y="146"/>
                    <a:pt x="194" y="156"/>
                  </a:cubicBezTo>
                  <a:close/>
                  <a:moveTo>
                    <a:pt x="417" y="144"/>
                  </a:moveTo>
                  <a:cubicBezTo>
                    <a:pt x="417" y="150"/>
                    <a:pt x="416" y="157"/>
                    <a:pt x="416" y="163"/>
                  </a:cubicBezTo>
                  <a:cubicBezTo>
                    <a:pt x="416" y="163"/>
                    <a:pt x="415" y="163"/>
                    <a:pt x="414" y="164"/>
                  </a:cubicBezTo>
                  <a:cubicBezTo>
                    <a:pt x="360" y="187"/>
                    <a:pt x="306" y="184"/>
                    <a:pt x="250" y="171"/>
                  </a:cubicBezTo>
                  <a:cubicBezTo>
                    <a:pt x="235" y="167"/>
                    <a:pt x="221" y="163"/>
                    <a:pt x="206" y="159"/>
                  </a:cubicBezTo>
                  <a:cubicBezTo>
                    <a:pt x="206" y="149"/>
                    <a:pt x="205" y="139"/>
                    <a:pt x="206" y="128"/>
                  </a:cubicBezTo>
                  <a:cubicBezTo>
                    <a:pt x="246" y="139"/>
                    <a:pt x="286" y="152"/>
                    <a:pt x="324" y="160"/>
                  </a:cubicBezTo>
                  <a:cubicBezTo>
                    <a:pt x="329" y="161"/>
                    <a:pt x="332" y="155"/>
                    <a:pt x="330" y="151"/>
                  </a:cubicBezTo>
                  <a:cubicBezTo>
                    <a:pt x="359" y="141"/>
                    <a:pt x="389" y="129"/>
                    <a:pt x="418" y="118"/>
                  </a:cubicBezTo>
                  <a:cubicBezTo>
                    <a:pt x="418" y="127"/>
                    <a:pt x="417" y="136"/>
                    <a:pt x="417" y="144"/>
                  </a:cubicBezTo>
                  <a:close/>
                  <a:moveTo>
                    <a:pt x="314" y="146"/>
                  </a:moveTo>
                  <a:cubicBezTo>
                    <a:pt x="314" y="147"/>
                    <a:pt x="314" y="147"/>
                    <a:pt x="313" y="147"/>
                  </a:cubicBezTo>
                  <a:cubicBezTo>
                    <a:pt x="278" y="139"/>
                    <a:pt x="242" y="128"/>
                    <a:pt x="206" y="118"/>
                  </a:cubicBezTo>
                  <a:cubicBezTo>
                    <a:pt x="208" y="99"/>
                    <a:pt x="214" y="85"/>
                    <a:pt x="234" y="77"/>
                  </a:cubicBezTo>
                  <a:cubicBezTo>
                    <a:pt x="247" y="72"/>
                    <a:pt x="261" y="67"/>
                    <a:pt x="275" y="65"/>
                  </a:cubicBezTo>
                  <a:cubicBezTo>
                    <a:pt x="281" y="65"/>
                    <a:pt x="281" y="55"/>
                    <a:pt x="275" y="55"/>
                  </a:cubicBezTo>
                  <a:cubicBezTo>
                    <a:pt x="244" y="59"/>
                    <a:pt x="206" y="69"/>
                    <a:pt x="198" y="102"/>
                  </a:cubicBezTo>
                  <a:cubicBezTo>
                    <a:pt x="197" y="107"/>
                    <a:pt x="197" y="111"/>
                    <a:pt x="196" y="115"/>
                  </a:cubicBezTo>
                  <a:cubicBezTo>
                    <a:pt x="143" y="101"/>
                    <a:pt x="90" y="91"/>
                    <a:pt x="37" y="98"/>
                  </a:cubicBezTo>
                  <a:cubicBezTo>
                    <a:pt x="101" y="70"/>
                    <a:pt x="166" y="42"/>
                    <a:pt x="231" y="17"/>
                  </a:cubicBezTo>
                  <a:cubicBezTo>
                    <a:pt x="232" y="18"/>
                    <a:pt x="233" y="18"/>
                    <a:pt x="235" y="18"/>
                  </a:cubicBezTo>
                  <a:cubicBezTo>
                    <a:pt x="293" y="12"/>
                    <a:pt x="348" y="34"/>
                    <a:pt x="405" y="39"/>
                  </a:cubicBezTo>
                  <a:cubicBezTo>
                    <a:pt x="461" y="45"/>
                    <a:pt x="517" y="47"/>
                    <a:pt x="573" y="48"/>
                  </a:cubicBezTo>
                  <a:cubicBezTo>
                    <a:pt x="486" y="80"/>
                    <a:pt x="401" y="115"/>
                    <a:pt x="314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145C8E4-10EA-4328-9111-C8A974E16DEE}"/>
              </a:ext>
            </a:extLst>
          </p:cNvPr>
          <p:cNvGrpSpPr/>
          <p:nvPr/>
        </p:nvGrpSpPr>
        <p:grpSpPr>
          <a:xfrm>
            <a:off x="6218240" y="4733058"/>
            <a:ext cx="1281784" cy="527052"/>
            <a:chOff x="4795839" y="2894014"/>
            <a:chExt cx="2582863" cy="1062038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DEC25202-92D0-452C-8464-1D37B3D963B0}"/>
                </a:ext>
              </a:extLst>
            </p:cNvPr>
            <p:cNvSpPr/>
            <p:nvPr/>
          </p:nvSpPr>
          <p:spPr bwMode="auto">
            <a:xfrm>
              <a:off x="5353052" y="3348039"/>
              <a:ext cx="1247775" cy="338138"/>
            </a:xfrm>
            <a:custGeom>
              <a:gdLst>
                <a:gd fmla="*/ 292 w 293" name="T0"/>
                <a:gd fmla="*/ 41 h 79" name="T1"/>
                <a:gd fmla="*/ 290 w 293" name="T2"/>
                <a:gd fmla="*/ 27 h 79" name="T3"/>
                <a:gd fmla="*/ 266 w 293" name="T4"/>
                <a:gd fmla="*/ 21 h 79" name="T5"/>
                <a:gd fmla="*/ 260 w 293" name="T6"/>
                <a:gd fmla="*/ 21 h 79" name="T7"/>
                <a:gd fmla="*/ 228 w 293" name="T8"/>
                <a:gd fmla="*/ 34 h 79" name="T9"/>
                <a:gd fmla="*/ 25 w 293" name="T10"/>
                <a:gd fmla="*/ 7 h 79" name="T11"/>
                <a:gd fmla="*/ 17 w 293" name="T12"/>
                <a:gd fmla="*/ 35 h 79" name="T13"/>
                <a:gd fmla="*/ 197 w 293" name="T14"/>
                <a:gd fmla="*/ 69 h 79" name="T15"/>
                <a:gd fmla="*/ 211 w 293" name="T16"/>
                <a:gd fmla="*/ 73 h 79" name="T17"/>
                <a:gd fmla="*/ 219 w 293" name="T18"/>
                <a:gd fmla="*/ 70 h 79" name="T19"/>
                <a:gd fmla="*/ 235 w 293" name="T20"/>
                <a:gd fmla="*/ 78 h 79" name="T21"/>
                <a:gd fmla="*/ 267 w 293" name="T22"/>
                <a:gd fmla="*/ 73 h 79" name="T23"/>
                <a:gd fmla="*/ 271 w 293" name="T24"/>
                <a:gd fmla="*/ 72 h 79" name="T25"/>
                <a:gd fmla="*/ 287 w 293" name="T26"/>
                <a:gd fmla="*/ 63 h 79" name="T27"/>
                <a:gd fmla="*/ 290 w 293" name="T28"/>
                <a:gd fmla="*/ 52 h 79" name="T29"/>
                <a:gd fmla="*/ 292 w 293" name="T30"/>
                <a:gd fmla="*/ 41 h 79" name="T3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b="b" l="0" r="r" t="0"/>
              <a:pathLst>
                <a:path h="79" w="293">
                  <a:moveTo>
                    <a:pt x="292" y="41"/>
                  </a:moveTo>
                  <a:cubicBezTo>
                    <a:pt x="292" y="36"/>
                    <a:pt x="291" y="31"/>
                    <a:pt x="290" y="27"/>
                  </a:cubicBezTo>
                  <a:cubicBezTo>
                    <a:pt x="288" y="15"/>
                    <a:pt x="273" y="14"/>
                    <a:pt x="266" y="21"/>
                  </a:cubicBezTo>
                  <a:cubicBezTo>
                    <a:pt x="264" y="20"/>
                    <a:pt x="262" y="21"/>
                    <a:pt x="260" y="21"/>
                  </a:cubicBezTo>
                  <a:cubicBezTo>
                    <a:pt x="249" y="25"/>
                    <a:pt x="239" y="30"/>
                    <a:pt x="228" y="34"/>
                  </a:cubicBezTo>
                  <a:cubicBezTo>
                    <a:pt x="162" y="53"/>
                    <a:pt x="89" y="31"/>
                    <a:pt x="25" y="7"/>
                  </a:cubicBezTo>
                  <a:cubicBezTo>
                    <a:pt x="7" y="0"/>
                    <a:pt x="0" y="28"/>
                    <a:pt x="17" y="35"/>
                  </a:cubicBezTo>
                  <a:cubicBezTo>
                    <a:pt x="75" y="57"/>
                    <a:pt x="137" y="75"/>
                    <a:pt x="197" y="69"/>
                  </a:cubicBezTo>
                  <a:cubicBezTo>
                    <a:pt x="200" y="73"/>
                    <a:pt x="205" y="75"/>
                    <a:pt x="211" y="73"/>
                  </a:cubicBezTo>
                  <a:cubicBezTo>
                    <a:pt x="213" y="72"/>
                    <a:pt x="216" y="71"/>
                    <a:pt x="219" y="70"/>
                  </a:cubicBezTo>
                  <a:cubicBezTo>
                    <a:pt x="222" y="75"/>
                    <a:pt x="228" y="79"/>
                    <a:pt x="235" y="78"/>
                  </a:cubicBezTo>
                  <a:cubicBezTo>
                    <a:pt x="245" y="76"/>
                    <a:pt x="256" y="75"/>
                    <a:pt x="267" y="73"/>
                  </a:cubicBezTo>
                  <a:cubicBezTo>
                    <a:pt x="268" y="73"/>
                    <a:pt x="269" y="73"/>
                    <a:pt x="271" y="72"/>
                  </a:cubicBezTo>
                  <a:cubicBezTo>
                    <a:pt x="278" y="75"/>
                    <a:pt x="286" y="72"/>
                    <a:pt x="287" y="63"/>
                  </a:cubicBezTo>
                  <a:cubicBezTo>
                    <a:pt x="288" y="58"/>
                    <a:pt x="289" y="55"/>
                    <a:pt x="290" y="52"/>
                  </a:cubicBezTo>
                  <a:cubicBezTo>
                    <a:pt x="292" y="49"/>
                    <a:pt x="293" y="45"/>
                    <a:pt x="292" y="4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27981F97-F2E1-4E09-945C-7A2D46AF5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5839" y="2894014"/>
              <a:ext cx="2582863" cy="1062038"/>
            </a:xfrm>
            <a:custGeom>
              <a:gdLst>
                <a:gd fmla="*/ 605 w 607" name="T0"/>
                <a:gd fmla="*/ 40 h 248" name="T1"/>
                <a:gd fmla="*/ 602 w 607" name="T2"/>
                <a:gd fmla="*/ 38 h 248" name="T3"/>
                <a:gd fmla="*/ 249 w 607" name="T4"/>
                <a:gd fmla="*/ 7 h 248" name="T5"/>
                <a:gd fmla="*/ 6 w 607" name="T6"/>
                <a:gd fmla="*/ 100 h 248" name="T7"/>
                <a:gd fmla="*/ 21 w 607" name="T8"/>
                <a:gd fmla="*/ 104 h 248" name="T9"/>
                <a:gd fmla="*/ 133 w 607" name="T10"/>
                <a:gd fmla="*/ 111 h 248" name="T11"/>
                <a:gd fmla="*/ 149 w 607" name="T12"/>
                <a:gd fmla="*/ 156 h 248" name="T13"/>
                <a:gd fmla="*/ 199 w 607" name="T14"/>
                <a:gd fmla="*/ 197 h 248" name="T15"/>
                <a:gd fmla="*/ 193 w 607" name="T16"/>
                <a:gd fmla="*/ 203 h 248" name="T17"/>
                <a:gd fmla="*/ 204 w 607" name="T18"/>
                <a:gd fmla="*/ 246 h 248" name="T19"/>
                <a:gd fmla="*/ 216 w 607" name="T20"/>
                <a:gd fmla="*/ 244 h 248" name="T21"/>
                <a:gd fmla="*/ 218 w 607" name="T22"/>
                <a:gd fmla="*/ 243 h 248" name="T23"/>
                <a:gd fmla="*/ 219 w 607" name="T24"/>
                <a:gd fmla="*/ 243 h 248" name="T25"/>
                <a:gd fmla="*/ 225 w 607" name="T26"/>
                <a:gd fmla="*/ 243 h 248" name="T27"/>
                <a:gd fmla="*/ 223 w 607" name="T28"/>
                <a:gd fmla="*/ 204 h 248" name="T29"/>
                <a:gd fmla="*/ 210 w 607" name="T30"/>
                <a:gd fmla="*/ 200 h 248" name="T31"/>
                <a:gd fmla="*/ 247 w 607" name="T32"/>
                <a:gd fmla="*/ 180 h 248" name="T33"/>
                <a:gd fmla="*/ 418 w 607" name="T34"/>
                <a:gd fmla="*/ 173 h 248" name="T35"/>
                <a:gd fmla="*/ 427 w 607" name="T36"/>
                <a:gd fmla="*/ 142 h 248" name="T37"/>
                <a:gd fmla="*/ 427 w 607" name="T38"/>
                <a:gd fmla="*/ 114 h 248" name="T39"/>
                <a:gd fmla="*/ 603 w 607" name="T40"/>
                <a:gd fmla="*/ 48 h 248" name="T41"/>
                <a:gd fmla="*/ 194 w 607" name="T42"/>
                <a:gd fmla="*/ 156 h 248" name="T43"/>
                <a:gd fmla="*/ 151 w 607" name="T44"/>
                <a:gd fmla="*/ 139 h 248" name="T45"/>
                <a:gd fmla="*/ 142 w 607" name="T46"/>
                <a:gd fmla="*/ 113 h 248" name="T47"/>
                <a:gd fmla="*/ 194 w 607" name="T48"/>
                <a:gd fmla="*/ 156 h 248" name="T49"/>
                <a:gd fmla="*/ 416 w 607" name="T50"/>
                <a:gd fmla="*/ 163 h 248" name="T51"/>
                <a:gd fmla="*/ 250 w 607" name="T52"/>
                <a:gd fmla="*/ 171 h 248" name="T53"/>
                <a:gd fmla="*/ 206 w 607" name="T54"/>
                <a:gd fmla="*/ 128 h 248" name="T55"/>
                <a:gd fmla="*/ 330 w 607" name="T56"/>
                <a:gd fmla="*/ 151 h 248" name="T57"/>
                <a:gd fmla="*/ 417 w 607" name="T58"/>
                <a:gd fmla="*/ 144 h 248" name="T59"/>
                <a:gd fmla="*/ 313 w 607" name="T60"/>
                <a:gd fmla="*/ 147 h 248" name="T61"/>
                <a:gd fmla="*/ 234 w 607" name="T62"/>
                <a:gd fmla="*/ 77 h 248" name="T63"/>
                <a:gd fmla="*/ 275 w 607" name="T64"/>
                <a:gd fmla="*/ 55 h 248" name="T65"/>
                <a:gd fmla="*/ 196 w 607" name="T66"/>
                <a:gd fmla="*/ 115 h 248" name="T67"/>
                <a:gd fmla="*/ 231 w 607" name="T68"/>
                <a:gd fmla="*/ 17 h 248" name="T69"/>
                <a:gd fmla="*/ 405 w 607" name="T70"/>
                <a:gd fmla="*/ 39 h 248" name="T71"/>
                <a:gd fmla="*/ 314 w 607" name="T72"/>
                <a:gd fmla="*/ 146 h 24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248" w="607">
                  <a:moveTo>
                    <a:pt x="606" y="41"/>
                  </a:moveTo>
                  <a:cubicBezTo>
                    <a:pt x="606" y="41"/>
                    <a:pt x="606" y="40"/>
                    <a:pt x="605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39"/>
                    <a:pt x="603" y="38"/>
                    <a:pt x="602" y="38"/>
                  </a:cubicBezTo>
                  <a:cubicBezTo>
                    <a:pt x="539" y="38"/>
                    <a:pt x="477" y="36"/>
                    <a:pt x="415" y="30"/>
                  </a:cubicBezTo>
                  <a:cubicBezTo>
                    <a:pt x="359" y="25"/>
                    <a:pt x="305" y="5"/>
                    <a:pt x="249" y="7"/>
                  </a:cubicBezTo>
                  <a:cubicBezTo>
                    <a:pt x="250" y="4"/>
                    <a:pt x="247" y="0"/>
                    <a:pt x="243" y="2"/>
                  </a:cubicBezTo>
                  <a:cubicBezTo>
                    <a:pt x="163" y="32"/>
                    <a:pt x="85" y="66"/>
                    <a:pt x="6" y="100"/>
                  </a:cubicBezTo>
                  <a:cubicBezTo>
                    <a:pt x="0" y="102"/>
                    <a:pt x="5" y="111"/>
                    <a:pt x="11" y="108"/>
                  </a:cubicBezTo>
                  <a:cubicBezTo>
                    <a:pt x="15" y="107"/>
                    <a:pt x="18" y="106"/>
                    <a:pt x="21" y="104"/>
                  </a:cubicBezTo>
                  <a:cubicBezTo>
                    <a:pt x="21" y="107"/>
                    <a:pt x="24" y="110"/>
                    <a:pt x="27" y="109"/>
                  </a:cubicBezTo>
                  <a:cubicBezTo>
                    <a:pt x="62" y="103"/>
                    <a:pt x="98" y="105"/>
                    <a:pt x="133" y="111"/>
                  </a:cubicBezTo>
                  <a:cubicBezTo>
                    <a:pt x="132" y="112"/>
                    <a:pt x="132" y="114"/>
                    <a:pt x="132" y="116"/>
                  </a:cubicBezTo>
                  <a:cubicBezTo>
                    <a:pt x="133" y="123"/>
                    <a:pt x="141" y="155"/>
                    <a:pt x="149" y="156"/>
                  </a:cubicBezTo>
                  <a:cubicBezTo>
                    <a:pt x="165" y="159"/>
                    <a:pt x="180" y="163"/>
                    <a:pt x="195" y="167"/>
                  </a:cubicBezTo>
                  <a:cubicBezTo>
                    <a:pt x="196" y="177"/>
                    <a:pt x="197" y="187"/>
                    <a:pt x="199" y="197"/>
                  </a:cubicBezTo>
                  <a:cubicBezTo>
                    <a:pt x="199" y="197"/>
                    <a:pt x="199" y="197"/>
                    <a:pt x="199" y="197"/>
                  </a:cubicBezTo>
                  <a:cubicBezTo>
                    <a:pt x="195" y="195"/>
                    <a:pt x="192" y="200"/>
                    <a:pt x="193" y="203"/>
                  </a:cubicBezTo>
                  <a:cubicBezTo>
                    <a:pt x="193" y="203"/>
                    <a:pt x="193" y="204"/>
                    <a:pt x="193" y="204"/>
                  </a:cubicBezTo>
                  <a:cubicBezTo>
                    <a:pt x="184" y="216"/>
                    <a:pt x="195" y="234"/>
                    <a:pt x="204" y="246"/>
                  </a:cubicBezTo>
                  <a:cubicBezTo>
                    <a:pt x="205" y="248"/>
                    <a:pt x="208" y="248"/>
                    <a:pt x="209" y="247"/>
                  </a:cubicBezTo>
                  <a:cubicBezTo>
                    <a:pt x="212" y="248"/>
                    <a:pt x="215" y="247"/>
                    <a:pt x="216" y="244"/>
                  </a:cubicBezTo>
                  <a:cubicBezTo>
                    <a:pt x="215" y="244"/>
                    <a:pt x="216" y="244"/>
                    <a:pt x="217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8" y="243"/>
                    <a:pt x="218" y="243"/>
                    <a:pt x="218" y="243"/>
                  </a:cubicBezTo>
                  <a:cubicBezTo>
                    <a:pt x="219" y="243"/>
                    <a:pt x="219" y="243"/>
                    <a:pt x="219" y="243"/>
                  </a:cubicBezTo>
                  <a:cubicBezTo>
                    <a:pt x="220" y="243"/>
                    <a:pt x="220" y="244"/>
                    <a:pt x="220" y="244"/>
                  </a:cubicBezTo>
                  <a:cubicBezTo>
                    <a:pt x="221" y="244"/>
                    <a:pt x="223" y="244"/>
                    <a:pt x="225" y="243"/>
                  </a:cubicBezTo>
                  <a:cubicBezTo>
                    <a:pt x="227" y="245"/>
                    <a:pt x="233" y="244"/>
                    <a:pt x="233" y="239"/>
                  </a:cubicBezTo>
                  <a:cubicBezTo>
                    <a:pt x="232" y="227"/>
                    <a:pt x="227" y="215"/>
                    <a:pt x="223" y="204"/>
                  </a:cubicBezTo>
                  <a:cubicBezTo>
                    <a:pt x="222" y="202"/>
                    <a:pt x="220" y="200"/>
                    <a:pt x="218" y="200"/>
                  </a:cubicBezTo>
                  <a:cubicBezTo>
                    <a:pt x="215" y="200"/>
                    <a:pt x="213" y="200"/>
                    <a:pt x="210" y="200"/>
                  </a:cubicBezTo>
                  <a:cubicBezTo>
                    <a:pt x="209" y="190"/>
                    <a:pt x="208" y="180"/>
                    <a:pt x="207" y="170"/>
                  </a:cubicBezTo>
                  <a:cubicBezTo>
                    <a:pt x="220" y="173"/>
                    <a:pt x="234" y="177"/>
                    <a:pt x="247" y="180"/>
                  </a:cubicBezTo>
                  <a:cubicBezTo>
                    <a:pt x="306" y="195"/>
                    <a:pt x="362" y="196"/>
                    <a:pt x="418" y="173"/>
                  </a:cubicBezTo>
                  <a:cubicBezTo>
                    <a:pt x="418" y="173"/>
                    <a:pt x="418" y="173"/>
                    <a:pt x="418" y="173"/>
                  </a:cubicBezTo>
                  <a:cubicBezTo>
                    <a:pt x="421" y="179"/>
                    <a:pt x="430" y="176"/>
                    <a:pt x="428" y="170"/>
                  </a:cubicBezTo>
                  <a:cubicBezTo>
                    <a:pt x="425" y="162"/>
                    <a:pt x="427" y="151"/>
                    <a:pt x="427" y="142"/>
                  </a:cubicBezTo>
                  <a:cubicBezTo>
                    <a:pt x="427" y="134"/>
                    <a:pt x="428" y="126"/>
                    <a:pt x="428" y="118"/>
                  </a:cubicBezTo>
                  <a:cubicBezTo>
                    <a:pt x="428" y="116"/>
                    <a:pt x="428" y="115"/>
                    <a:pt x="427" y="114"/>
                  </a:cubicBezTo>
                  <a:cubicBezTo>
                    <a:pt x="486" y="92"/>
                    <a:pt x="544" y="69"/>
                    <a:pt x="603" y="48"/>
                  </a:cubicBezTo>
                  <a:cubicBezTo>
                    <a:pt x="603" y="48"/>
                    <a:pt x="603" y="48"/>
                    <a:pt x="603" y="48"/>
                  </a:cubicBezTo>
                  <a:cubicBezTo>
                    <a:pt x="606" y="47"/>
                    <a:pt x="607" y="43"/>
                    <a:pt x="606" y="41"/>
                  </a:cubicBezTo>
                  <a:close/>
                  <a:moveTo>
                    <a:pt x="194" y="156"/>
                  </a:moveTo>
                  <a:cubicBezTo>
                    <a:pt x="189" y="155"/>
                    <a:pt x="183" y="153"/>
                    <a:pt x="177" y="152"/>
                  </a:cubicBezTo>
                  <a:cubicBezTo>
                    <a:pt x="167" y="149"/>
                    <a:pt x="155" y="150"/>
                    <a:pt x="151" y="139"/>
                  </a:cubicBezTo>
                  <a:cubicBezTo>
                    <a:pt x="148" y="131"/>
                    <a:pt x="143" y="122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59" y="116"/>
                    <a:pt x="177" y="121"/>
                    <a:pt x="195" y="125"/>
                  </a:cubicBezTo>
                  <a:cubicBezTo>
                    <a:pt x="194" y="135"/>
                    <a:pt x="194" y="146"/>
                    <a:pt x="194" y="156"/>
                  </a:cubicBezTo>
                  <a:close/>
                  <a:moveTo>
                    <a:pt x="417" y="144"/>
                  </a:moveTo>
                  <a:cubicBezTo>
                    <a:pt x="417" y="150"/>
                    <a:pt x="416" y="157"/>
                    <a:pt x="416" y="163"/>
                  </a:cubicBezTo>
                  <a:cubicBezTo>
                    <a:pt x="416" y="163"/>
                    <a:pt x="415" y="163"/>
                    <a:pt x="414" y="164"/>
                  </a:cubicBezTo>
                  <a:cubicBezTo>
                    <a:pt x="360" y="187"/>
                    <a:pt x="306" y="184"/>
                    <a:pt x="250" y="171"/>
                  </a:cubicBezTo>
                  <a:cubicBezTo>
                    <a:pt x="235" y="167"/>
                    <a:pt x="221" y="163"/>
                    <a:pt x="206" y="159"/>
                  </a:cubicBezTo>
                  <a:cubicBezTo>
                    <a:pt x="206" y="149"/>
                    <a:pt x="205" y="139"/>
                    <a:pt x="206" y="128"/>
                  </a:cubicBezTo>
                  <a:cubicBezTo>
                    <a:pt x="246" y="139"/>
                    <a:pt x="286" y="152"/>
                    <a:pt x="324" y="160"/>
                  </a:cubicBezTo>
                  <a:cubicBezTo>
                    <a:pt x="329" y="161"/>
                    <a:pt x="332" y="155"/>
                    <a:pt x="330" y="151"/>
                  </a:cubicBezTo>
                  <a:cubicBezTo>
                    <a:pt x="359" y="141"/>
                    <a:pt x="389" y="129"/>
                    <a:pt x="418" y="118"/>
                  </a:cubicBezTo>
                  <a:cubicBezTo>
                    <a:pt x="418" y="127"/>
                    <a:pt x="417" y="136"/>
                    <a:pt x="417" y="144"/>
                  </a:cubicBezTo>
                  <a:close/>
                  <a:moveTo>
                    <a:pt x="314" y="146"/>
                  </a:moveTo>
                  <a:cubicBezTo>
                    <a:pt x="314" y="147"/>
                    <a:pt x="314" y="147"/>
                    <a:pt x="313" y="147"/>
                  </a:cubicBezTo>
                  <a:cubicBezTo>
                    <a:pt x="278" y="139"/>
                    <a:pt x="242" y="128"/>
                    <a:pt x="206" y="118"/>
                  </a:cubicBezTo>
                  <a:cubicBezTo>
                    <a:pt x="208" y="99"/>
                    <a:pt x="214" y="85"/>
                    <a:pt x="234" y="77"/>
                  </a:cubicBezTo>
                  <a:cubicBezTo>
                    <a:pt x="247" y="72"/>
                    <a:pt x="261" y="67"/>
                    <a:pt x="275" y="65"/>
                  </a:cubicBezTo>
                  <a:cubicBezTo>
                    <a:pt x="281" y="65"/>
                    <a:pt x="281" y="55"/>
                    <a:pt x="275" y="55"/>
                  </a:cubicBezTo>
                  <a:cubicBezTo>
                    <a:pt x="244" y="59"/>
                    <a:pt x="206" y="69"/>
                    <a:pt x="198" y="102"/>
                  </a:cubicBezTo>
                  <a:cubicBezTo>
                    <a:pt x="197" y="107"/>
                    <a:pt x="197" y="111"/>
                    <a:pt x="196" y="115"/>
                  </a:cubicBezTo>
                  <a:cubicBezTo>
                    <a:pt x="143" y="101"/>
                    <a:pt x="90" y="91"/>
                    <a:pt x="37" y="98"/>
                  </a:cubicBezTo>
                  <a:cubicBezTo>
                    <a:pt x="101" y="70"/>
                    <a:pt x="166" y="42"/>
                    <a:pt x="231" y="17"/>
                  </a:cubicBezTo>
                  <a:cubicBezTo>
                    <a:pt x="232" y="18"/>
                    <a:pt x="233" y="18"/>
                    <a:pt x="235" y="18"/>
                  </a:cubicBezTo>
                  <a:cubicBezTo>
                    <a:pt x="293" y="12"/>
                    <a:pt x="348" y="34"/>
                    <a:pt x="405" y="39"/>
                  </a:cubicBezTo>
                  <a:cubicBezTo>
                    <a:pt x="461" y="45"/>
                    <a:pt x="517" y="47"/>
                    <a:pt x="573" y="48"/>
                  </a:cubicBezTo>
                  <a:cubicBezTo>
                    <a:pt x="486" y="80"/>
                    <a:pt x="401" y="115"/>
                    <a:pt x="314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A55D0DA6-7774-4594-B453-8BCBCE60F578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650597A6-610A-4ED5-83AB-14F4B2D05A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47E2273-A18A-416C-A6C6-D7E72200E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61C1B0AA-0928-4310-912E-ACDA254E99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4FF2C8EA-3AC5-4977-8122-6B8554B7F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0041D095-B239-4A2E-B9F8-BF27ACEB8E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02D635CE-7EE8-4DE4-9CB6-B1493108E330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EA0A8AE-FB8B-45DC-9EB4-50F675849BA3}"/>
              </a:ext>
            </a:extLst>
          </p:cNvPr>
          <p:cNvGrpSpPr/>
          <p:nvPr/>
        </p:nvGrpSpPr>
        <p:grpSpPr>
          <a:xfrm>
            <a:off x="2544414" y="2180857"/>
            <a:ext cx="3254700" cy="862966"/>
            <a:chOff x="8386922" y="2192795"/>
            <a:chExt cx="3254700" cy="862966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A72BF780-608C-48C4-A07A-97EB30D919FC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A9AE7E50-94D6-4D42-B077-EA3F54FE6459}"/>
                </a:ext>
              </a:extLst>
            </p:cNvPr>
            <p:cNvSpPr txBox="1"/>
            <p:nvPr/>
          </p:nvSpPr>
          <p:spPr>
            <a:xfrm>
              <a:off x="8386922" y="2542351"/>
              <a:ext cx="325470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DE8A306-7A4B-405F-8FE6-8EB377D8BF00}"/>
              </a:ext>
            </a:extLst>
          </p:cNvPr>
          <p:cNvGrpSpPr/>
          <p:nvPr/>
        </p:nvGrpSpPr>
        <p:grpSpPr>
          <a:xfrm>
            <a:off x="2544414" y="3353875"/>
            <a:ext cx="3254700" cy="862966"/>
            <a:chOff x="8386922" y="2192795"/>
            <a:chExt cx="3254700" cy="862966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1A34FA8-1CB5-4AE4-B41F-6278A94942A9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EE35F74-7107-40AB-86F5-1DE98A02B7C4}"/>
                </a:ext>
              </a:extLst>
            </p:cNvPr>
            <p:cNvSpPr txBox="1"/>
            <p:nvPr/>
          </p:nvSpPr>
          <p:spPr>
            <a:xfrm>
              <a:off x="8386922" y="2542351"/>
              <a:ext cx="325470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99AE3528-F21D-4D57-97C4-75563DF12405}"/>
              </a:ext>
            </a:extLst>
          </p:cNvPr>
          <p:cNvGrpSpPr/>
          <p:nvPr/>
        </p:nvGrpSpPr>
        <p:grpSpPr>
          <a:xfrm>
            <a:off x="2544414" y="4526893"/>
            <a:ext cx="3254700" cy="862966"/>
            <a:chOff x="8386922" y="2192795"/>
            <a:chExt cx="3254700" cy="862966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B2BD922C-3CB5-4B4E-8ED2-F7A1781D7F05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2C1C4112-E5A1-4A0C-B70B-8FCFC5DE2E4C}"/>
                </a:ext>
              </a:extLst>
            </p:cNvPr>
            <p:cNvSpPr txBox="1"/>
            <p:nvPr/>
          </p:nvSpPr>
          <p:spPr>
            <a:xfrm>
              <a:off x="8386922" y="2542352"/>
              <a:ext cx="325470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5C56CDF9-EA59-4941-B9F1-0E1FC7D55CCD}"/>
              </a:ext>
            </a:extLst>
          </p:cNvPr>
          <p:cNvGrpSpPr/>
          <p:nvPr/>
        </p:nvGrpSpPr>
        <p:grpSpPr>
          <a:xfrm>
            <a:off x="7576225" y="2180857"/>
            <a:ext cx="3254700" cy="862966"/>
            <a:chOff x="8386922" y="2192795"/>
            <a:chExt cx="3254700" cy="862966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57CB6D27-3C2E-4C93-86B8-282FDB3DE648}"/>
                </a:ext>
              </a:extLst>
            </p:cNvPr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FA5977B9-BBB3-4B2A-934E-2F5C490E167D}"/>
                </a:ext>
              </a:extLst>
            </p:cNvPr>
            <p:cNvSpPr txBox="1"/>
            <p:nvPr/>
          </p:nvSpPr>
          <p:spPr>
            <a:xfrm>
              <a:off x="8386923" y="2542351"/>
              <a:ext cx="325470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0FDA0060-43B6-4FE8-AE36-53EA1E6DC116}"/>
              </a:ext>
            </a:extLst>
          </p:cNvPr>
          <p:cNvGrpSpPr/>
          <p:nvPr/>
        </p:nvGrpSpPr>
        <p:grpSpPr>
          <a:xfrm>
            <a:off x="7576225" y="3353875"/>
            <a:ext cx="3254700" cy="862966"/>
            <a:chOff x="8386922" y="2192795"/>
            <a:chExt cx="3254700" cy="862966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5DF4CA5C-2C85-4FE8-A107-6FF28C2C5C6A}"/>
                </a:ext>
              </a:extLst>
            </p:cNvPr>
            <p:cNvSpPr/>
            <p:nvPr/>
          </p:nvSpPr>
          <p:spPr>
            <a:xfrm>
              <a:off x="8386923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7CF2C9A-A8DB-482C-8B4E-BA0C5F94B5F1}"/>
                </a:ext>
              </a:extLst>
            </p:cNvPr>
            <p:cNvSpPr txBox="1"/>
            <p:nvPr/>
          </p:nvSpPr>
          <p:spPr>
            <a:xfrm>
              <a:off x="8386923" y="2542351"/>
              <a:ext cx="325470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9336C41B-B3CE-43FB-B895-5911FA93BADC}"/>
              </a:ext>
            </a:extLst>
          </p:cNvPr>
          <p:cNvGrpSpPr/>
          <p:nvPr/>
        </p:nvGrpSpPr>
        <p:grpSpPr>
          <a:xfrm>
            <a:off x="7576225" y="4526893"/>
            <a:ext cx="3254700" cy="862966"/>
            <a:chOff x="8386922" y="2192795"/>
            <a:chExt cx="3254700" cy="862966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9214AB4D-8183-4999-A196-10F207AEECA9}"/>
                </a:ext>
              </a:extLst>
            </p:cNvPr>
            <p:cNvSpPr/>
            <p:nvPr/>
          </p:nvSpPr>
          <p:spPr>
            <a:xfrm>
              <a:off x="8386923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205363A9-33A7-4335-AA55-1C6849917672}"/>
                </a:ext>
              </a:extLst>
            </p:cNvPr>
            <p:cNvSpPr txBox="1"/>
            <p:nvPr/>
          </p:nvSpPr>
          <p:spPr>
            <a:xfrm>
              <a:off x="8386923" y="2542352"/>
              <a:ext cx="3254700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32235787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5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8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0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6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69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6475A9-0C11-47D4-B76B-E82A7B33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711" y="374546"/>
            <a:ext cx="10442579" cy="6108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60E346-626D-450E-99D6-FD2457008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2538" y="394817"/>
            <a:ext cx="6626927" cy="6068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05959E-BF8B-40EC-943D-7182C4FA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2538" y="5066856"/>
            <a:ext cx="6626927" cy="1069536"/>
          </a:xfrm>
          <a:prstGeom prst="rect">
            <a:avLst/>
          </a:prstGeom>
        </p:spPr>
      </p:pic>
      <p:grpSp>
        <p:nvGrpSpPr>
          <p:cNvPr id="8" name="Group 44">
            <a:extLst>
              <a:ext uri="{FF2B5EF4-FFF2-40B4-BE49-F238E27FC236}">
                <a16:creationId xmlns:a16="http://schemas.microsoft.com/office/drawing/2014/main" id="{97DE4381-1DB2-4E94-B2ED-F562C7EA333D}"/>
              </a:ext>
            </a:extLst>
          </p:cNvPr>
          <p:cNvGrpSpPr>
            <a:grpSpLocks noChangeAspect="1"/>
          </p:cNvGrpSpPr>
          <p:nvPr/>
        </p:nvGrpSpPr>
        <p:grpSpPr>
          <a:xfrm rot="21339516">
            <a:off x="5332414" y="5414174"/>
            <a:ext cx="1527175" cy="273302"/>
            <a:chOff x="2062" y="3556"/>
            <a:chExt cx="1749" cy="313"/>
          </a:xfrm>
        </p:grpSpPr>
        <p:sp>
          <p:nvSpPr>
            <p:cNvPr id="9" name="Freeform 45">
              <a:extLst>
                <a:ext uri="{FF2B5EF4-FFF2-40B4-BE49-F238E27FC236}">
                  <a16:creationId xmlns:a16="http://schemas.microsoft.com/office/drawing/2014/main" id="{C9A550C6-A690-404F-A836-EF2A2C1B3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2" y="3562"/>
              <a:ext cx="252" cy="301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46">
              <a:extLst>
                <a:ext uri="{FF2B5EF4-FFF2-40B4-BE49-F238E27FC236}">
                  <a16:creationId xmlns:a16="http://schemas.microsoft.com/office/drawing/2014/main" id="{AD7A0745-4AC6-4BA1-BF90-A31B6003B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3" y="3562"/>
              <a:ext cx="251" cy="301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47">
              <a:extLst>
                <a:ext uri="{FF2B5EF4-FFF2-40B4-BE49-F238E27FC236}">
                  <a16:creationId xmlns:a16="http://schemas.microsoft.com/office/drawing/2014/main" id="{C7942307-0237-4D78-947D-E95A3CB4D4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20" y="3570"/>
              <a:ext cx="252" cy="299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48">
              <a:extLst>
                <a:ext uri="{FF2B5EF4-FFF2-40B4-BE49-F238E27FC236}">
                  <a16:creationId xmlns:a16="http://schemas.microsoft.com/office/drawing/2014/main" id="{44C4A49F-FA5D-4614-8E2C-74E9542CB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8" y="3570"/>
              <a:ext cx="251" cy="299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49">
              <a:extLst>
                <a:ext uri="{FF2B5EF4-FFF2-40B4-BE49-F238E27FC236}">
                  <a16:creationId xmlns:a16="http://schemas.microsoft.com/office/drawing/2014/main" id="{3ABED2B8-C7A4-4A95-8071-7AF0CB5455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9" y="3556"/>
              <a:ext cx="252" cy="299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B53FFAED-157B-4570-8C91-7F7DFE41EC07}"/>
              </a:ext>
            </a:extLst>
          </p:cNvPr>
          <p:cNvSpPr txBox="1"/>
          <p:nvPr/>
        </p:nvSpPr>
        <p:spPr>
          <a:xfrm rot="21349004">
            <a:off x="3574340" y="2872352"/>
            <a:ext cx="5059680" cy="15544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z="9600">
                <a:solidFill>
                  <a:schemeClr val="bg1"/>
                </a:solidFill>
                <a:cs typeface="+mn-ea"/>
                <a:sym typeface="+mn-lt"/>
              </a:rPr>
              <a:t>谢谢观看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87F4846-FEAF-4D36-B79A-2659957A676A}"/>
              </a:ext>
            </a:extLst>
          </p:cNvPr>
          <p:cNvSpPr txBox="1"/>
          <p:nvPr/>
        </p:nvSpPr>
        <p:spPr>
          <a:xfrm rot="21303324">
            <a:off x="4092710" y="4431585"/>
            <a:ext cx="4006067" cy="612648"/>
          </a:xfrm>
          <a:prstGeom prst="rect">
            <a:avLst/>
          </a:prstGeom>
          <a:noFill/>
        </p:spPr>
        <p:txBody>
          <a:bodyPr rtlCol="0" wrap="square">
            <a:spAutoFit/>
            <a:scene3d>
              <a:camera prst="orthographicFront"/>
              <a:lightRig dir="t" rig="threePt"/>
            </a:scene3d>
            <a:sp3d/>
          </a:bodyPr>
          <a:lstStyle/>
          <a:p>
            <a:pPr algn="ctr">
              <a:lnSpc>
                <a:spcPct val="114000"/>
              </a:lnSpc>
            </a:pPr>
            <a:r>
              <a:rPr altLang="zh-CN" lang="en-US" sz="100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field. Using PowerPoint,</a:t>
            </a:r>
          </a:p>
        </p:txBody>
      </p:sp>
    </p:spTree>
    <p:extLst>
      <p:ext uri="{BB962C8B-B14F-4D97-AF65-F5344CB8AC3E}">
        <p14:creationId val="114036216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8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2" nodeType="afterEffect" presetClass="entr" presetID="45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2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2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5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6475A9-0C11-47D4-B76B-E82A7B33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711" y="374546"/>
            <a:ext cx="10442579" cy="6108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60E346-626D-450E-99D6-FD2457008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2538" y="394817"/>
            <a:ext cx="6626927" cy="6068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05959E-BF8B-40EC-943D-7182C4FA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2538" y="5066856"/>
            <a:ext cx="6626927" cy="1069536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19EE9AE7-318B-421B-9EE8-42308AE29802}"/>
              </a:ext>
            </a:extLst>
          </p:cNvPr>
          <p:cNvGrpSpPr/>
          <p:nvPr/>
        </p:nvGrpSpPr>
        <p:grpSpPr>
          <a:xfrm>
            <a:off x="3758436" y="2793548"/>
            <a:ext cx="2223265" cy="2913495"/>
            <a:chOff x="1472495" y="2148114"/>
            <a:chExt cx="1793924" cy="2350862"/>
          </a:xfrm>
        </p:grpSpPr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58080200-3E46-4480-B7C2-CCE838FDB26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72495" y="2148114"/>
              <a:ext cx="1793924" cy="2350862"/>
              <a:chOff x="1228" y="423"/>
              <a:chExt cx="1224" cy="1604"/>
            </a:xfrm>
            <a:solidFill>
              <a:schemeClr val="bg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16211288-DF51-4539-A1C1-E20FEA034B1C}"/>
                  </a:ext>
                </a:extLst>
              </p:cNvPr>
              <p:cNvSpPr/>
              <p:nvPr/>
            </p:nvSpPr>
            <p:spPr bwMode="auto">
              <a:xfrm>
                <a:off x="1276" y="823"/>
                <a:ext cx="934" cy="1105"/>
              </a:xfrm>
              <a:custGeom>
                <a:gdLst>
                  <a:gd fmla="*/ 304 w 348" name="T0"/>
                  <a:gd fmla="*/ 292 h 412" name="T1"/>
                  <a:gd fmla="*/ 286 w 348" name="T2"/>
                  <a:gd fmla="*/ 311 h 412" name="T3"/>
                  <a:gd fmla="*/ 234 w 348" name="T4"/>
                  <a:gd fmla="*/ 314 h 412" name="T5"/>
                  <a:gd fmla="*/ 199 w 348" name="T6"/>
                  <a:gd fmla="*/ 299 h 412" name="T7"/>
                  <a:gd fmla="*/ 113 w 348" name="T8"/>
                  <a:gd fmla="*/ 215 h 412" name="T9"/>
                  <a:gd fmla="*/ 148 w 348" name="T10"/>
                  <a:gd fmla="*/ 100 h 412" name="T11"/>
                  <a:gd fmla="*/ 169 w 348" name="T12"/>
                  <a:gd fmla="*/ 65 h 412" name="T13"/>
                  <a:gd fmla="*/ 151 w 348" name="T14"/>
                  <a:gd fmla="*/ 55 h 412" name="T15"/>
                  <a:gd fmla="*/ 149 w 348" name="T16"/>
                  <a:gd fmla="*/ 45 h 412" name="T17"/>
                  <a:gd fmla="*/ 101 w 348" name="T18"/>
                  <a:gd fmla="*/ 12 h 412" name="T19"/>
                  <a:gd fmla="*/ 33 w 348" name="T20"/>
                  <a:gd fmla="*/ 70 h 412" name="T21"/>
                  <a:gd fmla="*/ 9 w 348" name="T22"/>
                  <a:gd fmla="*/ 115 h 412" name="T23"/>
                  <a:gd fmla="*/ 14 w 348" name="T24"/>
                  <a:gd fmla="*/ 215 h 412" name="T25"/>
                  <a:gd fmla="*/ 74 w 348" name="T26"/>
                  <a:gd fmla="*/ 335 h 412" name="T27"/>
                  <a:gd fmla="*/ 193 w 348" name="T28"/>
                  <a:gd fmla="*/ 357 h 412" name="T29"/>
                  <a:gd fmla="*/ 310 w 348" name="T30"/>
                  <a:gd fmla="*/ 344 h 412" name="T31"/>
                  <a:gd fmla="*/ 336 w 348" name="T32"/>
                  <a:gd fmla="*/ 317 h 412" name="T33"/>
                  <a:gd fmla="*/ 304 w 348" name="T34"/>
                  <a:gd fmla="*/ 292 h 41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12" w="348">
                    <a:moveTo>
                      <a:pt x="304" y="292"/>
                    </a:moveTo>
                    <a:cubicBezTo>
                      <a:pt x="299" y="299"/>
                      <a:pt x="292" y="306"/>
                      <a:pt x="286" y="311"/>
                    </a:cubicBezTo>
                    <a:cubicBezTo>
                      <a:pt x="264" y="327"/>
                      <a:pt x="230" y="341"/>
                      <a:pt x="234" y="314"/>
                    </a:cubicBezTo>
                    <a:cubicBezTo>
                      <a:pt x="236" y="294"/>
                      <a:pt x="211" y="290"/>
                      <a:pt x="199" y="299"/>
                    </a:cubicBezTo>
                    <a:cubicBezTo>
                      <a:pt x="149" y="339"/>
                      <a:pt x="123" y="250"/>
                      <a:pt x="113" y="215"/>
                    </a:cubicBezTo>
                    <a:cubicBezTo>
                      <a:pt x="109" y="198"/>
                      <a:pt x="112" y="74"/>
                      <a:pt x="148" y="100"/>
                    </a:cubicBezTo>
                    <a:cubicBezTo>
                      <a:pt x="170" y="115"/>
                      <a:pt x="190" y="80"/>
                      <a:pt x="169" y="65"/>
                    </a:cubicBezTo>
                    <a:cubicBezTo>
                      <a:pt x="163" y="60"/>
                      <a:pt x="157" y="57"/>
                      <a:pt x="151" y="55"/>
                    </a:cubicBezTo>
                    <a:cubicBezTo>
                      <a:pt x="151" y="52"/>
                      <a:pt x="151" y="48"/>
                      <a:pt x="149" y="45"/>
                    </a:cubicBezTo>
                    <a:cubicBezTo>
                      <a:pt x="136" y="17"/>
                      <a:pt x="119" y="9"/>
                      <a:pt x="101" y="12"/>
                    </a:cubicBezTo>
                    <a:cubicBezTo>
                      <a:pt x="71" y="0"/>
                      <a:pt x="46" y="33"/>
                      <a:pt x="33" y="70"/>
                    </a:cubicBezTo>
                    <a:cubicBezTo>
                      <a:pt x="22" y="86"/>
                      <a:pt x="13" y="103"/>
                      <a:pt x="9" y="115"/>
                    </a:cubicBezTo>
                    <a:cubicBezTo>
                      <a:pt x="0" y="142"/>
                      <a:pt x="3" y="179"/>
                      <a:pt x="14" y="215"/>
                    </a:cubicBezTo>
                    <a:cubicBezTo>
                      <a:pt x="13" y="258"/>
                      <a:pt x="40" y="303"/>
                      <a:pt x="74" y="335"/>
                    </a:cubicBezTo>
                    <a:cubicBezTo>
                      <a:pt x="105" y="389"/>
                      <a:pt x="149" y="412"/>
                      <a:pt x="193" y="357"/>
                    </a:cubicBezTo>
                    <a:cubicBezTo>
                      <a:pt x="231" y="381"/>
                      <a:pt x="275" y="371"/>
                      <a:pt x="310" y="344"/>
                    </a:cubicBezTo>
                    <a:cubicBezTo>
                      <a:pt x="321" y="336"/>
                      <a:pt x="331" y="327"/>
                      <a:pt x="336" y="317"/>
                    </a:cubicBezTo>
                    <a:cubicBezTo>
                      <a:pt x="348" y="298"/>
                      <a:pt x="319" y="274"/>
                      <a:pt x="304" y="292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382A3149-C1F6-4716-80BF-57F1FCB06E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8" y="423"/>
                <a:ext cx="1224" cy="1604"/>
              </a:xfrm>
              <a:custGeom>
                <a:gdLst>
                  <a:gd fmla="*/ 337 w 456" name="T0"/>
                  <a:gd fmla="*/ 113 h 598" name="T1"/>
                  <a:gd fmla="*/ 196 w 456" name="T2"/>
                  <a:gd fmla="*/ 167 h 598" name="T3"/>
                  <a:gd fmla="*/ 193 w 456" name="T4"/>
                  <a:gd fmla="*/ 145 h 598" name="T5"/>
                  <a:gd fmla="*/ 244 w 456" name="T6"/>
                  <a:gd fmla="*/ 14 h 598" name="T7"/>
                  <a:gd fmla="*/ 232 w 456" name="T8"/>
                  <a:gd fmla="*/ 7 h 598" name="T9"/>
                  <a:gd fmla="*/ 184 w 456" name="T10"/>
                  <a:gd fmla="*/ 116 h 598" name="T11"/>
                  <a:gd fmla="*/ 171 w 456" name="T12"/>
                  <a:gd fmla="*/ 93 h 598" name="T13"/>
                  <a:gd fmla="*/ 86 w 456" name="T14"/>
                  <a:gd fmla="*/ 35 h 598" name="T15"/>
                  <a:gd fmla="*/ 82 w 456" name="T16"/>
                  <a:gd fmla="*/ 32 h 598" name="T17"/>
                  <a:gd fmla="*/ 72 w 456" name="T18"/>
                  <a:gd fmla="*/ 38 h 598" name="T19"/>
                  <a:gd fmla="*/ 132 w 456" name="T20"/>
                  <a:gd fmla="*/ 147 h 598" name="T21"/>
                  <a:gd fmla="*/ 95 w 456" name="T22"/>
                  <a:gd fmla="*/ 151 h 598" name="T23"/>
                  <a:gd fmla="*/ 8 w 456" name="T24"/>
                  <a:gd fmla="*/ 277 h 598" name="T25"/>
                  <a:gd fmla="*/ 35 w 456" name="T26"/>
                  <a:gd fmla="*/ 409 h 598" name="T27"/>
                  <a:gd fmla="*/ 118 w 456" name="T28"/>
                  <a:gd fmla="*/ 527 h 598" name="T29"/>
                  <a:gd fmla="*/ 220 w 456" name="T30"/>
                  <a:gd fmla="*/ 516 h 598" name="T31"/>
                  <a:gd fmla="*/ 242 w 456" name="T32"/>
                  <a:gd fmla="*/ 519 h 598" name="T33"/>
                  <a:gd fmla="*/ 268 w 456" name="T34"/>
                  <a:gd fmla="*/ 528 h 598" name="T35"/>
                  <a:gd fmla="*/ 319 w 456" name="T36"/>
                  <a:gd fmla="*/ 518 h 598" name="T37"/>
                  <a:gd fmla="*/ 404 w 456" name="T38"/>
                  <a:gd fmla="*/ 409 h 598" name="T39"/>
                  <a:gd fmla="*/ 447 w 456" name="T40"/>
                  <a:gd fmla="*/ 267 h 598" name="T41"/>
                  <a:gd fmla="*/ 337 w 456" name="T42"/>
                  <a:gd fmla="*/ 113 h 598" name="T43"/>
                  <a:gd fmla="*/ 176 w 456" name="T44"/>
                  <a:gd fmla="*/ 179 h 598" name="T45"/>
                  <a:gd fmla="*/ 90 w 456" name="T46"/>
                  <a:gd fmla="*/ 59 h 598" name="T47"/>
                  <a:gd fmla="*/ 176 w 456" name="T48"/>
                  <a:gd fmla="*/ 179 h 598" name="T49"/>
                  <a:gd fmla="*/ 435 w 456" name="T50"/>
                  <a:gd fmla="*/ 257 h 598" name="T51"/>
                  <a:gd fmla="*/ 230 w 456" name="T52"/>
                  <a:gd fmla="*/ 495 h 598" name="T53"/>
                  <a:gd fmla="*/ 220 w 456" name="T54"/>
                  <a:gd fmla="*/ 495 h 598" name="T55"/>
                  <a:gd fmla="*/ 32 w 456" name="T56"/>
                  <a:gd fmla="*/ 363 h 598" name="T57"/>
                  <a:gd fmla="*/ 43 w 456" name="T58"/>
                  <a:gd fmla="*/ 219 h 598" name="T59"/>
                  <a:gd fmla="*/ 105 w 456" name="T60"/>
                  <a:gd fmla="*/ 161 h 598" name="T61"/>
                  <a:gd fmla="*/ 180 w 456" name="T62"/>
                  <a:gd fmla="*/ 216 h 598" name="T63"/>
                  <a:gd fmla="*/ 187 w 456" name="T64"/>
                  <a:gd fmla="*/ 220 h 598" name="T65"/>
                  <a:gd fmla="*/ 193 w 456" name="T66"/>
                  <a:gd fmla="*/ 214 h 598" name="T67"/>
                  <a:gd fmla="*/ 193 w 456" name="T68"/>
                  <a:gd fmla="*/ 211 h 598" name="T69"/>
                  <a:gd fmla="*/ 197 w 456" name="T70"/>
                  <a:gd fmla="*/ 204 h 598" name="T71"/>
                  <a:gd fmla="*/ 196 w 456" name="T72"/>
                  <a:gd fmla="*/ 200 h 598" name="T73"/>
                  <a:gd fmla="*/ 197 w 456" name="T74"/>
                  <a:gd fmla="*/ 197 h 598" name="T75"/>
                  <a:gd fmla="*/ 197 w 456" name="T76"/>
                  <a:gd fmla="*/ 195 h 598" name="T77"/>
                  <a:gd fmla="*/ 334 w 456" name="T78"/>
                  <a:gd fmla="*/ 126 h 598" name="T79"/>
                  <a:gd fmla="*/ 435 w 456" name="T80"/>
                  <a:gd fmla="*/ 257 h 598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598" w="456">
                    <a:moveTo>
                      <a:pt x="337" y="113"/>
                    </a:moveTo>
                    <a:cubicBezTo>
                      <a:pt x="281" y="102"/>
                      <a:pt x="224" y="122"/>
                      <a:pt x="196" y="167"/>
                    </a:cubicBezTo>
                    <a:cubicBezTo>
                      <a:pt x="196" y="160"/>
                      <a:pt x="195" y="152"/>
                      <a:pt x="193" y="145"/>
                    </a:cubicBezTo>
                    <a:cubicBezTo>
                      <a:pt x="197" y="98"/>
                      <a:pt x="217" y="53"/>
                      <a:pt x="244" y="14"/>
                    </a:cubicBezTo>
                    <a:cubicBezTo>
                      <a:pt x="248" y="7"/>
                      <a:pt x="237" y="0"/>
                      <a:pt x="232" y="7"/>
                    </a:cubicBezTo>
                    <a:cubicBezTo>
                      <a:pt x="210" y="41"/>
                      <a:pt x="192" y="78"/>
                      <a:pt x="184" y="116"/>
                    </a:cubicBezTo>
                    <a:cubicBezTo>
                      <a:pt x="181" y="108"/>
                      <a:pt x="176" y="100"/>
                      <a:pt x="171" y="93"/>
                    </a:cubicBezTo>
                    <a:cubicBezTo>
                      <a:pt x="156" y="63"/>
                      <a:pt x="130" y="42"/>
                      <a:pt x="86" y="35"/>
                    </a:cubicBezTo>
                    <a:cubicBezTo>
                      <a:pt x="85" y="34"/>
                      <a:pt x="84" y="33"/>
                      <a:pt x="82" y="32"/>
                    </a:cubicBezTo>
                    <a:cubicBezTo>
                      <a:pt x="77" y="28"/>
                      <a:pt x="71" y="32"/>
                      <a:pt x="72" y="38"/>
                    </a:cubicBezTo>
                    <a:cubicBezTo>
                      <a:pt x="78" y="83"/>
                      <a:pt x="105" y="115"/>
                      <a:pt x="132" y="147"/>
                    </a:cubicBezTo>
                    <a:cubicBezTo>
                      <a:pt x="121" y="144"/>
                      <a:pt x="109" y="145"/>
                      <a:pt x="95" y="151"/>
                    </a:cubicBezTo>
                    <a:cubicBezTo>
                      <a:pt x="46" y="172"/>
                      <a:pt x="17" y="227"/>
                      <a:pt x="8" y="277"/>
                    </a:cubicBezTo>
                    <a:cubicBezTo>
                      <a:pt x="0" y="322"/>
                      <a:pt x="18" y="369"/>
                      <a:pt x="35" y="409"/>
                    </a:cubicBezTo>
                    <a:cubicBezTo>
                      <a:pt x="53" y="453"/>
                      <a:pt x="79" y="498"/>
                      <a:pt x="118" y="527"/>
                    </a:cubicBezTo>
                    <a:cubicBezTo>
                      <a:pt x="152" y="553"/>
                      <a:pt x="191" y="544"/>
                      <a:pt x="220" y="516"/>
                    </a:cubicBezTo>
                    <a:cubicBezTo>
                      <a:pt x="230" y="506"/>
                      <a:pt x="229" y="512"/>
                      <a:pt x="242" y="519"/>
                    </a:cubicBezTo>
                    <a:cubicBezTo>
                      <a:pt x="250" y="523"/>
                      <a:pt x="259" y="526"/>
                      <a:pt x="268" y="528"/>
                    </a:cubicBezTo>
                    <a:cubicBezTo>
                      <a:pt x="286" y="531"/>
                      <a:pt x="303" y="526"/>
                      <a:pt x="319" y="518"/>
                    </a:cubicBezTo>
                    <a:cubicBezTo>
                      <a:pt x="360" y="497"/>
                      <a:pt x="386" y="449"/>
                      <a:pt x="404" y="409"/>
                    </a:cubicBezTo>
                    <a:cubicBezTo>
                      <a:pt x="425" y="364"/>
                      <a:pt x="441" y="315"/>
                      <a:pt x="447" y="267"/>
                    </a:cubicBezTo>
                    <a:cubicBezTo>
                      <a:pt x="456" y="191"/>
                      <a:pt x="413" y="129"/>
                      <a:pt x="337" y="113"/>
                    </a:cubicBezTo>
                    <a:close/>
                    <a:moveTo>
                      <a:pt x="176" y="179"/>
                    </a:moveTo>
                    <a:cubicBezTo>
                      <a:pt x="145" y="139"/>
                      <a:pt x="106" y="106"/>
                      <a:pt x="90" y="59"/>
                    </a:cubicBezTo>
                    <a:cubicBezTo>
                      <a:pt x="125" y="95"/>
                      <a:pt x="163" y="131"/>
                      <a:pt x="176" y="179"/>
                    </a:cubicBezTo>
                    <a:close/>
                    <a:moveTo>
                      <a:pt x="435" y="257"/>
                    </a:moveTo>
                    <a:cubicBezTo>
                      <a:pt x="428" y="337"/>
                      <a:pt x="348" y="588"/>
                      <a:pt x="230" y="495"/>
                    </a:cubicBezTo>
                    <a:cubicBezTo>
                      <a:pt x="227" y="493"/>
                      <a:pt x="223" y="492"/>
                      <a:pt x="220" y="495"/>
                    </a:cubicBezTo>
                    <a:cubicBezTo>
                      <a:pt x="134" y="598"/>
                      <a:pt x="55" y="435"/>
                      <a:pt x="32" y="363"/>
                    </a:cubicBezTo>
                    <a:cubicBezTo>
                      <a:pt x="15" y="313"/>
                      <a:pt x="17" y="267"/>
                      <a:pt x="43" y="219"/>
                    </a:cubicBezTo>
                    <a:cubicBezTo>
                      <a:pt x="56" y="194"/>
                      <a:pt x="78" y="170"/>
                      <a:pt x="105" y="161"/>
                    </a:cubicBezTo>
                    <a:cubicBezTo>
                      <a:pt x="144" y="147"/>
                      <a:pt x="168" y="186"/>
                      <a:pt x="180" y="216"/>
                    </a:cubicBezTo>
                    <a:cubicBezTo>
                      <a:pt x="180" y="219"/>
                      <a:pt x="183" y="221"/>
                      <a:pt x="187" y="220"/>
                    </a:cubicBezTo>
                    <a:cubicBezTo>
                      <a:pt x="190" y="220"/>
                      <a:pt x="193" y="218"/>
                      <a:pt x="193" y="214"/>
                    </a:cubicBezTo>
                    <a:cubicBezTo>
                      <a:pt x="193" y="213"/>
                      <a:pt x="193" y="212"/>
                      <a:pt x="193" y="211"/>
                    </a:cubicBezTo>
                    <a:cubicBezTo>
                      <a:pt x="196" y="210"/>
                      <a:pt x="198" y="207"/>
                      <a:pt x="197" y="204"/>
                    </a:cubicBezTo>
                    <a:cubicBezTo>
                      <a:pt x="196" y="203"/>
                      <a:pt x="196" y="202"/>
                      <a:pt x="196" y="200"/>
                    </a:cubicBezTo>
                    <a:cubicBezTo>
                      <a:pt x="197" y="199"/>
                      <a:pt x="197" y="198"/>
                      <a:pt x="197" y="197"/>
                    </a:cubicBezTo>
                    <a:cubicBezTo>
                      <a:pt x="197" y="196"/>
                      <a:pt x="197" y="196"/>
                      <a:pt x="197" y="195"/>
                    </a:cubicBezTo>
                    <a:cubicBezTo>
                      <a:pt x="215" y="139"/>
                      <a:pt x="276" y="116"/>
                      <a:pt x="334" y="126"/>
                    </a:cubicBezTo>
                    <a:cubicBezTo>
                      <a:pt x="399" y="137"/>
                      <a:pt x="440" y="192"/>
                      <a:pt x="435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B3D538D-ABFC-4835-BCC9-1EC8A1BCB9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6425" y="2902807"/>
              <a:ext cx="382932" cy="734156"/>
            </a:xfrm>
            <a:custGeom>
              <a:gdLst>
                <a:gd fmla="*/ 76 w 224" name="T0"/>
                <a:gd fmla="*/ 407 h 432" name="T1"/>
                <a:gd fmla="*/ 67 w 224" name="T2"/>
                <a:gd fmla="*/ 364 h 432" name="T3"/>
                <a:gd fmla="*/ 4 w 224" name="T4"/>
                <a:gd fmla="*/ 73 h 432" name="T5"/>
                <a:gd fmla="*/ 49 w 224" name="T6"/>
                <a:gd fmla="*/ 11 h 432" name="T7"/>
                <a:gd fmla="*/ 187 w 224" name="T8"/>
                <a:gd fmla="*/ 18 h 432" name="T9"/>
                <a:gd fmla="*/ 213 w 224" name="T10"/>
                <a:gd fmla="*/ 70 h 432" name="T11"/>
                <a:gd fmla="*/ 216 w 224" name="T12"/>
                <a:gd fmla="*/ 129 h 432" name="T13"/>
                <a:gd fmla="*/ 219 w 224" name="T14"/>
                <a:gd fmla="*/ 257 h 432" name="T15"/>
                <a:gd fmla="*/ 39 w 224" name="T16"/>
                <a:gd fmla="*/ 54 h 432" name="T17"/>
                <a:gd fmla="*/ 36 w 224" name="T18"/>
                <a:gd fmla="*/ 67 h 432" name="T19"/>
                <a:gd fmla="*/ 98 w 224" name="T20"/>
                <a:gd fmla="*/ 57 h 432" name="T21"/>
                <a:gd fmla="*/ 114 w 224" name="T22"/>
                <a:gd fmla="*/ 31 h 432" name="T23"/>
                <a:gd fmla="*/ 98 w 224" name="T24"/>
                <a:gd fmla="*/ 57 h 432" name="T25"/>
                <a:gd fmla="*/ 134 w 224" name="T26"/>
                <a:gd fmla="*/ 67 h 432" name="T27"/>
                <a:gd fmla="*/ 105 w 224" name="T28"/>
                <a:gd fmla="*/ 159 h 432" name="T29"/>
                <a:gd fmla="*/ 187 w 224" name="T30"/>
                <a:gd fmla="*/ 90 h 432" name="T31"/>
                <a:gd fmla="*/ 190 w 224" name="T32"/>
                <a:gd fmla="*/ 110 h 432" name="T33"/>
                <a:gd fmla="*/ 78 w 224" name="T34"/>
                <a:gd fmla="*/ 139 h 432" name="T35"/>
                <a:gd fmla="*/ 190 w 224" name="T36"/>
                <a:gd fmla="*/ 372 h 432" name="T37"/>
                <a:gd fmla="*/ 141 w 224" name="T38"/>
                <a:gd fmla="*/ 378 h 432" name="T39"/>
                <a:gd fmla="*/ 95 w 224" name="T40"/>
                <a:gd fmla="*/ 359 h 432" name="T41"/>
                <a:gd fmla="*/ 190 w 224" name="T42"/>
                <a:gd fmla="*/ 372 h 432" name="T43"/>
                <a:gd fmla="*/ 134 w 224" name="T44"/>
                <a:gd fmla="*/ 313 h 432" name="T45"/>
                <a:gd fmla="*/ 134 w 224" name="T46"/>
                <a:gd fmla="*/ 313 h 432" name="T47"/>
                <a:gd fmla="*/ 147 w 224" name="T48"/>
                <a:gd fmla="*/ 244 h 432" name="T49"/>
                <a:gd fmla="*/ 147 w 224" name="T50"/>
                <a:gd fmla="*/ 244 h 432" name="T51"/>
                <a:gd fmla="*/ 196 w 224" name="T52"/>
                <a:gd fmla="*/ 310 h 432" name="T53"/>
                <a:gd fmla="*/ 190 w 224" name="T54"/>
                <a:gd fmla="*/ 280 h 432" name="T55"/>
                <a:gd fmla="*/ 196 w 224" name="T56"/>
                <a:gd fmla="*/ 310 h 432" name="T57"/>
                <a:gd fmla="*/ 187 w 224" name="T58"/>
                <a:gd fmla="*/ 195 h 432" name="T59"/>
                <a:gd fmla="*/ 187 w 224" name="T60"/>
                <a:gd fmla="*/ 195 h 432" name="T61"/>
                <a:gd fmla="*/ 190 w 224" name="T62"/>
                <a:gd fmla="*/ 159 h 432" name="T63"/>
                <a:gd fmla="*/ 177 w 224" name="T64"/>
                <a:gd fmla="*/ 159 h 432" name="T65"/>
                <a:gd fmla="*/ 193 w 224" name="T66"/>
                <a:gd fmla="*/ 329 h 432" name="T67"/>
                <a:gd fmla="*/ 183 w 224" name="T68"/>
                <a:gd fmla="*/ 352 h 432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432" w="224">
                  <a:moveTo>
                    <a:pt x="206" y="408"/>
                  </a:moveTo>
                  <a:cubicBezTo>
                    <a:pt x="176" y="432"/>
                    <a:pt x="109" y="429"/>
                    <a:pt x="76" y="407"/>
                  </a:cubicBezTo>
                  <a:cubicBezTo>
                    <a:pt x="72" y="405"/>
                    <a:pt x="68" y="402"/>
                    <a:pt x="65" y="398"/>
                  </a:cubicBezTo>
                  <a:cubicBezTo>
                    <a:pt x="66" y="387"/>
                    <a:pt x="66" y="375"/>
                    <a:pt x="67" y="364"/>
                  </a:cubicBezTo>
                  <a:cubicBezTo>
                    <a:pt x="70" y="295"/>
                    <a:pt x="75" y="225"/>
                    <a:pt x="78" y="169"/>
                  </a:cubicBezTo>
                  <a:cubicBezTo>
                    <a:pt x="15" y="178"/>
                    <a:pt x="0" y="124"/>
                    <a:pt x="4" y="73"/>
                  </a:cubicBezTo>
                  <a:cubicBezTo>
                    <a:pt x="5" y="64"/>
                    <a:pt x="3" y="56"/>
                    <a:pt x="6" y="51"/>
                  </a:cubicBezTo>
                  <a:cubicBezTo>
                    <a:pt x="20" y="26"/>
                    <a:pt x="11" y="25"/>
                    <a:pt x="49" y="11"/>
                  </a:cubicBezTo>
                  <a:cubicBezTo>
                    <a:pt x="58" y="8"/>
                    <a:pt x="62" y="2"/>
                    <a:pt x="72" y="2"/>
                  </a:cubicBezTo>
                  <a:cubicBezTo>
                    <a:pt x="93" y="0"/>
                    <a:pt x="169" y="6"/>
                    <a:pt x="187" y="18"/>
                  </a:cubicBezTo>
                  <a:cubicBezTo>
                    <a:pt x="188" y="19"/>
                    <a:pt x="204" y="37"/>
                    <a:pt x="206" y="41"/>
                  </a:cubicBezTo>
                  <a:cubicBezTo>
                    <a:pt x="209" y="47"/>
                    <a:pt x="211" y="61"/>
                    <a:pt x="213" y="70"/>
                  </a:cubicBezTo>
                  <a:cubicBezTo>
                    <a:pt x="215" y="87"/>
                    <a:pt x="209" y="101"/>
                    <a:pt x="210" y="120"/>
                  </a:cubicBezTo>
                  <a:cubicBezTo>
                    <a:pt x="210" y="124"/>
                    <a:pt x="216" y="125"/>
                    <a:pt x="216" y="129"/>
                  </a:cubicBezTo>
                  <a:cubicBezTo>
                    <a:pt x="216" y="132"/>
                    <a:pt x="216" y="154"/>
                    <a:pt x="216" y="162"/>
                  </a:cubicBezTo>
                  <a:cubicBezTo>
                    <a:pt x="216" y="194"/>
                    <a:pt x="217" y="226"/>
                    <a:pt x="219" y="257"/>
                  </a:cubicBezTo>
                  <a:cubicBezTo>
                    <a:pt x="224" y="320"/>
                    <a:pt x="224" y="368"/>
                    <a:pt x="206" y="408"/>
                  </a:cubicBezTo>
                  <a:close/>
                  <a:moveTo>
                    <a:pt x="39" y="54"/>
                  </a:moveTo>
                  <a:cubicBezTo>
                    <a:pt x="39" y="54"/>
                    <a:pt x="39" y="54"/>
                    <a:pt x="39" y="54"/>
                  </a:cubicBezTo>
                  <a:cubicBezTo>
                    <a:pt x="30" y="49"/>
                    <a:pt x="30" y="68"/>
                    <a:pt x="36" y="67"/>
                  </a:cubicBezTo>
                  <a:cubicBezTo>
                    <a:pt x="35" y="61"/>
                    <a:pt x="40" y="60"/>
                    <a:pt x="39" y="54"/>
                  </a:cubicBezTo>
                  <a:close/>
                  <a:moveTo>
                    <a:pt x="98" y="57"/>
                  </a:moveTo>
                  <a:cubicBezTo>
                    <a:pt x="98" y="57"/>
                    <a:pt x="98" y="57"/>
                    <a:pt x="98" y="57"/>
                  </a:cubicBezTo>
                  <a:cubicBezTo>
                    <a:pt x="103" y="50"/>
                    <a:pt x="127" y="36"/>
                    <a:pt x="114" y="31"/>
                  </a:cubicBezTo>
                  <a:cubicBezTo>
                    <a:pt x="98" y="58"/>
                    <a:pt x="61" y="83"/>
                    <a:pt x="59" y="113"/>
                  </a:cubicBezTo>
                  <a:cubicBezTo>
                    <a:pt x="76" y="99"/>
                    <a:pt x="85" y="75"/>
                    <a:pt x="98" y="57"/>
                  </a:cubicBezTo>
                  <a:close/>
                  <a:moveTo>
                    <a:pt x="134" y="67"/>
                  </a:moveTo>
                  <a:cubicBezTo>
                    <a:pt x="134" y="67"/>
                    <a:pt x="134" y="67"/>
                    <a:pt x="134" y="67"/>
                  </a:cubicBezTo>
                  <a:cubicBezTo>
                    <a:pt x="144" y="58"/>
                    <a:pt x="154" y="47"/>
                    <a:pt x="167" y="61"/>
                  </a:cubicBezTo>
                  <a:cubicBezTo>
                    <a:pt x="151" y="99"/>
                    <a:pt x="119" y="120"/>
                    <a:pt x="105" y="159"/>
                  </a:cubicBezTo>
                  <a:cubicBezTo>
                    <a:pt x="139" y="144"/>
                    <a:pt x="136" y="92"/>
                    <a:pt x="173" y="80"/>
                  </a:cubicBezTo>
                  <a:cubicBezTo>
                    <a:pt x="176" y="84"/>
                    <a:pt x="184" y="80"/>
                    <a:pt x="187" y="90"/>
                  </a:cubicBezTo>
                  <a:cubicBezTo>
                    <a:pt x="176" y="118"/>
                    <a:pt x="141" y="139"/>
                    <a:pt x="141" y="165"/>
                  </a:cubicBezTo>
                  <a:cubicBezTo>
                    <a:pt x="154" y="144"/>
                    <a:pt x="170" y="124"/>
                    <a:pt x="190" y="110"/>
                  </a:cubicBezTo>
                  <a:cubicBezTo>
                    <a:pt x="190" y="73"/>
                    <a:pt x="187" y="38"/>
                    <a:pt x="154" y="34"/>
                  </a:cubicBezTo>
                  <a:cubicBezTo>
                    <a:pt x="130" y="68"/>
                    <a:pt x="87" y="101"/>
                    <a:pt x="78" y="139"/>
                  </a:cubicBezTo>
                  <a:cubicBezTo>
                    <a:pt x="104" y="127"/>
                    <a:pt x="114" y="86"/>
                    <a:pt x="134" y="67"/>
                  </a:cubicBezTo>
                  <a:close/>
                  <a:moveTo>
                    <a:pt x="190" y="372"/>
                  </a:moveTo>
                  <a:cubicBezTo>
                    <a:pt x="190" y="372"/>
                    <a:pt x="190" y="372"/>
                    <a:pt x="190" y="372"/>
                  </a:cubicBezTo>
                  <a:cubicBezTo>
                    <a:pt x="181" y="384"/>
                    <a:pt x="147" y="410"/>
                    <a:pt x="141" y="378"/>
                  </a:cubicBezTo>
                  <a:cubicBezTo>
                    <a:pt x="133" y="378"/>
                    <a:pt x="125" y="378"/>
                    <a:pt x="118" y="378"/>
                  </a:cubicBezTo>
                  <a:cubicBezTo>
                    <a:pt x="114" y="368"/>
                    <a:pt x="109" y="359"/>
                    <a:pt x="95" y="359"/>
                  </a:cubicBezTo>
                  <a:cubicBezTo>
                    <a:pt x="89" y="367"/>
                    <a:pt x="98" y="375"/>
                    <a:pt x="92" y="385"/>
                  </a:cubicBezTo>
                  <a:cubicBezTo>
                    <a:pt x="117" y="403"/>
                    <a:pt x="192" y="410"/>
                    <a:pt x="190" y="372"/>
                  </a:cubicBezTo>
                  <a:close/>
                  <a:moveTo>
                    <a:pt x="134" y="313"/>
                  </a:moveTo>
                  <a:cubicBezTo>
                    <a:pt x="134" y="313"/>
                    <a:pt x="134" y="313"/>
                    <a:pt x="134" y="313"/>
                  </a:cubicBezTo>
                  <a:cubicBezTo>
                    <a:pt x="123" y="312"/>
                    <a:pt x="114" y="332"/>
                    <a:pt x="118" y="336"/>
                  </a:cubicBezTo>
                  <a:cubicBezTo>
                    <a:pt x="123" y="328"/>
                    <a:pt x="130" y="321"/>
                    <a:pt x="134" y="313"/>
                  </a:cubicBezTo>
                  <a:close/>
                  <a:moveTo>
                    <a:pt x="147" y="244"/>
                  </a:moveTo>
                  <a:cubicBezTo>
                    <a:pt x="147" y="244"/>
                    <a:pt x="147" y="244"/>
                    <a:pt x="147" y="244"/>
                  </a:cubicBezTo>
                  <a:cubicBezTo>
                    <a:pt x="143" y="254"/>
                    <a:pt x="122" y="264"/>
                    <a:pt x="128" y="274"/>
                  </a:cubicBezTo>
                  <a:cubicBezTo>
                    <a:pt x="131" y="263"/>
                    <a:pt x="152" y="252"/>
                    <a:pt x="147" y="244"/>
                  </a:cubicBezTo>
                  <a:close/>
                  <a:moveTo>
                    <a:pt x="196" y="310"/>
                  </a:moveTo>
                  <a:cubicBezTo>
                    <a:pt x="196" y="310"/>
                    <a:pt x="196" y="310"/>
                    <a:pt x="196" y="310"/>
                  </a:cubicBezTo>
                  <a:cubicBezTo>
                    <a:pt x="199" y="288"/>
                    <a:pt x="193" y="274"/>
                    <a:pt x="193" y="254"/>
                  </a:cubicBezTo>
                  <a:cubicBezTo>
                    <a:pt x="176" y="253"/>
                    <a:pt x="185" y="275"/>
                    <a:pt x="190" y="280"/>
                  </a:cubicBezTo>
                  <a:cubicBezTo>
                    <a:pt x="177" y="304"/>
                    <a:pt x="146" y="325"/>
                    <a:pt x="144" y="349"/>
                  </a:cubicBezTo>
                  <a:cubicBezTo>
                    <a:pt x="161" y="337"/>
                    <a:pt x="177" y="297"/>
                    <a:pt x="196" y="310"/>
                  </a:cubicBezTo>
                  <a:close/>
                  <a:moveTo>
                    <a:pt x="187" y="195"/>
                  </a:moveTo>
                  <a:cubicBezTo>
                    <a:pt x="187" y="195"/>
                    <a:pt x="187" y="195"/>
                    <a:pt x="187" y="195"/>
                  </a:cubicBezTo>
                  <a:cubicBezTo>
                    <a:pt x="181" y="205"/>
                    <a:pt x="164" y="220"/>
                    <a:pt x="167" y="228"/>
                  </a:cubicBezTo>
                  <a:cubicBezTo>
                    <a:pt x="171" y="216"/>
                    <a:pt x="198" y="211"/>
                    <a:pt x="187" y="195"/>
                  </a:cubicBezTo>
                  <a:close/>
                  <a:moveTo>
                    <a:pt x="190" y="159"/>
                  </a:moveTo>
                  <a:cubicBezTo>
                    <a:pt x="190" y="159"/>
                    <a:pt x="190" y="159"/>
                    <a:pt x="190" y="159"/>
                  </a:cubicBezTo>
                  <a:cubicBezTo>
                    <a:pt x="189" y="154"/>
                    <a:pt x="191" y="147"/>
                    <a:pt x="187" y="146"/>
                  </a:cubicBezTo>
                  <a:cubicBezTo>
                    <a:pt x="186" y="152"/>
                    <a:pt x="178" y="152"/>
                    <a:pt x="177" y="159"/>
                  </a:cubicBezTo>
                  <a:cubicBezTo>
                    <a:pt x="186" y="159"/>
                    <a:pt x="183" y="153"/>
                    <a:pt x="190" y="159"/>
                  </a:cubicBezTo>
                  <a:close/>
                  <a:moveTo>
                    <a:pt x="193" y="329"/>
                  </a:moveTo>
                  <a:cubicBezTo>
                    <a:pt x="193" y="329"/>
                    <a:pt x="193" y="329"/>
                    <a:pt x="193" y="329"/>
                  </a:cubicBezTo>
                  <a:cubicBezTo>
                    <a:pt x="195" y="340"/>
                    <a:pt x="175" y="346"/>
                    <a:pt x="183" y="352"/>
                  </a:cubicBezTo>
                  <a:cubicBezTo>
                    <a:pt x="188" y="348"/>
                    <a:pt x="204" y="338"/>
                    <a:pt x="193" y="329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B91B4883-FE05-4947-B601-3D53D6771BF8}"/>
              </a:ext>
            </a:extLst>
          </p:cNvPr>
          <p:cNvSpPr txBox="1"/>
          <p:nvPr/>
        </p:nvSpPr>
        <p:spPr>
          <a:xfrm rot="21266402">
            <a:off x="5896952" y="301412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3144335-584F-49F7-90C4-53D418AC49C8}"/>
              </a:ext>
            </a:extLst>
          </p:cNvPr>
          <p:cNvSpPr txBox="1"/>
          <p:nvPr/>
        </p:nvSpPr>
        <p:spPr>
          <a:xfrm rot="21287684">
            <a:off x="6436706" y="3800990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课题背景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F75AC70-28E4-4D92-89E0-2A7E1281F666}"/>
              </a:ext>
            </a:extLst>
          </p:cNvPr>
          <p:cNvSpPr txBox="1"/>
          <p:nvPr/>
        </p:nvSpPr>
        <p:spPr>
          <a:xfrm rot="21287684">
            <a:off x="6478352" y="4258116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相关研究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A057DAB-EBF3-42AF-9EAF-429509F10102}"/>
              </a:ext>
            </a:extLst>
          </p:cNvPr>
          <p:cNvSpPr txBox="1"/>
          <p:nvPr/>
        </p:nvSpPr>
        <p:spPr>
          <a:xfrm rot="21287684">
            <a:off x="6519996" y="4715239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研究意义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E8776F25-D6DC-4483-9EFB-4D8824754203}"/>
              </a:ext>
            </a:extLst>
          </p:cNvPr>
          <p:cNvSpPr txBox="1"/>
          <p:nvPr/>
        </p:nvSpPr>
        <p:spPr>
          <a:xfrm rot="21287684">
            <a:off x="6561641" y="5172363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研究综述</a:t>
            </a:r>
          </a:p>
        </p:txBody>
      </p:sp>
    </p:spTree>
    <p:extLst>
      <p:ext uri="{BB962C8B-B14F-4D97-AF65-F5344CB8AC3E}">
        <p14:creationId val="46612772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37"/>
      <p:bldP grpId="0" spid="38"/>
      <p:bldP grpId="0" spid="39"/>
      <p:bldP grpId="0" spid="40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AF4C56E-F40D-4E44-B1E2-9B89433371D7}"/>
              </a:ext>
            </a:extLst>
          </p:cNvPr>
          <p:cNvGrpSpPr>
            <a:grpSpLocks noChangeAspect="1"/>
          </p:cNvGrpSpPr>
          <p:nvPr/>
        </p:nvGrpSpPr>
        <p:grpSpPr>
          <a:xfrm>
            <a:off x="1625603" y="2005016"/>
            <a:ext cx="1670048" cy="826917"/>
            <a:chOff x="2500" y="1497"/>
            <a:chExt cx="2678" cy="1326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DA1E784-FDC1-43BF-8570-000107F23951}"/>
                </a:ext>
              </a:extLst>
            </p:cNvPr>
            <p:cNvSpPr/>
            <p:nvPr/>
          </p:nvSpPr>
          <p:spPr bwMode="auto">
            <a:xfrm>
              <a:off x="3849" y="1645"/>
              <a:ext cx="292" cy="448"/>
            </a:xfrm>
            <a:custGeom>
              <a:gdLst>
                <a:gd fmla="*/ 98 w 109" name="T0"/>
                <a:gd fmla="*/ 55 h 167" name="T1"/>
                <a:gd fmla="*/ 61 w 109" name="T2"/>
                <a:gd fmla="*/ 11 h 167" name="T3"/>
                <a:gd fmla="*/ 34 w 109" name="T4"/>
                <a:gd fmla="*/ 14 h 167" name="T5"/>
                <a:gd fmla="*/ 2 w 109" name="T6"/>
                <a:gd fmla="*/ 83 h 167" name="T7"/>
                <a:gd fmla="*/ 4 w 109" name="T8"/>
                <a:gd fmla="*/ 92 h 167" name="T9"/>
                <a:gd fmla="*/ 6 w 109" name="T10"/>
                <a:gd fmla="*/ 115 h 167" name="T11"/>
                <a:gd fmla="*/ 2 w 109" name="T12"/>
                <a:gd fmla="*/ 146 h 167" name="T13"/>
                <a:gd fmla="*/ 16 w 109" name="T14"/>
                <a:gd fmla="*/ 164 h 167" name="T15"/>
                <a:gd fmla="*/ 84 w 109" name="T16"/>
                <a:gd fmla="*/ 152 h 167" name="T17"/>
                <a:gd fmla="*/ 94 w 109" name="T18"/>
                <a:gd fmla="*/ 142 h 167" name="T19"/>
                <a:gd fmla="*/ 95 w 109" name="T20"/>
                <a:gd fmla="*/ 138 h 167" name="T21"/>
                <a:gd fmla="*/ 98 w 109" name="T22"/>
                <a:gd fmla="*/ 55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109">
                  <a:moveTo>
                    <a:pt x="98" y="55"/>
                  </a:moveTo>
                  <a:cubicBezTo>
                    <a:pt x="93" y="35"/>
                    <a:pt x="80" y="16"/>
                    <a:pt x="61" y="11"/>
                  </a:cubicBezTo>
                  <a:cubicBezTo>
                    <a:pt x="51" y="0"/>
                    <a:pt x="42" y="4"/>
                    <a:pt x="34" y="14"/>
                  </a:cubicBezTo>
                  <a:cubicBezTo>
                    <a:pt x="12" y="25"/>
                    <a:pt x="4" y="62"/>
                    <a:pt x="2" y="83"/>
                  </a:cubicBezTo>
                  <a:cubicBezTo>
                    <a:pt x="1" y="87"/>
                    <a:pt x="2" y="90"/>
                    <a:pt x="4" y="92"/>
                  </a:cubicBezTo>
                  <a:cubicBezTo>
                    <a:pt x="4" y="100"/>
                    <a:pt x="4" y="108"/>
                    <a:pt x="6" y="115"/>
                  </a:cubicBezTo>
                  <a:cubicBezTo>
                    <a:pt x="5" y="125"/>
                    <a:pt x="4" y="136"/>
                    <a:pt x="2" y="146"/>
                  </a:cubicBezTo>
                  <a:cubicBezTo>
                    <a:pt x="0" y="156"/>
                    <a:pt x="6" y="163"/>
                    <a:pt x="16" y="164"/>
                  </a:cubicBezTo>
                  <a:cubicBezTo>
                    <a:pt x="39" y="167"/>
                    <a:pt x="65" y="167"/>
                    <a:pt x="84" y="152"/>
                  </a:cubicBezTo>
                  <a:cubicBezTo>
                    <a:pt x="89" y="151"/>
                    <a:pt x="93" y="148"/>
                    <a:pt x="94" y="142"/>
                  </a:cubicBezTo>
                  <a:cubicBezTo>
                    <a:pt x="95" y="141"/>
                    <a:pt x="95" y="139"/>
                    <a:pt x="95" y="138"/>
                  </a:cubicBezTo>
                  <a:cubicBezTo>
                    <a:pt x="109" y="114"/>
                    <a:pt x="105" y="81"/>
                    <a:pt x="98" y="55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97DD8B3-5656-422F-A512-DD101B167EA3}"/>
                </a:ext>
              </a:extLst>
            </p:cNvPr>
            <p:cNvSpPr/>
            <p:nvPr/>
          </p:nvSpPr>
          <p:spPr bwMode="auto">
            <a:xfrm>
              <a:off x="4213" y="1610"/>
              <a:ext cx="248" cy="448"/>
            </a:xfrm>
            <a:custGeom>
              <a:gdLst>
                <a:gd fmla="*/ 86 w 93" name="T0"/>
                <a:gd fmla="*/ 78 h 167" name="T1"/>
                <a:gd fmla="*/ 59 w 93" name="T2"/>
                <a:gd fmla="*/ 13 h 167" name="T3"/>
                <a:gd fmla="*/ 13 w 93" name="T4"/>
                <a:gd fmla="*/ 42 h 167" name="T5"/>
                <a:gd fmla="*/ 19 w 93" name="T6"/>
                <a:gd fmla="*/ 152 h 167" name="T7"/>
                <a:gd fmla="*/ 46 w 93" name="T8"/>
                <a:gd fmla="*/ 154 h 167" name="T9"/>
                <a:gd fmla="*/ 80 w 93" name="T10"/>
                <a:gd fmla="*/ 160 h 167" name="T11"/>
                <a:gd fmla="*/ 90 w 93" name="T12"/>
                <a:gd fmla="*/ 150 h 167" name="T13"/>
                <a:gd fmla="*/ 86 w 93" name="T14"/>
                <a:gd fmla="*/ 78 h 16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7" w="93">
                  <a:moveTo>
                    <a:pt x="86" y="78"/>
                  </a:moveTo>
                  <a:cubicBezTo>
                    <a:pt x="83" y="59"/>
                    <a:pt x="78" y="24"/>
                    <a:pt x="59" y="13"/>
                  </a:cubicBezTo>
                  <a:cubicBezTo>
                    <a:pt x="37" y="0"/>
                    <a:pt x="21" y="24"/>
                    <a:pt x="13" y="42"/>
                  </a:cubicBezTo>
                  <a:cubicBezTo>
                    <a:pt x="0" y="74"/>
                    <a:pt x="11" y="121"/>
                    <a:pt x="19" y="152"/>
                  </a:cubicBezTo>
                  <a:cubicBezTo>
                    <a:pt x="23" y="167"/>
                    <a:pt x="41" y="165"/>
                    <a:pt x="46" y="154"/>
                  </a:cubicBezTo>
                  <a:cubicBezTo>
                    <a:pt x="53" y="161"/>
                    <a:pt x="63" y="163"/>
                    <a:pt x="80" y="160"/>
                  </a:cubicBezTo>
                  <a:cubicBezTo>
                    <a:pt x="84" y="159"/>
                    <a:pt x="89" y="155"/>
                    <a:pt x="90" y="150"/>
                  </a:cubicBezTo>
                  <a:cubicBezTo>
                    <a:pt x="93" y="126"/>
                    <a:pt x="90" y="102"/>
                    <a:pt x="86" y="7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7D03241C-2D59-480D-B72C-D88952E93785}"/>
                </a:ext>
              </a:extLst>
            </p:cNvPr>
            <p:cNvSpPr/>
            <p:nvPr/>
          </p:nvSpPr>
          <p:spPr bwMode="auto">
            <a:xfrm>
              <a:off x="4571" y="1640"/>
              <a:ext cx="350" cy="421"/>
            </a:xfrm>
            <a:custGeom>
              <a:gdLst>
                <a:gd fmla="*/ 112 w 131" name="T0"/>
                <a:gd fmla="*/ 119 h 157" name="T1"/>
                <a:gd fmla="*/ 75 w 131" name="T2"/>
                <a:gd fmla="*/ 15 h 157" name="T3"/>
                <a:gd fmla="*/ 18 w 131" name="T4"/>
                <a:gd fmla="*/ 35 h 157" name="T5"/>
                <a:gd fmla="*/ 21 w 131" name="T6"/>
                <a:gd fmla="*/ 144 h 157" name="T7"/>
                <a:gd fmla="*/ 41 w 131" name="T8"/>
                <a:gd fmla="*/ 152 h 157" name="T9"/>
                <a:gd fmla="*/ 45 w 131" name="T10"/>
                <a:gd fmla="*/ 154 h 157" name="T11"/>
                <a:gd fmla="*/ 49 w 131" name="T12"/>
                <a:gd fmla="*/ 155 h 157" name="T13"/>
                <a:gd fmla="*/ 66 w 131" name="T14"/>
                <a:gd fmla="*/ 152 h 157" name="T15"/>
                <a:gd fmla="*/ 79 w 131" name="T16"/>
                <a:gd fmla="*/ 151 h 157" name="T17"/>
                <a:gd fmla="*/ 115 w 131" name="T18"/>
                <a:gd fmla="*/ 147 h 157" name="T19"/>
                <a:gd fmla="*/ 112 w 131" name="T20"/>
                <a:gd fmla="*/ 119 h 1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7" w="131">
                  <a:moveTo>
                    <a:pt x="112" y="119"/>
                  </a:moveTo>
                  <a:cubicBezTo>
                    <a:pt x="120" y="83"/>
                    <a:pt x="99" y="31"/>
                    <a:pt x="75" y="15"/>
                  </a:cubicBezTo>
                  <a:cubicBezTo>
                    <a:pt x="53" y="0"/>
                    <a:pt x="29" y="13"/>
                    <a:pt x="18" y="35"/>
                  </a:cubicBezTo>
                  <a:cubicBezTo>
                    <a:pt x="0" y="66"/>
                    <a:pt x="14" y="111"/>
                    <a:pt x="21" y="144"/>
                  </a:cubicBezTo>
                  <a:cubicBezTo>
                    <a:pt x="23" y="155"/>
                    <a:pt x="34" y="156"/>
                    <a:pt x="41" y="152"/>
                  </a:cubicBezTo>
                  <a:cubicBezTo>
                    <a:pt x="43" y="153"/>
                    <a:pt x="44" y="153"/>
                    <a:pt x="45" y="154"/>
                  </a:cubicBezTo>
                  <a:cubicBezTo>
                    <a:pt x="47" y="154"/>
                    <a:pt x="48" y="154"/>
                    <a:pt x="49" y="155"/>
                  </a:cubicBezTo>
                  <a:cubicBezTo>
                    <a:pt x="55" y="157"/>
                    <a:pt x="61" y="156"/>
                    <a:pt x="66" y="152"/>
                  </a:cubicBezTo>
                  <a:cubicBezTo>
                    <a:pt x="70" y="152"/>
                    <a:pt x="75" y="151"/>
                    <a:pt x="79" y="151"/>
                  </a:cubicBezTo>
                  <a:cubicBezTo>
                    <a:pt x="91" y="150"/>
                    <a:pt x="103" y="148"/>
                    <a:pt x="115" y="147"/>
                  </a:cubicBezTo>
                  <a:cubicBezTo>
                    <a:pt x="131" y="144"/>
                    <a:pt x="127" y="121"/>
                    <a:pt x="112" y="119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C82C11A-5C49-481E-ADB8-CB5599853A03}"/>
                </a:ext>
              </a:extLst>
            </p:cNvPr>
            <p:cNvSpPr/>
            <p:nvPr/>
          </p:nvSpPr>
          <p:spPr bwMode="auto">
            <a:xfrm>
              <a:off x="3296" y="2165"/>
              <a:ext cx="374" cy="542"/>
            </a:xfrm>
            <a:custGeom>
              <a:gdLst>
                <a:gd fmla="*/ 114 w 140" name="T0"/>
                <a:gd fmla="*/ 171 h 202" name="T1"/>
                <a:gd fmla="*/ 68 w 140" name="T2"/>
                <a:gd fmla="*/ 157 h 202" name="T3"/>
                <a:gd fmla="*/ 59 w 140" name="T4"/>
                <a:gd fmla="*/ 25 h 202" name="T5"/>
                <a:gd fmla="*/ 43 w 140" name="T6"/>
                <a:gd fmla="*/ 4 h 202" name="T7"/>
                <a:gd fmla="*/ 17 w 140" name="T8"/>
                <a:gd fmla="*/ 117 h 202" name="T9"/>
                <a:gd fmla="*/ 53 w 140" name="T10"/>
                <a:gd fmla="*/ 181 h 202" name="T11"/>
                <a:gd fmla="*/ 94 w 140" name="T12"/>
                <a:gd fmla="*/ 202 h 202" name="T13"/>
                <a:gd fmla="*/ 100 w 140" name="T14"/>
                <a:gd fmla="*/ 201 h 202" name="T15"/>
                <a:gd fmla="*/ 122 w 140" name="T16"/>
                <a:gd fmla="*/ 199 h 202" name="T17"/>
                <a:gd fmla="*/ 114 w 140" name="T18"/>
                <a:gd fmla="*/ 171 h 20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1" w="140">
                  <a:moveTo>
                    <a:pt x="114" y="171"/>
                  </a:moveTo>
                  <a:cubicBezTo>
                    <a:pt x="95" y="176"/>
                    <a:pt x="80" y="169"/>
                    <a:pt x="68" y="157"/>
                  </a:cubicBezTo>
                  <a:cubicBezTo>
                    <a:pt x="45" y="124"/>
                    <a:pt x="46" y="50"/>
                    <a:pt x="59" y="25"/>
                  </a:cubicBezTo>
                  <a:cubicBezTo>
                    <a:pt x="64" y="15"/>
                    <a:pt x="55" y="0"/>
                    <a:pt x="43" y="4"/>
                  </a:cubicBezTo>
                  <a:cubicBezTo>
                    <a:pt x="0" y="19"/>
                    <a:pt x="9" y="83"/>
                    <a:pt x="17" y="117"/>
                  </a:cubicBezTo>
                  <a:cubicBezTo>
                    <a:pt x="23" y="142"/>
                    <a:pt x="35" y="166"/>
                    <a:pt x="53" y="181"/>
                  </a:cubicBezTo>
                  <a:cubicBezTo>
                    <a:pt x="64" y="193"/>
                    <a:pt x="78" y="200"/>
                    <a:pt x="94" y="202"/>
                  </a:cubicBezTo>
                  <a:cubicBezTo>
                    <a:pt x="96" y="202"/>
                    <a:pt x="98" y="201"/>
                    <a:pt x="100" y="201"/>
                  </a:cubicBezTo>
                  <a:cubicBezTo>
                    <a:pt x="107" y="201"/>
                    <a:pt x="114" y="201"/>
                    <a:pt x="122" y="199"/>
                  </a:cubicBezTo>
                  <a:cubicBezTo>
                    <a:pt x="140" y="194"/>
                    <a:pt x="132" y="167"/>
                    <a:pt x="114" y="171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5AA366D-6EA2-4A27-82C7-0E33E00E738F}"/>
                </a:ext>
              </a:extLst>
            </p:cNvPr>
            <p:cNvSpPr/>
            <p:nvPr/>
          </p:nvSpPr>
          <p:spPr bwMode="auto">
            <a:xfrm>
              <a:off x="3943" y="2509"/>
              <a:ext cx="620" cy="147"/>
            </a:xfrm>
            <a:custGeom>
              <a:gdLst>
                <a:gd fmla="*/ 206 w 232" name="T0"/>
                <a:gd fmla="*/ 3 h 55" name="T1"/>
                <a:gd fmla="*/ 18 w 232" name="T2"/>
                <a:gd fmla="*/ 24 h 55" name="T3"/>
                <a:gd fmla="*/ 25 w 232" name="T4"/>
                <a:gd fmla="*/ 52 h 55" name="T5"/>
                <a:gd fmla="*/ 214 w 232" name="T6"/>
                <a:gd fmla="*/ 30 h 55" name="T7"/>
                <a:gd fmla="*/ 206 w 232" name="T8"/>
                <a:gd fmla="*/ 3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231">
                  <a:moveTo>
                    <a:pt x="206" y="3"/>
                  </a:moveTo>
                  <a:cubicBezTo>
                    <a:pt x="144" y="12"/>
                    <a:pt x="80" y="13"/>
                    <a:pt x="18" y="24"/>
                  </a:cubicBezTo>
                  <a:cubicBezTo>
                    <a:pt x="0" y="27"/>
                    <a:pt x="7" y="55"/>
                    <a:pt x="25" y="52"/>
                  </a:cubicBezTo>
                  <a:cubicBezTo>
                    <a:pt x="88" y="40"/>
                    <a:pt x="151" y="39"/>
                    <a:pt x="214" y="30"/>
                  </a:cubicBezTo>
                  <a:cubicBezTo>
                    <a:pt x="232" y="28"/>
                    <a:pt x="224" y="0"/>
                    <a:pt x="206" y="3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774349E5-9BFC-4839-81AD-D0B0C2694992}"/>
                </a:ext>
              </a:extLst>
            </p:cNvPr>
            <p:cNvSpPr/>
            <p:nvPr/>
          </p:nvSpPr>
          <p:spPr bwMode="auto">
            <a:xfrm>
              <a:off x="4857" y="2369"/>
              <a:ext cx="251" cy="183"/>
            </a:xfrm>
            <a:custGeom>
              <a:gdLst>
                <a:gd fmla="*/ 92 w 94" name="T0"/>
                <a:gd fmla="*/ 18 h 68" name="T1"/>
                <a:gd fmla="*/ 64 w 94" name="T2"/>
                <a:gd fmla="*/ 18 h 68" name="T3"/>
                <a:gd fmla="*/ 53 w 94" name="T4"/>
                <a:gd fmla="*/ 37 h 68" name="T5"/>
                <a:gd fmla="*/ 18 w 94" name="T6"/>
                <a:gd fmla="*/ 37 h 68" name="T7"/>
                <a:gd fmla="*/ 18 w 94" name="T8"/>
                <a:gd fmla="*/ 66 h 68" name="T9"/>
                <a:gd fmla="*/ 70 w 94" name="T10"/>
                <a:gd fmla="*/ 62 h 68" name="T11"/>
                <a:gd fmla="*/ 92 w 94" name="T12"/>
                <a:gd fmla="*/ 18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94">
                  <a:moveTo>
                    <a:pt x="92" y="18"/>
                  </a:moveTo>
                  <a:cubicBezTo>
                    <a:pt x="91" y="0"/>
                    <a:pt x="62" y="0"/>
                    <a:pt x="64" y="18"/>
                  </a:cubicBezTo>
                  <a:cubicBezTo>
                    <a:pt x="65" y="29"/>
                    <a:pt x="64" y="34"/>
                    <a:pt x="53" y="37"/>
                  </a:cubicBezTo>
                  <a:cubicBezTo>
                    <a:pt x="42" y="39"/>
                    <a:pt x="30" y="37"/>
                    <a:pt x="18" y="37"/>
                  </a:cubicBezTo>
                  <a:cubicBezTo>
                    <a:pt x="0" y="37"/>
                    <a:pt x="0" y="66"/>
                    <a:pt x="18" y="66"/>
                  </a:cubicBezTo>
                  <a:cubicBezTo>
                    <a:pt x="35" y="66"/>
                    <a:pt x="54" y="68"/>
                    <a:pt x="70" y="62"/>
                  </a:cubicBezTo>
                  <a:cubicBezTo>
                    <a:pt x="88" y="54"/>
                    <a:pt x="94" y="37"/>
                    <a:pt x="92" y="1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DB98776-91C3-4A6B-A903-C7F1D8E8DE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0" y="1497"/>
              <a:ext cx="1858" cy="1326"/>
            </a:xfrm>
            <a:custGeom>
              <a:gdLst>
                <a:gd fmla="*/ 672 w 695" name="T0"/>
                <a:gd fmla="*/ 330 h 494" name="T1"/>
                <a:gd fmla="*/ 476 w 695" name="T2"/>
                <a:gd fmla="*/ 5 h 494" name="T3"/>
                <a:gd fmla="*/ 168 w 695" name="T4"/>
                <a:gd fmla="*/ 197 h 494" name="T5"/>
                <a:gd fmla="*/ 5 w 695" name="T6"/>
                <a:gd fmla="*/ 311 h 494" name="T7"/>
                <a:gd fmla="*/ 92 w 695" name="T8"/>
                <a:gd fmla="*/ 453 h 494" name="T9"/>
                <a:gd fmla="*/ 125 w 695" name="T10"/>
                <a:gd fmla="*/ 447 h 494" name="T11"/>
                <a:gd fmla="*/ 138 w 695" name="T12"/>
                <a:gd fmla="*/ 431 h 494" name="T13"/>
                <a:gd fmla="*/ 240 w 695" name="T14"/>
                <a:gd fmla="*/ 426 h 494" name="T15"/>
                <a:gd fmla="*/ 239 w 695" name="T16"/>
                <a:gd fmla="*/ 434 h 494" name="T17"/>
                <a:gd fmla="*/ 460 w 695" name="T18"/>
                <a:gd fmla="*/ 406 h 494" name="T19"/>
                <a:gd fmla="*/ 464 w 695" name="T20"/>
                <a:gd fmla="*/ 395 h 494" name="T21"/>
                <a:gd fmla="*/ 569 w 695" name="T22"/>
                <a:gd fmla="*/ 388 h 494" name="T23"/>
                <a:gd fmla="*/ 579 w 695" name="T24"/>
                <a:gd fmla="*/ 398 h 494" name="T25"/>
                <a:gd fmla="*/ 584 w 695" name="T26"/>
                <a:gd fmla="*/ 398 h 494" name="T27"/>
                <a:gd fmla="*/ 675 w 695" name="T28"/>
                <a:gd fmla="*/ 364 h 494" name="T29"/>
                <a:gd fmla="*/ 123 w 695" name="T30"/>
                <a:gd fmla="*/ 424 h 494" name="T31"/>
                <a:gd fmla="*/ 140 w 695" name="T32"/>
                <a:gd fmla="*/ 424 h 494" name="T33"/>
                <a:gd fmla="*/ 158 w 695" name="T34"/>
                <a:gd fmla="*/ 388 h 494" name="T35"/>
                <a:gd fmla="*/ 148 w 695" name="T36"/>
                <a:gd fmla="*/ 410 h 494" name="T37"/>
                <a:gd fmla="*/ 172 w 695" name="T38"/>
                <a:gd fmla="*/ 395 h 494" name="T39"/>
                <a:gd fmla="*/ 197 w 695" name="T40"/>
                <a:gd fmla="*/ 381 h 494" name="T41"/>
                <a:gd fmla="*/ 203 w 695" name="T42"/>
                <a:gd fmla="*/ 397 h 494" name="T43"/>
                <a:gd fmla="*/ 218 w 695" name="T44"/>
                <a:gd fmla="*/ 406 h 494" name="T45"/>
                <a:gd fmla="*/ 234 w 695" name="T46"/>
                <a:gd fmla="*/ 405 h 494" name="T47"/>
                <a:gd fmla="*/ 474 w 695" name="T48"/>
                <a:gd fmla="*/ 387 h 494" name="T49"/>
                <a:gd fmla="*/ 478 w 695" name="T50"/>
                <a:gd fmla="*/ 375 h 494" name="T51"/>
                <a:gd fmla="*/ 498 w 695" name="T52"/>
                <a:gd fmla="*/ 354 h 494" name="T53"/>
                <a:gd fmla="*/ 498 w 695" name="T54"/>
                <a:gd fmla="*/ 348 h 494" name="T55"/>
                <a:gd fmla="*/ 522 w 695" name="T56"/>
                <a:gd fmla="*/ 348 h 494" name="T57"/>
                <a:gd fmla="*/ 500 w 695" name="T58"/>
                <a:gd fmla="*/ 347 h 494" name="T59"/>
                <a:gd fmla="*/ 555 w 695" name="T60"/>
                <a:gd fmla="*/ 361 h 494" name="T61"/>
                <a:gd fmla="*/ 561 w 695" name="T62"/>
                <a:gd fmla="*/ 350 h 494" name="T63"/>
                <a:gd fmla="*/ 555 w 695" name="T64"/>
                <a:gd fmla="*/ 361 h 494" name="T65"/>
                <a:gd fmla="*/ 560 w 695" name="T66"/>
                <a:gd fmla="*/ 366 h 494" name="T67"/>
                <a:gd fmla="*/ 579 w 695" name="T68"/>
                <a:gd fmla="*/ 381 h 494" name="T69"/>
                <a:gd fmla="*/ 586 w 695" name="T70"/>
                <a:gd fmla="*/ 391 h 494" name="T71"/>
                <a:gd fmla="*/ 248 w 695" name="T72"/>
                <a:gd fmla="*/ 427 h 494" name="T73"/>
                <a:gd fmla="*/ 248 w 695" name="T74"/>
                <a:gd fmla="*/ 417 h 494" name="T75"/>
                <a:gd fmla="*/ 199 w 695" name="T76"/>
                <a:gd fmla="*/ 374 h 494" name="T77"/>
                <a:gd fmla="*/ 127 w 695" name="T78"/>
                <a:gd fmla="*/ 402 h 494" name="T79"/>
                <a:gd fmla="*/ 31 w 695" name="T80"/>
                <a:gd fmla="*/ 422 h 494" name="T81"/>
                <a:gd fmla="*/ 10 w 695" name="T82"/>
                <a:gd fmla="*/ 295 h 494" name="T83"/>
                <a:gd fmla="*/ 9 w 695" name="T84"/>
                <a:gd fmla="*/ 288 h 494" name="T85"/>
                <a:gd fmla="*/ 81 w 695" name="T86"/>
                <a:gd fmla="*/ 254 h 494" name="T87"/>
                <a:gd fmla="*/ 184 w 695" name="T88"/>
                <a:gd fmla="*/ 94 h 494" name="T89"/>
                <a:gd fmla="*/ 613 w 695" name="T90"/>
                <a:gd fmla="*/ 66 h 494" name="T91"/>
                <a:gd fmla="*/ 651 w 695" name="T92"/>
                <a:gd fmla="*/ 387 h 494" name="T93"/>
                <a:gd fmla="*/ 673 w 695" name="T94"/>
                <a:gd fmla="*/ 345 h 49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92" w="695">
                  <a:moveTo>
                    <a:pt x="693" y="348"/>
                  </a:moveTo>
                  <a:cubicBezTo>
                    <a:pt x="691" y="339"/>
                    <a:pt x="681" y="336"/>
                    <a:pt x="673" y="338"/>
                  </a:cubicBezTo>
                  <a:cubicBezTo>
                    <a:pt x="673" y="335"/>
                    <a:pt x="673" y="332"/>
                    <a:pt x="672" y="330"/>
                  </a:cubicBezTo>
                  <a:cubicBezTo>
                    <a:pt x="668" y="282"/>
                    <a:pt x="662" y="234"/>
                    <a:pt x="656" y="187"/>
                  </a:cubicBezTo>
                  <a:cubicBezTo>
                    <a:pt x="651" y="149"/>
                    <a:pt x="647" y="105"/>
                    <a:pt x="626" y="72"/>
                  </a:cubicBezTo>
                  <a:cubicBezTo>
                    <a:pt x="596" y="23"/>
                    <a:pt x="529" y="10"/>
                    <a:pt x="476" y="5"/>
                  </a:cubicBezTo>
                  <a:cubicBezTo>
                    <a:pt x="414" y="0"/>
                    <a:pt x="350" y="5"/>
                    <a:pt x="288" y="15"/>
                  </a:cubicBezTo>
                  <a:cubicBezTo>
                    <a:pt x="237" y="23"/>
                    <a:pt x="161" y="39"/>
                    <a:pt x="179" y="107"/>
                  </a:cubicBezTo>
                  <a:cubicBezTo>
                    <a:pt x="179" y="137"/>
                    <a:pt x="178" y="168"/>
                    <a:pt x="168" y="197"/>
                  </a:cubicBezTo>
                  <a:cubicBezTo>
                    <a:pt x="156" y="233"/>
                    <a:pt x="122" y="246"/>
                    <a:pt x="86" y="247"/>
                  </a:cubicBezTo>
                  <a:cubicBezTo>
                    <a:pt x="63" y="248"/>
                    <a:pt x="13" y="230"/>
                    <a:pt x="4" y="264"/>
                  </a:cubicBezTo>
                  <a:cubicBezTo>
                    <a:pt x="0" y="279"/>
                    <a:pt x="3" y="296"/>
                    <a:pt x="5" y="311"/>
                  </a:cubicBezTo>
                  <a:cubicBezTo>
                    <a:pt x="7" y="328"/>
                    <a:pt x="7" y="346"/>
                    <a:pt x="9" y="363"/>
                  </a:cubicBezTo>
                  <a:cubicBezTo>
                    <a:pt x="11" y="392"/>
                    <a:pt x="16" y="425"/>
                    <a:pt x="42" y="443"/>
                  </a:cubicBezTo>
                  <a:cubicBezTo>
                    <a:pt x="55" y="453"/>
                    <a:pt x="75" y="453"/>
                    <a:pt x="92" y="453"/>
                  </a:cubicBezTo>
                  <a:cubicBezTo>
                    <a:pt x="103" y="453"/>
                    <a:pt x="114" y="452"/>
                    <a:pt x="125" y="450"/>
                  </a:cubicBezTo>
                  <a:cubicBezTo>
                    <a:pt x="124" y="448"/>
                    <a:pt x="123" y="446"/>
                    <a:pt x="123" y="444"/>
                  </a:cubicBezTo>
                  <a:cubicBezTo>
                    <a:pt x="124" y="445"/>
                    <a:pt x="124" y="446"/>
                    <a:pt x="125" y="447"/>
                  </a:cubicBezTo>
                  <a:cubicBezTo>
                    <a:pt x="128" y="450"/>
                    <a:pt x="133" y="445"/>
                    <a:pt x="130" y="442"/>
                  </a:cubicBezTo>
                  <a:cubicBezTo>
                    <a:pt x="127" y="438"/>
                    <a:pt x="125" y="434"/>
                    <a:pt x="124" y="431"/>
                  </a:cubicBezTo>
                  <a:cubicBezTo>
                    <a:pt x="138" y="431"/>
                    <a:pt x="138" y="431"/>
                    <a:pt x="138" y="431"/>
                  </a:cubicBezTo>
                  <a:cubicBezTo>
                    <a:pt x="131" y="459"/>
                    <a:pt x="146" y="494"/>
                    <a:pt x="185" y="494"/>
                  </a:cubicBezTo>
                  <a:cubicBezTo>
                    <a:pt x="225" y="494"/>
                    <a:pt x="240" y="455"/>
                    <a:pt x="230" y="426"/>
                  </a:cubicBezTo>
                  <a:cubicBezTo>
                    <a:pt x="233" y="426"/>
                    <a:pt x="237" y="426"/>
                    <a:pt x="240" y="426"/>
                  </a:cubicBezTo>
                  <a:cubicBezTo>
                    <a:pt x="240" y="426"/>
                    <a:pt x="240" y="427"/>
                    <a:pt x="241" y="428"/>
                  </a:cubicBezTo>
                  <a:cubicBezTo>
                    <a:pt x="239" y="428"/>
                    <a:pt x="237" y="428"/>
                    <a:pt x="235" y="428"/>
                  </a:cubicBezTo>
                  <a:cubicBezTo>
                    <a:pt x="236" y="430"/>
                    <a:pt x="237" y="432"/>
                    <a:pt x="239" y="434"/>
                  </a:cubicBezTo>
                  <a:cubicBezTo>
                    <a:pt x="267" y="431"/>
                    <a:pt x="295" y="429"/>
                    <a:pt x="322" y="425"/>
                  </a:cubicBezTo>
                  <a:cubicBezTo>
                    <a:pt x="368" y="417"/>
                    <a:pt x="414" y="412"/>
                    <a:pt x="460" y="407"/>
                  </a:cubicBezTo>
                  <a:cubicBezTo>
                    <a:pt x="460" y="407"/>
                    <a:pt x="460" y="406"/>
                    <a:pt x="460" y="406"/>
                  </a:cubicBezTo>
                  <a:cubicBezTo>
                    <a:pt x="460" y="405"/>
                    <a:pt x="461" y="404"/>
                    <a:pt x="461" y="403"/>
                  </a:cubicBezTo>
                  <a:cubicBezTo>
                    <a:pt x="461" y="400"/>
                    <a:pt x="461" y="398"/>
                    <a:pt x="461" y="395"/>
                  </a:cubicBezTo>
                  <a:cubicBezTo>
                    <a:pt x="462" y="395"/>
                    <a:pt x="463" y="395"/>
                    <a:pt x="464" y="395"/>
                  </a:cubicBezTo>
                  <a:cubicBezTo>
                    <a:pt x="467" y="393"/>
                    <a:pt x="470" y="393"/>
                    <a:pt x="473" y="394"/>
                  </a:cubicBezTo>
                  <a:cubicBezTo>
                    <a:pt x="471" y="421"/>
                    <a:pt x="487" y="449"/>
                    <a:pt x="522" y="449"/>
                  </a:cubicBezTo>
                  <a:cubicBezTo>
                    <a:pt x="558" y="449"/>
                    <a:pt x="574" y="416"/>
                    <a:pt x="569" y="388"/>
                  </a:cubicBezTo>
                  <a:cubicBezTo>
                    <a:pt x="572" y="388"/>
                    <a:pt x="576" y="388"/>
                    <a:pt x="579" y="388"/>
                  </a:cubicBezTo>
                  <a:cubicBezTo>
                    <a:pt x="579" y="390"/>
                    <a:pt x="578" y="393"/>
                    <a:pt x="578" y="395"/>
                  </a:cubicBezTo>
                  <a:cubicBezTo>
                    <a:pt x="578" y="397"/>
                    <a:pt x="578" y="398"/>
                    <a:pt x="579" y="398"/>
                  </a:cubicBezTo>
                  <a:cubicBezTo>
                    <a:pt x="579" y="398"/>
                    <a:pt x="579" y="399"/>
                    <a:pt x="579" y="399"/>
                  </a:cubicBezTo>
                  <a:cubicBezTo>
                    <a:pt x="579" y="399"/>
                    <a:pt x="579" y="399"/>
                    <a:pt x="579" y="399"/>
                  </a:cubicBezTo>
                  <a:cubicBezTo>
                    <a:pt x="580" y="400"/>
                    <a:pt x="583" y="400"/>
                    <a:pt x="584" y="398"/>
                  </a:cubicBezTo>
                  <a:cubicBezTo>
                    <a:pt x="606" y="397"/>
                    <a:pt x="628" y="396"/>
                    <a:pt x="650" y="394"/>
                  </a:cubicBezTo>
                  <a:cubicBezTo>
                    <a:pt x="665" y="393"/>
                    <a:pt x="670" y="379"/>
                    <a:pt x="673" y="364"/>
                  </a:cubicBezTo>
                  <a:cubicBezTo>
                    <a:pt x="673" y="364"/>
                    <a:pt x="674" y="364"/>
                    <a:pt x="675" y="364"/>
                  </a:cubicBezTo>
                  <a:cubicBezTo>
                    <a:pt x="683" y="363"/>
                    <a:pt x="695" y="358"/>
                    <a:pt x="693" y="348"/>
                  </a:cubicBezTo>
                  <a:close/>
                  <a:moveTo>
                    <a:pt x="140" y="424"/>
                  </a:moveTo>
                  <a:cubicBezTo>
                    <a:pt x="123" y="424"/>
                    <a:pt x="123" y="424"/>
                    <a:pt x="123" y="424"/>
                  </a:cubicBezTo>
                  <a:cubicBezTo>
                    <a:pt x="124" y="418"/>
                    <a:pt x="126" y="413"/>
                    <a:pt x="130" y="408"/>
                  </a:cubicBezTo>
                  <a:cubicBezTo>
                    <a:pt x="135" y="411"/>
                    <a:pt x="139" y="413"/>
                    <a:pt x="144" y="416"/>
                  </a:cubicBezTo>
                  <a:cubicBezTo>
                    <a:pt x="142" y="418"/>
                    <a:pt x="141" y="421"/>
                    <a:pt x="140" y="424"/>
                  </a:cubicBezTo>
                  <a:close/>
                  <a:moveTo>
                    <a:pt x="148" y="410"/>
                  </a:moveTo>
                  <a:cubicBezTo>
                    <a:pt x="144" y="408"/>
                    <a:pt x="139" y="405"/>
                    <a:pt x="135" y="403"/>
                  </a:cubicBezTo>
                  <a:cubicBezTo>
                    <a:pt x="142" y="397"/>
                    <a:pt x="150" y="392"/>
                    <a:pt x="158" y="388"/>
                  </a:cubicBezTo>
                  <a:cubicBezTo>
                    <a:pt x="158" y="388"/>
                    <a:pt x="158" y="388"/>
                    <a:pt x="158" y="389"/>
                  </a:cubicBezTo>
                  <a:cubicBezTo>
                    <a:pt x="160" y="392"/>
                    <a:pt x="162" y="395"/>
                    <a:pt x="165" y="398"/>
                  </a:cubicBezTo>
                  <a:cubicBezTo>
                    <a:pt x="158" y="401"/>
                    <a:pt x="152" y="405"/>
                    <a:pt x="148" y="410"/>
                  </a:cubicBezTo>
                  <a:close/>
                  <a:moveTo>
                    <a:pt x="195" y="395"/>
                  </a:moveTo>
                  <a:cubicBezTo>
                    <a:pt x="192" y="394"/>
                    <a:pt x="188" y="394"/>
                    <a:pt x="185" y="394"/>
                  </a:cubicBezTo>
                  <a:cubicBezTo>
                    <a:pt x="180" y="394"/>
                    <a:pt x="176" y="394"/>
                    <a:pt x="172" y="395"/>
                  </a:cubicBezTo>
                  <a:cubicBezTo>
                    <a:pt x="169" y="392"/>
                    <a:pt x="167" y="389"/>
                    <a:pt x="164" y="386"/>
                  </a:cubicBezTo>
                  <a:cubicBezTo>
                    <a:pt x="166" y="385"/>
                    <a:pt x="167" y="384"/>
                    <a:pt x="169" y="384"/>
                  </a:cubicBezTo>
                  <a:cubicBezTo>
                    <a:pt x="179" y="381"/>
                    <a:pt x="188" y="380"/>
                    <a:pt x="197" y="381"/>
                  </a:cubicBezTo>
                  <a:cubicBezTo>
                    <a:pt x="196" y="386"/>
                    <a:pt x="196" y="390"/>
                    <a:pt x="195" y="395"/>
                  </a:cubicBezTo>
                  <a:close/>
                  <a:moveTo>
                    <a:pt x="218" y="406"/>
                  </a:moveTo>
                  <a:cubicBezTo>
                    <a:pt x="214" y="402"/>
                    <a:pt x="209" y="399"/>
                    <a:pt x="203" y="397"/>
                  </a:cubicBezTo>
                  <a:cubicBezTo>
                    <a:pt x="203" y="392"/>
                    <a:pt x="203" y="387"/>
                    <a:pt x="204" y="382"/>
                  </a:cubicBezTo>
                  <a:cubicBezTo>
                    <a:pt x="214" y="385"/>
                    <a:pt x="223" y="391"/>
                    <a:pt x="230" y="399"/>
                  </a:cubicBezTo>
                  <a:cubicBezTo>
                    <a:pt x="226" y="401"/>
                    <a:pt x="222" y="404"/>
                    <a:pt x="218" y="406"/>
                  </a:cubicBezTo>
                  <a:close/>
                  <a:moveTo>
                    <a:pt x="227" y="419"/>
                  </a:moveTo>
                  <a:cubicBezTo>
                    <a:pt x="226" y="416"/>
                    <a:pt x="224" y="414"/>
                    <a:pt x="223" y="412"/>
                  </a:cubicBezTo>
                  <a:cubicBezTo>
                    <a:pt x="226" y="410"/>
                    <a:pt x="230" y="407"/>
                    <a:pt x="234" y="405"/>
                  </a:cubicBezTo>
                  <a:cubicBezTo>
                    <a:pt x="236" y="409"/>
                    <a:pt x="238" y="414"/>
                    <a:pt x="239" y="418"/>
                  </a:cubicBezTo>
                  <a:cubicBezTo>
                    <a:pt x="235" y="419"/>
                    <a:pt x="231" y="419"/>
                    <a:pt x="227" y="419"/>
                  </a:cubicBezTo>
                  <a:close/>
                  <a:moveTo>
                    <a:pt x="474" y="387"/>
                  </a:moveTo>
                  <a:cubicBezTo>
                    <a:pt x="470" y="386"/>
                    <a:pt x="466" y="386"/>
                    <a:pt x="462" y="388"/>
                  </a:cubicBezTo>
                  <a:cubicBezTo>
                    <a:pt x="464" y="381"/>
                    <a:pt x="466" y="376"/>
                    <a:pt x="470" y="371"/>
                  </a:cubicBezTo>
                  <a:cubicBezTo>
                    <a:pt x="473" y="372"/>
                    <a:pt x="475" y="374"/>
                    <a:pt x="478" y="375"/>
                  </a:cubicBezTo>
                  <a:cubicBezTo>
                    <a:pt x="477" y="379"/>
                    <a:pt x="475" y="383"/>
                    <a:pt x="474" y="387"/>
                  </a:cubicBezTo>
                  <a:close/>
                  <a:moveTo>
                    <a:pt x="497" y="353"/>
                  </a:moveTo>
                  <a:cubicBezTo>
                    <a:pt x="497" y="353"/>
                    <a:pt x="498" y="354"/>
                    <a:pt x="498" y="354"/>
                  </a:cubicBezTo>
                  <a:cubicBezTo>
                    <a:pt x="491" y="358"/>
                    <a:pt x="486" y="363"/>
                    <a:pt x="482" y="368"/>
                  </a:cubicBezTo>
                  <a:cubicBezTo>
                    <a:pt x="479" y="367"/>
                    <a:pt x="477" y="366"/>
                    <a:pt x="474" y="365"/>
                  </a:cubicBezTo>
                  <a:cubicBezTo>
                    <a:pt x="481" y="358"/>
                    <a:pt x="489" y="352"/>
                    <a:pt x="498" y="348"/>
                  </a:cubicBezTo>
                  <a:cubicBezTo>
                    <a:pt x="497" y="349"/>
                    <a:pt x="496" y="351"/>
                    <a:pt x="497" y="353"/>
                  </a:cubicBezTo>
                  <a:close/>
                  <a:moveTo>
                    <a:pt x="531" y="349"/>
                  </a:moveTo>
                  <a:cubicBezTo>
                    <a:pt x="528" y="349"/>
                    <a:pt x="525" y="348"/>
                    <a:pt x="522" y="348"/>
                  </a:cubicBezTo>
                  <a:cubicBezTo>
                    <a:pt x="515" y="348"/>
                    <a:pt x="510" y="349"/>
                    <a:pt x="504" y="351"/>
                  </a:cubicBezTo>
                  <a:cubicBezTo>
                    <a:pt x="504" y="351"/>
                    <a:pt x="504" y="350"/>
                    <a:pt x="503" y="349"/>
                  </a:cubicBezTo>
                  <a:cubicBezTo>
                    <a:pt x="502" y="348"/>
                    <a:pt x="501" y="347"/>
                    <a:pt x="500" y="347"/>
                  </a:cubicBezTo>
                  <a:cubicBezTo>
                    <a:pt x="510" y="343"/>
                    <a:pt x="522" y="341"/>
                    <a:pt x="532" y="342"/>
                  </a:cubicBezTo>
                  <a:cubicBezTo>
                    <a:pt x="532" y="344"/>
                    <a:pt x="532" y="347"/>
                    <a:pt x="531" y="349"/>
                  </a:cubicBezTo>
                  <a:close/>
                  <a:moveTo>
                    <a:pt x="555" y="361"/>
                  </a:moveTo>
                  <a:cubicBezTo>
                    <a:pt x="550" y="357"/>
                    <a:pt x="545" y="353"/>
                    <a:pt x="538" y="351"/>
                  </a:cubicBezTo>
                  <a:cubicBezTo>
                    <a:pt x="539" y="348"/>
                    <a:pt x="539" y="345"/>
                    <a:pt x="539" y="342"/>
                  </a:cubicBezTo>
                  <a:cubicBezTo>
                    <a:pt x="547" y="343"/>
                    <a:pt x="555" y="346"/>
                    <a:pt x="561" y="350"/>
                  </a:cubicBezTo>
                  <a:cubicBezTo>
                    <a:pt x="561" y="350"/>
                    <a:pt x="561" y="350"/>
                    <a:pt x="561" y="351"/>
                  </a:cubicBezTo>
                  <a:cubicBezTo>
                    <a:pt x="561" y="352"/>
                    <a:pt x="559" y="355"/>
                    <a:pt x="558" y="356"/>
                  </a:cubicBezTo>
                  <a:cubicBezTo>
                    <a:pt x="557" y="358"/>
                    <a:pt x="556" y="359"/>
                    <a:pt x="555" y="361"/>
                  </a:cubicBezTo>
                  <a:close/>
                  <a:moveTo>
                    <a:pt x="579" y="381"/>
                  </a:moveTo>
                  <a:cubicBezTo>
                    <a:pt x="575" y="381"/>
                    <a:pt x="571" y="381"/>
                    <a:pt x="567" y="381"/>
                  </a:cubicBezTo>
                  <a:cubicBezTo>
                    <a:pt x="566" y="376"/>
                    <a:pt x="563" y="371"/>
                    <a:pt x="560" y="366"/>
                  </a:cubicBezTo>
                  <a:cubicBezTo>
                    <a:pt x="563" y="363"/>
                    <a:pt x="566" y="359"/>
                    <a:pt x="567" y="355"/>
                  </a:cubicBezTo>
                  <a:cubicBezTo>
                    <a:pt x="574" y="361"/>
                    <a:pt x="578" y="370"/>
                    <a:pt x="579" y="381"/>
                  </a:cubicBezTo>
                  <a:cubicBezTo>
                    <a:pt x="579" y="381"/>
                    <a:pt x="579" y="381"/>
                    <a:pt x="579" y="381"/>
                  </a:cubicBezTo>
                  <a:close/>
                  <a:moveTo>
                    <a:pt x="651" y="387"/>
                  </a:moveTo>
                  <a:cubicBezTo>
                    <a:pt x="644" y="388"/>
                    <a:pt x="636" y="387"/>
                    <a:pt x="629" y="388"/>
                  </a:cubicBezTo>
                  <a:cubicBezTo>
                    <a:pt x="615" y="388"/>
                    <a:pt x="600" y="390"/>
                    <a:pt x="586" y="391"/>
                  </a:cubicBezTo>
                  <a:cubicBezTo>
                    <a:pt x="595" y="310"/>
                    <a:pt x="454" y="319"/>
                    <a:pt x="454" y="401"/>
                  </a:cubicBezTo>
                  <a:cubicBezTo>
                    <a:pt x="439" y="402"/>
                    <a:pt x="425" y="403"/>
                    <a:pt x="410" y="405"/>
                  </a:cubicBezTo>
                  <a:cubicBezTo>
                    <a:pt x="356" y="411"/>
                    <a:pt x="302" y="422"/>
                    <a:pt x="248" y="427"/>
                  </a:cubicBezTo>
                  <a:cubicBezTo>
                    <a:pt x="248" y="426"/>
                    <a:pt x="247" y="425"/>
                    <a:pt x="247" y="424"/>
                  </a:cubicBezTo>
                  <a:cubicBezTo>
                    <a:pt x="248" y="424"/>
                    <a:pt x="249" y="424"/>
                    <a:pt x="250" y="424"/>
                  </a:cubicBezTo>
                  <a:cubicBezTo>
                    <a:pt x="254" y="422"/>
                    <a:pt x="253" y="415"/>
                    <a:pt x="248" y="417"/>
                  </a:cubicBezTo>
                  <a:cubicBezTo>
                    <a:pt x="247" y="417"/>
                    <a:pt x="247" y="417"/>
                    <a:pt x="246" y="417"/>
                  </a:cubicBezTo>
                  <a:cubicBezTo>
                    <a:pt x="241" y="394"/>
                    <a:pt x="225" y="380"/>
                    <a:pt x="204" y="375"/>
                  </a:cubicBezTo>
                  <a:cubicBezTo>
                    <a:pt x="203" y="374"/>
                    <a:pt x="201" y="373"/>
                    <a:pt x="199" y="374"/>
                  </a:cubicBezTo>
                  <a:cubicBezTo>
                    <a:pt x="189" y="373"/>
                    <a:pt x="178" y="374"/>
                    <a:pt x="167" y="377"/>
                  </a:cubicBezTo>
                  <a:cubicBezTo>
                    <a:pt x="154" y="381"/>
                    <a:pt x="138" y="389"/>
                    <a:pt x="128" y="400"/>
                  </a:cubicBezTo>
                  <a:cubicBezTo>
                    <a:pt x="127" y="401"/>
                    <a:pt x="127" y="401"/>
                    <a:pt x="127" y="402"/>
                  </a:cubicBezTo>
                  <a:cubicBezTo>
                    <a:pt x="117" y="413"/>
                    <a:pt x="112" y="428"/>
                    <a:pt x="122" y="443"/>
                  </a:cubicBezTo>
                  <a:cubicBezTo>
                    <a:pt x="112" y="444"/>
                    <a:pt x="102" y="445"/>
                    <a:pt x="92" y="446"/>
                  </a:cubicBezTo>
                  <a:cubicBezTo>
                    <a:pt x="68" y="447"/>
                    <a:pt x="45" y="443"/>
                    <a:pt x="31" y="422"/>
                  </a:cubicBezTo>
                  <a:cubicBezTo>
                    <a:pt x="20" y="405"/>
                    <a:pt x="17" y="382"/>
                    <a:pt x="16" y="363"/>
                  </a:cubicBezTo>
                  <a:cubicBezTo>
                    <a:pt x="14" y="347"/>
                    <a:pt x="14" y="331"/>
                    <a:pt x="13" y="315"/>
                  </a:cubicBezTo>
                  <a:cubicBezTo>
                    <a:pt x="12" y="310"/>
                    <a:pt x="11" y="303"/>
                    <a:pt x="10" y="295"/>
                  </a:cubicBezTo>
                  <a:cubicBezTo>
                    <a:pt x="33" y="300"/>
                    <a:pt x="54" y="278"/>
                    <a:pt x="47" y="254"/>
                  </a:cubicBezTo>
                  <a:cubicBezTo>
                    <a:pt x="46" y="250"/>
                    <a:pt x="39" y="252"/>
                    <a:pt x="40" y="256"/>
                  </a:cubicBezTo>
                  <a:cubicBezTo>
                    <a:pt x="46" y="275"/>
                    <a:pt x="28" y="293"/>
                    <a:pt x="9" y="288"/>
                  </a:cubicBezTo>
                  <a:cubicBezTo>
                    <a:pt x="8" y="272"/>
                    <a:pt x="11" y="257"/>
                    <a:pt x="25" y="251"/>
                  </a:cubicBezTo>
                  <a:cubicBezTo>
                    <a:pt x="34" y="248"/>
                    <a:pt x="46" y="252"/>
                    <a:pt x="54" y="253"/>
                  </a:cubicBezTo>
                  <a:cubicBezTo>
                    <a:pt x="63" y="254"/>
                    <a:pt x="72" y="254"/>
                    <a:pt x="81" y="254"/>
                  </a:cubicBezTo>
                  <a:cubicBezTo>
                    <a:pt x="98" y="254"/>
                    <a:pt x="116" y="252"/>
                    <a:pt x="132" y="245"/>
                  </a:cubicBezTo>
                  <a:cubicBezTo>
                    <a:pt x="189" y="222"/>
                    <a:pt x="186" y="148"/>
                    <a:pt x="186" y="97"/>
                  </a:cubicBezTo>
                  <a:cubicBezTo>
                    <a:pt x="186" y="96"/>
                    <a:pt x="185" y="95"/>
                    <a:pt x="184" y="94"/>
                  </a:cubicBezTo>
                  <a:cubicBezTo>
                    <a:pt x="177" y="28"/>
                    <a:pt x="283" y="22"/>
                    <a:pt x="332" y="16"/>
                  </a:cubicBezTo>
                  <a:cubicBezTo>
                    <a:pt x="398" y="8"/>
                    <a:pt x="469" y="6"/>
                    <a:pt x="534" y="22"/>
                  </a:cubicBezTo>
                  <a:cubicBezTo>
                    <a:pt x="563" y="30"/>
                    <a:pt x="592" y="43"/>
                    <a:pt x="613" y="66"/>
                  </a:cubicBezTo>
                  <a:cubicBezTo>
                    <a:pt x="641" y="98"/>
                    <a:pt x="645" y="152"/>
                    <a:pt x="650" y="193"/>
                  </a:cubicBezTo>
                  <a:cubicBezTo>
                    <a:pt x="655" y="240"/>
                    <a:pt x="661" y="288"/>
                    <a:pt x="666" y="335"/>
                  </a:cubicBezTo>
                  <a:cubicBezTo>
                    <a:pt x="667" y="349"/>
                    <a:pt x="669" y="382"/>
                    <a:pt x="651" y="387"/>
                  </a:cubicBezTo>
                  <a:close/>
                  <a:moveTo>
                    <a:pt x="675" y="357"/>
                  </a:moveTo>
                  <a:cubicBezTo>
                    <a:pt x="674" y="357"/>
                    <a:pt x="674" y="357"/>
                    <a:pt x="673" y="357"/>
                  </a:cubicBezTo>
                  <a:cubicBezTo>
                    <a:pt x="673" y="353"/>
                    <a:pt x="673" y="349"/>
                    <a:pt x="673" y="345"/>
                  </a:cubicBezTo>
                  <a:cubicBezTo>
                    <a:pt x="677" y="344"/>
                    <a:pt x="684" y="344"/>
                    <a:pt x="686" y="349"/>
                  </a:cubicBezTo>
                  <a:cubicBezTo>
                    <a:pt x="688" y="354"/>
                    <a:pt x="678" y="356"/>
                    <a:pt x="675" y="3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00EB6C1B-FCE1-4D32-845D-9738DD960AEC}"/>
                </a:ext>
              </a:extLst>
            </p:cNvPr>
            <p:cNvSpPr/>
            <p:nvPr/>
          </p:nvSpPr>
          <p:spPr bwMode="auto">
            <a:xfrm>
              <a:off x="3179" y="2171"/>
              <a:ext cx="120" cy="64"/>
            </a:xfrm>
            <a:custGeom>
              <a:gdLst>
                <a:gd fmla="*/ 41 w 45" name="T0"/>
                <a:gd fmla="*/ 15 h 24" name="T1"/>
                <a:gd fmla="*/ 7 w 45" name="T2"/>
                <a:gd fmla="*/ 1 h 24" name="T3"/>
                <a:gd fmla="*/ 5 w 45" name="T4"/>
                <a:gd fmla="*/ 8 h 24" name="T5"/>
                <a:gd fmla="*/ 37 w 45" name="T6"/>
                <a:gd fmla="*/ 22 h 24" name="T7"/>
                <a:gd fmla="*/ 41 w 45" name="T8"/>
                <a:gd fmla="*/ 15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5">
                  <a:moveTo>
                    <a:pt x="41" y="15"/>
                  </a:moveTo>
                  <a:cubicBezTo>
                    <a:pt x="31" y="8"/>
                    <a:pt x="19" y="3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7" y="10"/>
                    <a:pt x="28" y="15"/>
                    <a:pt x="37" y="22"/>
                  </a:cubicBezTo>
                  <a:cubicBezTo>
                    <a:pt x="41" y="24"/>
                    <a:pt x="45" y="18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4E48D85-083D-47C1-B3B6-65B85DC1CADC}"/>
                </a:ext>
              </a:extLst>
            </p:cNvPr>
            <p:cNvSpPr/>
            <p:nvPr/>
          </p:nvSpPr>
          <p:spPr bwMode="auto">
            <a:xfrm>
              <a:off x="3168" y="2230"/>
              <a:ext cx="109" cy="19"/>
            </a:xfrm>
            <a:custGeom>
              <a:gdLst>
                <a:gd fmla="*/ 36 w 41" name="T0"/>
                <a:gd fmla="*/ 0 h 7" name="T1"/>
                <a:gd fmla="*/ 5 w 41" name="T2"/>
                <a:gd fmla="*/ 0 h 7" name="T3"/>
                <a:gd fmla="*/ 5 w 41" name="T4"/>
                <a:gd fmla="*/ 7 h 7" name="T5"/>
                <a:gd fmla="*/ 36 w 41" name="T6"/>
                <a:gd fmla="*/ 7 h 7" name="T7"/>
                <a:gd fmla="*/ 36 w 41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41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1" y="7"/>
                    <a:pt x="4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7ECE510-62CA-4247-8CF0-130DABA4C32E}"/>
                </a:ext>
              </a:extLst>
            </p:cNvPr>
            <p:cNvSpPr/>
            <p:nvPr/>
          </p:nvSpPr>
          <p:spPr bwMode="auto">
            <a:xfrm>
              <a:off x="3211" y="2257"/>
              <a:ext cx="69" cy="61"/>
            </a:xfrm>
            <a:custGeom>
              <a:gdLst>
                <a:gd fmla="*/ 18 w 26" name="T0"/>
                <a:gd fmla="*/ 3 h 23" name="T1"/>
                <a:gd fmla="*/ 3 w 26" name="T2"/>
                <a:gd fmla="*/ 15 h 23" name="T3"/>
                <a:gd fmla="*/ 8 w 26" name="T4"/>
                <a:gd fmla="*/ 20 h 23" name="T5"/>
                <a:gd fmla="*/ 22 w 26" name="T6"/>
                <a:gd fmla="*/ 9 h 23" name="T7"/>
                <a:gd fmla="*/ 18 w 26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6">
                  <a:moveTo>
                    <a:pt x="18" y="3"/>
                  </a:moveTo>
                  <a:cubicBezTo>
                    <a:pt x="12" y="6"/>
                    <a:pt x="8" y="11"/>
                    <a:pt x="3" y="15"/>
                  </a:cubicBezTo>
                  <a:cubicBezTo>
                    <a:pt x="0" y="18"/>
                    <a:pt x="5" y="23"/>
                    <a:pt x="8" y="20"/>
                  </a:cubicBezTo>
                  <a:cubicBezTo>
                    <a:pt x="12" y="16"/>
                    <a:pt x="17" y="12"/>
                    <a:pt x="22" y="9"/>
                  </a:cubicBezTo>
                  <a:cubicBezTo>
                    <a:pt x="26" y="7"/>
                    <a:pt x="22" y="0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B4D6113-36B4-47E8-B8DD-F959603042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3" y="1602"/>
              <a:ext cx="340" cy="518"/>
            </a:xfrm>
            <a:custGeom>
              <a:gdLst>
                <a:gd fmla="*/ 111 w 127" name="T0"/>
                <a:gd fmla="*/ 52 h 193" name="T1"/>
                <a:gd fmla="*/ 40 w 127" name="T2"/>
                <a:gd fmla="*/ 15 h 193" name="T3"/>
                <a:gd fmla="*/ 2 w 127" name="T4"/>
                <a:gd fmla="*/ 91 h 193" name="T5"/>
                <a:gd fmla="*/ 11 w 127" name="T6"/>
                <a:gd fmla="*/ 184 h 193" name="T7"/>
                <a:gd fmla="*/ 18 w 127" name="T8"/>
                <a:gd fmla="*/ 182 h 193" name="T9"/>
                <a:gd fmla="*/ 16 w 127" name="T10"/>
                <a:gd fmla="*/ 177 h 193" name="T11"/>
                <a:gd fmla="*/ 16 w 127" name="T12"/>
                <a:gd fmla="*/ 177 h 193" name="T13"/>
                <a:gd fmla="*/ 106 w 127" name="T14"/>
                <a:gd fmla="*/ 170 h 193" name="T15"/>
                <a:gd fmla="*/ 107 w 127" name="T16"/>
                <a:gd fmla="*/ 169 h 193" name="T17"/>
                <a:gd fmla="*/ 86 w 127" name="T18"/>
                <a:gd fmla="*/ 175 h 193" name="T19"/>
                <a:gd fmla="*/ 22 w 127" name="T20"/>
                <a:gd fmla="*/ 177 h 193" name="T21"/>
                <a:gd fmla="*/ 20 w 127" name="T22"/>
                <a:gd fmla="*/ 184 h 193" name="T23"/>
                <a:gd fmla="*/ 113 w 127" name="T24"/>
                <a:gd fmla="*/ 177 h 193" name="T25"/>
                <a:gd fmla="*/ 116 w 127" name="T26"/>
                <a:gd fmla="*/ 173 h 193" name="T27"/>
                <a:gd fmla="*/ 111 w 127" name="T28"/>
                <a:gd fmla="*/ 52 h 193" name="T29"/>
                <a:gd fmla="*/ 111 w 127" name="T30"/>
                <a:gd fmla="*/ 135 h 193" name="T31"/>
                <a:gd fmla="*/ 109 w 127" name="T32"/>
                <a:gd fmla="*/ 163 h 193" name="T33"/>
                <a:gd fmla="*/ 108 w 127" name="T34"/>
                <a:gd fmla="*/ 167 h 193" name="T35"/>
                <a:gd fmla="*/ 104 w 127" name="T36"/>
                <a:gd fmla="*/ 163 h 193" name="T37"/>
                <a:gd fmla="*/ 16 w 127" name="T38"/>
                <a:gd fmla="*/ 170 h 193" name="T39"/>
                <a:gd fmla="*/ 14 w 127" name="T40"/>
                <a:gd fmla="*/ 171 h 193" name="T41"/>
                <a:gd fmla="*/ 70 w 127" name="T42"/>
                <a:gd fmla="*/ 20 h 193" name="T43"/>
                <a:gd fmla="*/ 111 w 127" name="T44"/>
                <a:gd fmla="*/ 135 h 19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93" w="127">
                  <a:moveTo>
                    <a:pt x="111" y="52"/>
                  </a:moveTo>
                  <a:cubicBezTo>
                    <a:pt x="99" y="27"/>
                    <a:pt x="70" y="0"/>
                    <a:pt x="40" y="15"/>
                  </a:cubicBezTo>
                  <a:cubicBezTo>
                    <a:pt x="11" y="30"/>
                    <a:pt x="5" y="60"/>
                    <a:pt x="2" y="91"/>
                  </a:cubicBezTo>
                  <a:cubicBezTo>
                    <a:pt x="0" y="120"/>
                    <a:pt x="0" y="156"/>
                    <a:pt x="11" y="184"/>
                  </a:cubicBezTo>
                  <a:cubicBezTo>
                    <a:pt x="12" y="188"/>
                    <a:pt x="19" y="186"/>
                    <a:pt x="18" y="182"/>
                  </a:cubicBezTo>
                  <a:cubicBezTo>
                    <a:pt x="17" y="180"/>
                    <a:pt x="16" y="179"/>
                    <a:pt x="16" y="177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46" y="177"/>
                    <a:pt x="76" y="175"/>
                    <a:pt x="106" y="170"/>
                  </a:cubicBezTo>
                  <a:cubicBezTo>
                    <a:pt x="106" y="169"/>
                    <a:pt x="107" y="169"/>
                    <a:pt x="107" y="169"/>
                  </a:cubicBezTo>
                  <a:cubicBezTo>
                    <a:pt x="103" y="174"/>
                    <a:pt x="93" y="174"/>
                    <a:pt x="86" y="175"/>
                  </a:cubicBezTo>
                  <a:cubicBezTo>
                    <a:pt x="66" y="179"/>
                    <a:pt x="42" y="183"/>
                    <a:pt x="22" y="177"/>
                  </a:cubicBezTo>
                  <a:cubicBezTo>
                    <a:pt x="18" y="176"/>
                    <a:pt x="16" y="182"/>
                    <a:pt x="20" y="184"/>
                  </a:cubicBezTo>
                  <a:cubicBezTo>
                    <a:pt x="49" y="193"/>
                    <a:pt x="85" y="184"/>
                    <a:pt x="113" y="177"/>
                  </a:cubicBezTo>
                  <a:cubicBezTo>
                    <a:pt x="115" y="176"/>
                    <a:pt x="116" y="175"/>
                    <a:pt x="116" y="173"/>
                  </a:cubicBezTo>
                  <a:cubicBezTo>
                    <a:pt x="119" y="135"/>
                    <a:pt x="127" y="88"/>
                    <a:pt x="111" y="52"/>
                  </a:cubicBezTo>
                  <a:close/>
                  <a:moveTo>
                    <a:pt x="111" y="135"/>
                  </a:moveTo>
                  <a:cubicBezTo>
                    <a:pt x="111" y="144"/>
                    <a:pt x="110" y="154"/>
                    <a:pt x="109" y="163"/>
                  </a:cubicBezTo>
                  <a:cubicBezTo>
                    <a:pt x="109" y="164"/>
                    <a:pt x="109" y="166"/>
                    <a:pt x="108" y="167"/>
                  </a:cubicBezTo>
                  <a:cubicBezTo>
                    <a:pt x="109" y="165"/>
                    <a:pt x="107" y="162"/>
                    <a:pt x="104" y="163"/>
                  </a:cubicBezTo>
                  <a:cubicBezTo>
                    <a:pt x="75" y="168"/>
                    <a:pt x="46" y="169"/>
                    <a:pt x="16" y="170"/>
                  </a:cubicBezTo>
                  <a:cubicBezTo>
                    <a:pt x="15" y="170"/>
                    <a:pt x="15" y="170"/>
                    <a:pt x="14" y="171"/>
                  </a:cubicBezTo>
                  <a:cubicBezTo>
                    <a:pt x="2" y="121"/>
                    <a:pt x="1" y="1"/>
                    <a:pt x="70" y="20"/>
                  </a:cubicBezTo>
                  <a:cubicBezTo>
                    <a:pt x="116" y="33"/>
                    <a:pt x="113" y="99"/>
                    <a:pt x="11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FBB50D0E-A678-40D9-AAEC-DB90DE9DB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3" y="1556"/>
              <a:ext cx="310" cy="526"/>
            </a:xfrm>
            <a:custGeom>
              <a:gdLst>
                <a:gd fmla="*/ 68 w 116" name="T0"/>
                <a:gd fmla="*/ 25 h 196" name="T1"/>
                <a:gd fmla="*/ 25 w 116" name="T2"/>
                <a:gd fmla="*/ 173 h 196" name="T3"/>
                <a:gd fmla="*/ 26 w 116" name="T4"/>
                <a:gd fmla="*/ 179 h 196" name="T5"/>
                <a:gd fmla="*/ 28 w 116" name="T6"/>
                <a:gd fmla="*/ 186 h 196" name="T7"/>
                <a:gd fmla="*/ 35 w 116" name="T8"/>
                <a:gd fmla="*/ 185 h 196" name="T9"/>
                <a:gd fmla="*/ 95 w 116" name="T10"/>
                <a:gd fmla="*/ 191 h 196" name="T11"/>
                <a:gd fmla="*/ 111 w 116" name="T12"/>
                <a:gd fmla="*/ 149 h 196" name="T13"/>
                <a:gd fmla="*/ 68 w 116" name="T14"/>
                <a:gd fmla="*/ 25 h 196" name="T15"/>
                <a:gd fmla="*/ 39 w 116" name="T16"/>
                <a:gd fmla="*/ 179 h 196" name="T17"/>
                <a:gd fmla="*/ 88 w 116" name="T18"/>
                <a:gd fmla="*/ 179 h 196" name="T19"/>
                <a:gd fmla="*/ 91 w 116" name="T20"/>
                <a:gd fmla="*/ 182 h 196" name="T21"/>
                <a:gd fmla="*/ 97 w 116" name="T22"/>
                <a:gd fmla="*/ 182 h 196" name="T23"/>
                <a:gd fmla="*/ 39 w 116" name="T24"/>
                <a:gd fmla="*/ 179 h 196" name="T25"/>
                <a:gd fmla="*/ 99 w 116" name="T26"/>
                <a:gd fmla="*/ 175 h 196" name="T27"/>
                <a:gd fmla="*/ 98 w 116" name="T28"/>
                <a:gd fmla="*/ 175 h 196" name="T29"/>
                <a:gd fmla="*/ 97 w 116" name="T30"/>
                <a:gd fmla="*/ 175 h 196" name="T31"/>
                <a:gd fmla="*/ 93 w 116" name="T32"/>
                <a:gd fmla="*/ 172 h 196" name="T33"/>
                <a:gd fmla="*/ 32 w 116" name="T34"/>
                <a:gd fmla="*/ 172 h 196" name="T35"/>
                <a:gd fmla="*/ 24 w 116" name="T36"/>
                <a:gd fmla="*/ 106 h 196" name="T37"/>
                <a:gd fmla="*/ 52 w 116" name="T38"/>
                <a:gd fmla="*/ 30 h 196" name="T39"/>
                <a:gd fmla="*/ 105 w 116" name="T40"/>
                <a:gd fmla="*/ 126 h 196" name="T41"/>
                <a:gd fmla="*/ 99 w 116" name="T42"/>
                <a:gd fmla="*/ 175 h 19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6" w="115">
                  <a:moveTo>
                    <a:pt x="68" y="25"/>
                  </a:moveTo>
                  <a:cubicBezTo>
                    <a:pt x="0" y="0"/>
                    <a:pt x="15" y="123"/>
                    <a:pt x="25" y="173"/>
                  </a:cubicBezTo>
                  <a:cubicBezTo>
                    <a:pt x="22" y="174"/>
                    <a:pt x="22" y="179"/>
                    <a:pt x="26" y="179"/>
                  </a:cubicBezTo>
                  <a:cubicBezTo>
                    <a:pt x="27" y="182"/>
                    <a:pt x="27" y="184"/>
                    <a:pt x="28" y="186"/>
                  </a:cubicBezTo>
                  <a:cubicBezTo>
                    <a:pt x="29" y="191"/>
                    <a:pt x="35" y="189"/>
                    <a:pt x="35" y="185"/>
                  </a:cubicBezTo>
                  <a:cubicBezTo>
                    <a:pt x="52" y="195"/>
                    <a:pt x="77" y="196"/>
                    <a:pt x="95" y="191"/>
                  </a:cubicBezTo>
                  <a:cubicBezTo>
                    <a:pt x="110" y="187"/>
                    <a:pt x="109" y="161"/>
                    <a:pt x="111" y="149"/>
                  </a:cubicBezTo>
                  <a:cubicBezTo>
                    <a:pt x="116" y="108"/>
                    <a:pt x="114" y="42"/>
                    <a:pt x="68" y="25"/>
                  </a:cubicBezTo>
                  <a:close/>
                  <a:moveTo>
                    <a:pt x="39" y="179"/>
                  </a:moveTo>
                  <a:cubicBezTo>
                    <a:pt x="88" y="179"/>
                    <a:pt x="88" y="179"/>
                    <a:pt x="88" y="179"/>
                  </a:cubicBezTo>
                  <a:cubicBezTo>
                    <a:pt x="88" y="181"/>
                    <a:pt x="89" y="182"/>
                    <a:pt x="91" y="182"/>
                  </a:cubicBezTo>
                  <a:cubicBezTo>
                    <a:pt x="97" y="182"/>
                    <a:pt x="97" y="182"/>
                    <a:pt x="97" y="182"/>
                  </a:cubicBezTo>
                  <a:cubicBezTo>
                    <a:pt x="89" y="193"/>
                    <a:pt x="53" y="185"/>
                    <a:pt x="39" y="179"/>
                  </a:cubicBezTo>
                  <a:close/>
                  <a:moveTo>
                    <a:pt x="99" y="175"/>
                  </a:moveTo>
                  <a:cubicBezTo>
                    <a:pt x="99" y="175"/>
                    <a:pt x="99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3"/>
                    <a:pt x="95" y="172"/>
                    <a:pt x="93" y="172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8" y="150"/>
                    <a:pt x="25" y="128"/>
                    <a:pt x="24" y="106"/>
                  </a:cubicBezTo>
                  <a:cubicBezTo>
                    <a:pt x="22" y="84"/>
                    <a:pt x="20" y="32"/>
                    <a:pt x="52" y="30"/>
                  </a:cubicBezTo>
                  <a:cubicBezTo>
                    <a:pt x="100" y="26"/>
                    <a:pt x="105" y="93"/>
                    <a:pt x="105" y="126"/>
                  </a:cubicBezTo>
                  <a:cubicBezTo>
                    <a:pt x="105" y="142"/>
                    <a:pt x="103" y="159"/>
                    <a:pt x="9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60C05801-C1AE-4404-A47C-2678EA8CDE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9" y="1581"/>
              <a:ext cx="371" cy="496"/>
            </a:xfrm>
            <a:custGeom>
              <a:gdLst>
                <a:gd fmla="*/ 134 w 139" name="T0"/>
                <a:gd fmla="*/ 133 h 185" name="T1"/>
                <a:gd fmla="*/ 116 w 139" name="T2"/>
                <a:gd fmla="*/ 66 h 185" name="T3"/>
                <a:gd fmla="*/ 39 w 139" name="T4"/>
                <a:gd fmla="*/ 30 h 185" name="T5"/>
                <a:gd fmla="*/ 29 w 139" name="T6"/>
                <a:gd fmla="*/ 177 h 185" name="T7"/>
                <a:gd fmla="*/ 36 w 139" name="T8"/>
                <a:gd fmla="*/ 178 h 185" name="T9"/>
                <a:gd fmla="*/ 71 w 139" name="T10"/>
                <a:gd fmla="*/ 184 h 185" name="T11"/>
                <a:gd fmla="*/ 124 w 139" name="T12"/>
                <a:gd fmla="*/ 173 h 185" name="T13"/>
                <a:gd fmla="*/ 134 w 139" name="T14"/>
                <a:gd fmla="*/ 133 h 185" name="T15"/>
                <a:gd fmla="*/ 121 w 139" name="T16"/>
                <a:gd fmla="*/ 166 h 185" name="T17"/>
                <a:gd fmla="*/ 79 w 139" name="T18"/>
                <a:gd fmla="*/ 177 h 185" name="T19"/>
                <a:gd fmla="*/ 42 w 139" name="T20"/>
                <a:gd fmla="*/ 174 h 185" name="T21"/>
                <a:gd fmla="*/ 119 w 139" name="T22"/>
                <a:gd fmla="*/ 166 h 185" name="T23"/>
                <a:gd fmla="*/ 117 w 139" name="T24"/>
                <a:gd fmla="*/ 159 h 185" name="T25"/>
                <a:gd fmla="*/ 34 w 139" name="T26"/>
                <a:gd fmla="*/ 168 h 185" name="T27"/>
                <a:gd fmla="*/ 33 w 139" name="T28"/>
                <a:gd fmla="*/ 168 h 185" name="T29"/>
                <a:gd fmla="*/ 32 w 139" name="T30"/>
                <a:gd fmla="*/ 51 h 185" name="T31"/>
                <a:gd fmla="*/ 76 w 139" name="T32"/>
                <a:gd fmla="*/ 26 h 185" name="T33"/>
                <a:gd fmla="*/ 112 w 139" name="T34"/>
                <a:gd fmla="*/ 75 h 185" name="T35"/>
                <a:gd fmla="*/ 121 w 139" name="T36"/>
                <a:gd fmla="*/ 166 h 18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5" w="139">
                  <a:moveTo>
                    <a:pt x="134" y="133"/>
                  </a:moveTo>
                  <a:cubicBezTo>
                    <a:pt x="132" y="110"/>
                    <a:pt x="124" y="87"/>
                    <a:pt x="116" y="66"/>
                  </a:cubicBezTo>
                  <a:cubicBezTo>
                    <a:pt x="103" y="32"/>
                    <a:pt x="73" y="0"/>
                    <a:pt x="39" y="30"/>
                  </a:cubicBezTo>
                  <a:cubicBezTo>
                    <a:pt x="0" y="66"/>
                    <a:pt x="12" y="134"/>
                    <a:pt x="29" y="177"/>
                  </a:cubicBezTo>
                  <a:cubicBezTo>
                    <a:pt x="30" y="181"/>
                    <a:pt x="35" y="180"/>
                    <a:pt x="36" y="178"/>
                  </a:cubicBezTo>
                  <a:cubicBezTo>
                    <a:pt x="44" y="185"/>
                    <a:pt x="61" y="184"/>
                    <a:pt x="71" y="184"/>
                  </a:cubicBezTo>
                  <a:cubicBezTo>
                    <a:pt x="88" y="184"/>
                    <a:pt x="109" y="183"/>
                    <a:pt x="124" y="173"/>
                  </a:cubicBezTo>
                  <a:cubicBezTo>
                    <a:pt x="137" y="165"/>
                    <a:pt x="135" y="145"/>
                    <a:pt x="134" y="133"/>
                  </a:cubicBezTo>
                  <a:close/>
                  <a:moveTo>
                    <a:pt x="121" y="166"/>
                  </a:moveTo>
                  <a:cubicBezTo>
                    <a:pt x="113" y="176"/>
                    <a:pt x="91" y="176"/>
                    <a:pt x="79" y="177"/>
                  </a:cubicBezTo>
                  <a:cubicBezTo>
                    <a:pt x="70" y="177"/>
                    <a:pt x="52" y="179"/>
                    <a:pt x="42" y="174"/>
                  </a:cubicBezTo>
                  <a:cubicBezTo>
                    <a:pt x="68" y="169"/>
                    <a:pt x="94" y="172"/>
                    <a:pt x="119" y="166"/>
                  </a:cubicBezTo>
                  <a:cubicBezTo>
                    <a:pt x="124" y="164"/>
                    <a:pt x="122" y="158"/>
                    <a:pt x="117" y="159"/>
                  </a:cubicBezTo>
                  <a:cubicBezTo>
                    <a:pt x="90" y="165"/>
                    <a:pt x="61" y="161"/>
                    <a:pt x="34" y="16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19" y="131"/>
                    <a:pt x="13" y="88"/>
                    <a:pt x="32" y="51"/>
                  </a:cubicBezTo>
                  <a:cubicBezTo>
                    <a:pt x="41" y="35"/>
                    <a:pt x="57" y="21"/>
                    <a:pt x="76" y="26"/>
                  </a:cubicBezTo>
                  <a:cubicBezTo>
                    <a:pt x="96" y="31"/>
                    <a:pt x="105" y="57"/>
                    <a:pt x="112" y="75"/>
                  </a:cubicBezTo>
                  <a:cubicBezTo>
                    <a:pt x="120" y="97"/>
                    <a:pt x="139" y="145"/>
                    <a:pt x="12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1DCDD28-F447-444F-8422-70CD0E52B435}"/>
                </a:ext>
              </a:extLst>
            </p:cNvPr>
            <p:cNvSpPr/>
            <p:nvPr/>
          </p:nvSpPr>
          <p:spPr bwMode="auto">
            <a:xfrm>
              <a:off x="3785" y="2208"/>
              <a:ext cx="112" cy="100"/>
            </a:xfrm>
            <a:custGeom>
              <a:gdLst>
                <a:gd fmla="*/ 38 w 42" name="T0"/>
                <a:gd fmla="*/ 23 h 37" name="T1"/>
                <a:gd fmla="*/ 15 w 42" name="T2"/>
                <a:gd fmla="*/ 9 h 37" name="T3"/>
                <a:gd fmla="*/ 29 w 42" name="T4"/>
                <a:gd fmla="*/ 10 h 37" name="T5"/>
                <a:gd fmla="*/ 31 w 42" name="T6"/>
                <a:gd fmla="*/ 4 h 37" name="T7"/>
                <a:gd fmla="*/ 19 w 42" name="T8"/>
                <a:gd fmla="*/ 0 h 37" name="T9"/>
                <a:gd fmla="*/ 6 w 42" name="T10"/>
                <a:gd fmla="*/ 7 h 37" name="T11"/>
                <a:gd fmla="*/ 6 w 42" name="T12"/>
                <a:gd fmla="*/ 12 h 37" name="T13"/>
                <a:gd fmla="*/ 28 w 42" name="T14"/>
                <a:gd fmla="*/ 26 h 37" name="T15"/>
                <a:gd fmla="*/ 8 w 42" name="T16"/>
                <a:gd fmla="*/ 25 h 37" name="T17"/>
                <a:gd fmla="*/ 4 w 42" name="T18"/>
                <a:gd fmla="*/ 32 h 37" name="T19"/>
                <a:gd fmla="*/ 39 w 42" name="T20"/>
                <a:gd fmla="*/ 29 h 37" name="T21"/>
                <a:gd fmla="*/ 38 w 42" name="T22"/>
                <a:gd fmla="*/ 23 h 3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" w="42">
                  <a:moveTo>
                    <a:pt x="38" y="23"/>
                  </a:moveTo>
                  <a:cubicBezTo>
                    <a:pt x="30" y="19"/>
                    <a:pt x="23" y="13"/>
                    <a:pt x="15" y="9"/>
                  </a:cubicBezTo>
                  <a:cubicBezTo>
                    <a:pt x="19" y="7"/>
                    <a:pt x="23" y="8"/>
                    <a:pt x="29" y="10"/>
                  </a:cubicBezTo>
                  <a:cubicBezTo>
                    <a:pt x="33" y="12"/>
                    <a:pt x="35" y="5"/>
                    <a:pt x="31" y="4"/>
                  </a:cubicBezTo>
                  <a:cubicBezTo>
                    <a:pt x="27" y="2"/>
                    <a:pt x="23" y="0"/>
                    <a:pt x="19" y="0"/>
                  </a:cubicBezTo>
                  <a:cubicBezTo>
                    <a:pt x="14" y="0"/>
                    <a:pt x="9" y="3"/>
                    <a:pt x="6" y="7"/>
                  </a:cubicBezTo>
                  <a:cubicBezTo>
                    <a:pt x="4" y="8"/>
                    <a:pt x="4" y="12"/>
                    <a:pt x="6" y="12"/>
                  </a:cubicBezTo>
                  <a:cubicBezTo>
                    <a:pt x="14" y="16"/>
                    <a:pt x="21" y="21"/>
                    <a:pt x="28" y="26"/>
                  </a:cubicBezTo>
                  <a:cubicBezTo>
                    <a:pt x="21" y="28"/>
                    <a:pt x="14" y="28"/>
                    <a:pt x="8" y="25"/>
                  </a:cubicBezTo>
                  <a:cubicBezTo>
                    <a:pt x="3" y="24"/>
                    <a:pt x="0" y="30"/>
                    <a:pt x="4" y="32"/>
                  </a:cubicBezTo>
                  <a:cubicBezTo>
                    <a:pt x="16" y="37"/>
                    <a:pt x="28" y="34"/>
                    <a:pt x="39" y="29"/>
                  </a:cubicBezTo>
                  <a:cubicBezTo>
                    <a:pt x="42" y="28"/>
                    <a:pt x="40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7082DBF-E75E-48C9-9217-0E132DA14A7C}"/>
                </a:ext>
              </a:extLst>
            </p:cNvPr>
            <p:cNvSpPr/>
            <p:nvPr/>
          </p:nvSpPr>
          <p:spPr bwMode="auto">
            <a:xfrm>
              <a:off x="3897" y="2214"/>
              <a:ext cx="102" cy="80"/>
            </a:xfrm>
            <a:custGeom>
              <a:gdLst>
                <a:gd fmla="*/ 32 w 38" name="T0"/>
                <a:gd fmla="*/ 18 h 30" name="T1"/>
                <a:gd fmla="*/ 8 w 38" name="T2"/>
                <a:gd fmla="*/ 15 h 30" name="T3"/>
                <a:gd fmla="*/ 9 w 38" name="T4"/>
                <a:gd fmla="*/ 10 h 30" name="T5"/>
                <a:gd fmla="*/ 11 w 38" name="T6"/>
                <a:gd fmla="*/ 8 h 30" name="T7"/>
                <a:gd fmla="*/ 15 w 38" name="T8"/>
                <a:gd fmla="*/ 8 h 30" name="T9"/>
                <a:gd fmla="*/ 17 w 38" name="T10"/>
                <a:gd fmla="*/ 2 h 30" name="T11"/>
                <a:gd fmla="*/ 4 w 38" name="T12"/>
                <a:gd fmla="*/ 4 h 30" name="T13"/>
                <a:gd fmla="*/ 1 w 38" name="T14"/>
                <a:gd fmla="*/ 17 h 30" name="T15"/>
                <a:gd fmla="*/ 34 w 38" name="T16"/>
                <a:gd fmla="*/ 25 h 30" name="T17"/>
                <a:gd fmla="*/ 32 w 38" name="T18"/>
                <a:gd fmla="*/ 18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38">
                  <a:moveTo>
                    <a:pt x="32" y="18"/>
                  </a:moveTo>
                  <a:cubicBezTo>
                    <a:pt x="25" y="21"/>
                    <a:pt x="13" y="23"/>
                    <a:pt x="8" y="15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2" y="8"/>
                    <a:pt x="14" y="8"/>
                    <a:pt x="15" y="8"/>
                  </a:cubicBezTo>
                  <a:cubicBezTo>
                    <a:pt x="20" y="9"/>
                    <a:pt x="22" y="3"/>
                    <a:pt x="17" y="2"/>
                  </a:cubicBezTo>
                  <a:cubicBezTo>
                    <a:pt x="13" y="0"/>
                    <a:pt x="8" y="1"/>
                    <a:pt x="4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6" y="30"/>
                    <a:pt x="23" y="29"/>
                    <a:pt x="34" y="25"/>
                  </a:cubicBezTo>
                  <a:cubicBezTo>
                    <a:pt x="38" y="24"/>
                    <a:pt x="37" y="17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914CD713-922A-487E-9F7B-91325DE830D1}"/>
                </a:ext>
              </a:extLst>
            </p:cNvPr>
            <p:cNvSpPr/>
            <p:nvPr/>
          </p:nvSpPr>
          <p:spPr bwMode="auto">
            <a:xfrm>
              <a:off x="3980" y="2187"/>
              <a:ext cx="86" cy="118"/>
            </a:xfrm>
            <a:custGeom>
              <a:gdLst>
                <a:gd fmla="*/ 16 w 32" name="T0"/>
                <a:gd fmla="*/ 9 h 44" name="T1"/>
                <a:gd fmla="*/ 10 w 32" name="T2"/>
                <a:gd fmla="*/ 13 h 44" name="T3"/>
                <a:gd fmla="*/ 10 w 32" name="T4"/>
                <a:gd fmla="*/ 13 h 44" name="T5"/>
                <a:gd fmla="*/ 8 w 32" name="T6"/>
                <a:gd fmla="*/ 4 h 44" name="T7"/>
                <a:gd fmla="*/ 1 w 32" name="T8"/>
                <a:gd fmla="*/ 6 h 44" name="T9"/>
                <a:gd fmla="*/ 6 w 32" name="T10"/>
                <a:gd fmla="*/ 29 h 44" name="T11"/>
                <a:gd fmla="*/ 13 w 32" name="T12"/>
                <a:gd fmla="*/ 29 h 44" name="T13"/>
                <a:gd fmla="*/ 16 w 32" name="T14"/>
                <a:gd fmla="*/ 18 h 44" name="T15"/>
                <a:gd fmla="*/ 23 w 32" name="T16"/>
                <a:gd fmla="*/ 38 h 44" name="T17"/>
                <a:gd fmla="*/ 29 w 32" name="T18"/>
                <a:gd fmla="*/ 40 h 44" name="T19"/>
                <a:gd fmla="*/ 16 w 32" name="T20"/>
                <a:gd fmla="*/ 9 h 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" w="32">
                  <a:moveTo>
                    <a:pt x="16" y="9"/>
                  </a:moveTo>
                  <a:cubicBezTo>
                    <a:pt x="13" y="8"/>
                    <a:pt x="11" y="10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0"/>
                    <a:pt x="9" y="7"/>
                    <a:pt x="8" y="4"/>
                  </a:cubicBezTo>
                  <a:cubicBezTo>
                    <a:pt x="7" y="0"/>
                    <a:pt x="0" y="2"/>
                    <a:pt x="1" y="6"/>
                  </a:cubicBezTo>
                  <a:cubicBezTo>
                    <a:pt x="4" y="14"/>
                    <a:pt x="6" y="21"/>
                    <a:pt x="6" y="29"/>
                  </a:cubicBezTo>
                  <a:cubicBezTo>
                    <a:pt x="6" y="34"/>
                    <a:pt x="13" y="34"/>
                    <a:pt x="13" y="29"/>
                  </a:cubicBezTo>
                  <a:cubicBezTo>
                    <a:pt x="13" y="25"/>
                    <a:pt x="15" y="22"/>
                    <a:pt x="16" y="18"/>
                  </a:cubicBezTo>
                  <a:cubicBezTo>
                    <a:pt x="23" y="23"/>
                    <a:pt x="24" y="29"/>
                    <a:pt x="23" y="38"/>
                  </a:cubicBezTo>
                  <a:cubicBezTo>
                    <a:pt x="22" y="42"/>
                    <a:pt x="29" y="44"/>
                    <a:pt x="29" y="40"/>
                  </a:cubicBezTo>
                  <a:cubicBezTo>
                    <a:pt x="32" y="27"/>
                    <a:pt x="29" y="15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B102D89-7E75-41CA-AB2C-BC56DA56BF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2216"/>
              <a:ext cx="142" cy="89"/>
            </a:xfrm>
            <a:custGeom>
              <a:gdLst>
                <a:gd fmla="*/ 51 w 53" name="T0"/>
                <a:gd fmla="*/ 10 h 33" name="T1"/>
                <a:gd fmla="*/ 26 w 53" name="T2"/>
                <a:gd fmla="*/ 3 h 33" name="T3"/>
                <a:gd fmla="*/ 23 w 53" name="T4"/>
                <a:gd fmla="*/ 4 h 33" name="T5"/>
                <a:gd fmla="*/ 10 w 53" name="T6"/>
                <a:gd fmla="*/ 5 h 33" name="T7"/>
                <a:gd fmla="*/ 7 w 53" name="T8"/>
                <a:gd fmla="*/ 6 h 33" name="T9"/>
                <a:gd fmla="*/ 4 w 53" name="T10"/>
                <a:gd fmla="*/ 8 h 33" name="T11"/>
                <a:gd fmla="*/ 5 w 53" name="T12"/>
                <a:gd fmla="*/ 15 h 33" name="T13"/>
                <a:gd fmla="*/ 9 w 53" name="T14"/>
                <a:gd fmla="*/ 28 h 33" name="T15"/>
                <a:gd fmla="*/ 22 w 53" name="T16"/>
                <a:gd fmla="*/ 22 h 33" name="T17"/>
                <a:gd fmla="*/ 27 w 53" name="T18"/>
                <a:gd fmla="*/ 14 h 33" name="T19"/>
                <a:gd fmla="*/ 28 w 53" name="T20"/>
                <a:gd fmla="*/ 22 h 33" name="T21"/>
                <a:gd fmla="*/ 29 w 53" name="T22"/>
                <a:gd fmla="*/ 27 h 33" name="T23"/>
                <a:gd fmla="*/ 44 w 53" name="T24"/>
                <a:gd fmla="*/ 26 h 33" name="T25"/>
                <a:gd fmla="*/ 51 w 53" name="T26"/>
                <a:gd fmla="*/ 10 h 33" name="T27"/>
                <a:gd fmla="*/ 20 w 53" name="T28"/>
                <a:gd fmla="*/ 11 h 33" name="T29"/>
                <a:gd fmla="*/ 20 w 53" name="T30"/>
                <a:gd fmla="*/ 12 h 33" name="T31"/>
                <a:gd fmla="*/ 19 w 53" name="T32"/>
                <a:gd fmla="*/ 14 h 33" name="T33"/>
                <a:gd fmla="*/ 18 w 53" name="T34"/>
                <a:gd fmla="*/ 15 h 33" name="T35"/>
                <a:gd fmla="*/ 17 w 53" name="T36"/>
                <a:gd fmla="*/ 16 h 33" name="T37"/>
                <a:gd fmla="*/ 14 w 53" name="T38"/>
                <a:gd fmla="*/ 20 h 33" name="T39"/>
                <a:gd fmla="*/ 12 w 53" name="T40"/>
                <a:gd fmla="*/ 21 h 33" name="T41"/>
                <a:gd fmla="*/ 12 w 53" name="T42"/>
                <a:gd fmla="*/ 21 h 33" name="T43"/>
                <a:gd fmla="*/ 12 w 53" name="T44"/>
                <a:gd fmla="*/ 20 h 33" name="T45"/>
                <a:gd fmla="*/ 13 w 53" name="T46"/>
                <a:gd fmla="*/ 12 h 33" name="T47"/>
                <a:gd fmla="*/ 17 w 53" name="T48"/>
                <a:gd fmla="*/ 11 h 33" name="T49"/>
                <a:gd fmla="*/ 20 w 53" name="T50"/>
                <a:gd fmla="*/ 11 h 33" name="T51"/>
                <a:gd fmla="*/ 20 w 53" name="T52"/>
                <a:gd fmla="*/ 11 h 33" name="T53"/>
                <a:gd fmla="*/ 20 w 53" name="T54"/>
                <a:gd fmla="*/ 11 h 33" name="T55"/>
                <a:gd fmla="*/ 44 w 53" name="T56"/>
                <a:gd fmla="*/ 15 h 33" name="T57"/>
                <a:gd fmla="*/ 41 w 53" name="T58"/>
                <a:gd fmla="*/ 20 h 33" name="T59"/>
                <a:gd fmla="*/ 39 w 53" name="T60"/>
                <a:gd fmla="*/ 22 h 33" name="T61"/>
                <a:gd fmla="*/ 37 w 53" name="T62"/>
                <a:gd fmla="*/ 22 h 33" name="T63"/>
                <a:gd fmla="*/ 36 w 53" name="T64"/>
                <a:gd fmla="*/ 23 h 33" name="T65"/>
                <a:gd fmla="*/ 35 w 53" name="T66"/>
                <a:gd fmla="*/ 23 h 33" name="T67"/>
                <a:gd fmla="*/ 35 w 53" name="T68"/>
                <a:gd fmla="*/ 23 h 33" name="T69"/>
                <a:gd fmla="*/ 35 w 53" name="T70"/>
                <a:gd fmla="*/ 23 h 33" name="T71"/>
                <a:gd fmla="*/ 35 w 53" name="T72"/>
                <a:gd fmla="*/ 22 h 33" name="T73"/>
                <a:gd fmla="*/ 34 w 53" name="T74"/>
                <a:gd fmla="*/ 15 h 33" name="T75"/>
                <a:gd fmla="*/ 34 w 53" name="T76"/>
                <a:gd fmla="*/ 13 h 33" name="T77"/>
                <a:gd fmla="*/ 38 w 53" name="T78"/>
                <a:gd fmla="*/ 12 h 33" name="T79"/>
                <a:gd fmla="*/ 40 w 53" name="T80"/>
                <a:gd fmla="*/ 9 h 33" name="T81"/>
                <a:gd fmla="*/ 40 w 53" name="T82"/>
                <a:gd fmla="*/ 9 h 33" name="T83"/>
                <a:gd fmla="*/ 44 w 53" name="T84"/>
                <a:gd fmla="*/ 12 h 33" name="T85"/>
                <a:gd fmla="*/ 44 w 53" name="T86"/>
                <a:gd fmla="*/ 12 h 33" name="T87"/>
                <a:gd fmla="*/ 44 w 53" name="T88"/>
                <a:gd fmla="*/ 13 h 33" name="T89"/>
                <a:gd fmla="*/ 44 w 53" name="T90"/>
                <a:gd fmla="*/ 15 h 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3" w="52">
                  <a:moveTo>
                    <a:pt x="51" y="10"/>
                  </a:moveTo>
                  <a:cubicBezTo>
                    <a:pt x="48" y="0"/>
                    <a:pt x="33" y="2"/>
                    <a:pt x="26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0" y="3"/>
                    <a:pt x="14" y="4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0" y="9"/>
                    <a:pt x="1" y="15"/>
                    <a:pt x="5" y="15"/>
                  </a:cubicBezTo>
                  <a:cubicBezTo>
                    <a:pt x="4" y="20"/>
                    <a:pt x="4" y="26"/>
                    <a:pt x="9" y="28"/>
                  </a:cubicBezTo>
                  <a:cubicBezTo>
                    <a:pt x="14" y="30"/>
                    <a:pt x="19" y="25"/>
                    <a:pt x="22" y="22"/>
                  </a:cubicBezTo>
                  <a:cubicBezTo>
                    <a:pt x="24" y="20"/>
                    <a:pt x="26" y="17"/>
                    <a:pt x="27" y="14"/>
                  </a:cubicBezTo>
                  <a:cubicBezTo>
                    <a:pt x="27" y="17"/>
                    <a:pt x="28" y="19"/>
                    <a:pt x="28" y="22"/>
                  </a:cubicBezTo>
                  <a:cubicBezTo>
                    <a:pt x="28" y="23"/>
                    <a:pt x="28" y="25"/>
                    <a:pt x="29" y="27"/>
                  </a:cubicBezTo>
                  <a:cubicBezTo>
                    <a:pt x="33" y="33"/>
                    <a:pt x="40" y="30"/>
                    <a:pt x="44" y="26"/>
                  </a:cubicBezTo>
                  <a:cubicBezTo>
                    <a:pt x="49" y="22"/>
                    <a:pt x="53" y="16"/>
                    <a:pt x="51" y="10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3"/>
                    <a:pt x="19" y="14"/>
                  </a:cubicBezTo>
                  <a:cubicBezTo>
                    <a:pt x="19" y="14"/>
                    <a:pt x="18" y="15"/>
                    <a:pt x="18" y="15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6" y="18"/>
                    <a:pt x="14" y="19"/>
                    <a:pt x="14" y="20"/>
                  </a:cubicBezTo>
                  <a:cubicBezTo>
                    <a:pt x="13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0"/>
                    <a:pt x="12" y="21"/>
                    <a:pt x="12" y="20"/>
                  </a:cubicBezTo>
                  <a:cubicBezTo>
                    <a:pt x="11" y="17"/>
                    <a:pt x="12" y="15"/>
                    <a:pt x="13" y="12"/>
                  </a:cubicBezTo>
                  <a:cubicBezTo>
                    <a:pt x="14" y="12"/>
                    <a:pt x="16" y="11"/>
                    <a:pt x="17" y="11"/>
                  </a:cubicBezTo>
                  <a:cubicBezTo>
                    <a:pt x="18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44" y="15"/>
                  </a:moveTo>
                  <a:cubicBezTo>
                    <a:pt x="43" y="17"/>
                    <a:pt x="42" y="19"/>
                    <a:pt x="41" y="20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38" y="22"/>
                    <a:pt x="38" y="22"/>
                    <a:pt x="37" y="22"/>
                  </a:cubicBezTo>
                  <a:cubicBezTo>
                    <a:pt x="37" y="22"/>
                    <a:pt x="37" y="23"/>
                    <a:pt x="36" y="23"/>
                  </a:cubicBezTo>
                  <a:cubicBezTo>
                    <a:pt x="36" y="23"/>
                    <a:pt x="36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2"/>
                    <a:pt x="35" y="22"/>
                  </a:cubicBezTo>
                  <a:cubicBezTo>
                    <a:pt x="35" y="20"/>
                    <a:pt x="34" y="17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5" y="13"/>
                    <a:pt x="37" y="12"/>
                    <a:pt x="38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2" y="10"/>
                    <a:pt x="44" y="11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3"/>
                    <a:pt x="44" y="13"/>
                  </a:cubicBezTo>
                  <a:cubicBezTo>
                    <a:pt x="44" y="13"/>
                    <a:pt x="44" y="15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696CE22-D8F5-4CBF-B83C-1872B6C7B356}"/>
                </a:ext>
              </a:extLst>
            </p:cNvPr>
            <p:cNvSpPr/>
            <p:nvPr/>
          </p:nvSpPr>
          <p:spPr bwMode="auto">
            <a:xfrm>
              <a:off x="4224" y="2163"/>
              <a:ext cx="101" cy="112"/>
            </a:xfrm>
            <a:custGeom>
              <a:gdLst>
                <a:gd fmla="*/ 32 w 38" name="T0"/>
                <a:gd fmla="*/ 32 h 42" name="T1"/>
                <a:gd fmla="*/ 9 w 38" name="T2"/>
                <a:gd fmla="*/ 35 h 42" name="T3"/>
                <a:gd fmla="*/ 10 w 38" name="T4"/>
                <a:gd fmla="*/ 5 h 42" name="T5"/>
                <a:gd fmla="*/ 3 w 38" name="T6"/>
                <a:gd fmla="*/ 5 h 42" name="T7"/>
                <a:gd fmla="*/ 1 w 38" name="T8"/>
                <a:gd fmla="*/ 37 h 42" name="T9"/>
                <a:gd fmla="*/ 4 w 38" name="T10"/>
                <a:gd fmla="*/ 42 h 42" name="T11"/>
                <a:gd fmla="*/ 34 w 38" name="T12"/>
                <a:gd fmla="*/ 39 h 42" name="T13"/>
                <a:gd fmla="*/ 32 w 38" name="T14"/>
                <a:gd fmla="*/ 32 h 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" w="38">
                  <a:moveTo>
                    <a:pt x="32" y="32"/>
                  </a:moveTo>
                  <a:cubicBezTo>
                    <a:pt x="25" y="35"/>
                    <a:pt x="16" y="35"/>
                    <a:pt x="9" y="35"/>
                  </a:cubicBezTo>
                  <a:cubicBezTo>
                    <a:pt x="10" y="25"/>
                    <a:pt x="10" y="15"/>
                    <a:pt x="10" y="5"/>
                  </a:cubicBezTo>
                  <a:cubicBezTo>
                    <a:pt x="10" y="0"/>
                    <a:pt x="3" y="0"/>
                    <a:pt x="3" y="5"/>
                  </a:cubicBezTo>
                  <a:cubicBezTo>
                    <a:pt x="3" y="16"/>
                    <a:pt x="3" y="27"/>
                    <a:pt x="1" y="37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14" y="42"/>
                    <a:pt x="24" y="42"/>
                    <a:pt x="34" y="39"/>
                  </a:cubicBezTo>
                  <a:cubicBezTo>
                    <a:pt x="38" y="38"/>
                    <a:pt x="37" y="31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04953D13-378D-4920-9C0D-4362FE6AB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" y="2173"/>
              <a:ext cx="88" cy="119"/>
            </a:xfrm>
            <a:custGeom>
              <a:gdLst>
                <a:gd fmla="*/ 32 w 33" name="T0"/>
                <a:gd fmla="*/ 26 h 44" name="T1"/>
                <a:gd fmla="*/ 23 w 33" name="T2"/>
                <a:gd fmla="*/ 16 h 44" name="T3"/>
                <a:gd fmla="*/ 13 w 33" name="T4"/>
                <a:gd fmla="*/ 22 h 44" name="T5"/>
                <a:gd fmla="*/ 9 w 33" name="T6"/>
                <a:gd fmla="*/ 5 h 44" name="T7"/>
                <a:gd fmla="*/ 2 w 33" name="T8"/>
                <a:gd fmla="*/ 7 h 44" name="T9"/>
                <a:gd fmla="*/ 7 w 33" name="T10"/>
                <a:gd fmla="*/ 31 h 44" name="T11"/>
                <a:gd fmla="*/ 4 w 33" name="T12"/>
                <a:gd fmla="*/ 37 h 44" name="T13"/>
                <a:gd fmla="*/ 27 w 33" name="T14"/>
                <a:gd fmla="*/ 40 h 44" name="T15"/>
                <a:gd fmla="*/ 32 w 33" name="T16"/>
                <a:gd fmla="*/ 26 h 44" name="T17"/>
                <a:gd fmla="*/ 15 w 33" name="T18"/>
                <a:gd fmla="*/ 34 h 44" name="T19"/>
                <a:gd fmla="*/ 22 w 33" name="T20"/>
                <a:gd fmla="*/ 24 h 44" name="T21"/>
                <a:gd fmla="*/ 25 w 33" name="T22"/>
                <a:gd fmla="*/ 27 h 44" name="T23"/>
                <a:gd fmla="*/ 15 w 33" name="T24"/>
                <a:gd fmla="*/ 34 h 4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4" w="33">
                  <a:moveTo>
                    <a:pt x="32" y="26"/>
                  </a:moveTo>
                  <a:cubicBezTo>
                    <a:pt x="32" y="21"/>
                    <a:pt x="28" y="16"/>
                    <a:pt x="23" y="16"/>
                  </a:cubicBezTo>
                  <a:cubicBezTo>
                    <a:pt x="19" y="16"/>
                    <a:pt x="15" y="19"/>
                    <a:pt x="13" y="22"/>
                  </a:cubicBezTo>
                  <a:cubicBezTo>
                    <a:pt x="12" y="16"/>
                    <a:pt x="11" y="10"/>
                    <a:pt x="9" y="5"/>
                  </a:cubicBezTo>
                  <a:cubicBezTo>
                    <a:pt x="8" y="0"/>
                    <a:pt x="1" y="2"/>
                    <a:pt x="2" y="7"/>
                  </a:cubicBezTo>
                  <a:cubicBezTo>
                    <a:pt x="4" y="15"/>
                    <a:pt x="6" y="23"/>
                    <a:pt x="7" y="31"/>
                  </a:cubicBezTo>
                  <a:cubicBezTo>
                    <a:pt x="3" y="30"/>
                    <a:pt x="0" y="36"/>
                    <a:pt x="4" y="37"/>
                  </a:cubicBezTo>
                  <a:cubicBezTo>
                    <a:pt x="11" y="41"/>
                    <a:pt x="20" y="44"/>
                    <a:pt x="27" y="40"/>
                  </a:cubicBezTo>
                  <a:cubicBezTo>
                    <a:pt x="32" y="37"/>
                    <a:pt x="33" y="31"/>
                    <a:pt x="32" y="26"/>
                  </a:cubicBezTo>
                  <a:close/>
                  <a:moveTo>
                    <a:pt x="15" y="34"/>
                  </a:moveTo>
                  <a:cubicBezTo>
                    <a:pt x="16" y="30"/>
                    <a:pt x="19" y="25"/>
                    <a:pt x="22" y="24"/>
                  </a:cubicBezTo>
                  <a:cubicBezTo>
                    <a:pt x="24" y="23"/>
                    <a:pt x="25" y="25"/>
                    <a:pt x="25" y="27"/>
                  </a:cubicBezTo>
                  <a:cubicBezTo>
                    <a:pt x="27" y="35"/>
                    <a:pt x="21" y="35"/>
                    <a:pt x="1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DBE55CFC-86A6-4899-8ECE-E721E89D250F}"/>
                </a:ext>
              </a:extLst>
            </p:cNvPr>
            <p:cNvSpPr/>
            <p:nvPr/>
          </p:nvSpPr>
          <p:spPr bwMode="auto">
            <a:xfrm>
              <a:off x="4445" y="2192"/>
              <a:ext cx="97" cy="94"/>
            </a:xfrm>
            <a:custGeom>
              <a:gdLst>
                <a:gd fmla="*/ 32 w 36" name="T0"/>
                <a:gd fmla="*/ 5 h 35" name="T1"/>
                <a:gd fmla="*/ 25 w 36" name="T2"/>
                <a:gd fmla="*/ 7 h 35" name="T3"/>
                <a:gd fmla="*/ 25 w 36" name="T4"/>
                <a:gd fmla="*/ 25 h 35" name="T5"/>
                <a:gd fmla="*/ 23 w 36" name="T6"/>
                <a:gd fmla="*/ 27 h 35" name="T7"/>
                <a:gd fmla="*/ 23 w 36" name="T8"/>
                <a:gd fmla="*/ 27 h 35" name="T9"/>
                <a:gd fmla="*/ 22 w 36" name="T10"/>
                <a:gd fmla="*/ 27 h 35" name="T11"/>
                <a:gd fmla="*/ 21 w 36" name="T12"/>
                <a:gd fmla="*/ 27 h 35" name="T13"/>
                <a:gd fmla="*/ 20 w 36" name="T14"/>
                <a:gd fmla="*/ 27 h 35" name="T15"/>
                <a:gd fmla="*/ 19 w 36" name="T16"/>
                <a:gd fmla="*/ 26 h 35" name="T17"/>
                <a:gd fmla="*/ 12 w 36" name="T18"/>
                <a:gd fmla="*/ 20 h 35" name="T19"/>
                <a:gd fmla="*/ 14 w 36" name="T20"/>
                <a:gd fmla="*/ 14 h 35" name="T21"/>
                <a:gd fmla="*/ 10 w 36" name="T22"/>
                <a:gd fmla="*/ 7 h 35" name="T23"/>
                <a:gd fmla="*/ 17 w 36" name="T24"/>
                <a:gd fmla="*/ 33 h 35" name="T25"/>
                <a:gd fmla="*/ 31 w 36" name="T26"/>
                <a:gd fmla="*/ 30 h 35" name="T27"/>
                <a:gd fmla="*/ 32 w 36" name="T28"/>
                <a:gd fmla="*/ 5 h 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5" w="36">
                  <a:moveTo>
                    <a:pt x="32" y="5"/>
                  </a:moveTo>
                  <a:cubicBezTo>
                    <a:pt x="31" y="0"/>
                    <a:pt x="24" y="2"/>
                    <a:pt x="25" y="7"/>
                  </a:cubicBezTo>
                  <a:cubicBezTo>
                    <a:pt x="27" y="12"/>
                    <a:pt x="28" y="20"/>
                    <a:pt x="25" y="25"/>
                  </a:cubicBezTo>
                  <a:cubicBezTo>
                    <a:pt x="25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2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2" y="27"/>
                    <a:pt x="20" y="27"/>
                    <a:pt x="20" y="27"/>
                  </a:cubicBezTo>
                  <a:cubicBezTo>
                    <a:pt x="20" y="27"/>
                    <a:pt x="19" y="26"/>
                    <a:pt x="19" y="26"/>
                  </a:cubicBezTo>
                  <a:cubicBezTo>
                    <a:pt x="16" y="25"/>
                    <a:pt x="14" y="23"/>
                    <a:pt x="12" y="20"/>
                  </a:cubicBezTo>
                  <a:cubicBezTo>
                    <a:pt x="11" y="18"/>
                    <a:pt x="11" y="16"/>
                    <a:pt x="14" y="14"/>
                  </a:cubicBezTo>
                  <a:cubicBezTo>
                    <a:pt x="18" y="11"/>
                    <a:pt x="14" y="5"/>
                    <a:pt x="10" y="7"/>
                  </a:cubicBezTo>
                  <a:cubicBezTo>
                    <a:pt x="0" y="15"/>
                    <a:pt x="6" y="29"/>
                    <a:pt x="17" y="33"/>
                  </a:cubicBezTo>
                  <a:cubicBezTo>
                    <a:pt x="22" y="35"/>
                    <a:pt x="27" y="34"/>
                    <a:pt x="31" y="30"/>
                  </a:cubicBezTo>
                  <a:cubicBezTo>
                    <a:pt x="36" y="23"/>
                    <a:pt x="34" y="12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0396058B-310C-4649-B54F-D4567A57CD8F}"/>
                </a:ext>
              </a:extLst>
            </p:cNvPr>
            <p:cNvSpPr/>
            <p:nvPr/>
          </p:nvSpPr>
          <p:spPr bwMode="auto">
            <a:xfrm>
              <a:off x="4552" y="2198"/>
              <a:ext cx="91" cy="96"/>
            </a:xfrm>
            <a:custGeom>
              <a:gdLst>
                <a:gd fmla="*/ 31 w 34" name="T0"/>
                <a:gd fmla="*/ 25 h 36" name="T1"/>
                <a:gd fmla="*/ 15 w 34" name="T2"/>
                <a:gd fmla="*/ 10 h 36" name="T3"/>
                <a:gd fmla="*/ 14 w 34" name="T4"/>
                <a:gd fmla="*/ 8 h 36" name="T5"/>
                <a:gd fmla="*/ 21 w 34" name="T6"/>
                <a:gd fmla="*/ 12 h 36" name="T7"/>
                <a:gd fmla="*/ 24 w 34" name="T8"/>
                <a:gd fmla="*/ 5 h 36" name="T9"/>
                <a:gd fmla="*/ 12 w 34" name="T10"/>
                <a:gd fmla="*/ 1 h 36" name="T11"/>
                <a:gd fmla="*/ 7 w 34" name="T12"/>
                <a:gd fmla="*/ 8 h 36" name="T13"/>
                <a:gd fmla="*/ 21 w 34" name="T14"/>
                <a:gd fmla="*/ 27 h 36" name="T15"/>
                <a:gd fmla="*/ 8 w 34" name="T16"/>
                <a:gd fmla="*/ 23 h 36" name="T17"/>
                <a:gd fmla="*/ 3 w 34" name="T18"/>
                <a:gd fmla="*/ 28 h 36" name="T19"/>
                <a:gd fmla="*/ 31 w 34" name="T20"/>
                <a:gd fmla="*/ 31 h 36" name="T21"/>
                <a:gd fmla="*/ 31 w 34" name="T22"/>
                <a:gd fmla="*/ 25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34">
                  <a:moveTo>
                    <a:pt x="31" y="25"/>
                  </a:moveTo>
                  <a:cubicBezTo>
                    <a:pt x="25" y="22"/>
                    <a:pt x="19" y="17"/>
                    <a:pt x="15" y="10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6" y="8"/>
                    <a:pt x="19" y="11"/>
                    <a:pt x="21" y="12"/>
                  </a:cubicBezTo>
                  <a:cubicBezTo>
                    <a:pt x="24" y="14"/>
                    <a:pt x="28" y="8"/>
                    <a:pt x="24" y="5"/>
                  </a:cubicBezTo>
                  <a:cubicBezTo>
                    <a:pt x="21" y="3"/>
                    <a:pt x="16" y="0"/>
                    <a:pt x="12" y="1"/>
                  </a:cubicBezTo>
                  <a:cubicBezTo>
                    <a:pt x="8" y="1"/>
                    <a:pt x="7" y="4"/>
                    <a:pt x="7" y="8"/>
                  </a:cubicBezTo>
                  <a:cubicBezTo>
                    <a:pt x="7" y="16"/>
                    <a:pt x="14" y="23"/>
                    <a:pt x="21" y="27"/>
                  </a:cubicBezTo>
                  <a:cubicBezTo>
                    <a:pt x="17" y="28"/>
                    <a:pt x="12" y="27"/>
                    <a:pt x="8" y="23"/>
                  </a:cubicBezTo>
                  <a:cubicBezTo>
                    <a:pt x="5" y="20"/>
                    <a:pt x="0" y="25"/>
                    <a:pt x="3" y="28"/>
                  </a:cubicBezTo>
                  <a:cubicBezTo>
                    <a:pt x="11" y="36"/>
                    <a:pt x="21" y="36"/>
                    <a:pt x="31" y="31"/>
                  </a:cubicBezTo>
                  <a:cubicBezTo>
                    <a:pt x="33" y="30"/>
                    <a:pt x="34" y="26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234448A-7B84-4C04-8F27-6242BC632AA6}"/>
                </a:ext>
              </a:extLst>
            </p:cNvPr>
            <p:cNvSpPr/>
            <p:nvPr/>
          </p:nvSpPr>
          <p:spPr bwMode="auto">
            <a:xfrm>
              <a:off x="2500" y="1626"/>
              <a:ext cx="206" cy="408"/>
            </a:xfrm>
            <a:custGeom>
              <a:gdLst>
                <a:gd fmla="*/ 69 w 77" name="T0"/>
                <a:gd fmla="*/ 133 h 152" name="T1"/>
                <a:gd fmla="*/ 52 w 77" name="T2"/>
                <a:gd fmla="*/ 138 h 152" name="T3"/>
                <a:gd fmla="*/ 53 w 77" name="T4"/>
                <a:gd fmla="*/ 132 h 152" name="T5"/>
                <a:gd fmla="*/ 38 w 77" name="T6"/>
                <a:gd fmla="*/ 70 h 152" name="T7"/>
                <a:gd fmla="*/ 29 w 77" name="T8"/>
                <a:gd fmla="*/ 6 h 152" name="T9"/>
                <a:gd fmla="*/ 20 w 77" name="T10"/>
                <a:gd fmla="*/ 8 h 152" name="T11"/>
                <a:gd fmla="*/ 21 w 77" name="T12"/>
                <a:gd fmla="*/ 14 h 152" name="T13"/>
                <a:gd fmla="*/ 2 w 77" name="T14"/>
                <a:gd fmla="*/ 94 h 152" name="T15"/>
                <a:gd fmla="*/ 11 w 77" name="T16"/>
                <a:gd fmla="*/ 96 h 152" name="T17"/>
                <a:gd fmla="*/ 27 w 77" name="T18"/>
                <a:gd fmla="*/ 49 h 152" name="T19"/>
                <a:gd fmla="*/ 31 w 77" name="T20"/>
                <a:gd fmla="*/ 82 h 152" name="T21"/>
                <a:gd fmla="*/ 45 w 77" name="T22"/>
                <a:gd fmla="*/ 137 h 152" name="T23"/>
                <a:gd fmla="*/ 48 w 77" name="T24"/>
                <a:gd fmla="*/ 138 h 152" name="T25"/>
                <a:gd fmla="*/ 33 w 77" name="T26"/>
                <a:gd fmla="*/ 142 h 152" name="T27"/>
                <a:gd fmla="*/ 35 w 77" name="T28"/>
                <a:gd fmla="*/ 151 h 152" name="T29"/>
                <a:gd fmla="*/ 72 w 77" name="T30"/>
                <a:gd fmla="*/ 142 h 152" name="T31"/>
                <a:gd fmla="*/ 69 w 77" name="T32"/>
                <a:gd fmla="*/ 133 h 15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2" w="77">
                  <a:moveTo>
                    <a:pt x="69" y="133"/>
                  </a:moveTo>
                  <a:cubicBezTo>
                    <a:pt x="63" y="135"/>
                    <a:pt x="58" y="136"/>
                    <a:pt x="52" y="138"/>
                  </a:cubicBezTo>
                  <a:cubicBezTo>
                    <a:pt x="54" y="136"/>
                    <a:pt x="55" y="134"/>
                    <a:pt x="53" y="132"/>
                  </a:cubicBezTo>
                  <a:cubicBezTo>
                    <a:pt x="41" y="116"/>
                    <a:pt x="41" y="90"/>
                    <a:pt x="38" y="70"/>
                  </a:cubicBezTo>
                  <a:cubicBezTo>
                    <a:pt x="36" y="49"/>
                    <a:pt x="34" y="27"/>
                    <a:pt x="29" y="6"/>
                  </a:cubicBezTo>
                  <a:cubicBezTo>
                    <a:pt x="28" y="0"/>
                    <a:pt x="19" y="2"/>
                    <a:pt x="20" y="8"/>
                  </a:cubicBezTo>
                  <a:cubicBezTo>
                    <a:pt x="21" y="10"/>
                    <a:pt x="21" y="12"/>
                    <a:pt x="21" y="14"/>
                  </a:cubicBezTo>
                  <a:cubicBezTo>
                    <a:pt x="26" y="41"/>
                    <a:pt x="10" y="68"/>
                    <a:pt x="2" y="94"/>
                  </a:cubicBezTo>
                  <a:cubicBezTo>
                    <a:pt x="0" y="99"/>
                    <a:pt x="9" y="102"/>
                    <a:pt x="11" y="96"/>
                  </a:cubicBezTo>
                  <a:cubicBezTo>
                    <a:pt x="16" y="80"/>
                    <a:pt x="23" y="65"/>
                    <a:pt x="27" y="49"/>
                  </a:cubicBezTo>
                  <a:cubicBezTo>
                    <a:pt x="28" y="60"/>
                    <a:pt x="29" y="71"/>
                    <a:pt x="31" y="82"/>
                  </a:cubicBezTo>
                  <a:cubicBezTo>
                    <a:pt x="33" y="100"/>
                    <a:pt x="34" y="121"/>
                    <a:pt x="45" y="137"/>
                  </a:cubicBezTo>
                  <a:cubicBezTo>
                    <a:pt x="46" y="138"/>
                    <a:pt x="47" y="138"/>
                    <a:pt x="48" y="138"/>
                  </a:cubicBezTo>
                  <a:cubicBezTo>
                    <a:pt x="43" y="140"/>
                    <a:pt x="38" y="141"/>
                    <a:pt x="33" y="142"/>
                  </a:cubicBezTo>
                  <a:cubicBezTo>
                    <a:pt x="27" y="143"/>
                    <a:pt x="29" y="152"/>
                    <a:pt x="35" y="151"/>
                  </a:cubicBezTo>
                  <a:cubicBezTo>
                    <a:pt x="47" y="148"/>
                    <a:pt x="60" y="146"/>
                    <a:pt x="72" y="142"/>
                  </a:cubicBezTo>
                  <a:cubicBezTo>
                    <a:pt x="77" y="140"/>
                    <a:pt x="75" y="131"/>
                    <a:pt x="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3C9C8653-E916-400F-8C77-2953B72038E1}"/>
                </a:ext>
              </a:extLst>
            </p:cNvPr>
            <p:cNvSpPr/>
            <p:nvPr/>
          </p:nvSpPr>
          <p:spPr bwMode="auto">
            <a:xfrm>
              <a:off x="2660" y="1731"/>
              <a:ext cx="168" cy="169"/>
            </a:xfrm>
            <a:custGeom>
              <a:gdLst>
                <a:gd fmla="*/ 55 w 63" name="T0"/>
                <a:gd fmla="*/ 21 h 63" name="T1"/>
                <a:gd fmla="*/ 33 w 63" name="T2"/>
                <a:gd fmla="*/ 27 h 63" name="T3"/>
                <a:gd fmla="*/ 23 w 63" name="T4"/>
                <a:gd fmla="*/ 5 h 63" name="T5"/>
                <a:gd fmla="*/ 15 w 63" name="T6"/>
                <a:gd fmla="*/ 10 h 63" name="T7"/>
                <a:gd fmla="*/ 24 w 63" name="T8"/>
                <a:gd fmla="*/ 30 h 63" name="T9"/>
                <a:gd fmla="*/ 5 w 63" name="T10"/>
                <a:gd fmla="*/ 40 h 63" name="T11"/>
                <a:gd fmla="*/ 10 w 63" name="T12"/>
                <a:gd fmla="*/ 48 h 63" name="T13"/>
                <a:gd fmla="*/ 28 w 63" name="T14"/>
                <a:gd fmla="*/ 38 h 63" name="T15"/>
                <a:gd fmla="*/ 37 w 63" name="T16"/>
                <a:gd fmla="*/ 58 h 63" name="T17"/>
                <a:gd fmla="*/ 45 w 63" name="T18"/>
                <a:gd fmla="*/ 54 h 63" name="T19"/>
                <a:gd fmla="*/ 36 w 63" name="T20"/>
                <a:gd fmla="*/ 35 h 63" name="T21"/>
                <a:gd fmla="*/ 57 w 63" name="T22"/>
                <a:gd fmla="*/ 30 h 63" name="T23"/>
                <a:gd fmla="*/ 55 w 63" name="T24"/>
                <a:gd fmla="*/ 21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62">
                  <a:moveTo>
                    <a:pt x="55" y="21"/>
                  </a:moveTo>
                  <a:cubicBezTo>
                    <a:pt x="47" y="22"/>
                    <a:pt x="40" y="24"/>
                    <a:pt x="33" y="27"/>
                  </a:cubicBezTo>
                  <a:cubicBezTo>
                    <a:pt x="30" y="19"/>
                    <a:pt x="27" y="12"/>
                    <a:pt x="23" y="5"/>
                  </a:cubicBezTo>
                  <a:cubicBezTo>
                    <a:pt x="21" y="0"/>
                    <a:pt x="13" y="4"/>
                    <a:pt x="15" y="10"/>
                  </a:cubicBezTo>
                  <a:cubicBezTo>
                    <a:pt x="19" y="16"/>
                    <a:pt x="22" y="23"/>
                    <a:pt x="24" y="30"/>
                  </a:cubicBezTo>
                  <a:cubicBezTo>
                    <a:pt x="18" y="33"/>
                    <a:pt x="11" y="36"/>
                    <a:pt x="5" y="40"/>
                  </a:cubicBezTo>
                  <a:cubicBezTo>
                    <a:pt x="0" y="43"/>
                    <a:pt x="4" y="51"/>
                    <a:pt x="10" y="48"/>
                  </a:cubicBezTo>
                  <a:cubicBezTo>
                    <a:pt x="16" y="44"/>
                    <a:pt x="22" y="41"/>
                    <a:pt x="28" y="38"/>
                  </a:cubicBezTo>
                  <a:cubicBezTo>
                    <a:pt x="31" y="45"/>
                    <a:pt x="34" y="52"/>
                    <a:pt x="37" y="58"/>
                  </a:cubicBezTo>
                  <a:cubicBezTo>
                    <a:pt x="39" y="63"/>
                    <a:pt x="47" y="59"/>
                    <a:pt x="45" y="54"/>
                  </a:cubicBezTo>
                  <a:cubicBezTo>
                    <a:pt x="42" y="48"/>
                    <a:pt x="39" y="41"/>
                    <a:pt x="36" y="35"/>
                  </a:cubicBezTo>
                  <a:cubicBezTo>
                    <a:pt x="43" y="33"/>
                    <a:pt x="50" y="31"/>
                    <a:pt x="57" y="30"/>
                  </a:cubicBezTo>
                  <a:cubicBezTo>
                    <a:pt x="63" y="29"/>
                    <a:pt x="60" y="2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3477C68-3363-4120-A2EE-EEB59A5CC30A}"/>
                </a:ext>
              </a:extLst>
            </p:cNvPr>
            <p:cNvSpPr/>
            <p:nvPr/>
          </p:nvSpPr>
          <p:spPr bwMode="auto">
            <a:xfrm>
              <a:off x="2772" y="1522"/>
              <a:ext cx="252" cy="434"/>
            </a:xfrm>
            <a:custGeom>
              <a:gdLst>
                <a:gd fmla="*/ 85 w 94" name="T0"/>
                <a:gd fmla="*/ 142 h 162" name="T1"/>
                <a:gd fmla="*/ 36 w 94" name="T2"/>
                <a:gd fmla="*/ 142 h 162" name="T3"/>
                <a:gd fmla="*/ 63 w 94" name="T4"/>
                <a:gd fmla="*/ 92 h 162" name="T5"/>
                <a:gd fmla="*/ 77 w 94" name="T6"/>
                <a:gd fmla="*/ 35 h 162" name="T7"/>
                <a:gd fmla="*/ 29 w 94" name="T8"/>
                <a:gd fmla="*/ 67 h 162" name="T9"/>
                <a:gd fmla="*/ 35 w 94" name="T10"/>
                <a:gd fmla="*/ 61 h 162" name="T11"/>
                <a:gd fmla="*/ 69 w 94" name="T12"/>
                <a:gd fmla="*/ 45 h 162" name="T13"/>
                <a:gd fmla="*/ 55 w 94" name="T14"/>
                <a:gd fmla="*/ 88 h 162" name="T15"/>
                <a:gd fmla="*/ 22 w 94" name="T16"/>
                <a:gd fmla="*/ 154 h 162" name="T17"/>
                <a:gd fmla="*/ 29 w 94" name="T18"/>
                <a:gd fmla="*/ 158 h 162" name="T19"/>
                <a:gd fmla="*/ 88 w 94" name="T20"/>
                <a:gd fmla="*/ 150 h 162" name="T21"/>
                <a:gd fmla="*/ 85 w 94" name="T22"/>
                <a:gd fmla="*/ 142 h 16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2" w="94">
                  <a:moveTo>
                    <a:pt x="85" y="142"/>
                  </a:moveTo>
                  <a:cubicBezTo>
                    <a:pt x="67" y="146"/>
                    <a:pt x="52" y="136"/>
                    <a:pt x="36" y="142"/>
                  </a:cubicBezTo>
                  <a:cubicBezTo>
                    <a:pt x="44" y="125"/>
                    <a:pt x="55" y="109"/>
                    <a:pt x="63" y="92"/>
                  </a:cubicBezTo>
                  <a:cubicBezTo>
                    <a:pt x="71" y="76"/>
                    <a:pt x="82" y="54"/>
                    <a:pt x="77" y="35"/>
                  </a:cubicBezTo>
                  <a:cubicBezTo>
                    <a:pt x="66" y="0"/>
                    <a:pt x="0" y="37"/>
                    <a:pt x="29" y="67"/>
                  </a:cubicBezTo>
                  <a:cubicBezTo>
                    <a:pt x="33" y="71"/>
                    <a:pt x="39" y="65"/>
                    <a:pt x="35" y="61"/>
                  </a:cubicBezTo>
                  <a:cubicBezTo>
                    <a:pt x="15" y="40"/>
                    <a:pt x="68" y="14"/>
                    <a:pt x="69" y="45"/>
                  </a:cubicBezTo>
                  <a:cubicBezTo>
                    <a:pt x="70" y="60"/>
                    <a:pt x="61" y="75"/>
                    <a:pt x="55" y="88"/>
                  </a:cubicBezTo>
                  <a:cubicBezTo>
                    <a:pt x="45" y="110"/>
                    <a:pt x="30" y="131"/>
                    <a:pt x="22" y="154"/>
                  </a:cubicBezTo>
                  <a:cubicBezTo>
                    <a:pt x="20" y="158"/>
                    <a:pt x="26" y="162"/>
                    <a:pt x="29" y="158"/>
                  </a:cubicBezTo>
                  <a:cubicBezTo>
                    <a:pt x="47" y="138"/>
                    <a:pt x="67" y="156"/>
                    <a:pt x="88" y="150"/>
                  </a:cubicBezTo>
                  <a:cubicBezTo>
                    <a:pt x="94" y="149"/>
                    <a:pt x="91" y="140"/>
                    <a:pt x="8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A2E0843B-C48A-44BB-9B6A-CAE327A66F39}"/>
                </a:ext>
              </a:extLst>
            </p:cNvPr>
            <p:cNvSpPr/>
            <p:nvPr/>
          </p:nvSpPr>
          <p:spPr bwMode="auto">
            <a:xfrm>
              <a:off x="3026" y="1685"/>
              <a:ext cx="134" cy="57"/>
            </a:xfrm>
            <a:custGeom>
              <a:gdLst>
                <a:gd fmla="*/ 42 w 50" name="T0"/>
                <a:gd fmla="*/ 2 h 21" name="T1"/>
                <a:gd fmla="*/ 6 w 50" name="T2"/>
                <a:gd fmla="*/ 11 h 21" name="T3"/>
                <a:gd fmla="*/ 8 w 50" name="T4"/>
                <a:gd fmla="*/ 20 h 21" name="T5"/>
                <a:gd fmla="*/ 45 w 50" name="T6"/>
                <a:gd fmla="*/ 10 h 21" name="T7"/>
                <a:gd fmla="*/ 42 w 50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50">
                  <a:moveTo>
                    <a:pt x="42" y="2"/>
                  </a:moveTo>
                  <a:cubicBezTo>
                    <a:pt x="30" y="5"/>
                    <a:pt x="18" y="8"/>
                    <a:pt x="6" y="11"/>
                  </a:cubicBezTo>
                  <a:cubicBezTo>
                    <a:pt x="0" y="12"/>
                    <a:pt x="2" y="21"/>
                    <a:pt x="8" y="20"/>
                  </a:cubicBezTo>
                  <a:cubicBezTo>
                    <a:pt x="20" y="17"/>
                    <a:pt x="33" y="14"/>
                    <a:pt x="45" y="10"/>
                  </a:cubicBezTo>
                  <a:cubicBezTo>
                    <a:pt x="50" y="9"/>
                    <a:pt x="48" y="0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9399634-0922-47AF-B30C-40265C819ABE}"/>
                </a:ext>
              </a:extLst>
            </p:cNvPr>
            <p:cNvSpPr/>
            <p:nvPr/>
          </p:nvSpPr>
          <p:spPr bwMode="auto">
            <a:xfrm>
              <a:off x="3018" y="1717"/>
              <a:ext cx="150" cy="73"/>
            </a:xfrm>
            <a:custGeom>
              <a:gdLst>
                <a:gd fmla="*/ 48 w 56" name="T0"/>
                <a:gd fmla="*/ 2 h 27" name="T1"/>
                <a:gd fmla="*/ 6 w 56" name="T2"/>
                <a:gd fmla="*/ 17 h 27" name="T3"/>
                <a:gd fmla="*/ 8 w 56" name="T4"/>
                <a:gd fmla="*/ 26 h 27" name="T5"/>
                <a:gd fmla="*/ 51 w 56" name="T6"/>
                <a:gd fmla="*/ 11 h 27" name="T7"/>
                <a:gd fmla="*/ 48 w 56" name="T8"/>
                <a:gd fmla="*/ 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56">
                  <a:moveTo>
                    <a:pt x="48" y="2"/>
                  </a:moveTo>
                  <a:cubicBezTo>
                    <a:pt x="34" y="7"/>
                    <a:pt x="20" y="13"/>
                    <a:pt x="6" y="17"/>
                  </a:cubicBezTo>
                  <a:cubicBezTo>
                    <a:pt x="0" y="18"/>
                    <a:pt x="2" y="27"/>
                    <a:pt x="8" y="26"/>
                  </a:cubicBezTo>
                  <a:cubicBezTo>
                    <a:pt x="23" y="22"/>
                    <a:pt x="37" y="16"/>
                    <a:pt x="51" y="11"/>
                  </a:cubicBezTo>
                  <a:cubicBezTo>
                    <a:pt x="56" y="8"/>
                    <a:pt x="54" y="0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6A9698E8-B18A-4C15-AAE6-D645AD707CB4}"/>
                </a:ext>
              </a:extLst>
            </p:cNvPr>
            <p:cNvSpPr/>
            <p:nvPr/>
          </p:nvSpPr>
          <p:spPr bwMode="auto">
            <a:xfrm>
              <a:off x="3168" y="1497"/>
              <a:ext cx="240" cy="346"/>
            </a:xfrm>
            <a:custGeom>
              <a:gdLst>
                <a:gd fmla="*/ 38 w 90" name="T0"/>
                <a:gd fmla="*/ 33 h 129" name="T1"/>
                <a:gd fmla="*/ 49 w 90" name="T2"/>
                <a:gd fmla="*/ 8 h 129" name="T3"/>
                <a:gd fmla="*/ 42 w 90" name="T4"/>
                <a:gd fmla="*/ 3 h 129" name="T5"/>
                <a:gd fmla="*/ 10 w 90" name="T6"/>
                <a:gd fmla="*/ 14 h 129" name="T7"/>
                <a:gd fmla="*/ 13 w 90" name="T8"/>
                <a:gd fmla="*/ 23 h 129" name="T9"/>
                <a:gd fmla="*/ 35 w 90" name="T10"/>
                <a:gd fmla="*/ 17 h 129" name="T11"/>
                <a:gd fmla="*/ 22 w 90" name="T12"/>
                <a:gd fmla="*/ 47 h 129" name="T13"/>
                <a:gd fmla="*/ 30 w 90" name="T14"/>
                <a:gd fmla="*/ 52 h 129" name="T15"/>
                <a:gd fmla="*/ 69 w 90" name="T16"/>
                <a:gd fmla="*/ 89 h 129" name="T17"/>
                <a:gd fmla="*/ 46 w 90" name="T18"/>
                <a:gd fmla="*/ 113 h 129" name="T19"/>
                <a:gd fmla="*/ 13 w 90" name="T20"/>
                <a:gd fmla="*/ 114 h 129" name="T21"/>
                <a:gd fmla="*/ 4 w 90" name="T22"/>
                <a:gd fmla="*/ 111 h 129" name="T23"/>
                <a:gd fmla="*/ 25 w 90" name="T24"/>
                <a:gd fmla="*/ 128 h 129" name="T25"/>
                <a:gd fmla="*/ 76 w 90" name="T26"/>
                <a:gd fmla="*/ 97 h 129" name="T27"/>
                <a:gd fmla="*/ 38 w 90" name="T28"/>
                <a:gd fmla="*/ 33 h 1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9" w="90">
                  <a:moveTo>
                    <a:pt x="38" y="33"/>
                  </a:moveTo>
                  <a:cubicBezTo>
                    <a:pt x="41" y="25"/>
                    <a:pt x="45" y="17"/>
                    <a:pt x="49" y="8"/>
                  </a:cubicBezTo>
                  <a:cubicBezTo>
                    <a:pt x="51" y="4"/>
                    <a:pt x="46" y="0"/>
                    <a:pt x="42" y="3"/>
                  </a:cubicBezTo>
                  <a:cubicBezTo>
                    <a:pt x="32" y="11"/>
                    <a:pt x="22" y="11"/>
                    <a:pt x="10" y="14"/>
                  </a:cubicBezTo>
                  <a:cubicBezTo>
                    <a:pt x="5" y="15"/>
                    <a:pt x="7" y="24"/>
                    <a:pt x="13" y="23"/>
                  </a:cubicBezTo>
                  <a:cubicBezTo>
                    <a:pt x="21" y="21"/>
                    <a:pt x="28" y="20"/>
                    <a:pt x="35" y="17"/>
                  </a:cubicBezTo>
                  <a:cubicBezTo>
                    <a:pt x="31" y="27"/>
                    <a:pt x="26" y="37"/>
                    <a:pt x="22" y="47"/>
                  </a:cubicBezTo>
                  <a:cubicBezTo>
                    <a:pt x="21" y="52"/>
                    <a:pt x="27" y="55"/>
                    <a:pt x="30" y="52"/>
                  </a:cubicBezTo>
                  <a:cubicBezTo>
                    <a:pt x="56" y="19"/>
                    <a:pt x="75" y="65"/>
                    <a:pt x="69" y="89"/>
                  </a:cubicBezTo>
                  <a:cubicBezTo>
                    <a:pt x="67" y="101"/>
                    <a:pt x="56" y="108"/>
                    <a:pt x="46" y="113"/>
                  </a:cubicBezTo>
                  <a:cubicBezTo>
                    <a:pt x="43" y="115"/>
                    <a:pt x="9" y="126"/>
                    <a:pt x="13" y="114"/>
                  </a:cubicBezTo>
                  <a:cubicBezTo>
                    <a:pt x="15" y="108"/>
                    <a:pt x="6" y="106"/>
                    <a:pt x="4" y="111"/>
                  </a:cubicBezTo>
                  <a:cubicBezTo>
                    <a:pt x="0" y="125"/>
                    <a:pt x="14" y="129"/>
                    <a:pt x="25" y="128"/>
                  </a:cubicBezTo>
                  <a:cubicBezTo>
                    <a:pt x="45" y="127"/>
                    <a:pt x="67" y="115"/>
                    <a:pt x="76" y="97"/>
                  </a:cubicBezTo>
                  <a:cubicBezTo>
                    <a:pt x="90" y="67"/>
                    <a:pt x="66" y="20"/>
                    <a:pt x="3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D6A4ADBC-3C21-485F-978A-3578034EC4D4}"/>
              </a:ext>
            </a:extLst>
          </p:cNvPr>
          <p:cNvGrpSpPr>
            <a:grpSpLocks noChangeAspect="1"/>
          </p:cNvGrpSpPr>
          <p:nvPr/>
        </p:nvGrpSpPr>
        <p:grpSpPr>
          <a:xfrm>
            <a:off x="1625603" y="3464722"/>
            <a:ext cx="1670048" cy="826917"/>
            <a:chOff x="2500" y="1497"/>
            <a:chExt cx="2678" cy="1326"/>
          </a:xfrm>
          <a:solidFill>
            <a:schemeClr val="bg1"/>
          </a:solidFill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C3265141-B402-4F0F-93AD-E611F2DB128A}"/>
                </a:ext>
              </a:extLst>
            </p:cNvPr>
            <p:cNvSpPr/>
            <p:nvPr/>
          </p:nvSpPr>
          <p:spPr bwMode="auto">
            <a:xfrm>
              <a:off x="3849" y="1645"/>
              <a:ext cx="292" cy="448"/>
            </a:xfrm>
            <a:custGeom>
              <a:gdLst>
                <a:gd fmla="*/ 98 w 109" name="T0"/>
                <a:gd fmla="*/ 55 h 167" name="T1"/>
                <a:gd fmla="*/ 61 w 109" name="T2"/>
                <a:gd fmla="*/ 11 h 167" name="T3"/>
                <a:gd fmla="*/ 34 w 109" name="T4"/>
                <a:gd fmla="*/ 14 h 167" name="T5"/>
                <a:gd fmla="*/ 2 w 109" name="T6"/>
                <a:gd fmla="*/ 83 h 167" name="T7"/>
                <a:gd fmla="*/ 4 w 109" name="T8"/>
                <a:gd fmla="*/ 92 h 167" name="T9"/>
                <a:gd fmla="*/ 6 w 109" name="T10"/>
                <a:gd fmla="*/ 115 h 167" name="T11"/>
                <a:gd fmla="*/ 2 w 109" name="T12"/>
                <a:gd fmla="*/ 146 h 167" name="T13"/>
                <a:gd fmla="*/ 16 w 109" name="T14"/>
                <a:gd fmla="*/ 164 h 167" name="T15"/>
                <a:gd fmla="*/ 84 w 109" name="T16"/>
                <a:gd fmla="*/ 152 h 167" name="T17"/>
                <a:gd fmla="*/ 94 w 109" name="T18"/>
                <a:gd fmla="*/ 142 h 167" name="T19"/>
                <a:gd fmla="*/ 95 w 109" name="T20"/>
                <a:gd fmla="*/ 138 h 167" name="T21"/>
                <a:gd fmla="*/ 98 w 109" name="T22"/>
                <a:gd fmla="*/ 55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109">
                  <a:moveTo>
                    <a:pt x="98" y="55"/>
                  </a:moveTo>
                  <a:cubicBezTo>
                    <a:pt x="93" y="35"/>
                    <a:pt x="80" y="16"/>
                    <a:pt x="61" y="11"/>
                  </a:cubicBezTo>
                  <a:cubicBezTo>
                    <a:pt x="51" y="0"/>
                    <a:pt x="42" y="4"/>
                    <a:pt x="34" y="14"/>
                  </a:cubicBezTo>
                  <a:cubicBezTo>
                    <a:pt x="12" y="25"/>
                    <a:pt x="4" y="62"/>
                    <a:pt x="2" y="83"/>
                  </a:cubicBezTo>
                  <a:cubicBezTo>
                    <a:pt x="1" y="87"/>
                    <a:pt x="2" y="90"/>
                    <a:pt x="4" y="92"/>
                  </a:cubicBezTo>
                  <a:cubicBezTo>
                    <a:pt x="4" y="100"/>
                    <a:pt x="4" y="108"/>
                    <a:pt x="6" y="115"/>
                  </a:cubicBezTo>
                  <a:cubicBezTo>
                    <a:pt x="5" y="125"/>
                    <a:pt x="4" y="136"/>
                    <a:pt x="2" y="146"/>
                  </a:cubicBezTo>
                  <a:cubicBezTo>
                    <a:pt x="0" y="156"/>
                    <a:pt x="6" y="163"/>
                    <a:pt x="16" y="164"/>
                  </a:cubicBezTo>
                  <a:cubicBezTo>
                    <a:pt x="39" y="167"/>
                    <a:pt x="65" y="167"/>
                    <a:pt x="84" y="152"/>
                  </a:cubicBezTo>
                  <a:cubicBezTo>
                    <a:pt x="89" y="151"/>
                    <a:pt x="93" y="148"/>
                    <a:pt x="94" y="142"/>
                  </a:cubicBezTo>
                  <a:cubicBezTo>
                    <a:pt x="95" y="141"/>
                    <a:pt x="95" y="139"/>
                    <a:pt x="95" y="138"/>
                  </a:cubicBezTo>
                  <a:cubicBezTo>
                    <a:pt x="109" y="114"/>
                    <a:pt x="105" y="81"/>
                    <a:pt x="98" y="55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5D60BE1D-F5C6-499F-8921-ABE42461D6D2}"/>
                </a:ext>
              </a:extLst>
            </p:cNvPr>
            <p:cNvSpPr/>
            <p:nvPr/>
          </p:nvSpPr>
          <p:spPr bwMode="auto">
            <a:xfrm>
              <a:off x="4213" y="1610"/>
              <a:ext cx="248" cy="448"/>
            </a:xfrm>
            <a:custGeom>
              <a:gdLst>
                <a:gd fmla="*/ 86 w 93" name="T0"/>
                <a:gd fmla="*/ 78 h 167" name="T1"/>
                <a:gd fmla="*/ 59 w 93" name="T2"/>
                <a:gd fmla="*/ 13 h 167" name="T3"/>
                <a:gd fmla="*/ 13 w 93" name="T4"/>
                <a:gd fmla="*/ 42 h 167" name="T5"/>
                <a:gd fmla="*/ 19 w 93" name="T6"/>
                <a:gd fmla="*/ 152 h 167" name="T7"/>
                <a:gd fmla="*/ 46 w 93" name="T8"/>
                <a:gd fmla="*/ 154 h 167" name="T9"/>
                <a:gd fmla="*/ 80 w 93" name="T10"/>
                <a:gd fmla="*/ 160 h 167" name="T11"/>
                <a:gd fmla="*/ 90 w 93" name="T12"/>
                <a:gd fmla="*/ 150 h 167" name="T13"/>
                <a:gd fmla="*/ 86 w 93" name="T14"/>
                <a:gd fmla="*/ 78 h 16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7" w="93">
                  <a:moveTo>
                    <a:pt x="86" y="78"/>
                  </a:moveTo>
                  <a:cubicBezTo>
                    <a:pt x="83" y="59"/>
                    <a:pt x="78" y="24"/>
                    <a:pt x="59" y="13"/>
                  </a:cubicBezTo>
                  <a:cubicBezTo>
                    <a:pt x="37" y="0"/>
                    <a:pt x="21" y="24"/>
                    <a:pt x="13" y="42"/>
                  </a:cubicBezTo>
                  <a:cubicBezTo>
                    <a:pt x="0" y="74"/>
                    <a:pt x="11" y="121"/>
                    <a:pt x="19" y="152"/>
                  </a:cubicBezTo>
                  <a:cubicBezTo>
                    <a:pt x="23" y="167"/>
                    <a:pt x="41" y="165"/>
                    <a:pt x="46" y="154"/>
                  </a:cubicBezTo>
                  <a:cubicBezTo>
                    <a:pt x="53" y="161"/>
                    <a:pt x="63" y="163"/>
                    <a:pt x="80" y="160"/>
                  </a:cubicBezTo>
                  <a:cubicBezTo>
                    <a:pt x="84" y="159"/>
                    <a:pt x="89" y="155"/>
                    <a:pt x="90" y="150"/>
                  </a:cubicBezTo>
                  <a:cubicBezTo>
                    <a:pt x="93" y="126"/>
                    <a:pt x="90" y="102"/>
                    <a:pt x="86" y="7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2ADA973D-0EC5-421D-A8F4-3A3F0CFB33DA}"/>
                </a:ext>
              </a:extLst>
            </p:cNvPr>
            <p:cNvSpPr/>
            <p:nvPr/>
          </p:nvSpPr>
          <p:spPr bwMode="auto">
            <a:xfrm>
              <a:off x="4571" y="1640"/>
              <a:ext cx="350" cy="421"/>
            </a:xfrm>
            <a:custGeom>
              <a:gdLst>
                <a:gd fmla="*/ 112 w 131" name="T0"/>
                <a:gd fmla="*/ 119 h 157" name="T1"/>
                <a:gd fmla="*/ 75 w 131" name="T2"/>
                <a:gd fmla="*/ 15 h 157" name="T3"/>
                <a:gd fmla="*/ 18 w 131" name="T4"/>
                <a:gd fmla="*/ 35 h 157" name="T5"/>
                <a:gd fmla="*/ 21 w 131" name="T6"/>
                <a:gd fmla="*/ 144 h 157" name="T7"/>
                <a:gd fmla="*/ 41 w 131" name="T8"/>
                <a:gd fmla="*/ 152 h 157" name="T9"/>
                <a:gd fmla="*/ 45 w 131" name="T10"/>
                <a:gd fmla="*/ 154 h 157" name="T11"/>
                <a:gd fmla="*/ 49 w 131" name="T12"/>
                <a:gd fmla="*/ 155 h 157" name="T13"/>
                <a:gd fmla="*/ 66 w 131" name="T14"/>
                <a:gd fmla="*/ 152 h 157" name="T15"/>
                <a:gd fmla="*/ 79 w 131" name="T16"/>
                <a:gd fmla="*/ 151 h 157" name="T17"/>
                <a:gd fmla="*/ 115 w 131" name="T18"/>
                <a:gd fmla="*/ 147 h 157" name="T19"/>
                <a:gd fmla="*/ 112 w 131" name="T20"/>
                <a:gd fmla="*/ 119 h 1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7" w="131">
                  <a:moveTo>
                    <a:pt x="112" y="119"/>
                  </a:moveTo>
                  <a:cubicBezTo>
                    <a:pt x="120" y="83"/>
                    <a:pt x="99" y="31"/>
                    <a:pt x="75" y="15"/>
                  </a:cubicBezTo>
                  <a:cubicBezTo>
                    <a:pt x="53" y="0"/>
                    <a:pt x="29" y="13"/>
                    <a:pt x="18" y="35"/>
                  </a:cubicBezTo>
                  <a:cubicBezTo>
                    <a:pt x="0" y="66"/>
                    <a:pt x="14" y="111"/>
                    <a:pt x="21" y="144"/>
                  </a:cubicBezTo>
                  <a:cubicBezTo>
                    <a:pt x="23" y="155"/>
                    <a:pt x="34" y="156"/>
                    <a:pt x="41" y="152"/>
                  </a:cubicBezTo>
                  <a:cubicBezTo>
                    <a:pt x="43" y="153"/>
                    <a:pt x="44" y="153"/>
                    <a:pt x="45" y="154"/>
                  </a:cubicBezTo>
                  <a:cubicBezTo>
                    <a:pt x="47" y="154"/>
                    <a:pt x="48" y="154"/>
                    <a:pt x="49" y="155"/>
                  </a:cubicBezTo>
                  <a:cubicBezTo>
                    <a:pt x="55" y="157"/>
                    <a:pt x="61" y="156"/>
                    <a:pt x="66" y="152"/>
                  </a:cubicBezTo>
                  <a:cubicBezTo>
                    <a:pt x="70" y="152"/>
                    <a:pt x="75" y="151"/>
                    <a:pt x="79" y="151"/>
                  </a:cubicBezTo>
                  <a:cubicBezTo>
                    <a:pt x="91" y="150"/>
                    <a:pt x="103" y="148"/>
                    <a:pt x="115" y="147"/>
                  </a:cubicBezTo>
                  <a:cubicBezTo>
                    <a:pt x="131" y="144"/>
                    <a:pt x="127" y="121"/>
                    <a:pt x="112" y="119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A9E6490-D895-4432-9C2E-B98505BA552E}"/>
                </a:ext>
              </a:extLst>
            </p:cNvPr>
            <p:cNvSpPr/>
            <p:nvPr/>
          </p:nvSpPr>
          <p:spPr bwMode="auto">
            <a:xfrm>
              <a:off x="3296" y="2165"/>
              <a:ext cx="374" cy="542"/>
            </a:xfrm>
            <a:custGeom>
              <a:gdLst>
                <a:gd fmla="*/ 114 w 140" name="T0"/>
                <a:gd fmla="*/ 171 h 202" name="T1"/>
                <a:gd fmla="*/ 68 w 140" name="T2"/>
                <a:gd fmla="*/ 157 h 202" name="T3"/>
                <a:gd fmla="*/ 59 w 140" name="T4"/>
                <a:gd fmla="*/ 25 h 202" name="T5"/>
                <a:gd fmla="*/ 43 w 140" name="T6"/>
                <a:gd fmla="*/ 4 h 202" name="T7"/>
                <a:gd fmla="*/ 17 w 140" name="T8"/>
                <a:gd fmla="*/ 117 h 202" name="T9"/>
                <a:gd fmla="*/ 53 w 140" name="T10"/>
                <a:gd fmla="*/ 181 h 202" name="T11"/>
                <a:gd fmla="*/ 94 w 140" name="T12"/>
                <a:gd fmla="*/ 202 h 202" name="T13"/>
                <a:gd fmla="*/ 100 w 140" name="T14"/>
                <a:gd fmla="*/ 201 h 202" name="T15"/>
                <a:gd fmla="*/ 122 w 140" name="T16"/>
                <a:gd fmla="*/ 199 h 202" name="T17"/>
                <a:gd fmla="*/ 114 w 140" name="T18"/>
                <a:gd fmla="*/ 171 h 20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1" w="140">
                  <a:moveTo>
                    <a:pt x="114" y="171"/>
                  </a:moveTo>
                  <a:cubicBezTo>
                    <a:pt x="95" y="176"/>
                    <a:pt x="80" y="169"/>
                    <a:pt x="68" y="157"/>
                  </a:cubicBezTo>
                  <a:cubicBezTo>
                    <a:pt x="45" y="124"/>
                    <a:pt x="46" y="50"/>
                    <a:pt x="59" y="25"/>
                  </a:cubicBezTo>
                  <a:cubicBezTo>
                    <a:pt x="64" y="15"/>
                    <a:pt x="55" y="0"/>
                    <a:pt x="43" y="4"/>
                  </a:cubicBezTo>
                  <a:cubicBezTo>
                    <a:pt x="0" y="19"/>
                    <a:pt x="9" y="83"/>
                    <a:pt x="17" y="117"/>
                  </a:cubicBezTo>
                  <a:cubicBezTo>
                    <a:pt x="23" y="142"/>
                    <a:pt x="35" y="166"/>
                    <a:pt x="53" y="181"/>
                  </a:cubicBezTo>
                  <a:cubicBezTo>
                    <a:pt x="64" y="193"/>
                    <a:pt x="78" y="200"/>
                    <a:pt x="94" y="202"/>
                  </a:cubicBezTo>
                  <a:cubicBezTo>
                    <a:pt x="96" y="202"/>
                    <a:pt x="98" y="201"/>
                    <a:pt x="100" y="201"/>
                  </a:cubicBezTo>
                  <a:cubicBezTo>
                    <a:pt x="107" y="201"/>
                    <a:pt x="114" y="201"/>
                    <a:pt x="122" y="199"/>
                  </a:cubicBezTo>
                  <a:cubicBezTo>
                    <a:pt x="140" y="194"/>
                    <a:pt x="132" y="167"/>
                    <a:pt x="114" y="171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DABEB8BB-DFD0-4C24-AFC3-D482CF9FB457}"/>
                </a:ext>
              </a:extLst>
            </p:cNvPr>
            <p:cNvSpPr/>
            <p:nvPr/>
          </p:nvSpPr>
          <p:spPr bwMode="auto">
            <a:xfrm>
              <a:off x="3943" y="2509"/>
              <a:ext cx="620" cy="147"/>
            </a:xfrm>
            <a:custGeom>
              <a:gdLst>
                <a:gd fmla="*/ 206 w 232" name="T0"/>
                <a:gd fmla="*/ 3 h 55" name="T1"/>
                <a:gd fmla="*/ 18 w 232" name="T2"/>
                <a:gd fmla="*/ 24 h 55" name="T3"/>
                <a:gd fmla="*/ 25 w 232" name="T4"/>
                <a:gd fmla="*/ 52 h 55" name="T5"/>
                <a:gd fmla="*/ 214 w 232" name="T6"/>
                <a:gd fmla="*/ 30 h 55" name="T7"/>
                <a:gd fmla="*/ 206 w 232" name="T8"/>
                <a:gd fmla="*/ 3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231">
                  <a:moveTo>
                    <a:pt x="206" y="3"/>
                  </a:moveTo>
                  <a:cubicBezTo>
                    <a:pt x="144" y="12"/>
                    <a:pt x="80" y="13"/>
                    <a:pt x="18" y="24"/>
                  </a:cubicBezTo>
                  <a:cubicBezTo>
                    <a:pt x="0" y="27"/>
                    <a:pt x="7" y="55"/>
                    <a:pt x="25" y="52"/>
                  </a:cubicBezTo>
                  <a:cubicBezTo>
                    <a:pt x="88" y="40"/>
                    <a:pt x="151" y="39"/>
                    <a:pt x="214" y="30"/>
                  </a:cubicBezTo>
                  <a:cubicBezTo>
                    <a:pt x="232" y="28"/>
                    <a:pt x="224" y="0"/>
                    <a:pt x="206" y="3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9915930A-D498-4D09-AF27-D6494E5F6BB8}"/>
                </a:ext>
              </a:extLst>
            </p:cNvPr>
            <p:cNvSpPr/>
            <p:nvPr/>
          </p:nvSpPr>
          <p:spPr bwMode="auto">
            <a:xfrm>
              <a:off x="4857" y="2369"/>
              <a:ext cx="251" cy="183"/>
            </a:xfrm>
            <a:custGeom>
              <a:gdLst>
                <a:gd fmla="*/ 92 w 94" name="T0"/>
                <a:gd fmla="*/ 18 h 68" name="T1"/>
                <a:gd fmla="*/ 64 w 94" name="T2"/>
                <a:gd fmla="*/ 18 h 68" name="T3"/>
                <a:gd fmla="*/ 53 w 94" name="T4"/>
                <a:gd fmla="*/ 37 h 68" name="T5"/>
                <a:gd fmla="*/ 18 w 94" name="T6"/>
                <a:gd fmla="*/ 37 h 68" name="T7"/>
                <a:gd fmla="*/ 18 w 94" name="T8"/>
                <a:gd fmla="*/ 66 h 68" name="T9"/>
                <a:gd fmla="*/ 70 w 94" name="T10"/>
                <a:gd fmla="*/ 62 h 68" name="T11"/>
                <a:gd fmla="*/ 92 w 94" name="T12"/>
                <a:gd fmla="*/ 18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94">
                  <a:moveTo>
                    <a:pt x="92" y="18"/>
                  </a:moveTo>
                  <a:cubicBezTo>
                    <a:pt x="91" y="0"/>
                    <a:pt x="62" y="0"/>
                    <a:pt x="64" y="18"/>
                  </a:cubicBezTo>
                  <a:cubicBezTo>
                    <a:pt x="65" y="29"/>
                    <a:pt x="64" y="34"/>
                    <a:pt x="53" y="37"/>
                  </a:cubicBezTo>
                  <a:cubicBezTo>
                    <a:pt x="42" y="39"/>
                    <a:pt x="30" y="37"/>
                    <a:pt x="18" y="37"/>
                  </a:cubicBezTo>
                  <a:cubicBezTo>
                    <a:pt x="0" y="37"/>
                    <a:pt x="0" y="66"/>
                    <a:pt x="18" y="66"/>
                  </a:cubicBezTo>
                  <a:cubicBezTo>
                    <a:pt x="35" y="66"/>
                    <a:pt x="54" y="68"/>
                    <a:pt x="70" y="62"/>
                  </a:cubicBezTo>
                  <a:cubicBezTo>
                    <a:pt x="88" y="54"/>
                    <a:pt x="94" y="37"/>
                    <a:pt x="92" y="1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482F62A2-A0AC-447A-BE95-36795756CC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0" y="1497"/>
              <a:ext cx="1858" cy="1326"/>
            </a:xfrm>
            <a:custGeom>
              <a:gdLst>
                <a:gd fmla="*/ 672 w 695" name="T0"/>
                <a:gd fmla="*/ 330 h 494" name="T1"/>
                <a:gd fmla="*/ 476 w 695" name="T2"/>
                <a:gd fmla="*/ 5 h 494" name="T3"/>
                <a:gd fmla="*/ 168 w 695" name="T4"/>
                <a:gd fmla="*/ 197 h 494" name="T5"/>
                <a:gd fmla="*/ 5 w 695" name="T6"/>
                <a:gd fmla="*/ 311 h 494" name="T7"/>
                <a:gd fmla="*/ 92 w 695" name="T8"/>
                <a:gd fmla="*/ 453 h 494" name="T9"/>
                <a:gd fmla="*/ 125 w 695" name="T10"/>
                <a:gd fmla="*/ 447 h 494" name="T11"/>
                <a:gd fmla="*/ 138 w 695" name="T12"/>
                <a:gd fmla="*/ 431 h 494" name="T13"/>
                <a:gd fmla="*/ 240 w 695" name="T14"/>
                <a:gd fmla="*/ 426 h 494" name="T15"/>
                <a:gd fmla="*/ 239 w 695" name="T16"/>
                <a:gd fmla="*/ 434 h 494" name="T17"/>
                <a:gd fmla="*/ 460 w 695" name="T18"/>
                <a:gd fmla="*/ 406 h 494" name="T19"/>
                <a:gd fmla="*/ 464 w 695" name="T20"/>
                <a:gd fmla="*/ 395 h 494" name="T21"/>
                <a:gd fmla="*/ 569 w 695" name="T22"/>
                <a:gd fmla="*/ 388 h 494" name="T23"/>
                <a:gd fmla="*/ 579 w 695" name="T24"/>
                <a:gd fmla="*/ 398 h 494" name="T25"/>
                <a:gd fmla="*/ 584 w 695" name="T26"/>
                <a:gd fmla="*/ 398 h 494" name="T27"/>
                <a:gd fmla="*/ 675 w 695" name="T28"/>
                <a:gd fmla="*/ 364 h 494" name="T29"/>
                <a:gd fmla="*/ 123 w 695" name="T30"/>
                <a:gd fmla="*/ 424 h 494" name="T31"/>
                <a:gd fmla="*/ 140 w 695" name="T32"/>
                <a:gd fmla="*/ 424 h 494" name="T33"/>
                <a:gd fmla="*/ 158 w 695" name="T34"/>
                <a:gd fmla="*/ 388 h 494" name="T35"/>
                <a:gd fmla="*/ 148 w 695" name="T36"/>
                <a:gd fmla="*/ 410 h 494" name="T37"/>
                <a:gd fmla="*/ 172 w 695" name="T38"/>
                <a:gd fmla="*/ 395 h 494" name="T39"/>
                <a:gd fmla="*/ 197 w 695" name="T40"/>
                <a:gd fmla="*/ 381 h 494" name="T41"/>
                <a:gd fmla="*/ 203 w 695" name="T42"/>
                <a:gd fmla="*/ 397 h 494" name="T43"/>
                <a:gd fmla="*/ 218 w 695" name="T44"/>
                <a:gd fmla="*/ 406 h 494" name="T45"/>
                <a:gd fmla="*/ 234 w 695" name="T46"/>
                <a:gd fmla="*/ 405 h 494" name="T47"/>
                <a:gd fmla="*/ 474 w 695" name="T48"/>
                <a:gd fmla="*/ 387 h 494" name="T49"/>
                <a:gd fmla="*/ 478 w 695" name="T50"/>
                <a:gd fmla="*/ 375 h 494" name="T51"/>
                <a:gd fmla="*/ 498 w 695" name="T52"/>
                <a:gd fmla="*/ 354 h 494" name="T53"/>
                <a:gd fmla="*/ 498 w 695" name="T54"/>
                <a:gd fmla="*/ 348 h 494" name="T55"/>
                <a:gd fmla="*/ 522 w 695" name="T56"/>
                <a:gd fmla="*/ 348 h 494" name="T57"/>
                <a:gd fmla="*/ 500 w 695" name="T58"/>
                <a:gd fmla="*/ 347 h 494" name="T59"/>
                <a:gd fmla="*/ 555 w 695" name="T60"/>
                <a:gd fmla="*/ 361 h 494" name="T61"/>
                <a:gd fmla="*/ 561 w 695" name="T62"/>
                <a:gd fmla="*/ 350 h 494" name="T63"/>
                <a:gd fmla="*/ 555 w 695" name="T64"/>
                <a:gd fmla="*/ 361 h 494" name="T65"/>
                <a:gd fmla="*/ 560 w 695" name="T66"/>
                <a:gd fmla="*/ 366 h 494" name="T67"/>
                <a:gd fmla="*/ 579 w 695" name="T68"/>
                <a:gd fmla="*/ 381 h 494" name="T69"/>
                <a:gd fmla="*/ 586 w 695" name="T70"/>
                <a:gd fmla="*/ 391 h 494" name="T71"/>
                <a:gd fmla="*/ 248 w 695" name="T72"/>
                <a:gd fmla="*/ 427 h 494" name="T73"/>
                <a:gd fmla="*/ 248 w 695" name="T74"/>
                <a:gd fmla="*/ 417 h 494" name="T75"/>
                <a:gd fmla="*/ 199 w 695" name="T76"/>
                <a:gd fmla="*/ 374 h 494" name="T77"/>
                <a:gd fmla="*/ 127 w 695" name="T78"/>
                <a:gd fmla="*/ 402 h 494" name="T79"/>
                <a:gd fmla="*/ 31 w 695" name="T80"/>
                <a:gd fmla="*/ 422 h 494" name="T81"/>
                <a:gd fmla="*/ 10 w 695" name="T82"/>
                <a:gd fmla="*/ 295 h 494" name="T83"/>
                <a:gd fmla="*/ 9 w 695" name="T84"/>
                <a:gd fmla="*/ 288 h 494" name="T85"/>
                <a:gd fmla="*/ 81 w 695" name="T86"/>
                <a:gd fmla="*/ 254 h 494" name="T87"/>
                <a:gd fmla="*/ 184 w 695" name="T88"/>
                <a:gd fmla="*/ 94 h 494" name="T89"/>
                <a:gd fmla="*/ 613 w 695" name="T90"/>
                <a:gd fmla="*/ 66 h 494" name="T91"/>
                <a:gd fmla="*/ 651 w 695" name="T92"/>
                <a:gd fmla="*/ 387 h 494" name="T93"/>
                <a:gd fmla="*/ 673 w 695" name="T94"/>
                <a:gd fmla="*/ 345 h 49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92" w="695">
                  <a:moveTo>
                    <a:pt x="693" y="348"/>
                  </a:moveTo>
                  <a:cubicBezTo>
                    <a:pt x="691" y="339"/>
                    <a:pt x="681" y="336"/>
                    <a:pt x="673" y="338"/>
                  </a:cubicBezTo>
                  <a:cubicBezTo>
                    <a:pt x="673" y="335"/>
                    <a:pt x="673" y="332"/>
                    <a:pt x="672" y="330"/>
                  </a:cubicBezTo>
                  <a:cubicBezTo>
                    <a:pt x="668" y="282"/>
                    <a:pt x="662" y="234"/>
                    <a:pt x="656" y="187"/>
                  </a:cubicBezTo>
                  <a:cubicBezTo>
                    <a:pt x="651" y="149"/>
                    <a:pt x="647" y="105"/>
                    <a:pt x="626" y="72"/>
                  </a:cubicBezTo>
                  <a:cubicBezTo>
                    <a:pt x="596" y="23"/>
                    <a:pt x="529" y="10"/>
                    <a:pt x="476" y="5"/>
                  </a:cubicBezTo>
                  <a:cubicBezTo>
                    <a:pt x="414" y="0"/>
                    <a:pt x="350" y="5"/>
                    <a:pt x="288" y="15"/>
                  </a:cubicBezTo>
                  <a:cubicBezTo>
                    <a:pt x="237" y="23"/>
                    <a:pt x="161" y="39"/>
                    <a:pt x="179" y="107"/>
                  </a:cubicBezTo>
                  <a:cubicBezTo>
                    <a:pt x="179" y="137"/>
                    <a:pt x="178" y="168"/>
                    <a:pt x="168" y="197"/>
                  </a:cubicBezTo>
                  <a:cubicBezTo>
                    <a:pt x="156" y="233"/>
                    <a:pt x="122" y="246"/>
                    <a:pt x="86" y="247"/>
                  </a:cubicBezTo>
                  <a:cubicBezTo>
                    <a:pt x="63" y="248"/>
                    <a:pt x="13" y="230"/>
                    <a:pt x="4" y="264"/>
                  </a:cubicBezTo>
                  <a:cubicBezTo>
                    <a:pt x="0" y="279"/>
                    <a:pt x="3" y="296"/>
                    <a:pt x="5" y="311"/>
                  </a:cubicBezTo>
                  <a:cubicBezTo>
                    <a:pt x="7" y="328"/>
                    <a:pt x="7" y="346"/>
                    <a:pt x="9" y="363"/>
                  </a:cubicBezTo>
                  <a:cubicBezTo>
                    <a:pt x="11" y="392"/>
                    <a:pt x="16" y="425"/>
                    <a:pt x="42" y="443"/>
                  </a:cubicBezTo>
                  <a:cubicBezTo>
                    <a:pt x="55" y="453"/>
                    <a:pt x="75" y="453"/>
                    <a:pt x="92" y="453"/>
                  </a:cubicBezTo>
                  <a:cubicBezTo>
                    <a:pt x="103" y="453"/>
                    <a:pt x="114" y="452"/>
                    <a:pt x="125" y="450"/>
                  </a:cubicBezTo>
                  <a:cubicBezTo>
                    <a:pt x="124" y="448"/>
                    <a:pt x="123" y="446"/>
                    <a:pt x="123" y="444"/>
                  </a:cubicBezTo>
                  <a:cubicBezTo>
                    <a:pt x="124" y="445"/>
                    <a:pt x="124" y="446"/>
                    <a:pt x="125" y="447"/>
                  </a:cubicBezTo>
                  <a:cubicBezTo>
                    <a:pt x="128" y="450"/>
                    <a:pt x="133" y="445"/>
                    <a:pt x="130" y="442"/>
                  </a:cubicBezTo>
                  <a:cubicBezTo>
                    <a:pt x="127" y="438"/>
                    <a:pt x="125" y="434"/>
                    <a:pt x="124" y="431"/>
                  </a:cubicBezTo>
                  <a:cubicBezTo>
                    <a:pt x="138" y="431"/>
                    <a:pt x="138" y="431"/>
                    <a:pt x="138" y="431"/>
                  </a:cubicBezTo>
                  <a:cubicBezTo>
                    <a:pt x="131" y="459"/>
                    <a:pt x="146" y="494"/>
                    <a:pt x="185" y="494"/>
                  </a:cubicBezTo>
                  <a:cubicBezTo>
                    <a:pt x="225" y="494"/>
                    <a:pt x="240" y="455"/>
                    <a:pt x="230" y="426"/>
                  </a:cubicBezTo>
                  <a:cubicBezTo>
                    <a:pt x="233" y="426"/>
                    <a:pt x="237" y="426"/>
                    <a:pt x="240" y="426"/>
                  </a:cubicBezTo>
                  <a:cubicBezTo>
                    <a:pt x="240" y="426"/>
                    <a:pt x="240" y="427"/>
                    <a:pt x="241" y="428"/>
                  </a:cubicBezTo>
                  <a:cubicBezTo>
                    <a:pt x="239" y="428"/>
                    <a:pt x="237" y="428"/>
                    <a:pt x="235" y="428"/>
                  </a:cubicBezTo>
                  <a:cubicBezTo>
                    <a:pt x="236" y="430"/>
                    <a:pt x="237" y="432"/>
                    <a:pt x="239" y="434"/>
                  </a:cubicBezTo>
                  <a:cubicBezTo>
                    <a:pt x="267" y="431"/>
                    <a:pt x="295" y="429"/>
                    <a:pt x="322" y="425"/>
                  </a:cubicBezTo>
                  <a:cubicBezTo>
                    <a:pt x="368" y="417"/>
                    <a:pt x="414" y="412"/>
                    <a:pt x="460" y="407"/>
                  </a:cubicBezTo>
                  <a:cubicBezTo>
                    <a:pt x="460" y="407"/>
                    <a:pt x="460" y="406"/>
                    <a:pt x="460" y="406"/>
                  </a:cubicBezTo>
                  <a:cubicBezTo>
                    <a:pt x="460" y="405"/>
                    <a:pt x="461" y="404"/>
                    <a:pt x="461" y="403"/>
                  </a:cubicBezTo>
                  <a:cubicBezTo>
                    <a:pt x="461" y="400"/>
                    <a:pt x="461" y="398"/>
                    <a:pt x="461" y="395"/>
                  </a:cubicBezTo>
                  <a:cubicBezTo>
                    <a:pt x="462" y="395"/>
                    <a:pt x="463" y="395"/>
                    <a:pt x="464" y="395"/>
                  </a:cubicBezTo>
                  <a:cubicBezTo>
                    <a:pt x="467" y="393"/>
                    <a:pt x="470" y="393"/>
                    <a:pt x="473" y="394"/>
                  </a:cubicBezTo>
                  <a:cubicBezTo>
                    <a:pt x="471" y="421"/>
                    <a:pt x="487" y="449"/>
                    <a:pt x="522" y="449"/>
                  </a:cubicBezTo>
                  <a:cubicBezTo>
                    <a:pt x="558" y="449"/>
                    <a:pt x="574" y="416"/>
                    <a:pt x="569" y="388"/>
                  </a:cubicBezTo>
                  <a:cubicBezTo>
                    <a:pt x="572" y="388"/>
                    <a:pt x="576" y="388"/>
                    <a:pt x="579" y="388"/>
                  </a:cubicBezTo>
                  <a:cubicBezTo>
                    <a:pt x="579" y="390"/>
                    <a:pt x="578" y="393"/>
                    <a:pt x="578" y="395"/>
                  </a:cubicBezTo>
                  <a:cubicBezTo>
                    <a:pt x="578" y="397"/>
                    <a:pt x="578" y="398"/>
                    <a:pt x="579" y="398"/>
                  </a:cubicBezTo>
                  <a:cubicBezTo>
                    <a:pt x="579" y="398"/>
                    <a:pt x="579" y="399"/>
                    <a:pt x="579" y="399"/>
                  </a:cubicBezTo>
                  <a:cubicBezTo>
                    <a:pt x="579" y="399"/>
                    <a:pt x="579" y="399"/>
                    <a:pt x="579" y="399"/>
                  </a:cubicBezTo>
                  <a:cubicBezTo>
                    <a:pt x="580" y="400"/>
                    <a:pt x="583" y="400"/>
                    <a:pt x="584" y="398"/>
                  </a:cubicBezTo>
                  <a:cubicBezTo>
                    <a:pt x="606" y="397"/>
                    <a:pt x="628" y="396"/>
                    <a:pt x="650" y="394"/>
                  </a:cubicBezTo>
                  <a:cubicBezTo>
                    <a:pt x="665" y="393"/>
                    <a:pt x="670" y="379"/>
                    <a:pt x="673" y="364"/>
                  </a:cubicBezTo>
                  <a:cubicBezTo>
                    <a:pt x="673" y="364"/>
                    <a:pt x="674" y="364"/>
                    <a:pt x="675" y="364"/>
                  </a:cubicBezTo>
                  <a:cubicBezTo>
                    <a:pt x="683" y="363"/>
                    <a:pt x="695" y="358"/>
                    <a:pt x="693" y="348"/>
                  </a:cubicBezTo>
                  <a:close/>
                  <a:moveTo>
                    <a:pt x="140" y="424"/>
                  </a:moveTo>
                  <a:cubicBezTo>
                    <a:pt x="123" y="424"/>
                    <a:pt x="123" y="424"/>
                    <a:pt x="123" y="424"/>
                  </a:cubicBezTo>
                  <a:cubicBezTo>
                    <a:pt x="124" y="418"/>
                    <a:pt x="126" y="413"/>
                    <a:pt x="130" y="408"/>
                  </a:cubicBezTo>
                  <a:cubicBezTo>
                    <a:pt x="135" y="411"/>
                    <a:pt x="139" y="413"/>
                    <a:pt x="144" y="416"/>
                  </a:cubicBezTo>
                  <a:cubicBezTo>
                    <a:pt x="142" y="418"/>
                    <a:pt x="141" y="421"/>
                    <a:pt x="140" y="424"/>
                  </a:cubicBezTo>
                  <a:close/>
                  <a:moveTo>
                    <a:pt x="148" y="410"/>
                  </a:moveTo>
                  <a:cubicBezTo>
                    <a:pt x="144" y="408"/>
                    <a:pt x="139" y="405"/>
                    <a:pt x="135" y="403"/>
                  </a:cubicBezTo>
                  <a:cubicBezTo>
                    <a:pt x="142" y="397"/>
                    <a:pt x="150" y="392"/>
                    <a:pt x="158" y="388"/>
                  </a:cubicBezTo>
                  <a:cubicBezTo>
                    <a:pt x="158" y="388"/>
                    <a:pt x="158" y="388"/>
                    <a:pt x="158" y="389"/>
                  </a:cubicBezTo>
                  <a:cubicBezTo>
                    <a:pt x="160" y="392"/>
                    <a:pt x="162" y="395"/>
                    <a:pt x="165" y="398"/>
                  </a:cubicBezTo>
                  <a:cubicBezTo>
                    <a:pt x="158" y="401"/>
                    <a:pt x="152" y="405"/>
                    <a:pt x="148" y="410"/>
                  </a:cubicBezTo>
                  <a:close/>
                  <a:moveTo>
                    <a:pt x="195" y="395"/>
                  </a:moveTo>
                  <a:cubicBezTo>
                    <a:pt x="192" y="394"/>
                    <a:pt x="188" y="394"/>
                    <a:pt x="185" y="394"/>
                  </a:cubicBezTo>
                  <a:cubicBezTo>
                    <a:pt x="180" y="394"/>
                    <a:pt x="176" y="394"/>
                    <a:pt x="172" y="395"/>
                  </a:cubicBezTo>
                  <a:cubicBezTo>
                    <a:pt x="169" y="392"/>
                    <a:pt x="167" y="389"/>
                    <a:pt x="164" y="386"/>
                  </a:cubicBezTo>
                  <a:cubicBezTo>
                    <a:pt x="166" y="385"/>
                    <a:pt x="167" y="384"/>
                    <a:pt x="169" y="384"/>
                  </a:cubicBezTo>
                  <a:cubicBezTo>
                    <a:pt x="179" y="381"/>
                    <a:pt x="188" y="380"/>
                    <a:pt x="197" y="381"/>
                  </a:cubicBezTo>
                  <a:cubicBezTo>
                    <a:pt x="196" y="386"/>
                    <a:pt x="196" y="390"/>
                    <a:pt x="195" y="395"/>
                  </a:cubicBezTo>
                  <a:close/>
                  <a:moveTo>
                    <a:pt x="218" y="406"/>
                  </a:moveTo>
                  <a:cubicBezTo>
                    <a:pt x="214" y="402"/>
                    <a:pt x="209" y="399"/>
                    <a:pt x="203" y="397"/>
                  </a:cubicBezTo>
                  <a:cubicBezTo>
                    <a:pt x="203" y="392"/>
                    <a:pt x="203" y="387"/>
                    <a:pt x="204" y="382"/>
                  </a:cubicBezTo>
                  <a:cubicBezTo>
                    <a:pt x="214" y="385"/>
                    <a:pt x="223" y="391"/>
                    <a:pt x="230" y="399"/>
                  </a:cubicBezTo>
                  <a:cubicBezTo>
                    <a:pt x="226" y="401"/>
                    <a:pt x="222" y="404"/>
                    <a:pt x="218" y="406"/>
                  </a:cubicBezTo>
                  <a:close/>
                  <a:moveTo>
                    <a:pt x="227" y="419"/>
                  </a:moveTo>
                  <a:cubicBezTo>
                    <a:pt x="226" y="416"/>
                    <a:pt x="224" y="414"/>
                    <a:pt x="223" y="412"/>
                  </a:cubicBezTo>
                  <a:cubicBezTo>
                    <a:pt x="226" y="410"/>
                    <a:pt x="230" y="407"/>
                    <a:pt x="234" y="405"/>
                  </a:cubicBezTo>
                  <a:cubicBezTo>
                    <a:pt x="236" y="409"/>
                    <a:pt x="238" y="414"/>
                    <a:pt x="239" y="418"/>
                  </a:cubicBezTo>
                  <a:cubicBezTo>
                    <a:pt x="235" y="419"/>
                    <a:pt x="231" y="419"/>
                    <a:pt x="227" y="419"/>
                  </a:cubicBezTo>
                  <a:close/>
                  <a:moveTo>
                    <a:pt x="474" y="387"/>
                  </a:moveTo>
                  <a:cubicBezTo>
                    <a:pt x="470" y="386"/>
                    <a:pt x="466" y="386"/>
                    <a:pt x="462" y="388"/>
                  </a:cubicBezTo>
                  <a:cubicBezTo>
                    <a:pt x="464" y="381"/>
                    <a:pt x="466" y="376"/>
                    <a:pt x="470" y="371"/>
                  </a:cubicBezTo>
                  <a:cubicBezTo>
                    <a:pt x="473" y="372"/>
                    <a:pt x="475" y="374"/>
                    <a:pt x="478" y="375"/>
                  </a:cubicBezTo>
                  <a:cubicBezTo>
                    <a:pt x="477" y="379"/>
                    <a:pt x="475" y="383"/>
                    <a:pt x="474" y="387"/>
                  </a:cubicBezTo>
                  <a:close/>
                  <a:moveTo>
                    <a:pt x="497" y="353"/>
                  </a:moveTo>
                  <a:cubicBezTo>
                    <a:pt x="497" y="353"/>
                    <a:pt x="498" y="354"/>
                    <a:pt x="498" y="354"/>
                  </a:cubicBezTo>
                  <a:cubicBezTo>
                    <a:pt x="491" y="358"/>
                    <a:pt x="486" y="363"/>
                    <a:pt x="482" y="368"/>
                  </a:cubicBezTo>
                  <a:cubicBezTo>
                    <a:pt x="479" y="367"/>
                    <a:pt x="477" y="366"/>
                    <a:pt x="474" y="365"/>
                  </a:cubicBezTo>
                  <a:cubicBezTo>
                    <a:pt x="481" y="358"/>
                    <a:pt x="489" y="352"/>
                    <a:pt x="498" y="348"/>
                  </a:cubicBezTo>
                  <a:cubicBezTo>
                    <a:pt x="497" y="349"/>
                    <a:pt x="496" y="351"/>
                    <a:pt x="497" y="353"/>
                  </a:cubicBezTo>
                  <a:close/>
                  <a:moveTo>
                    <a:pt x="531" y="349"/>
                  </a:moveTo>
                  <a:cubicBezTo>
                    <a:pt x="528" y="349"/>
                    <a:pt x="525" y="348"/>
                    <a:pt x="522" y="348"/>
                  </a:cubicBezTo>
                  <a:cubicBezTo>
                    <a:pt x="515" y="348"/>
                    <a:pt x="510" y="349"/>
                    <a:pt x="504" y="351"/>
                  </a:cubicBezTo>
                  <a:cubicBezTo>
                    <a:pt x="504" y="351"/>
                    <a:pt x="504" y="350"/>
                    <a:pt x="503" y="349"/>
                  </a:cubicBezTo>
                  <a:cubicBezTo>
                    <a:pt x="502" y="348"/>
                    <a:pt x="501" y="347"/>
                    <a:pt x="500" y="347"/>
                  </a:cubicBezTo>
                  <a:cubicBezTo>
                    <a:pt x="510" y="343"/>
                    <a:pt x="522" y="341"/>
                    <a:pt x="532" y="342"/>
                  </a:cubicBezTo>
                  <a:cubicBezTo>
                    <a:pt x="532" y="344"/>
                    <a:pt x="532" y="347"/>
                    <a:pt x="531" y="349"/>
                  </a:cubicBezTo>
                  <a:close/>
                  <a:moveTo>
                    <a:pt x="555" y="361"/>
                  </a:moveTo>
                  <a:cubicBezTo>
                    <a:pt x="550" y="357"/>
                    <a:pt x="545" y="353"/>
                    <a:pt x="538" y="351"/>
                  </a:cubicBezTo>
                  <a:cubicBezTo>
                    <a:pt x="539" y="348"/>
                    <a:pt x="539" y="345"/>
                    <a:pt x="539" y="342"/>
                  </a:cubicBezTo>
                  <a:cubicBezTo>
                    <a:pt x="547" y="343"/>
                    <a:pt x="555" y="346"/>
                    <a:pt x="561" y="350"/>
                  </a:cubicBezTo>
                  <a:cubicBezTo>
                    <a:pt x="561" y="350"/>
                    <a:pt x="561" y="350"/>
                    <a:pt x="561" y="351"/>
                  </a:cubicBezTo>
                  <a:cubicBezTo>
                    <a:pt x="561" y="352"/>
                    <a:pt x="559" y="355"/>
                    <a:pt x="558" y="356"/>
                  </a:cubicBezTo>
                  <a:cubicBezTo>
                    <a:pt x="557" y="358"/>
                    <a:pt x="556" y="359"/>
                    <a:pt x="555" y="361"/>
                  </a:cubicBezTo>
                  <a:close/>
                  <a:moveTo>
                    <a:pt x="579" y="381"/>
                  </a:moveTo>
                  <a:cubicBezTo>
                    <a:pt x="575" y="381"/>
                    <a:pt x="571" y="381"/>
                    <a:pt x="567" y="381"/>
                  </a:cubicBezTo>
                  <a:cubicBezTo>
                    <a:pt x="566" y="376"/>
                    <a:pt x="563" y="371"/>
                    <a:pt x="560" y="366"/>
                  </a:cubicBezTo>
                  <a:cubicBezTo>
                    <a:pt x="563" y="363"/>
                    <a:pt x="566" y="359"/>
                    <a:pt x="567" y="355"/>
                  </a:cubicBezTo>
                  <a:cubicBezTo>
                    <a:pt x="574" y="361"/>
                    <a:pt x="578" y="370"/>
                    <a:pt x="579" y="381"/>
                  </a:cubicBezTo>
                  <a:cubicBezTo>
                    <a:pt x="579" y="381"/>
                    <a:pt x="579" y="381"/>
                    <a:pt x="579" y="381"/>
                  </a:cubicBezTo>
                  <a:close/>
                  <a:moveTo>
                    <a:pt x="651" y="387"/>
                  </a:moveTo>
                  <a:cubicBezTo>
                    <a:pt x="644" y="388"/>
                    <a:pt x="636" y="387"/>
                    <a:pt x="629" y="388"/>
                  </a:cubicBezTo>
                  <a:cubicBezTo>
                    <a:pt x="615" y="388"/>
                    <a:pt x="600" y="390"/>
                    <a:pt x="586" y="391"/>
                  </a:cubicBezTo>
                  <a:cubicBezTo>
                    <a:pt x="595" y="310"/>
                    <a:pt x="454" y="319"/>
                    <a:pt x="454" y="401"/>
                  </a:cubicBezTo>
                  <a:cubicBezTo>
                    <a:pt x="439" y="402"/>
                    <a:pt x="425" y="403"/>
                    <a:pt x="410" y="405"/>
                  </a:cubicBezTo>
                  <a:cubicBezTo>
                    <a:pt x="356" y="411"/>
                    <a:pt x="302" y="422"/>
                    <a:pt x="248" y="427"/>
                  </a:cubicBezTo>
                  <a:cubicBezTo>
                    <a:pt x="248" y="426"/>
                    <a:pt x="247" y="425"/>
                    <a:pt x="247" y="424"/>
                  </a:cubicBezTo>
                  <a:cubicBezTo>
                    <a:pt x="248" y="424"/>
                    <a:pt x="249" y="424"/>
                    <a:pt x="250" y="424"/>
                  </a:cubicBezTo>
                  <a:cubicBezTo>
                    <a:pt x="254" y="422"/>
                    <a:pt x="253" y="415"/>
                    <a:pt x="248" y="417"/>
                  </a:cubicBezTo>
                  <a:cubicBezTo>
                    <a:pt x="247" y="417"/>
                    <a:pt x="247" y="417"/>
                    <a:pt x="246" y="417"/>
                  </a:cubicBezTo>
                  <a:cubicBezTo>
                    <a:pt x="241" y="394"/>
                    <a:pt x="225" y="380"/>
                    <a:pt x="204" y="375"/>
                  </a:cubicBezTo>
                  <a:cubicBezTo>
                    <a:pt x="203" y="374"/>
                    <a:pt x="201" y="373"/>
                    <a:pt x="199" y="374"/>
                  </a:cubicBezTo>
                  <a:cubicBezTo>
                    <a:pt x="189" y="373"/>
                    <a:pt x="178" y="374"/>
                    <a:pt x="167" y="377"/>
                  </a:cubicBezTo>
                  <a:cubicBezTo>
                    <a:pt x="154" y="381"/>
                    <a:pt x="138" y="389"/>
                    <a:pt x="128" y="400"/>
                  </a:cubicBezTo>
                  <a:cubicBezTo>
                    <a:pt x="127" y="401"/>
                    <a:pt x="127" y="401"/>
                    <a:pt x="127" y="402"/>
                  </a:cubicBezTo>
                  <a:cubicBezTo>
                    <a:pt x="117" y="413"/>
                    <a:pt x="112" y="428"/>
                    <a:pt x="122" y="443"/>
                  </a:cubicBezTo>
                  <a:cubicBezTo>
                    <a:pt x="112" y="444"/>
                    <a:pt x="102" y="445"/>
                    <a:pt x="92" y="446"/>
                  </a:cubicBezTo>
                  <a:cubicBezTo>
                    <a:pt x="68" y="447"/>
                    <a:pt x="45" y="443"/>
                    <a:pt x="31" y="422"/>
                  </a:cubicBezTo>
                  <a:cubicBezTo>
                    <a:pt x="20" y="405"/>
                    <a:pt x="17" y="382"/>
                    <a:pt x="16" y="363"/>
                  </a:cubicBezTo>
                  <a:cubicBezTo>
                    <a:pt x="14" y="347"/>
                    <a:pt x="14" y="331"/>
                    <a:pt x="13" y="315"/>
                  </a:cubicBezTo>
                  <a:cubicBezTo>
                    <a:pt x="12" y="310"/>
                    <a:pt x="11" y="303"/>
                    <a:pt x="10" y="295"/>
                  </a:cubicBezTo>
                  <a:cubicBezTo>
                    <a:pt x="33" y="300"/>
                    <a:pt x="54" y="278"/>
                    <a:pt x="47" y="254"/>
                  </a:cubicBezTo>
                  <a:cubicBezTo>
                    <a:pt x="46" y="250"/>
                    <a:pt x="39" y="252"/>
                    <a:pt x="40" y="256"/>
                  </a:cubicBezTo>
                  <a:cubicBezTo>
                    <a:pt x="46" y="275"/>
                    <a:pt x="28" y="293"/>
                    <a:pt x="9" y="288"/>
                  </a:cubicBezTo>
                  <a:cubicBezTo>
                    <a:pt x="8" y="272"/>
                    <a:pt x="11" y="257"/>
                    <a:pt x="25" y="251"/>
                  </a:cubicBezTo>
                  <a:cubicBezTo>
                    <a:pt x="34" y="248"/>
                    <a:pt x="46" y="252"/>
                    <a:pt x="54" y="253"/>
                  </a:cubicBezTo>
                  <a:cubicBezTo>
                    <a:pt x="63" y="254"/>
                    <a:pt x="72" y="254"/>
                    <a:pt x="81" y="254"/>
                  </a:cubicBezTo>
                  <a:cubicBezTo>
                    <a:pt x="98" y="254"/>
                    <a:pt x="116" y="252"/>
                    <a:pt x="132" y="245"/>
                  </a:cubicBezTo>
                  <a:cubicBezTo>
                    <a:pt x="189" y="222"/>
                    <a:pt x="186" y="148"/>
                    <a:pt x="186" y="97"/>
                  </a:cubicBezTo>
                  <a:cubicBezTo>
                    <a:pt x="186" y="96"/>
                    <a:pt x="185" y="95"/>
                    <a:pt x="184" y="94"/>
                  </a:cubicBezTo>
                  <a:cubicBezTo>
                    <a:pt x="177" y="28"/>
                    <a:pt x="283" y="22"/>
                    <a:pt x="332" y="16"/>
                  </a:cubicBezTo>
                  <a:cubicBezTo>
                    <a:pt x="398" y="8"/>
                    <a:pt x="469" y="6"/>
                    <a:pt x="534" y="22"/>
                  </a:cubicBezTo>
                  <a:cubicBezTo>
                    <a:pt x="563" y="30"/>
                    <a:pt x="592" y="43"/>
                    <a:pt x="613" y="66"/>
                  </a:cubicBezTo>
                  <a:cubicBezTo>
                    <a:pt x="641" y="98"/>
                    <a:pt x="645" y="152"/>
                    <a:pt x="650" y="193"/>
                  </a:cubicBezTo>
                  <a:cubicBezTo>
                    <a:pt x="655" y="240"/>
                    <a:pt x="661" y="288"/>
                    <a:pt x="666" y="335"/>
                  </a:cubicBezTo>
                  <a:cubicBezTo>
                    <a:pt x="667" y="349"/>
                    <a:pt x="669" y="382"/>
                    <a:pt x="651" y="387"/>
                  </a:cubicBezTo>
                  <a:close/>
                  <a:moveTo>
                    <a:pt x="675" y="357"/>
                  </a:moveTo>
                  <a:cubicBezTo>
                    <a:pt x="674" y="357"/>
                    <a:pt x="674" y="357"/>
                    <a:pt x="673" y="357"/>
                  </a:cubicBezTo>
                  <a:cubicBezTo>
                    <a:pt x="673" y="353"/>
                    <a:pt x="673" y="349"/>
                    <a:pt x="673" y="345"/>
                  </a:cubicBezTo>
                  <a:cubicBezTo>
                    <a:pt x="677" y="344"/>
                    <a:pt x="684" y="344"/>
                    <a:pt x="686" y="349"/>
                  </a:cubicBezTo>
                  <a:cubicBezTo>
                    <a:pt x="688" y="354"/>
                    <a:pt x="678" y="356"/>
                    <a:pt x="675" y="3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F3B6ED09-FEA5-4A61-B394-91B6108EABD5}"/>
                </a:ext>
              </a:extLst>
            </p:cNvPr>
            <p:cNvSpPr/>
            <p:nvPr/>
          </p:nvSpPr>
          <p:spPr bwMode="auto">
            <a:xfrm>
              <a:off x="3179" y="2171"/>
              <a:ext cx="120" cy="64"/>
            </a:xfrm>
            <a:custGeom>
              <a:gdLst>
                <a:gd fmla="*/ 41 w 45" name="T0"/>
                <a:gd fmla="*/ 15 h 24" name="T1"/>
                <a:gd fmla="*/ 7 w 45" name="T2"/>
                <a:gd fmla="*/ 1 h 24" name="T3"/>
                <a:gd fmla="*/ 5 w 45" name="T4"/>
                <a:gd fmla="*/ 8 h 24" name="T5"/>
                <a:gd fmla="*/ 37 w 45" name="T6"/>
                <a:gd fmla="*/ 22 h 24" name="T7"/>
                <a:gd fmla="*/ 41 w 45" name="T8"/>
                <a:gd fmla="*/ 15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5">
                  <a:moveTo>
                    <a:pt x="41" y="15"/>
                  </a:moveTo>
                  <a:cubicBezTo>
                    <a:pt x="31" y="8"/>
                    <a:pt x="19" y="3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7" y="10"/>
                    <a:pt x="28" y="15"/>
                    <a:pt x="37" y="22"/>
                  </a:cubicBezTo>
                  <a:cubicBezTo>
                    <a:pt x="41" y="24"/>
                    <a:pt x="45" y="18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id="{1837B1E6-472E-4919-AE0A-9623D17C78C7}"/>
                </a:ext>
              </a:extLst>
            </p:cNvPr>
            <p:cNvSpPr/>
            <p:nvPr/>
          </p:nvSpPr>
          <p:spPr bwMode="auto">
            <a:xfrm>
              <a:off x="3168" y="2230"/>
              <a:ext cx="109" cy="19"/>
            </a:xfrm>
            <a:custGeom>
              <a:gdLst>
                <a:gd fmla="*/ 36 w 41" name="T0"/>
                <a:gd fmla="*/ 0 h 7" name="T1"/>
                <a:gd fmla="*/ 5 w 41" name="T2"/>
                <a:gd fmla="*/ 0 h 7" name="T3"/>
                <a:gd fmla="*/ 5 w 41" name="T4"/>
                <a:gd fmla="*/ 7 h 7" name="T5"/>
                <a:gd fmla="*/ 36 w 41" name="T6"/>
                <a:gd fmla="*/ 7 h 7" name="T7"/>
                <a:gd fmla="*/ 36 w 41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41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1" y="7"/>
                    <a:pt x="4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id="{13614F57-DE8E-45BB-B103-2D80CEF3A0FB}"/>
                </a:ext>
              </a:extLst>
            </p:cNvPr>
            <p:cNvSpPr/>
            <p:nvPr/>
          </p:nvSpPr>
          <p:spPr bwMode="auto">
            <a:xfrm>
              <a:off x="3211" y="2257"/>
              <a:ext cx="69" cy="61"/>
            </a:xfrm>
            <a:custGeom>
              <a:gdLst>
                <a:gd fmla="*/ 18 w 26" name="T0"/>
                <a:gd fmla="*/ 3 h 23" name="T1"/>
                <a:gd fmla="*/ 3 w 26" name="T2"/>
                <a:gd fmla="*/ 15 h 23" name="T3"/>
                <a:gd fmla="*/ 8 w 26" name="T4"/>
                <a:gd fmla="*/ 20 h 23" name="T5"/>
                <a:gd fmla="*/ 22 w 26" name="T6"/>
                <a:gd fmla="*/ 9 h 23" name="T7"/>
                <a:gd fmla="*/ 18 w 26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6">
                  <a:moveTo>
                    <a:pt x="18" y="3"/>
                  </a:moveTo>
                  <a:cubicBezTo>
                    <a:pt x="12" y="6"/>
                    <a:pt x="8" y="11"/>
                    <a:pt x="3" y="15"/>
                  </a:cubicBezTo>
                  <a:cubicBezTo>
                    <a:pt x="0" y="18"/>
                    <a:pt x="5" y="23"/>
                    <a:pt x="8" y="20"/>
                  </a:cubicBezTo>
                  <a:cubicBezTo>
                    <a:pt x="12" y="16"/>
                    <a:pt x="17" y="12"/>
                    <a:pt x="22" y="9"/>
                  </a:cubicBezTo>
                  <a:cubicBezTo>
                    <a:pt x="26" y="7"/>
                    <a:pt x="22" y="0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2AE96E92-7157-44A8-9974-080713EE06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3" y="1602"/>
              <a:ext cx="340" cy="518"/>
            </a:xfrm>
            <a:custGeom>
              <a:gdLst>
                <a:gd fmla="*/ 111 w 127" name="T0"/>
                <a:gd fmla="*/ 52 h 193" name="T1"/>
                <a:gd fmla="*/ 40 w 127" name="T2"/>
                <a:gd fmla="*/ 15 h 193" name="T3"/>
                <a:gd fmla="*/ 2 w 127" name="T4"/>
                <a:gd fmla="*/ 91 h 193" name="T5"/>
                <a:gd fmla="*/ 11 w 127" name="T6"/>
                <a:gd fmla="*/ 184 h 193" name="T7"/>
                <a:gd fmla="*/ 18 w 127" name="T8"/>
                <a:gd fmla="*/ 182 h 193" name="T9"/>
                <a:gd fmla="*/ 16 w 127" name="T10"/>
                <a:gd fmla="*/ 177 h 193" name="T11"/>
                <a:gd fmla="*/ 16 w 127" name="T12"/>
                <a:gd fmla="*/ 177 h 193" name="T13"/>
                <a:gd fmla="*/ 106 w 127" name="T14"/>
                <a:gd fmla="*/ 170 h 193" name="T15"/>
                <a:gd fmla="*/ 107 w 127" name="T16"/>
                <a:gd fmla="*/ 169 h 193" name="T17"/>
                <a:gd fmla="*/ 86 w 127" name="T18"/>
                <a:gd fmla="*/ 175 h 193" name="T19"/>
                <a:gd fmla="*/ 22 w 127" name="T20"/>
                <a:gd fmla="*/ 177 h 193" name="T21"/>
                <a:gd fmla="*/ 20 w 127" name="T22"/>
                <a:gd fmla="*/ 184 h 193" name="T23"/>
                <a:gd fmla="*/ 113 w 127" name="T24"/>
                <a:gd fmla="*/ 177 h 193" name="T25"/>
                <a:gd fmla="*/ 116 w 127" name="T26"/>
                <a:gd fmla="*/ 173 h 193" name="T27"/>
                <a:gd fmla="*/ 111 w 127" name="T28"/>
                <a:gd fmla="*/ 52 h 193" name="T29"/>
                <a:gd fmla="*/ 111 w 127" name="T30"/>
                <a:gd fmla="*/ 135 h 193" name="T31"/>
                <a:gd fmla="*/ 109 w 127" name="T32"/>
                <a:gd fmla="*/ 163 h 193" name="T33"/>
                <a:gd fmla="*/ 108 w 127" name="T34"/>
                <a:gd fmla="*/ 167 h 193" name="T35"/>
                <a:gd fmla="*/ 104 w 127" name="T36"/>
                <a:gd fmla="*/ 163 h 193" name="T37"/>
                <a:gd fmla="*/ 16 w 127" name="T38"/>
                <a:gd fmla="*/ 170 h 193" name="T39"/>
                <a:gd fmla="*/ 14 w 127" name="T40"/>
                <a:gd fmla="*/ 171 h 193" name="T41"/>
                <a:gd fmla="*/ 70 w 127" name="T42"/>
                <a:gd fmla="*/ 20 h 193" name="T43"/>
                <a:gd fmla="*/ 111 w 127" name="T44"/>
                <a:gd fmla="*/ 135 h 19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93" w="127">
                  <a:moveTo>
                    <a:pt x="111" y="52"/>
                  </a:moveTo>
                  <a:cubicBezTo>
                    <a:pt x="99" y="27"/>
                    <a:pt x="70" y="0"/>
                    <a:pt x="40" y="15"/>
                  </a:cubicBezTo>
                  <a:cubicBezTo>
                    <a:pt x="11" y="30"/>
                    <a:pt x="5" y="60"/>
                    <a:pt x="2" y="91"/>
                  </a:cubicBezTo>
                  <a:cubicBezTo>
                    <a:pt x="0" y="120"/>
                    <a:pt x="0" y="156"/>
                    <a:pt x="11" y="184"/>
                  </a:cubicBezTo>
                  <a:cubicBezTo>
                    <a:pt x="12" y="188"/>
                    <a:pt x="19" y="186"/>
                    <a:pt x="18" y="182"/>
                  </a:cubicBezTo>
                  <a:cubicBezTo>
                    <a:pt x="17" y="180"/>
                    <a:pt x="16" y="179"/>
                    <a:pt x="16" y="177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46" y="177"/>
                    <a:pt x="76" y="175"/>
                    <a:pt x="106" y="170"/>
                  </a:cubicBezTo>
                  <a:cubicBezTo>
                    <a:pt x="106" y="169"/>
                    <a:pt x="107" y="169"/>
                    <a:pt x="107" y="169"/>
                  </a:cubicBezTo>
                  <a:cubicBezTo>
                    <a:pt x="103" y="174"/>
                    <a:pt x="93" y="174"/>
                    <a:pt x="86" y="175"/>
                  </a:cubicBezTo>
                  <a:cubicBezTo>
                    <a:pt x="66" y="179"/>
                    <a:pt x="42" y="183"/>
                    <a:pt x="22" y="177"/>
                  </a:cubicBezTo>
                  <a:cubicBezTo>
                    <a:pt x="18" y="176"/>
                    <a:pt x="16" y="182"/>
                    <a:pt x="20" y="184"/>
                  </a:cubicBezTo>
                  <a:cubicBezTo>
                    <a:pt x="49" y="193"/>
                    <a:pt x="85" y="184"/>
                    <a:pt x="113" y="177"/>
                  </a:cubicBezTo>
                  <a:cubicBezTo>
                    <a:pt x="115" y="176"/>
                    <a:pt x="116" y="175"/>
                    <a:pt x="116" y="173"/>
                  </a:cubicBezTo>
                  <a:cubicBezTo>
                    <a:pt x="119" y="135"/>
                    <a:pt x="127" y="88"/>
                    <a:pt x="111" y="52"/>
                  </a:cubicBezTo>
                  <a:close/>
                  <a:moveTo>
                    <a:pt x="111" y="135"/>
                  </a:moveTo>
                  <a:cubicBezTo>
                    <a:pt x="111" y="144"/>
                    <a:pt x="110" y="154"/>
                    <a:pt x="109" y="163"/>
                  </a:cubicBezTo>
                  <a:cubicBezTo>
                    <a:pt x="109" y="164"/>
                    <a:pt x="109" y="166"/>
                    <a:pt x="108" y="167"/>
                  </a:cubicBezTo>
                  <a:cubicBezTo>
                    <a:pt x="109" y="165"/>
                    <a:pt x="107" y="162"/>
                    <a:pt x="104" y="163"/>
                  </a:cubicBezTo>
                  <a:cubicBezTo>
                    <a:pt x="75" y="168"/>
                    <a:pt x="46" y="169"/>
                    <a:pt x="16" y="170"/>
                  </a:cubicBezTo>
                  <a:cubicBezTo>
                    <a:pt x="15" y="170"/>
                    <a:pt x="15" y="170"/>
                    <a:pt x="14" y="171"/>
                  </a:cubicBezTo>
                  <a:cubicBezTo>
                    <a:pt x="2" y="121"/>
                    <a:pt x="1" y="1"/>
                    <a:pt x="70" y="20"/>
                  </a:cubicBezTo>
                  <a:cubicBezTo>
                    <a:pt x="116" y="33"/>
                    <a:pt x="113" y="99"/>
                    <a:pt x="11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DA9C7572-8DB7-44DE-8BE5-F369A935F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3" y="1556"/>
              <a:ext cx="310" cy="526"/>
            </a:xfrm>
            <a:custGeom>
              <a:gdLst>
                <a:gd fmla="*/ 68 w 116" name="T0"/>
                <a:gd fmla="*/ 25 h 196" name="T1"/>
                <a:gd fmla="*/ 25 w 116" name="T2"/>
                <a:gd fmla="*/ 173 h 196" name="T3"/>
                <a:gd fmla="*/ 26 w 116" name="T4"/>
                <a:gd fmla="*/ 179 h 196" name="T5"/>
                <a:gd fmla="*/ 28 w 116" name="T6"/>
                <a:gd fmla="*/ 186 h 196" name="T7"/>
                <a:gd fmla="*/ 35 w 116" name="T8"/>
                <a:gd fmla="*/ 185 h 196" name="T9"/>
                <a:gd fmla="*/ 95 w 116" name="T10"/>
                <a:gd fmla="*/ 191 h 196" name="T11"/>
                <a:gd fmla="*/ 111 w 116" name="T12"/>
                <a:gd fmla="*/ 149 h 196" name="T13"/>
                <a:gd fmla="*/ 68 w 116" name="T14"/>
                <a:gd fmla="*/ 25 h 196" name="T15"/>
                <a:gd fmla="*/ 39 w 116" name="T16"/>
                <a:gd fmla="*/ 179 h 196" name="T17"/>
                <a:gd fmla="*/ 88 w 116" name="T18"/>
                <a:gd fmla="*/ 179 h 196" name="T19"/>
                <a:gd fmla="*/ 91 w 116" name="T20"/>
                <a:gd fmla="*/ 182 h 196" name="T21"/>
                <a:gd fmla="*/ 97 w 116" name="T22"/>
                <a:gd fmla="*/ 182 h 196" name="T23"/>
                <a:gd fmla="*/ 39 w 116" name="T24"/>
                <a:gd fmla="*/ 179 h 196" name="T25"/>
                <a:gd fmla="*/ 99 w 116" name="T26"/>
                <a:gd fmla="*/ 175 h 196" name="T27"/>
                <a:gd fmla="*/ 98 w 116" name="T28"/>
                <a:gd fmla="*/ 175 h 196" name="T29"/>
                <a:gd fmla="*/ 97 w 116" name="T30"/>
                <a:gd fmla="*/ 175 h 196" name="T31"/>
                <a:gd fmla="*/ 93 w 116" name="T32"/>
                <a:gd fmla="*/ 172 h 196" name="T33"/>
                <a:gd fmla="*/ 32 w 116" name="T34"/>
                <a:gd fmla="*/ 172 h 196" name="T35"/>
                <a:gd fmla="*/ 24 w 116" name="T36"/>
                <a:gd fmla="*/ 106 h 196" name="T37"/>
                <a:gd fmla="*/ 52 w 116" name="T38"/>
                <a:gd fmla="*/ 30 h 196" name="T39"/>
                <a:gd fmla="*/ 105 w 116" name="T40"/>
                <a:gd fmla="*/ 126 h 196" name="T41"/>
                <a:gd fmla="*/ 99 w 116" name="T42"/>
                <a:gd fmla="*/ 175 h 19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6" w="115">
                  <a:moveTo>
                    <a:pt x="68" y="25"/>
                  </a:moveTo>
                  <a:cubicBezTo>
                    <a:pt x="0" y="0"/>
                    <a:pt x="15" y="123"/>
                    <a:pt x="25" y="173"/>
                  </a:cubicBezTo>
                  <a:cubicBezTo>
                    <a:pt x="22" y="174"/>
                    <a:pt x="22" y="179"/>
                    <a:pt x="26" y="179"/>
                  </a:cubicBezTo>
                  <a:cubicBezTo>
                    <a:pt x="27" y="182"/>
                    <a:pt x="27" y="184"/>
                    <a:pt x="28" y="186"/>
                  </a:cubicBezTo>
                  <a:cubicBezTo>
                    <a:pt x="29" y="191"/>
                    <a:pt x="35" y="189"/>
                    <a:pt x="35" y="185"/>
                  </a:cubicBezTo>
                  <a:cubicBezTo>
                    <a:pt x="52" y="195"/>
                    <a:pt x="77" y="196"/>
                    <a:pt x="95" y="191"/>
                  </a:cubicBezTo>
                  <a:cubicBezTo>
                    <a:pt x="110" y="187"/>
                    <a:pt x="109" y="161"/>
                    <a:pt x="111" y="149"/>
                  </a:cubicBezTo>
                  <a:cubicBezTo>
                    <a:pt x="116" y="108"/>
                    <a:pt x="114" y="42"/>
                    <a:pt x="68" y="25"/>
                  </a:cubicBezTo>
                  <a:close/>
                  <a:moveTo>
                    <a:pt x="39" y="179"/>
                  </a:moveTo>
                  <a:cubicBezTo>
                    <a:pt x="88" y="179"/>
                    <a:pt x="88" y="179"/>
                    <a:pt x="88" y="179"/>
                  </a:cubicBezTo>
                  <a:cubicBezTo>
                    <a:pt x="88" y="181"/>
                    <a:pt x="89" y="182"/>
                    <a:pt x="91" y="182"/>
                  </a:cubicBezTo>
                  <a:cubicBezTo>
                    <a:pt x="97" y="182"/>
                    <a:pt x="97" y="182"/>
                    <a:pt x="97" y="182"/>
                  </a:cubicBezTo>
                  <a:cubicBezTo>
                    <a:pt x="89" y="193"/>
                    <a:pt x="53" y="185"/>
                    <a:pt x="39" y="179"/>
                  </a:cubicBezTo>
                  <a:close/>
                  <a:moveTo>
                    <a:pt x="99" y="175"/>
                  </a:moveTo>
                  <a:cubicBezTo>
                    <a:pt x="99" y="175"/>
                    <a:pt x="99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3"/>
                    <a:pt x="95" y="172"/>
                    <a:pt x="93" y="172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8" y="150"/>
                    <a:pt x="25" y="128"/>
                    <a:pt x="24" y="106"/>
                  </a:cubicBezTo>
                  <a:cubicBezTo>
                    <a:pt x="22" y="84"/>
                    <a:pt x="20" y="32"/>
                    <a:pt x="52" y="30"/>
                  </a:cubicBezTo>
                  <a:cubicBezTo>
                    <a:pt x="100" y="26"/>
                    <a:pt x="105" y="93"/>
                    <a:pt x="105" y="126"/>
                  </a:cubicBezTo>
                  <a:cubicBezTo>
                    <a:pt x="105" y="142"/>
                    <a:pt x="103" y="159"/>
                    <a:pt x="9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Freeform 17">
              <a:extLst>
                <a:ext uri="{FF2B5EF4-FFF2-40B4-BE49-F238E27FC236}">
                  <a16:creationId xmlns:a16="http://schemas.microsoft.com/office/drawing/2014/main" id="{D0A3CFAD-4FFC-4C2C-8699-DB0AA950B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9" y="1581"/>
              <a:ext cx="371" cy="496"/>
            </a:xfrm>
            <a:custGeom>
              <a:gdLst>
                <a:gd fmla="*/ 134 w 139" name="T0"/>
                <a:gd fmla="*/ 133 h 185" name="T1"/>
                <a:gd fmla="*/ 116 w 139" name="T2"/>
                <a:gd fmla="*/ 66 h 185" name="T3"/>
                <a:gd fmla="*/ 39 w 139" name="T4"/>
                <a:gd fmla="*/ 30 h 185" name="T5"/>
                <a:gd fmla="*/ 29 w 139" name="T6"/>
                <a:gd fmla="*/ 177 h 185" name="T7"/>
                <a:gd fmla="*/ 36 w 139" name="T8"/>
                <a:gd fmla="*/ 178 h 185" name="T9"/>
                <a:gd fmla="*/ 71 w 139" name="T10"/>
                <a:gd fmla="*/ 184 h 185" name="T11"/>
                <a:gd fmla="*/ 124 w 139" name="T12"/>
                <a:gd fmla="*/ 173 h 185" name="T13"/>
                <a:gd fmla="*/ 134 w 139" name="T14"/>
                <a:gd fmla="*/ 133 h 185" name="T15"/>
                <a:gd fmla="*/ 121 w 139" name="T16"/>
                <a:gd fmla="*/ 166 h 185" name="T17"/>
                <a:gd fmla="*/ 79 w 139" name="T18"/>
                <a:gd fmla="*/ 177 h 185" name="T19"/>
                <a:gd fmla="*/ 42 w 139" name="T20"/>
                <a:gd fmla="*/ 174 h 185" name="T21"/>
                <a:gd fmla="*/ 119 w 139" name="T22"/>
                <a:gd fmla="*/ 166 h 185" name="T23"/>
                <a:gd fmla="*/ 117 w 139" name="T24"/>
                <a:gd fmla="*/ 159 h 185" name="T25"/>
                <a:gd fmla="*/ 34 w 139" name="T26"/>
                <a:gd fmla="*/ 168 h 185" name="T27"/>
                <a:gd fmla="*/ 33 w 139" name="T28"/>
                <a:gd fmla="*/ 168 h 185" name="T29"/>
                <a:gd fmla="*/ 32 w 139" name="T30"/>
                <a:gd fmla="*/ 51 h 185" name="T31"/>
                <a:gd fmla="*/ 76 w 139" name="T32"/>
                <a:gd fmla="*/ 26 h 185" name="T33"/>
                <a:gd fmla="*/ 112 w 139" name="T34"/>
                <a:gd fmla="*/ 75 h 185" name="T35"/>
                <a:gd fmla="*/ 121 w 139" name="T36"/>
                <a:gd fmla="*/ 166 h 18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5" w="139">
                  <a:moveTo>
                    <a:pt x="134" y="133"/>
                  </a:moveTo>
                  <a:cubicBezTo>
                    <a:pt x="132" y="110"/>
                    <a:pt x="124" y="87"/>
                    <a:pt x="116" y="66"/>
                  </a:cubicBezTo>
                  <a:cubicBezTo>
                    <a:pt x="103" y="32"/>
                    <a:pt x="73" y="0"/>
                    <a:pt x="39" y="30"/>
                  </a:cubicBezTo>
                  <a:cubicBezTo>
                    <a:pt x="0" y="66"/>
                    <a:pt x="12" y="134"/>
                    <a:pt x="29" y="177"/>
                  </a:cubicBezTo>
                  <a:cubicBezTo>
                    <a:pt x="30" y="181"/>
                    <a:pt x="35" y="180"/>
                    <a:pt x="36" y="178"/>
                  </a:cubicBezTo>
                  <a:cubicBezTo>
                    <a:pt x="44" y="185"/>
                    <a:pt x="61" y="184"/>
                    <a:pt x="71" y="184"/>
                  </a:cubicBezTo>
                  <a:cubicBezTo>
                    <a:pt x="88" y="184"/>
                    <a:pt x="109" y="183"/>
                    <a:pt x="124" y="173"/>
                  </a:cubicBezTo>
                  <a:cubicBezTo>
                    <a:pt x="137" y="165"/>
                    <a:pt x="135" y="145"/>
                    <a:pt x="134" y="133"/>
                  </a:cubicBezTo>
                  <a:close/>
                  <a:moveTo>
                    <a:pt x="121" y="166"/>
                  </a:moveTo>
                  <a:cubicBezTo>
                    <a:pt x="113" y="176"/>
                    <a:pt x="91" y="176"/>
                    <a:pt x="79" y="177"/>
                  </a:cubicBezTo>
                  <a:cubicBezTo>
                    <a:pt x="70" y="177"/>
                    <a:pt x="52" y="179"/>
                    <a:pt x="42" y="174"/>
                  </a:cubicBezTo>
                  <a:cubicBezTo>
                    <a:pt x="68" y="169"/>
                    <a:pt x="94" y="172"/>
                    <a:pt x="119" y="166"/>
                  </a:cubicBezTo>
                  <a:cubicBezTo>
                    <a:pt x="124" y="164"/>
                    <a:pt x="122" y="158"/>
                    <a:pt x="117" y="159"/>
                  </a:cubicBezTo>
                  <a:cubicBezTo>
                    <a:pt x="90" y="165"/>
                    <a:pt x="61" y="161"/>
                    <a:pt x="34" y="16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19" y="131"/>
                    <a:pt x="13" y="88"/>
                    <a:pt x="32" y="51"/>
                  </a:cubicBezTo>
                  <a:cubicBezTo>
                    <a:pt x="41" y="35"/>
                    <a:pt x="57" y="21"/>
                    <a:pt x="76" y="26"/>
                  </a:cubicBezTo>
                  <a:cubicBezTo>
                    <a:pt x="96" y="31"/>
                    <a:pt x="105" y="57"/>
                    <a:pt x="112" y="75"/>
                  </a:cubicBezTo>
                  <a:cubicBezTo>
                    <a:pt x="120" y="97"/>
                    <a:pt x="139" y="145"/>
                    <a:pt x="12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Freeform 18">
              <a:extLst>
                <a:ext uri="{FF2B5EF4-FFF2-40B4-BE49-F238E27FC236}">
                  <a16:creationId xmlns:a16="http://schemas.microsoft.com/office/drawing/2014/main" id="{94B50756-C15B-47F5-8BC0-E8E21E88CE1C}"/>
                </a:ext>
              </a:extLst>
            </p:cNvPr>
            <p:cNvSpPr/>
            <p:nvPr/>
          </p:nvSpPr>
          <p:spPr bwMode="auto">
            <a:xfrm>
              <a:off x="3785" y="2208"/>
              <a:ext cx="112" cy="100"/>
            </a:xfrm>
            <a:custGeom>
              <a:gdLst>
                <a:gd fmla="*/ 38 w 42" name="T0"/>
                <a:gd fmla="*/ 23 h 37" name="T1"/>
                <a:gd fmla="*/ 15 w 42" name="T2"/>
                <a:gd fmla="*/ 9 h 37" name="T3"/>
                <a:gd fmla="*/ 29 w 42" name="T4"/>
                <a:gd fmla="*/ 10 h 37" name="T5"/>
                <a:gd fmla="*/ 31 w 42" name="T6"/>
                <a:gd fmla="*/ 4 h 37" name="T7"/>
                <a:gd fmla="*/ 19 w 42" name="T8"/>
                <a:gd fmla="*/ 0 h 37" name="T9"/>
                <a:gd fmla="*/ 6 w 42" name="T10"/>
                <a:gd fmla="*/ 7 h 37" name="T11"/>
                <a:gd fmla="*/ 6 w 42" name="T12"/>
                <a:gd fmla="*/ 12 h 37" name="T13"/>
                <a:gd fmla="*/ 28 w 42" name="T14"/>
                <a:gd fmla="*/ 26 h 37" name="T15"/>
                <a:gd fmla="*/ 8 w 42" name="T16"/>
                <a:gd fmla="*/ 25 h 37" name="T17"/>
                <a:gd fmla="*/ 4 w 42" name="T18"/>
                <a:gd fmla="*/ 32 h 37" name="T19"/>
                <a:gd fmla="*/ 39 w 42" name="T20"/>
                <a:gd fmla="*/ 29 h 37" name="T21"/>
                <a:gd fmla="*/ 38 w 42" name="T22"/>
                <a:gd fmla="*/ 23 h 3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" w="42">
                  <a:moveTo>
                    <a:pt x="38" y="23"/>
                  </a:moveTo>
                  <a:cubicBezTo>
                    <a:pt x="30" y="19"/>
                    <a:pt x="23" y="13"/>
                    <a:pt x="15" y="9"/>
                  </a:cubicBezTo>
                  <a:cubicBezTo>
                    <a:pt x="19" y="7"/>
                    <a:pt x="23" y="8"/>
                    <a:pt x="29" y="10"/>
                  </a:cubicBezTo>
                  <a:cubicBezTo>
                    <a:pt x="33" y="12"/>
                    <a:pt x="35" y="5"/>
                    <a:pt x="31" y="4"/>
                  </a:cubicBezTo>
                  <a:cubicBezTo>
                    <a:pt x="27" y="2"/>
                    <a:pt x="23" y="0"/>
                    <a:pt x="19" y="0"/>
                  </a:cubicBezTo>
                  <a:cubicBezTo>
                    <a:pt x="14" y="0"/>
                    <a:pt x="9" y="3"/>
                    <a:pt x="6" y="7"/>
                  </a:cubicBezTo>
                  <a:cubicBezTo>
                    <a:pt x="4" y="8"/>
                    <a:pt x="4" y="12"/>
                    <a:pt x="6" y="12"/>
                  </a:cubicBezTo>
                  <a:cubicBezTo>
                    <a:pt x="14" y="16"/>
                    <a:pt x="21" y="21"/>
                    <a:pt x="28" y="26"/>
                  </a:cubicBezTo>
                  <a:cubicBezTo>
                    <a:pt x="21" y="28"/>
                    <a:pt x="14" y="28"/>
                    <a:pt x="8" y="25"/>
                  </a:cubicBezTo>
                  <a:cubicBezTo>
                    <a:pt x="3" y="24"/>
                    <a:pt x="0" y="30"/>
                    <a:pt x="4" y="32"/>
                  </a:cubicBezTo>
                  <a:cubicBezTo>
                    <a:pt x="16" y="37"/>
                    <a:pt x="28" y="34"/>
                    <a:pt x="39" y="29"/>
                  </a:cubicBezTo>
                  <a:cubicBezTo>
                    <a:pt x="42" y="28"/>
                    <a:pt x="40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:a16="http://schemas.microsoft.com/office/drawing/2014/main" id="{319FF877-1A2E-4AD5-A4E1-841215658F91}"/>
                </a:ext>
              </a:extLst>
            </p:cNvPr>
            <p:cNvSpPr/>
            <p:nvPr/>
          </p:nvSpPr>
          <p:spPr bwMode="auto">
            <a:xfrm>
              <a:off x="3897" y="2214"/>
              <a:ext cx="102" cy="80"/>
            </a:xfrm>
            <a:custGeom>
              <a:gdLst>
                <a:gd fmla="*/ 32 w 38" name="T0"/>
                <a:gd fmla="*/ 18 h 30" name="T1"/>
                <a:gd fmla="*/ 8 w 38" name="T2"/>
                <a:gd fmla="*/ 15 h 30" name="T3"/>
                <a:gd fmla="*/ 9 w 38" name="T4"/>
                <a:gd fmla="*/ 10 h 30" name="T5"/>
                <a:gd fmla="*/ 11 w 38" name="T6"/>
                <a:gd fmla="*/ 8 h 30" name="T7"/>
                <a:gd fmla="*/ 15 w 38" name="T8"/>
                <a:gd fmla="*/ 8 h 30" name="T9"/>
                <a:gd fmla="*/ 17 w 38" name="T10"/>
                <a:gd fmla="*/ 2 h 30" name="T11"/>
                <a:gd fmla="*/ 4 w 38" name="T12"/>
                <a:gd fmla="*/ 4 h 30" name="T13"/>
                <a:gd fmla="*/ 1 w 38" name="T14"/>
                <a:gd fmla="*/ 17 h 30" name="T15"/>
                <a:gd fmla="*/ 34 w 38" name="T16"/>
                <a:gd fmla="*/ 25 h 30" name="T17"/>
                <a:gd fmla="*/ 32 w 38" name="T18"/>
                <a:gd fmla="*/ 18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38">
                  <a:moveTo>
                    <a:pt x="32" y="18"/>
                  </a:moveTo>
                  <a:cubicBezTo>
                    <a:pt x="25" y="21"/>
                    <a:pt x="13" y="23"/>
                    <a:pt x="8" y="15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2" y="8"/>
                    <a:pt x="14" y="8"/>
                    <a:pt x="15" y="8"/>
                  </a:cubicBezTo>
                  <a:cubicBezTo>
                    <a:pt x="20" y="9"/>
                    <a:pt x="22" y="3"/>
                    <a:pt x="17" y="2"/>
                  </a:cubicBezTo>
                  <a:cubicBezTo>
                    <a:pt x="13" y="0"/>
                    <a:pt x="8" y="1"/>
                    <a:pt x="4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6" y="30"/>
                    <a:pt x="23" y="29"/>
                    <a:pt x="34" y="25"/>
                  </a:cubicBezTo>
                  <a:cubicBezTo>
                    <a:pt x="38" y="24"/>
                    <a:pt x="37" y="17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9EE1AA9A-ADF9-46AF-9B68-B25FE8DA5F90}"/>
                </a:ext>
              </a:extLst>
            </p:cNvPr>
            <p:cNvSpPr/>
            <p:nvPr/>
          </p:nvSpPr>
          <p:spPr bwMode="auto">
            <a:xfrm>
              <a:off x="3980" y="2187"/>
              <a:ext cx="86" cy="118"/>
            </a:xfrm>
            <a:custGeom>
              <a:gdLst>
                <a:gd fmla="*/ 16 w 32" name="T0"/>
                <a:gd fmla="*/ 9 h 44" name="T1"/>
                <a:gd fmla="*/ 10 w 32" name="T2"/>
                <a:gd fmla="*/ 13 h 44" name="T3"/>
                <a:gd fmla="*/ 10 w 32" name="T4"/>
                <a:gd fmla="*/ 13 h 44" name="T5"/>
                <a:gd fmla="*/ 8 w 32" name="T6"/>
                <a:gd fmla="*/ 4 h 44" name="T7"/>
                <a:gd fmla="*/ 1 w 32" name="T8"/>
                <a:gd fmla="*/ 6 h 44" name="T9"/>
                <a:gd fmla="*/ 6 w 32" name="T10"/>
                <a:gd fmla="*/ 29 h 44" name="T11"/>
                <a:gd fmla="*/ 13 w 32" name="T12"/>
                <a:gd fmla="*/ 29 h 44" name="T13"/>
                <a:gd fmla="*/ 16 w 32" name="T14"/>
                <a:gd fmla="*/ 18 h 44" name="T15"/>
                <a:gd fmla="*/ 23 w 32" name="T16"/>
                <a:gd fmla="*/ 38 h 44" name="T17"/>
                <a:gd fmla="*/ 29 w 32" name="T18"/>
                <a:gd fmla="*/ 40 h 44" name="T19"/>
                <a:gd fmla="*/ 16 w 32" name="T20"/>
                <a:gd fmla="*/ 9 h 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" w="32">
                  <a:moveTo>
                    <a:pt x="16" y="9"/>
                  </a:moveTo>
                  <a:cubicBezTo>
                    <a:pt x="13" y="8"/>
                    <a:pt x="11" y="10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0"/>
                    <a:pt x="9" y="7"/>
                    <a:pt x="8" y="4"/>
                  </a:cubicBezTo>
                  <a:cubicBezTo>
                    <a:pt x="7" y="0"/>
                    <a:pt x="0" y="2"/>
                    <a:pt x="1" y="6"/>
                  </a:cubicBezTo>
                  <a:cubicBezTo>
                    <a:pt x="4" y="14"/>
                    <a:pt x="6" y="21"/>
                    <a:pt x="6" y="29"/>
                  </a:cubicBezTo>
                  <a:cubicBezTo>
                    <a:pt x="6" y="34"/>
                    <a:pt x="13" y="34"/>
                    <a:pt x="13" y="29"/>
                  </a:cubicBezTo>
                  <a:cubicBezTo>
                    <a:pt x="13" y="25"/>
                    <a:pt x="15" y="22"/>
                    <a:pt x="16" y="18"/>
                  </a:cubicBezTo>
                  <a:cubicBezTo>
                    <a:pt x="23" y="23"/>
                    <a:pt x="24" y="29"/>
                    <a:pt x="23" y="38"/>
                  </a:cubicBezTo>
                  <a:cubicBezTo>
                    <a:pt x="22" y="42"/>
                    <a:pt x="29" y="44"/>
                    <a:pt x="29" y="40"/>
                  </a:cubicBezTo>
                  <a:cubicBezTo>
                    <a:pt x="32" y="27"/>
                    <a:pt x="29" y="15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Freeform 21">
              <a:extLst>
                <a:ext uri="{FF2B5EF4-FFF2-40B4-BE49-F238E27FC236}">
                  <a16:creationId xmlns:a16="http://schemas.microsoft.com/office/drawing/2014/main" id="{56B2D02F-4F89-42FF-836A-B6D32BD385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2216"/>
              <a:ext cx="142" cy="89"/>
            </a:xfrm>
            <a:custGeom>
              <a:gdLst>
                <a:gd fmla="*/ 51 w 53" name="T0"/>
                <a:gd fmla="*/ 10 h 33" name="T1"/>
                <a:gd fmla="*/ 26 w 53" name="T2"/>
                <a:gd fmla="*/ 3 h 33" name="T3"/>
                <a:gd fmla="*/ 23 w 53" name="T4"/>
                <a:gd fmla="*/ 4 h 33" name="T5"/>
                <a:gd fmla="*/ 10 w 53" name="T6"/>
                <a:gd fmla="*/ 5 h 33" name="T7"/>
                <a:gd fmla="*/ 7 w 53" name="T8"/>
                <a:gd fmla="*/ 6 h 33" name="T9"/>
                <a:gd fmla="*/ 4 w 53" name="T10"/>
                <a:gd fmla="*/ 8 h 33" name="T11"/>
                <a:gd fmla="*/ 5 w 53" name="T12"/>
                <a:gd fmla="*/ 15 h 33" name="T13"/>
                <a:gd fmla="*/ 9 w 53" name="T14"/>
                <a:gd fmla="*/ 28 h 33" name="T15"/>
                <a:gd fmla="*/ 22 w 53" name="T16"/>
                <a:gd fmla="*/ 22 h 33" name="T17"/>
                <a:gd fmla="*/ 27 w 53" name="T18"/>
                <a:gd fmla="*/ 14 h 33" name="T19"/>
                <a:gd fmla="*/ 28 w 53" name="T20"/>
                <a:gd fmla="*/ 22 h 33" name="T21"/>
                <a:gd fmla="*/ 29 w 53" name="T22"/>
                <a:gd fmla="*/ 27 h 33" name="T23"/>
                <a:gd fmla="*/ 44 w 53" name="T24"/>
                <a:gd fmla="*/ 26 h 33" name="T25"/>
                <a:gd fmla="*/ 51 w 53" name="T26"/>
                <a:gd fmla="*/ 10 h 33" name="T27"/>
                <a:gd fmla="*/ 20 w 53" name="T28"/>
                <a:gd fmla="*/ 11 h 33" name="T29"/>
                <a:gd fmla="*/ 20 w 53" name="T30"/>
                <a:gd fmla="*/ 12 h 33" name="T31"/>
                <a:gd fmla="*/ 19 w 53" name="T32"/>
                <a:gd fmla="*/ 14 h 33" name="T33"/>
                <a:gd fmla="*/ 18 w 53" name="T34"/>
                <a:gd fmla="*/ 15 h 33" name="T35"/>
                <a:gd fmla="*/ 17 w 53" name="T36"/>
                <a:gd fmla="*/ 16 h 33" name="T37"/>
                <a:gd fmla="*/ 14 w 53" name="T38"/>
                <a:gd fmla="*/ 20 h 33" name="T39"/>
                <a:gd fmla="*/ 12 w 53" name="T40"/>
                <a:gd fmla="*/ 21 h 33" name="T41"/>
                <a:gd fmla="*/ 12 w 53" name="T42"/>
                <a:gd fmla="*/ 21 h 33" name="T43"/>
                <a:gd fmla="*/ 12 w 53" name="T44"/>
                <a:gd fmla="*/ 20 h 33" name="T45"/>
                <a:gd fmla="*/ 13 w 53" name="T46"/>
                <a:gd fmla="*/ 12 h 33" name="T47"/>
                <a:gd fmla="*/ 17 w 53" name="T48"/>
                <a:gd fmla="*/ 11 h 33" name="T49"/>
                <a:gd fmla="*/ 20 w 53" name="T50"/>
                <a:gd fmla="*/ 11 h 33" name="T51"/>
                <a:gd fmla="*/ 20 w 53" name="T52"/>
                <a:gd fmla="*/ 11 h 33" name="T53"/>
                <a:gd fmla="*/ 20 w 53" name="T54"/>
                <a:gd fmla="*/ 11 h 33" name="T55"/>
                <a:gd fmla="*/ 44 w 53" name="T56"/>
                <a:gd fmla="*/ 15 h 33" name="T57"/>
                <a:gd fmla="*/ 41 w 53" name="T58"/>
                <a:gd fmla="*/ 20 h 33" name="T59"/>
                <a:gd fmla="*/ 39 w 53" name="T60"/>
                <a:gd fmla="*/ 22 h 33" name="T61"/>
                <a:gd fmla="*/ 37 w 53" name="T62"/>
                <a:gd fmla="*/ 22 h 33" name="T63"/>
                <a:gd fmla="*/ 36 w 53" name="T64"/>
                <a:gd fmla="*/ 23 h 33" name="T65"/>
                <a:gd fmla="*/ 35 w 53" name="T66"/>
                <a:gd fmla="*/ 23 h 33" name="T67"/>
                <a:gd fmla="*/ 35 w 53" name="T68"/>
                <a:gd fmla="*/ 23 h 33" name="T69"/>
                <a:gd fmla="*/ 35 w 53" name="T70"/>
                <a:gd fmla="*/ 23 h 33" name="T71"/>
                <a:gd fmla="*/ 35 w 53" name="T72"/>
                <a:gd fmla="*/ 22 h 33" name="T73"/>
                <a:gd fmla="*/ 34 w 53" name="T74"/>
                <a:gd fmla="*/ 15 h 33" name="T75"/>
                <a:gd fmla="*/ 34 w 53" name="T76"/>
                <a:gd fmla="*/ 13 h 33" name="T77"/>
                <a:gd fmla="*/ 38 w 53" name="T78"/>
                <a:gd fmla="*/ 12 h 33" name="T79"/>
                <a:gd fmla="*/ 40 w 53" name="T80"/>
                <a:gd fmla="*/ 9 h 33" name="T81"/>
                <a:gd fmla="*/ 40 w 53" name="T82"/>
                <a:gd fmla="*/ 9 h 33" name="T83"/>
                <a:gd fmla="*/ 44 w 53" name="T84"/>
                <a:gd fmla="*/ 12 h 33" name="T85"/>
                <a:gd fmla="*/ 44 w 53" name="T86"/>
                <a:gd fmla="*/ 12 h 33" name="T87"/>
                <a:gd fmla="*/ 44 w 53" name="T88"/>
                <a:gd fmla="*/ 13 h 33" name="T89"/>
                <a:gd fmla="*/ 44 w 53" name="T90"/>
                <a:gd fmla="*/ 15 h 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3" w="52">
                  <a:moveTo>
                    <a:pt x="51" y="10"/>
                  </a:moveTo>
                  <a:cubicBezTo>
                    <a:pt x="48" y="0"/>
                    <a:pt x="33" y="2"/>
                    <a:pt x="26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0" y="3"/>
                    <a:pt x="14" y="4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0" y="9"/>
                    <a:pt x="1" y="15"/>
                    <a:pt x="5" y="15"/>
                  </a:cubicBezTo>
                  <a:cubicBezTo>
                    <a:pt x="4" y="20"/>
                    <a:pt x="4" y="26"/>
                    <a:pt x="9" y="28"/>
                  </a:cubicBezTo>
                  <a:cubicBezTo>
                    <a:pt x="14" y="30"/>
                    <a:pt x="19" y="25"/>
                    <a:pt x="22" y="22"/>
                  </a:cubicBezTo>
                  <a:cubicBezTo>
                    <a:pt x="24" y="20"/>
                    <a:pt x="26" y="17"/>
                    <a:pt x="27" y="14"/>
                  </a:cubicBezTo>
                  <a:cubicBezTo>
                    <a:pt x="27" y="17"/>
                    <a:pt x="28" y="19"/>
                    <a:pt x="28" y="22"/>
                  </a:cubicBezTo>
                  <a:cubicBezTo>
                    <a:pt x="28" y="23"/>
                    <a:pt x="28" y="25"/>
                    <a:pt x="29" y="27"/>
                  </a:cubicBezTo>
                  <a:cubicBezTo>
                    <a:pt x="33" y="33"/>
                    <a:pt x="40" y="30"/>
                    <a:pt x="44" y="26"/>
                  </a:cubicBezTo>
                  <a:cubicBezTo>
                    <a:pt x="49" y="22"/>
                    <a:pt x="53" y="16"/>
                    <a:pt x="51" y="10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3"/>
                    <a:pt x="19" y="14"/>
                  </a:cubicBezTo>
                  <a:cubicBezTo>
                    <a:pt x="19" y="14"/>
                    <a:pt x="18" y="15"/>
                    <a:pt x="18" y="15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6" y="18"/>
                    <a:pt x="14" y="19"/>
                    <a:pt x="14" y="20"/>
                  </a:cubicBezTo>
                  <a:cubicBezTo>
                    <a:pt x="13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0"/>
                    <a:pt x="12" y="21"/>
                    <a:pt x="12" y="20"/>
                  </a:cubicBezTo>
                  <a:cubicBezTo>
                    <a:pt x="11" y="17"/>
                    <a:pt x="12" y="15"/>
                    <a:pt x="13" y="12"/>
                  </a:cubicBezTo>
                  <a:cubicBezTo>
                    <a:pt x="14" y="12"/>
                    <a:pt x="16" y="11"/>
                    <a:pt x="17" y="11"/>
                  </a:cubicBezTo>
                  <a:cubicBezTo>
                    <a:pt x="18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44" y="15"/>
                  </a:moveTo>
                  <a:cubicBezTo>
                    <a:pt x="43" y="17"/>
                    <a:pt x="42" y="19"/>
                    <a:pt x="41" y="20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38" y="22"/>
                    <a:pt x="38" y="22"/>
                    <a:pt x="37" y="22"/>
                  </a:cubicBezTo>
                  <a:cubicBezTo>
                    <a:pt x="37" y="22"/>
                    <a:pt x="37" y="23"/>
                    <a:pt x="36" y="23"/>
                  </a:cubicBezTo>
                  <a:cubicBezTo>
                    <a:pt x="36" y="23"/>
                    <a:pt x="36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2"/>
                    <a:pt x="35" y="22"/>
                  </a:cubicBezTo>
                  <a:cubicBezTo>
                    <a:pt x="35" y="20"/>
                    <a:pt x="34" y="17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5" y="13"/>
                    <a:pt x="37" y="12"/>
                    <a:pt x="38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2" y="10"/>
                    <a:pt x="44" y="11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3"/>
                    <a:pt x="44" y="13"/>
                  </a:cubicBezTo>
                  <a:cubicBezTo>
                    <a:pt x="44" y="13"/>
                    <a:pt x="44" y="15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Freeform 22">
              <a:extLst>
                <a:ext uri="{FF2B5EF4-FFF2-40B4-BE49-F238E27FC236}">
                  <a16:creationId xmlns:a16="http://schemas.microsoft.com/office/drawing/2014/main" id="{27BB43DB-FAF2-4E2E-BE3B-7985F4169656}"/>
                </a:ext>
              </a:extLst>
            </p:cNvPr>
            <p:cNvSpPr/>
            <p:nvPr/>
          </p:nvSpPr>
          <p:spPr bwMode="auto">
            <a:xfrm>
              <a:off x="4224" y="2163"/>
              <a:ext cx="101" cy="112"/>
            </a:xfrm>
            <a:custGeom>
              <a:gdLst>
                <a:gd fmla="*/ 32 w 38" name="T0"/>
                <a:gd fmla="*/ 32 h 42" name="T1"/>
                <a:gd fmla="*/ 9 w 38" name="T2"/>
                <a:gd fmla="*/ 35 h 42" name="T3"/>
                <a:gd fmla="*/ 10 w 38" name="T4"/>
                <a:gd fmla="*/ 5 h 42" name="T5"/>
                <a:gd fmla="*/ 3 w 38" name="T6"/>
                <a:gd fmla="*/ 5 h 42" name="T7"/>
                <a:gd fmla="*/ 1 w 38" name="T8"/>
                <a:gd fmla="*/ 37 h 42" name="T9"/>
                <a:gd fmla="*/ 4 w 38" name="T10"/>
                <a:gd fmla="*/ 42 h 42" name="T11"/>
                <a:gd fmla="*/ 34 w 38" name="T12"/>
                <a:gd fmla="*/ 39 h 42" name="T13"/>
                <a:gd fmla="*/ 32 w 38" name="T14"/>
                <a:gd fmla="*/ 32 h 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" w="38">
                  <a:moveTo>
                    <a:pt x="32" y="32"/>
                  </a:moveTo>
                  <a:cubicBezTo>
                    <a:pt x="25" y="35"/>
                    <a:pt x="16" y="35"/>
                    <a:pt x="9" y="35"/>
                  </a:cubicBezTo>
                  <a:cubicBezTo>
                    <a:pt x="10" y="25"/>
                    <a:pt x="10" y="15"/>
                    <a:pt x="10" y="5"/>
                  </a:cubicBezTo>
                  <a:cubicBezTo>
                    <a:pt x="10" y="0"/>
                    <a:pt x="3" y="0"/>
                    <a:pt x="3" y="5"/>
                  </a:cubicBezTo>
                  <a:cubicBezTo>
                    <a:pt x="3" y="16"/>
                    <a:pt x="3" y="27"/>
                    <a:pt x="1" y="37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14" y="42"/>
                    <a:pt x="24" y="42"/>
                    <a:pt x="34" y="39"/>
                  </a:cubicBezTo>
                  <a:cubicBezTo>
                    <a:pt x="38" y="38"/>
                    <a:pt x="37" y="31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F5DC32E4-97AF-4196-A295-21ADB127FE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" y="2173"/>
              <a:ext cx="88" cy="119"/>
            </a:xfrm>
            <a:custGeom>
              <a:gdLst>
                <a:gd fmla="*/ 32 w 33" name="T0"/>
                <a:gd fmla="*/ 26 h 44" name="T1"/>
                <a:gd fmla="*/ 23 w 33" name="T2"/>
                <a:gd fmla="*/ 16 h 44" name="T3"/>
                <a:gd fmla="*/ 13 w 33" name="T4"/>
                <a:gd fmla="*/ 22 h 44" name="T5"/>
                <a:gd fmla="*/ 9 w 33" name="T6"/>
                <a:gd fmla="*/ 5 h 44" name="T7"/>
                <a:gd fmla="*/ 2 w 33" name="T8"/>
                <a:gd fmla="*/ 7 h 44" name="T9"/>
                <a:gd fmla="*/ 7 w 33" name="T10"/>
                <a:gd fmla="*/ 31 h 44" name="T11"/>
                <a:gd fmla="*/ 4 w 33" name="T12"/>
                <a:gd fmla="*/ 37 h 44" name="T13"/>
                <a:gd fmla="*/ 27 w 33" name="T14"/>
                <a:gd fmla="*/ 40 h 44" name="T15"/>
                <a:gd fmla="*/ 32 w 33" name="T16"/>
                <a:gd fmla="*/ 26 h 44" name="T17"/>
                <a:gd fmla="*/ 15 w 33" name="T18"/>
                <a:gd fmla="*/ 34 h 44" name="T19"/>
                <a:gd fmla="*/ 22 w 33" name="T20"/>
                <a:gd fmla="*/ 24 h 44" name="T21"/>
                <a:gd fmla="*/ 25 w 33" name="T22"/>
                <a:gd fmla="*/ 27 h 44" name="T23"/>
                <a:gd fmla="*/ 15 w 33" name="T24"/>
                <a:gd fmla="*/ 34 h 4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4" w="33">
                  <a:moveTo>
                    <a:pt x="32" y="26"/>
                  </a:moveTo>
                  <a:cubicBezTo>
                    <a:pt x="32" y="21"/>
                    <a:pt x="28" y="16"/>
                    <a:pt x="23" y="16"/>
                  </a:cubicBezTo>
                  <a:cubicBezTo>
                    <a:pt x="19" y="16"/>
                    <a:pt x="15" y="19"/>
                    <a:pt x="13" y="22"/>
                  </a:cubicBezTo>
                  <a:cubicBezTo>
                    <a:pt x="12" y="16"/>
                    <a:pt x="11" y="10"/>
                    <a:pt x="9" y="5"/>
                  </a:cubicBezTo>
                  <a:cubicBezTo>
                    <a:pt x="8" y="0"/>
                    <a:pt x="1" y="2"/>
                    <a:pt x="2" y="7"/>
                  </a:cubicBezTo>
                  <a:cubicBezTo>
                    <a:pt x="4" y="15"/>
                    <a:pt x="6" y="23"/>
                    <a:pt x="7" y="31"/>
                  </a:cubicBezTo>
                  <a:cubicBezTo>
                    <a:pt x="3" y="30"/>
                    <a:pt x="0" y="36"/>
                    <a:pt x="4" y="37"/>
                  </a:cubicBezTo>
                  <a:cubicBezTo>
                    <a:pt x="11" y="41"/>
                    <a:pt x="20" y="44"/>
                    <a:pt x="27" y="40"/>
                  </a:cubicBezTo>
                  <a:cubicBezTo>
                    <a:pt x="32" y="37"/>
                    <a:pt x="33" y="31"/>
                    <a:pt x="32" y="26"/>
                  </a:cubicBezTo>
                  <a:close/>
                  <a:moveTo>
                    <a:pt x="15" y="34"/>
                  </a:moveTo>
                  <a:cubicBezTo>
                    <a:pt x="16" y="30"/>
                    <a:pt x="19" y="25"/>
                    <a:pt x="22" y="24"/>
                  </a:cubicBezTo>
                  <a:cubicBezTo>
                    <a:pt x="24" y="23"/>
                    <a:pt x="25" y="25"/>
                    <a:pt x="25" y="27"/>
                  </a:cubicBezTo>
                  <a:cubicBezTo>
                    <a:pt x="27" y="35"/>
                    <a:pt x="21" y="35"/>
                    <a:pt x="1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313D4358-CDC1-4290-AE96-123923E5F2E6}"/>
                </a:ext>
              </a:extLst>
            </p:cNvPr>
            <p:cNvSpPr/>
            <p:nvPr/>
          </p:nvSpPr>
          <p:spPr bwMode="auto">
            <a:xfrm>
              <a:off x="4445" y="2192"/>
              <a:ext cx="97" cy="94"/>
            </a:xfrm>
            <a:custGeom>
              <a:gdLst>
                <a:gd fmla="*/ 32 w 36" name="T0"/>
                <a:gd fmla="*/ 5 h 35" name="T1"/>
                <a:gd fmla="*/ 25 w 36" name="T2"/>
                <a:gd fmla="*/ 7 h 35" name="T3"/>
                <a:gd fmla="*/ 25 w 36" name="T4"/>
                <a:gd fmla="*/ 25 h 35" name="T5"/>
                <a:gd fmla="*/ 23 w 36" name="T6"/>
                <a:gd fmla="*/ 27 h 35" name="T7"/>
                <a:gd fmla="*/ 23 w 36" name="T8"/>
                <a:gd fmla="*/ 27 h 35" name="T9"/>
                <a:gd fmla="*/ 22 w 36" name="T10"/>
                <a:gd fmla="*/ 27 h 35" name="T11"/>
                <a:gd fmla="*/ 21 w 36" name="T12"/>
                <a:gd fmla="*/ 27 h 35" name="T13"/>
                <a:gd fmla="*/ 20 w 36" name="T14"/>
                <a:gd fmla="*/ 27 h 35" name="T15"/>
                <a:gd fmla="*/ 19 w 36" name="T16"/>
                <a:gd fmla="*/ 26 h 35" name="T17"/>
                <a:gd fmla="*/ 12 w 36" name="T18"/>
                <a:gd fmla="*/ 20 h 35" name="T19"/>
                <a:gd fmla="*/ 14 w 36" name="T20"/>
                <a:gd fmla="*/ 14 h 35" name="T21"/>
                <a:gd fmla="*/ 10 w 36" name="T22"/>
                <a:gd fmla="*/ 7 h 35" name="T23"/>
                <a:gd fmla="*/ 17 w 36" name="T24"/>
                <a:gd fmla="*/ 33 h 35" name="T25"/>
                <a:gd fmla="*/ 31 w 36" name="T26"/>
                <a:gd fmla="*/ 30 h 35" name="T27"/>
                <a:gd fmla="*/ 32 w 36" name="T28"/>
                <a:gd fmla="*/ 5 h 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5" w="36">
                  <a:moveTo>
                    <a:pt x="32" y="5"/>
                  </a:moveTo>
                  <a:cubicBezTo>
                    <a:pt x="31" y="0"/>
                    <a:pt x="24" y="2"/>
                    <a:pt x="25" y="7"/>
                  </a:cubicBezTo>
                  <a:cubicBezTo>
                    <a:pt x="27" y="12"/>
                    <a:pt x="28" y="20"/>
                    <a:pt x="25" y="25"/>
                  </a:cubicBezTo>
                  <a:cubicBezTo>
                    <a:pt x="25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2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2" y="27"/>
                    <a:pt x="20" y="27"/>
                    <a:pt x="20" y="27"/>
                  </a:cubicBezTo>
                  <a:cubicBezTo>
                    <a:pt x="20" y="27"/>
                    <a:pt x="19" y="26"/>
                    <a:pt x="19" y="26"/>
                  </a:cubicBezTo>
                  <a:cubicBezTo>
                    <a:pt x="16" y="25"/>
                    <a:pt x="14" y="23"/>
                    <a:pt x="12" y="20"/>
                  </a:cubicBezTo>
                  <a:cubicBezTo>
                    <a:pt x="11" y="18"/>
                    <a:pt x="11" y="16"/>
                    <a:pt x="14" y="14"/>
                  </a:cubicBezTo>
                  <a:cubicBezTo>
                    <a:pt x="18" y="11"/>
                    <a:pt x="14" y="5"/>
                    <a:pt x="10" y="7"/>
                  </a:cubicBezTo>
                  <a:cubicBezTo>
                    <a:pt x="0" y="15"/>
                    <a:pt x="6" y="29"/>
                    <a:pt x="17" y="33"/>
                  </a:cubicBezTo>
                  <a:cubicBezTo>
                    <a:pt x="22" y="35"/>
                    <a:pt x="27" y="34"/>
                    <a:pt x="31" y="30"/>
                  </a:cubicBezTo>
                  <a:cubicBezTo>
                    <a:pt x="36" y="23"/>
                    <a:pt x="34" y="12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66C118F7-F630-414D-8703-B2B6C7961994}"/>
                </a:ext>
              </a:extLst>
            </p:cNvPr>
            <p:cNvSpPr/>
            <p:nvPr/>
          </p:nvSpPr>
          <p:spPr bwMode="auto">
            <a:xfrm>
              <a:off x="4552" y="2198"/>
              <a:ext cx="91" cy="96"/>
            </a:xfrm>
            <a:custGeom>
              <a:gdLst>
                <a:gd fmla="*/ 31 w 34" name="T0"/>
                <a:gd fmla="*/ 25 h 36" name="T1"/>
                <a:gd fmla="*/ 15 w 34" name="T2"/>
                <a:gd fmla="*/ 10 h 36" name="T3"/>
                <a:gd fmla="*/ 14 w 34" name="T4"/>
                <a:gd fmla="*/ 8 h 36" name="T5"/>
                <a:gd fmla="*/ 21 w 34" name="T6"/>
                <a:gd fmla="*/ 12 h 36" name="T7"/>
                <a:gd fmla="*/ 24 w 34" name="T8"/>
                <a:gd fmla="*/ 5 h 36" name="T9"/>
                <a:gd fmla="*/ 12 w 34" name="T10"/>
                <a:gd fmla="*/ 1 h 36" name="T11"/>
                <a:gd fmla="*/ 7 w 34" name="T12"/>
                <a:gd fmla="*/ 8 h 36" name="T13"/>
                <a:gd fmla="*/ 21 w 34" name="T14"/>
                <a:gd fmla="*/ 27 h 36" name="T15"/>
                <a:gd fmla="*/ 8 w 34" name="T16"/>
                <a:gd fmla="*/ 23 h 36" name="T17"/>
                <a:gd fmla="*/ 3 w 34" name="T18"/>
                <a:gd fmla="*/ 28 h 36" name="T19"/>
                <a:gd fmla="*/ 31 w 34" name="T20"/>
                <a:gd fmla="*/ 31 h 36" name="T21"/>
                <a:gd fmla="*/ 31 w 34" name="T22"/>
                <a:gd fmla="*/ 25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34">
                  <a:moveTo>
                    <a:pt x="31" y="25"/>
                  </a:moveTo>
                  <a:cubicBezTo>
                    <a:pt x="25" y="22"/>
                    <a:pt x="19" y="17"/>
                    <a:pt x="15" y="10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6" y="8"/>
                    <a:pt x="19" y="11"/>
                    <a:pt x="21" y="12"/>
                  </a:cubicBezTo>
                  <a:cubicBezTo>
                    <a:pt x="24" y="14"/>
                    <a:pt x="28" y="8"/>
                    <a:pt x="24" y="5"/>
                  </a:cubicBezTo>
                  <a:cubicBezTo>
                    <a:pt x="21" y="3"/>
                    <a:pt x="16" y="0"/>
                    <a:pt x="12" y="1"/>
                  </a:cubicBezTo>
                  <a:cubicBezTo>
                    <a:pt x="8" y="1"/>
                    <a:pt x="7" y="4"/>
                    <a:pt x="7" y="8"/>
                  </a:cubicBezTo>
                  <a:cubicBezTo>
                    <a:pt x="7" y="16"/>
                    <a:pt x="14" y="23"/>
                    <a:pt x="21" y="27"/>
                  </a:cubicBezTo>
                  <a:cubicBezTo>
                    <a:pt x="17" y="28"/>
                    <a:pt x="12" y="27"/>
                    <a:pt x="8" y="23"/>
                  </a:cubicBezTo>
                  <a:cubicBezTo>
                    <a:pt x="5" y="20"/>
                    <a:pt x="0" y="25"/>
                    <a:pt x="3" y="28"/>
                  </a:cubicBezTo>
                  <a:cubicBezTo>
                    <a:pt x="11" y="36"/>
                    <a:pt x="21" y="36"/>
                    <a:pt x="31" y="31"/>
                  </a:cubicBezTo>
                  <a:cubicBezTo>
                    <a:pt x="33" y="30"/>
                    <a:pt x="34" y="26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5331E6DB-02DA-4850-94A2-C613D079CE15}"/>
                </a:ext>
              </a:extLst>
            </p:cNvPr>
            <p:cNvSpPr/>
            <p:nvPr/>
          </p:nvSpPr>
          <p:spPr bwMode="auto">
            <a:xfrm>
              <a:off x="2500" y="1626"/>
              <a:ext cx="206" cy="408"/>
            </a:xfrm>
            <a:custGeom>
              <a:gdLst>
                <a:gd fmla="*/ 69 w 77" name="T0"/>
                <a:gd fmla="*/ 133 h 152" name="T1"/>
                <a:gd fmla="*/ 52 w 77" name="T2"/>
                <a:gd fmla="*/ 138 h 152" name="T3"/>
                <a:gd fmla="*/ 53 w 77" name="T4"/>
                <a:gd fmla="*/ 132 h 152" name="T5"/>
                <a:gd fmla="*/ 38 w 77" name="T6"/>
                <a:gd fmla="*/ 70 h 152" name="T7"/>
                <a:gd fmla="*/ 29 w 77" name="T8"/>
                <a:gd fmla="*/ 6 h 152" name="T9"/>
                <a:gd fmla="*/ 20 w 77" name="T10"/>
                <a:gd fmla="*/ 8 h 152" name="T11"/>
                <a:gd fmla="*/ 21 w 77" name="T12"/>
                <a:gd fmla="*/ 14 h 152" name="T13"/>
                <a:gd fmla="*/ 2 w 77" name="T14"/>
                <a:gd fmla="*/ 94 h 152" name="T15"/>
                <a:gd fmla="*/ 11 w 77" name="T16"/>
                <a:gd fmla="*/ 96 h 152" name="T17"/>
                <a:gd fmla="*/ 27 w 77" name="T18"/>
                <a:gd fmla="*/ 49 h 152" name="T19"/>
                <a:gd fmla="*/ 31 w 77" name="T20"/>
                <a:gd fmla="*/ 82 h 152" name="T21"/>
                <a:gd fmla="*/ 45 w 77" name="T22"/>
                <a:gd fmla="*/ 137 h 152" name="T23"/>
                <a:gd fmla="*/ 48 w 77" name="T24"/>
                <a:gd fmla="*/ 138 h 152" name="T25"/>
                <a:gd fmla="*/ 33 w 77" name="T26"/>
                <a:gd fmla="*/ 142 h 152" name="T27"/>
                <a:gd fmla="*/ 35 w 77" name="T28"/>
                <a:gd fmla="*/ 151 h 152" name="T29"/>
                <a:gd fmla="*/ 72 w 77" name="T30"/>
                <a:gd fmla="*/ 142 h 152" name="T31"/>
                <a:gd fmla="*/ 69 w 77" name="T32"/>
                <a:gd fmla="*/ 133 h 15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2" w="77">
                  <a:moveTo>
                    <a:pt x="69" y="133"/>
                  </a:moveTo>
                  <a:cubicBezTo>
                    <a:pt x="63" y="135"/>
                    <a:pt x="58" y="136"/>
                    <a:pt x="52" y="138"/>
                  </a:cubicBezTo>
                  <a:cubicBezTo>
                    <a:pt x="54" y="136"/>
                    <a:pt x="55" y="134"/>
                    <a:pt x="53" y="132"/>
                  </a:cubicBezTo>
                  <a:cubicBezTo>
                    <a:pt x="41" y="116"/>
                    <a:pt x="41" y="90"/>
                    <a:pt x="38" y="70"/>
                  </a:cubicBezTo>
                  <a:cubicBezTo>
                    <a:pt x="36" y="49"/>
                    <a:pt x="34" y="27"/>
                    <a:pt x="29" y="6"/>
                  </a:cubicBezTo>
                  <a:cubicBezTo>
                    <a:pt x="28" y="0"/>
                    <a:pt x="19" y="2"/>
                    <a:pt x="20" y="8"/>
                  </a:cubicBezTo>
                  <a:cubicBezTo>
                    <a:pt x="21" y="10"/>
                    <a:pt x="21" y="12"/>
                    <a:pt x="21" y="14"/>
                  </a:cubicBezTo>
                  <a:cubicBezTo>
                    <a:pt x="26" y="41"/>
                    <a:pt x="10" y="68"/>
                    <a:pt x="2" y="94"/>
                  </a:cubicBezTo>
                  <a:cubicBezTo>
                    <a:pt x="0" y="99"/>
                    <a:pt x="9" y="102"/>
                    <a:pt x="11" y="96"/>
                  </a:cubicBezTo>
                  <a:cubicBezTo>
                    <a:pt x="16" y="80"/>
                    <a:pt x="23" y="65"/>
                    <a:pt x="27" y="49"/>
                  </a:cubicBezTo>
                  <a:cubicBezTo>
                    <a:pt x="28" y="60"/>
                    <a:pt x="29" y="71"/>
                    <a:pt x="31" y="82"/>
                  </a:cubicBezTo>
                  <a:cubicBezTo>
                    <a:pt x="33" y="100"/>
                    <a:pt x="34" y="121"/>
                    <a:pt x="45" y="137"/>
                  </a:cubicBezTo>
                  <a:cubicBezTo>
                    <a:pt x="46" y="138"/>
                    <a:pt x="47" y="138"/>
                    <a:pt x="48" y="138"/>
                  </a:cubicBezTo>
                  <a:cubicBezTo>
                    <a:pt x="43" y="140"/>
                    <a:pt x="38" y="141"/>
                    <a:pt x="33" y="142"/>
                  </a:cubicBezTo>
                  <a:cubicBezTo>
                    <a:pt x="27" y="143"/>
                    <a:pt x="29" y="152"/>
                    <a:pt x="35" y="151"/>
                  </a:cubicBezTo>
                  <a:cubicBezTo>
                    <a:pt x="47" y="148"/>
                    <a:pt x="60" y="146"/>
                    <a:pt x="72" y="142"/>
                  </a:cubicBezTo>
                  <a:cubicBezTo>
                    <a:pt x="77" y="140"/>
                    <a:pt x="75" y="131"/>
                    <a:pt x="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FBF48602-2586-4439-AF94-7A9F297EAC67}"/>
                </a:ext>
              </a:extLst>
            </p:cNvPr>
            <p:cNvSpPr/>
            <p:nvPr/>
          </p:nvSpPr>
          <p:spPr bwMode="auto">
            <a:xfrm>
              <a:off x="2660" y="1731"/>
              <a:ext cx="168" cy="169"/>
            </a:xfrm>
            <a:custGeom>
              <a:gdLst>
                <a:gd fmla="*/ 55 w 63" name="T0"/>
                <a:gd fmla="*/ 21 h 63" name="T1"/>
                <a:gd fmla="*/ 33 w 63" name="T2"/>
                <a:gd fmla="*/ 27 h 63" name="T3"/>
                <a:gd fmla="*/ 23 w 63" name="T4"/>
                <a:gd fmla="*/ 5 h 63" name="T5"/>
                <a:gd fmla="*/ 15 w 63" name="T6"/>
                <a:gd fmla="*/ 10 h 63" name="T7"/>
                <a:gd fmla="*/ 24 w 63" name="T8"/>
                <a:gd fmla="*/ 30 h 63" name="T9"/>
                <a:gd fmla="*/ 5 w 63" name="T10"/>
                <a:gd fmla="*/ 40 h 63" name="T11"/>
                <a:gd fmla="*/ 10 w 63" name="T12"/>
                <a:gd fmla="*/ 48 h 63" name="T13"/>
                <a:gd fmla="*/ 28 w 63" name="T14"/>
                <a:gd fmla="*/ 38 h 63" name="T15"/>
                <a:gd fmla="*/ 37 w 63" name="T16"/>
                <a:gd fmla="*/ 58 h 63" name="T17"/>
                <a:gd fmla="*/ 45 w 63" name="T18"/>
                <a:gd fmla="*/ 54 h 63" name="T19"/>
                <a:gd fmla="*/ 36 w 63" name="T20"/>
                <a:gd fmla="*/ 35 h 63" name="T21"/>
                <a:gd fmla="*/ 57 w 63" name="T22"/>
                <a:gd fmla="*/ 30 h 63" name="T23"/>
                <a:gd fmla="*/ 55 w 63" name="T24"/>
                <a:gd fmla="*/ 21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62">
                  <a:moveTo>
                    <a:pt x="55" y="21"/>
                  </a:moveTo>
                  <a:cubicBezTo>
                    <a:pt x="47" y="22"/>
                    <a:pt x="40" y="24"/>
                    <a:pt x="33" y="27"/>
                  </a:cubicBezTo>
                  <a:cubicBezTo>
                    <a:pt x="30" y="19"/>
                    <a:pt x="27" y="12"/>
                    <a:pt x="23" y="5"/>
                  </a:cubicBezTo>
                  <a:cubicBezTo>
                    <a:pt x="21" y="0"/>
                    <a:pt x="13" y="4"/>
                    <a:pt x="15" y="10"/>
                  </a:cubicBezTo>
                  <a:cubicBezTo>
                    <a:pt x="19" y="16"/>
                    <a:pt x="22" y="23"/>
                    <a:pt x="24" y="30"/>
                  </a:cubicBezTo>
                  <a:cubicBezTo>
                    <a:pt x="18" y="33"/>
                    <a:pt x="11" y="36"/>
                    <a:pt x="5" y="40"/>
                  </a:cubicBezTo>
                  <a:cubicBezTo>
                    <a:pt x="0" y="43"/>
                    <a:pt x="4" y="51"/>
                    <a:pt x="10" y="48"/>
                  </a:cubicBezTo>
                  <a:cubicBezTo>
                    <a:pt x="16" y="44"/>
                    <a:pt x="22" y="41"/>
                    <a:pt x="28" y="38"/>
                  </a:cubicBezTo>
                  <a:cubicBezTo>
                    <a:pt x="31" y="45"/>
                    <a:pt x="34" y="52"/>
                    <a:pt x="37" y="58"/>
                  </a:cubicBezTo>
                  <a:cubicBezTo>
                    <a:pt x="39" y="63"/>
                    <a:pt x="47" y="59"/>
                    <a:pt x="45" y="54"/>
                  </a:cubicBezTo>
                  <a:cubicBezTo>
                    <a:pt x="42" y="48"/>
                    <a:pt x="39" y="41"/>
                    <a:pt x="36" y="35"/>
                  </a:cubicBezTo>
                  <a:cubicBezTo>
                    <a:pt x="43" y="33"/>
                    <a:pt x="50" y="31"/>
                    <a:pt x="57" y="30"/>
                  </a:cubicBezTo>
                  <a:cubicBezTo>
                    <a:pt x="63" y="29"/>
                    <a:pt x="60" y="2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6" name="Freeform 28">
              <a:extLst>
                <a:ext uri="{FF2B5EF4-FFF2-40B4-BE49-F238E27FC236}">
                  <a16:creationId xmlns:a16="http://schemas.microsoft.com/office/drawing/2014/main" id="{F10D2313-DA2C-41DD-B1C2-15EBB872859B}"/>
                </a:ext>
              </a:extLst>
            </p:cNvPr>
            <p:cNvSpPr/>
            <p:nvPr/>
          </p:nvSpPr>
          <p:spPr bwMode="auto">
            <a:xfrm>
              <a:off x="2772" y="1522"/>
              <a:ext cx="252" cy="434"/>
            </a:xfrm>
            <a:custGeom>
              <a:gdLst>
                <a:gd fmla="*/ 85 w 94" name="T0"/>
                <a:gd fmla="*/ 142 h 162" name="T1"/>
                <a:gd fmla="*/ 36 w 94" name="T2"/>
                <a:gd fmla="*/ 142 h 162" name="T3"/>
                <a:gd fmla="*/ 63 w 94" name="T4"/>
                <a:gd fmla="*/ 92 h 162" name="T5"/>
                <a:gd fmla="*/ 77 w 94" name="T6"/>
                <a:gd fmla="*/ 35 h 162" name="T7"/>
                <a:gd fmla="*/ 29 w 94" name="T8"/>
                <a:gd fmla="*/ 67 h 162" name="T9"/>
                <a:gd fmla="*/ 35 w 94" name="T10"/>
                <a:gd fmla="*/ 61 h 162" name="T11"/>
                <a:gd fmla="*/ 69 w 94" name="T12"/>
                <a:gd fmla="*/ 45 h 162" name="T13"/>
                <a:gd fmla="*/ 55 w 94" name="T14"/>
                <a:gd fmla="*/ 88 h 162" name="T15"/>
                <a:gd fmla="*/ 22 w 94" name="T16"/>
                <a:gd fmla="*/ 154 h 162" name="T17"/>
                <a:gd fmla="*/ 29 w 94" name="T18"/>
                <a:gd fmla="*/ 158 h 162" name="T19"/>
                <a:gd fmla="*/ 88 w 94" name="T20"/>
                <a:gd fmla="*/ 150 h 162" name="T21"/>
                <a:gd fmla="*/ 85 w 94" name="T22"/>
                <a:gd fmla="*/ 142 h 16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2" w="94">
                  <a:moveTo>
                    <a:pt x="85" y="142"/>
                  </a:moveTo>
                  <a:cubicBezTo>
                    <a:pt x="67" y="146"/>
                    <a:pt x="52" y="136"/>
                    <a:pt x="36" y="142"/>
                  </a:cubicBezTo>
                  <a:cubicBezTo>
                    <a:pt x="44" y="125"/>
                    <a:pt x="55" y="109"/>
                    <a:pt x="63" y="92"/>
                  </a:cubicBezTo>
                  <a:cubicBezTo>
                    <a:pt x="71" y="76"/>
                    <a:pt x="82" y="54"/>
                    <a:pt x="77" y="35"/>
                  </a:cubicBezTo>
                  <a:cubicBezTo>
                    <a:pt x="66" y="0"/>
                    <a:pt x="0" y="37"/>
                    <a:pt x="29" y="67"/>
                  </a:cubicBezTo>
                  <a:cubicBezTo>
                    <a:pt x="33" y="71"/>
                    <a:pt x="39" y="65"/>
                    <a:pt x="35" y="61"/>
                  </a:cubicBezTo>
                  <a:cubicBezTo>
                    <a:pt x="15" y="40"/>
                    <a:pt x="68" y="14"/>
                    <a:pt x="69" y="45"/>
                  </a:cubicBezTo>
                  <a:cubicBezTo>
                    <a:pt x="70" y="60"/>
                    <a:pt x="61" y="75"/>
                    <a:pt x="55" y="88"/>
                  </a:cubicBezTo>
                  <a:cubicBezTo>
                    <a:pt x="45" y="110"/>
                    <a:pt x="30" y="131"/>
                    <a:pt x="22" y="154"/>
                  </a:cubicBezTo>
                  <a:cubicBezTo>
                    <a:pt x="20" y="158"/>
                    <a:pt x="26" y="162"/>
                    <a:pt x="29" y="158"/>
                  </a:cubicBezTo>
                  <a:cubicBezTo>
                    <a:pt x="47" y="138"/>
                    <a:pt x="67" y="156"/>
                    <a:pt x="88" y="150"/>
                  </a:cubicBezTo>
                  <a:cubicBezTo>
                    <a:pt x="94" y="149"/>
                    <a:pt x="91" y="140"/>
                    <a:pt x="8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7" name="Freeform 29">
              <a:extLst>
                <a:ext uri="{FF2B5EF4-FFF2-40B4-BE49-F238E27FC236}">
                  <a16:creationId xmlns:a16="http://schemas.microsoft.com/office/drawing/2014/main" id="{E699479D-91E6-4619-A993-580EC0DF1776}"/>
                </a:ext>
              </a:extLst>
            </p:cNvPr>
            <p:cNvSpPr/>
            <p:nvPr/>
          </p:nvSpPr>
          <p:spPr bwMode="auto">
            <a:xfrm>
              <a:off x="3026" y="1685"/>
              <a:ext cx="134" cy="57"/>
            </a:xfrm>
            <a:custGeom>
              <a:gdLst>
                <a:gd fmla="*/ 42 w 50" name="T0"/>
                <a:gd fmla="*/ 2 h 21" name="T1"/>
                <a:gd fmla="*/ 6 w 50" name="T2"/>
                <a:gd fmla="*/ 11 h 21" name="T3"/>
                <a:gd fmla="*/ 8 w 50" name="T4"/>
                <a:gd fmla="*/ 20 h 21" name="T5"/>
                <a:gd fmla="*/ 45 w 50" name="T6"/>
                <a:gd fmla="*/ 10 h 21" name="T7"/>
                <a:gd fmla="*/ 42 w 50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50">
                  <a:moveTo>
                    <a:pt x="42" y="2"/>
                  </a:moveTo>
                  <a:cubicBezTo>
                    <a:pt x="30" y="5"/>
                    <a:pt x="18" y="8"/>
                    <a:pt x="6" y="11"/>
                  </a:cubicBezTo>
                  <a:cubicBezTo>
                    <a:pt x="0" y="12"/>
                    <a:pt x="2" y="21"/>
                    <a:pt x="8" y="20"/>
                  </a:cubicBezTo>
                  <a:cubicBezTo>
                    <a:pt x="20" y="17"/>
                    <a:pt x="33" y="14"/>
                    <a:pt x="45" y="10"/>
                  </a:cubicBezTo>
                  <a:cubicBezTo>
                    <a:pt x="50" y="9"/>
                    <a:pt x="48" y="0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8" name="Freeform 30">
              <a:extLst>
                <a:ext uri="{FF2B5EF4-FFF2-40B4-BE49-F238E27FC236}">
                  <a16:creationId xmlns:a16="http://schemas.microsoft.com/office/drawing/2014/main" id="{2BF3A514-56D3-4C5A-B288-7ABA3D134CA1}"/>
                </a:ext>
              </a:extLst>
            </p:cNvPr>
            <p:cNvSpPr/>
            <p:nvPr/>
          </p:nvSpPr>
          <p:spPr bwMode="auto">
            <a:xfrm>
              <a:off x="3018" y="1717"/>
              <a:ext cx="150" cy="73"/>
            </a:xfrm>
            <a:custGeom>
              <a:gdLst>
                <a:gd fmla="*/ 48 w 56" name="T0"/>
                <a:gd fmla="*/ 2 h 27" name="T1"/>
                <a:gd fmla="*/ 6 w 56" name="T2"/>
                <a:gd fmla="*/ 17 h 27" name="T3"/>
                <a:gd fmla="*/ 8 w 56" name="T4"/>
                <a:gd fmla="*/ 26 h 27" name="T5"/>
                <a:gd fmla="*/ 51 w 56" name="T6"/>
                <a:gd fmla="*/ 11 h 27" name="T7"/>
                <a:gd fmla="*/ 48 w 56" name="T8"/>
                <a:gd fmla="*/ 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56">
                  <a:moveTo>
                    <a:pt x="48" y="2"/>
                  </a:moveTo>
                  <a:cubicBezTo>
                    <a:pt x="34" y="7"/>
                    <a:pt x="20" y="13"/>
                    <a:pt x="6" y="17"/>
                  </a:cubicBezTo>
                  <a:cubicBezTo>
                    <a:pt x="0" y="18"/>
                    <a:pt x="2" y="27"/>
                    <a:pt x="8" y="26"/>
                  </a:cubicBezTo>
                  <a:cubicBezTo>
                    <a:pt x="23" y="22"/>
                    <a:pt x="37" y="16"/>
                    <a:pt x="51" y="11"/>
                  </a:cubicBezTo>
                  <a:cubicBezTo>
                    <a:pt x="56" y="8"/>
                    <a:pt x="54" y="0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id="{DA340C7B-00E2-4A71-AA40-5AA6E4678422}"/>
                </a:ext>
              </a:extLst>
            </p:cNvPr>
            <p:cNvSpPr/>
            <p:nvPr/>
          </p:nvSpPr>
          <p:spPr bwMode="auto">
            <a:xfrm>
              <a:off x="3168" y="1497"/>
              <a:ext cx="240" cy="346"/>
            </a:xfrm>
            <a:custGeom>
              <a:gdLst>
                <a:gd fmla="*/ 38 w 90" name="T0"/>
                <a:gd fmla="*/ 33 h 129" name="T1"/>
                <a:gd fmla="*/ 49 w 90" name="T2"/>
                <a:gd fmla="*/ 8 h 129" name="T3"/>
                <a:gd fmla="*/ 42 w 90" name="T4"/>
                <a:gd fmla="*/ 3 h 129" name="T5"/>
                <a:gd fmla="*/ 10 w 90" name="T6"/>
                <a:gd fmla="*/ 14 h 129" name="T7"/>
                <a:gd fmla="*/ 13 w 90" name="T8"/>
                <a:gd fmla="*/ 23 h 129" name="T9"/>
                <a:gd fmla="*/ 35 w 90" name="T10"/>
                <a:gd fmla="*/ 17 h 129" name="T11"/>
                <a:gd fmla="*/ 22 w 90" name="T12"/>
                <a:gd fmla="*/ 47 h 129" name="T13"/>
                <a:gd fmla="*/ 30 w 90" name="T14"/>
                <a:gd fmla="*/ 52 h 129" name="T15"/>
                <a:gd fmla="*/ 69 w 90" name="T16"/>
                <a:gd fmla="*/ 89 h 129" name="T17"/>
                <a:gd fmla="*/ 46 w 90" name="T18"/>
                <a:gd fmla="*/ 113 h 129" name="T19"/>
                <a:gd fmla="*/ 13 w 90" name="T20"/>
                <a:gd fmla="*/ 114 h 129" name="T21"/>
                <a:gd fmla="*/ 4 w 90" name="T22"/>
                <a:gd fmla="*/ 111 h 129" name="T23"/>
                <a:gd fmla="*/ 25 w 90" name="T24"/>
                <a:gd fmla="*/ 128 h 129" name="T25"/>
                <a:gd fmla="*/ 76 w 90" name="T26"/>
                <a:gd fmla="*/ 97 h 129" name="T27"/>
                <a:gd fmla="*/ 38 w 90" name="T28"/>
                <a:gd fmla="*/ 33 h 1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9" w="90">
                  <a:moveTo>
                    <a:pt x="38" y="33"/>
                  </a:moveTo>
                  <a:cubicBezTo>
                    <a:pt x="41" y="25"/>
                    <a:pt x="45" y="17"/>
                    <a:pt x="49" y="8"/>
                  </a:cubicBezTo>
                  <a:cubicBezTo>
                    <a:pt x="51" y="4"/>
                    <a:pt x="46" y="0"/>
                    <a:pt x="42" y="3"/>
                  </a:cubicBezTo>
                  <a:cubicBezTo>
                    <a:pt x="32" y="11"/>
                    <a:pt x="22" y="11"/>
                    <a:pt x="10" y="14"/>
                  </a:cubicBezTo>
                  <a:cubicBezTo>
                    <a:pt x="5" y="15"/>
                    <a:pt x="7" y="24"/>
                    <a:pt x="13" y="23"/>
                  </a:cubicBezTo>
                  <a:cubicBezTo>
                    <a:pt x="21" y="21"/>
                    <a:pt x="28" y="20"/>
                    <a:pt x="35" y="17"/>
                  </a:cubicBezTo>
                  <a:cubicBezTo>
                    <a:pt x="31" y="27"/>
                    <a:pt x="26" y="37"/>
                    <a:pt x="22" y="47"/>
                  </a:cubicBezTo>
                  <a:cubicBezTo>
                    <a:pt x="21" y="52"/>
                    <a:pt x="27" y="55"/>
                    <a:pt x="30" y="52"/>
                  </a:cubicBezTo>
                  <a:cubicBezTo>
                    <a:pt x="56" y="19"/>
                    <a:pt x="75" y="65"/>
                    <a:pt x="69" y="89"/>
                  </a:cubicBezTo>
                  <a:cubicBezTo>
                    <a:pt x="67" y="101"/>
                    <a:pt x="56" y="108"/>
                    <a:pt x="46" y="113"/>
                  </a:cubicBezTo>
                  <a:cubicBezTo>
                    <a:pt x="43" y="115"/>
                    <a:pt x="9" y="126"/>
                    <a:pt x="13" y="114"/>
                  </a:cubicBezTo>
                  <a:cubicBezTo>
                    <a:pt x="15" y="108"/>
                    <a:pt x="6" y="106"/>
                    <a:pt x="4" y="111"/>
                  </a:cubicBezTo>
                  <a:cubicBezTo>
                    <a:pt x="0" y="125"/>
                    <a:pt x="14" y="129"/>
                    <a:pt x="25" y="128"/>
                  </a:cubicBezTo>
                  <a:cubicBezTo>
                    <a:pt x="45" y="127"/>
                    <a:pt x="67" y="115"/>
                    <a:pt x="76" y="97"/>
                  </a:cubicBezTo>
                  <a:cubicBezTo>
                    <a:pt x="90" y="67"/>
                    <a:pt x="66" y="20"/>
                    <a:pt x="3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60" name="Group 4">
            <a:extLst>
              <a:ext uri="{FF2B5EF4-FFF2-40B4-BE49-F238E27FC236}">
                <a16:creationId xmlns:a16="http://schemas.microsoft.com/office/drawing/2014/main" id="{70EE043B-BB97-4B9F-BD2E-70A2EE35FB5F}"/>
              </a:ext>
            </a:extLst>
          </p:cNvPr>
          <p:cNvGrpSpPr>
            <a:grpSpLocks noChangeAspect="1"/>
          </p:cNvGrpSpPr>
          <p:nvPr/>
        </p:nvGrpSpPr>
        <p:grpSpPr>
          <a:xfrm>
            <a:off x="1625603" y="4924427"/>
            <a:ext cx="1670048" cy="826917"/>
            <a:chOff x="2500" y="1497"/>
            <a:chExt cx="2678" cy="1326"/>
          </a:xfrm>
          <a:solidFill>
            <a:schemeClr val="bg1"/>
          </a:solidFill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E0234AD9-1749-4553-AC1F-469EB602154C}"/>
                </a:ext>
              </a:extLst>
            </p:cNvPr>
            <p:cNvSpPr/>
            <p:nvPr/>
          </p:nvSpPr>
          <p:spPr bwMode="auto">
            <a:xfrm>
              <a:off x="3849" y="1645"/>
              <a:ext cx="292" cy="448"/>
            </a:xfrm>
            <a:custGeom>
              <a:gdLst>
                <a:gd fmla="*/ 98 w 109" name="T0"/>
                <a:gd fmla="*/ 55 h 167" name="T1"/>
                <a:gd fmla="*/ 61 w 109" name="T2"/>
                <a:gd fmla="*/ 11 h 167" name="T3"/>
                <a:gd fmla="*/ 34 w 109" name="T4"/>
                <a:gd fmla="*/ 14 h 167" name="T5"/>
                <a:gd fmla="*/ 2 w 109" name="T6"/>
                <a:gd fmla="*/ 83 h 167" name="T7"/>
                <a:gd fmla="*/ 4 w 109" name="T8"/>
                <a:gd fmla="*/ 92 h 167" name="T9"/>
                <a:gd fmla="*/ 6 w 109" name="T10"/>
                <a:gd fmla="*/ 115 h 167" name="T11"/>
                <a:gd fmla="*/ 2 w 109" name="T12"/>
                <a:gd fmla="*/ 146 h 167" name="T13"/>
                <a:gd fmla="*/ 16 w 109" name="T14"/>
                <a:gd fmla="*/ 164 h 167" name="T15"/>
                <a:gd fmla="*/ 84 w 109" name="T16"/>
                <a:gd fmla="*/ 152 h 167" name="T17"/>
                <a:gd fmla="*/ 94 w 109" name="T18"/>
                <a:gd fmla="*/ 142 h 167" name="T19"/>
                <a:gd fmla="*/ 95 w 109" name="T20"/>
                <a:gd fmla="*/ 138 h 167" name="T21"/>
                <a:gd fmla="*/ 98 w 109" name="T22"/>
                <a:gd fmla="*/ 55 h 16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7" w="109">
                  <a:moveTo>
                    <a:pt x="98" y="55"/>
                  </a:moveTo>
                  <a:cubicBezTo>
                    <a:pt x="93" y="35"/>
                    <a:pt x="80" y="16"/>
                    <a:pt x="61" y="11"/>
                  </a:cubicBezTo>
                  <a:cubicBezTo>
                    <a:pt x="51" y="0"/>
                    <a:pt x="42" y="4"/>
                    <a:pt x="34" y="14"/>
                  </a:cubicBezTo>
                  <a:cubicBezTo>
                    <a:pt x="12" y="25"/>
                    <a:pt x="4" y="62"/>
                    <a:pt x="2" y="83"/>
                  </a:cubicBezTo>
                  <a:cubicBezTo>
                    <a:pt x="1" y="87"/>
                    <a:pt x="2" y="90"/>
                    <a:pt x="4" y="92"/>
                  </a:cubicBezTo>
                  <a:cubicBezTo>
                    <a:pt x="4" y="100"/>
                    <a:pt x="4" y="108"/>
                    <a:pt x="6" y="115"/>
                  </a:cubicBezTo>
                  <a:cubicBezTo>
                    <a:pt x="5" y="125"/>
                    <a:pt x="4" y="136"/>
                    <a:pt x="2" y="146"/>
                  </a:cubicBezTo>
                  <a:cubicBezTo>
                    <a:pt x="0" y="156"/>
                    <a:pt x="6" y="163"/>
                    <a:pt x="16" y="164"/>
                  </a:cubicBezTo>
                  <a:cubicBezTo>
                    <a:pt x="39" y="167"/>
                    <a:pt x="65" y="167"/>
                    <a:pt x="84" y="152"/>
                  </a:cubicBezTo>
                  <a:cubicBezTo>
                    <a:pt x="89" y="151"/>
                    <a:pt x="93" y="148"/>
                    <a:pt x="94" y="142"/>
                  </a:cubicBezTo>
                  <a:cubicBezTo>
                    <a:pt x="95" y="141"/>
                    <a:pt x="95" y="139"/>
                    <a:pt x="95" y="138"/>
                  </a:cubicBezTo>
                  <a:cubicBezTo>
                    <a:pt x="109" y="114"/>
                    <a:pt x="105" y="81"/>
                    <a:pt x="98" y="55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39872F5F-AAA6-4589-902C-8E81C946C6D1}"/>
                </a:ext>
              </a:extLst>
            </p:cNvPr>
            <p:cNvSpPr/>
            <p:nvPr/>
          </p:nvSpPr>
          <p:spPr bwMode="auto">
            <a:xfrm>
              <a:off x="4213" y="1610"/>
              <a:ext cx="248" cy="448"/>
            </a:xfrm>
            <a:custGeom>
              <a:gdLst>
                <a:gd fmla="*/ 86 w 93" name="T0"/>
                <a:gd fmla="*/ 78 h 167" name="T1"/>
                <a:gd fmla="*/ 59 w 93" name="T2"/>
                <a:gd fmla="*/ 13 h 167" name="T3"/>
                <a:gd fmla="*/ 13 w 93" name="T4"/>
                <a:gd fmla="*/ 42 h 167" name="T5"/>
                <a:gd fmla="*/ 19 w 93" name="T6"/>
                <a:gd fmla="*/ 152 h 167" name="T7"/>
                <a:gd fmla="*/ 46 w 93" name="T8"/>
                <a:gd fmla="*/ 154 h 167" name="T9"/>
                <a:gd fmla="*/ 80 w 93" name="T10"/>
                <a:gd fmla="*/ 160 h 167" name="T11"/>
                <a:gd fmla="*/ 90 w 93" name="T12"/>
                <a:gd fmla="*/ 150 h 167" name="T13"/>
                <a:gd fmla="*/ 86 w 93" name="T14"/>
                <a:gd fmla="*/ 78 h 167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7" w="93">
                  <a:moveTo>
                    <a:pt x="86" y="78"/>
                  </a:moveTo>
                  <a:cubicBezTo>
                    <a:pt x="83" y="59"/>
                    <a:pt x="78" y="24"/>
                    <a:pt x="59" y="13"/>
                  </a:cubicBezTo>
                  <a:cubicBezTo>
                    <a:pt x="37" y="0"/>
                    <a:pt x="21" y="24"/>
                    <a:pt x="13" y="42"/>
                  </a:cubicBezTo>
                  <a:cubicBezTo>
                    <a:pt x="0" y="74"/>
                    <a:pt x="11" y="121"/>
                    <a:pt x="19" y="152"/>
                  </a:cubicBezTo>
                  <a:cubicBezTo>
                    <a:pt x="23" y="167"/>
                    <a:pt x="41" y="165"/>
                    <a:pt x="46" y="154"/>
                  </a:cubicBezTo>
                  <a:cubicBezTo>
                    <a:pt x="53" y="161"/>
                    <a:pt x="63" y="163"/>
                    <a:pt x="80" y="160"/>
                  </a:cubicBezTo>
                  <a:cubicBezTo>
                    <a:pt x="84" y="159"/>
                    <a:pt x="89" y="155"/>
                    <a:pt x="90" y="150"/>
                  </a:cubicBezTo>
                  <a:cubicBezTo>
                    <a:pt x="93" y="126"/>
                    <a:pt x="90" y="102"/>
                    <a:pt x="86" y="7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24650EC8-06B3-46E3-97F2-5B956365658B}"/>
                </a:ext>
              </a:extLst>
            </p:cNvPr>
            <p:cNvSpPr/>
            <p:nvPr/>
          </p:nvSpPr>
          <p:spPr bwMode="auto">
            <a:xfrm>
              <a:off x="4571" y="1640"/>
              <a:ext cx="350" cy="421"/>
            </a:xfrm>
            <a:custGeom>
              <a:gdLst>
                <a:gd fmla="*/ 112 w 131" name="T0"/>
                <a:gd fmla="*/ 119 h 157" name="T1"/>
                <a:gd fmla="*/ 75 w 131" name="T2"/>
                <a:gd fmla="*/ 15 h 157" name="T3"/>
                <a:gd fmla="*/ 18 w 131" name="T4"/>
                <a:gd fmla="*/ 35 h 157" name="T5"/>
                <a:gd fmla="*/ 21 w 131" name="T6"/>
                <a:gd fmla="*/ 144 h 157" name="T7"/>
                <a:gd fmla="*/ 41 w 131" name="T8"/>
                <a:gd fmla="*/ 152 h 157" name="T9"/>
                <a:gd fmla="*/ 45 w 131" name="T10"/>
                <a:gd fmla="*/ 154 h 157" name="T11"/>
                <a:gd fmla="*/ 49 w 131" name="T12"/>
                <a:gd fmla="*/ 155 h 157" name="T13"/>
                <a:gd fmla="*/ 66 w 131" name="T14"/>
                <a:gd fmla="*/ 152 h 157" name="T15"/>
                <a:gd fmla="*/ 79 w 131" name="T16"/>
                <a:gd fmla="*/ 151 h 157" name="T17"/>
                <a:gd fmla="*/ 115 w 131" name="T18"/>
                <a:gd fmla="*/ 147 h 157" name="T19"/>
                <a:gd fmla="*/ 112 w 131" name="T20"/>
                <a:gd fmla="*/ 119 h 157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57" w="131">
                  <a:moveTo>
                    <a:pt x="112" y="119"/>
                  </a:moveTo>
                  <a:cubicBezTo>
                    <a:pt x="120" y="83"/>
                    <a:pt x="99" y="31"/>
                    <a:pt x="75" y="15"/>
                  </a:cubicBezTo>
                  <a:cubicBezTo>
                    <a:pt x="53" y="0"/>
                    <a:pt x="29" y="13"/>
                    <a:pt x="18" y="35"/>
                  </a:cubicBezTo>
                  <a:cubicBezTo>
                    <a:pt x="0" y="66"/>
                    <a:pt x="14" y="111"/>
                    <a:pt x="21" y="144"/>
                  </a:cubicBezTo>
                  <a:cubicBezTo>
                    <a:pt x="23" y="155"/>
                    <a:pt x="34" y="156"/>
                    <a:pt x="41" y="152"/>
                  </a:cubicBezTo>
                  <a:cubicBezTo>
                    <a:pt x="43" y="153"/>
                    <a:pt x="44" y="153"/>
                    <a:pt x="45" y="154"/>
                  </a:cubicBezTo>
                  <a:cubicBezTo>
                    <a:pt x="47" y="154"/>
                    <a:pt x="48" y="154"/>
                    <a:pt x="49" y="155"/>
                  </a:cubicBezTo>
                  <a:cubicBezTo>
                    <a:pt x="55" y="157"/>
                    <a:pt x="61" y="156"/>
                    <a:pt x="66" y="152"/>
                  </a:cubicBezTo>
                  <a:cubicBezTo>
                    <a:pt x="70" y="152"/>
                    <a:pt x="75" y="151"/>
                    <a:pt x="79" y="151"/>
                  </a:cubicBezTo>
                  <a:cubicBezTo>
                    <a:pt x="91" y="150"/>
                    <a:pt x="103" y="148"/>
                    <a:pt x="115" y="147"/>
                  </a:cubicBezTo>
                  <a:cubicBezTo>
                    <a:pt x="131" y="144"/>
                    <a:pt x="127" y="121"/>
                    <a:pt x="112" y="119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C2290BDB-9616-4FF1-9D5C-87DC95076987}"/>
                </a:ext>
              </a:extLst>
            </p:cNvPr>
            <p:cNvSpPr/>
            <p:nvPr/>
          </p:nvSpPr>
          <p:spPr bwMode="auto">
            <a:xfrm>
              <a:off x="3296" y="2165"/>
              <a:ext cx="374" cy="542"/>
            </a:xfrm>
            <a:custGeom>
              <a:gdLst>
                <a:gd fmla="*/ 114 w 140" name="T0"/>
                <a:gd fmla="*/ 171 h 202" name="T1"/>
                <a:gd fmla="*/ 68 w 140" name="T2"/>
                <a:gd fmla="*/ 157 h 202" name="T3"/>
                <a:gd fmla="*/ 59 w 140" name="T4"/>
                <a:gd fmla="*/ 25 h 202" name="T5"/>
                <a:gd fmla="*/ 43 w 140" name="T6"/>
                <a:gd fmla="*/ 4 h 202" name="T7"/>
                <a:gd fmla="*/ 17 w 140" name="T8"/>
                <a:gd fmla="*/ 117 h 202" name="T9"/>
                <a:gd fmla="*/ 53 w 140" name="T10"/>
                <a:gd fmla="*/ 181 h 202" name="T11"/>
                <a:gd fmla="*/ 94 w 140" name="T12"/>
                <a:gd fmla="*/ 202 h 202" name="T13"/>
                <a:gd fmla="*/ 100 w 140" name="T14"/>
                <a:gd fmla="*/ 201 h 202" name="T15"/>
                <a:gd fmla="*/ 122 w 140" name="T16"/>
                <a:gd fmla="*/ 199 h 202" name="T17"/>
                <a:gd fmla="*/ 114 w 140" name="T18"/>
                <a:gd fmla="*/ 171 h 202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01" w="140">
                  <a:moveTo>
                    <a:pt x="114" y="171"/>
                  </a:moveTo>
                  <a:cubicBezTo>
                    <a:pt x="95" y="176"/>
                    <a:pt x="80" y="169"/>
                    <a:pt x="68" y="157"/>
                  </a:cubicBezTo>
                  <a:cubicBezTo>
                    <a:pt x="45" y="124"/>
                    <a:pt x="46" y="50"/>
                    <a:pt x="59" y="25"/>
                  </a:cubicBezTo>
                  <a:cubicBezTo>
                    <a:pt x="64" y="15"/>
                    <a:pt x="55" y="0"/>
                    <a:pt x="43" y="4"/>
                  </a:cubicBezTo>
                  <a:cubicBezTo>
                    <a:pt x="0" y="19"/>
                    <a:pt x="9" y="83"/>
                    <a:pt x="17" y="117"/>
                  </a:cubicBezTo>
                  <a:cubicBezTo>
                    <a:pt x="23" y="142"/>
                    <a:pt x="35" y="166"/>
                    <a:pt x="53" y="181"/>
                  </a:cubicBezTo>
                  <a:cubicBezTo>
                    <a:pt x="64" y="193"/>
                    <a:pt x="78" y="200"/>
                    <a:pt x="94" y="202"/>
                  </a:cubicBezTo>
                  <a:cubicBezTo>
                    <a:pt x="96" y="202"/>
                    <a:pt x="98" y="201"/>
                    <a:pt x="100" y="201"/>
                  </a:cubicBezTo>
                  <a:cubicBezTo>
                    <a:pt x="107" y="201"/>
                    <a:pt x="114" y="201"/>
                    <a:pt x="122" y="199"/>
                  </a:cubicBezTo>
                  <a:cubicBezTo>
                    <a:pt x="140" y="194"/>
                    <a:pt x="132" y="167"/>
                    <a:pt x="114" y="171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CA397A7E-A2C6-46AC-9803-927B7E2B7A1D}"/>
                </a:ext>
              </a:extLst>
            </p:cNvPr>
            <p:cNvSpPr/>
            <p:nvPr/>
          </p:nvSpPr>
          <p:spPr bwMode="auto">
            <a:xfrm>
              <a:off x="3943" y="2509"/>
              <a:ext cx="620" cy="147"/>
            </a:xfrm>
            <a:custGeom>
              <a:gdLst>
                <a:gd fmla="*/ 206 w 232" name="T0"/>
                <a:gd fmla="*/ 3 h 55" name="T1"/>
                <a:gd fmla="*/ 18 w 232" name="T2"/>
                <a:gd fmla="*/ 24 h 55" name="T3"/>
                <a:gd fmla="*/ 25 w 232" name="T4"/>
                <a:gd fmla="*/ 52 h 55" name="T5"/>
                <a:gd fmla="*/ 214 w 232" name="T6"/>
                <a:gd fmla="*/ 30 h 55" name="T7"/>
                <a:gd fmla="*/ 206 w 232" name="T8"/>
                <a:gd fmla="*/ 3 h 5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5" w="231">
                  <a:moveTo>
                    <a:pt x="206" y="3"/>
                  </a:moveTo>
                  <a:cubicBezTo>
                    <a:pt x="144" y="12"/>
                    <a:pt x="80" y="13"/>
                    <a:pt x="18" y="24"/>
                  </a:cubicBezTo>
                  <a:cubicBezTo>
                    <a:pt x="0" y="27"/>
                    <a:pt x="7" y="55"/>
                    <a:pt x="25" y="52"/>
                  </a:cubicBezTo>
                  <a:cubicBezTo>
                    <a:pt x="88" y="40"/>
                    <a:pt x="151" y="39"/>
                    <a:pt x="214" y="30"/>
                  </a:cubicBezTo>
                  <a:cubicBezTo>
                    <a:pt x="232" y="28"/>
                    <a:pt x="224" y="0"/>
                    <a:pt x="206" y="3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CB15E712-0163-4A9B-839F-D9E1C7A2C418}"/>
                </a:ext>
              </a:extLst>
            </p:cNvPr>
            <p:cNvSpPr/>
            <p:nvPr/>
          </p:nvSpPr>
          <p:spPr bwMode="auto">
            <a:xfrm>
              <a:off x="4857" y="2369"/>
              <a:ext cx="251" cy="183"/>
            </a:xfrm>
            <a:custGeom>
              <a:gdLst>
                <a:gd fmla="*/ 92 w 94" name="T0"/>
                <a:gd fmla="*/ 18 h 68" name="T1"/>
                <a:gd fmla="*/ 64 w 94" name="T2"/>
                <a:gd fmla="*/ 18 h 68" name="T3"/>
                <a:gd fmla="*/ 53 w 94" name="T4"/>
                <a:gd fmla="*/ 37 h 68" name="T5"/>
                <a:gd fmla="*/ 18 w 94" name="T6"/>
                <a:gd fmla="*/ 37 h 68" name="T7"/>
                <a:gd fmla="*/ 18 w 94" name="T8"/>
                <a:gd fmla="*/ 66 h 68" name="T9"/>
                <a:gd fmla="*/ 70 w 94" name="T10"/>
                <a:gd fmla="*/ 62 h 68" name="T11"/>
                <a:gd fmla="*/ 92 w 94" name="T12"/>
                <a:gd fmla="*/ 18 h 68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8" w="94">
                  <a:moveTo>
                    <a:pt x="92" y="18"/>
                  </a:moveTo>
                  <a:cubicBezTo>
                    <a:pt x="91" y="0"/>
                    <a:pt x="62" y="0"/>
                    <a:pt x="64" y="18"/>
                  </a:cubicBezTo>
                  <a:cubicBezTo>
                    <a:pt x="65" y="29"/>
                    <a:pt x="64" y="34"/>
                    <a:pt x="53" y="37"/>
                  </a:cubicBezTo>
                  <a:cubicBezTo>
                    <a:pt x="42" y="39"/>
                    <a:pt x="30" y="37"/>
                    <a:pt x="18" y="37"/>
                  </a:cubicBezTo>
                  <a:cubicBezTo>
                    <a:pt x="0" y="37"/>
                    <a:pt x="0" y="66"/>
                    <a:pt x="18" y="66"/>
                  </a:cubicBezTo>
                  <a:cubicBezTo>
                    <a:pt x="35" y="66"/>
                    <a:pt x="54" y="68"/>
                    <a:pt x="70" y="62"/>
                  </a:cubicBezTo>
                  <a:cubicBezTo>
                    <a:pt x="88" y="54"/>
                    <a:pt x="94" y="37"/>
                    <a:pt x="92" y="1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BA96F626-F6FC-4564-A980-C4EDDE2AF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0" y="1497"/>
              <a:ext cx="1858" cy="1326"/>
            </a:xfrm>
            <a:custGeom>
              <a:gdLst>
                <a:gd fmla="*/ 672 w 695" name="T0"/>
                <a:gd fmla="*/ 330 h 494" name="T1"/>
                <a:gd fmla="*/ 476 w 695" name="T2"/>
                <a:gd fmla="*/ 5 h 494" name="T3"/>
                <a:gd fmla="*/ 168 w 695" name="T4"/>
                <a:gd fmla="*/ 197 h 494" name="T5"/>
                <a:gd fmla="*/ 5 w 695" name="T6"/>
                <a:gd fmla="*/ 311 h 494" name="T7"/>
                <a:gd fmla="*/ 92 w 695" name="T8"/>
                <a:gd fmla="*/ 453 h 494" name="T9"/>
                <a:gd fmla="*/ 125 w 695" name="T10"/>
                <a:gd fmla="*/ 447 h 494" name="T11"/>
                <a:gd fmla="*/ 138 w 695" name="T12"/>
                <a:gd fmla="*/ 431 h 494" name="T13"/>
                <a:gd fmla="*/ 240 w 695" name="T14"/>
                <a:gd fmla="*/ 426 h 494" name="T15"/>
                <a:gd fmla="*/ 239 w 695" name="T16"/>
                <a:gd fmla="*/ 434 h 494" name="T17"/>
                <a:gd fmla="*/ 460 w 695" name="T18"/>
                <a:gd fmla="*/ 406 h 494" name="T19"/>
                <a:gd fmla="*/ 464 w 695" name="T20"/>
                <a:gd fmla="*/ 395 h 494" name="T21"/>
                <a:gd fmla="*/ 569 w 695" name="T22"/>
                <a:gd fmla="*/ 388 h 494" name="T23"/>
                <a:gd fmla="*/ 579 w 695" name="T24"/>
                <a:gd fmla="*/ 398 h 494" name="T25"/>
                <a:gd fmla="*/ 584 w 695" name="T26"/>
                <a:gd fmla="*/ 398 h 494" name="T27"/>
                <a:gd fmla="*/ 675 w 695" name="T28"/>
                <a:gd fmla="*/ 364 h 494" name="T29"/>
                <a:gd fmla="*/ 123 w 695" name="T30"/>
                <a:gd fmla="*/ 424 h 494" name="T31"/>
                <a:gd fmla="*/ 140 w 695" name="T32"/>
                <a:gd fmla="*/ 424 h 494" name="T33"/>
                <a:gd fmla="*/ 158 w 695" name="T34"/>
                <a:gd fmla="*/ 388 h 494" name="T35"/>
                <a:gd fmla="*/ 148 w 695" name="T36"/>
                <a:gd fmla="*/ 410 h 494" name="T37"/>
                <a:gd fmla="*/ 172 w 695" name="T38"/>
                <a:gd fmla="*/ 395 h 494" name="T39"/>
                <a:gd fmla="*/ 197 w 695" name="T40"/>
                <a:gd fmla="*/ 381 h 494" name="T41"/>
                <a:gd fmla="*/ 203 w 695" name="T42"/>
                <a:gd fmla="*/ 397 h 494" name="T43"/>
                <a:gd fmla="*/ 218 w 695" name="T44"/>
                <a:gd fmla="*/ 406 h 494" name="T45"/>
                <a:gd fmla="*/ 234 w 695" name="T46"/>
                <a:gd fmla="*/ 405 h 494" name="T47"/>
                <a:gd fmla="*/ 474 w 695" name="T48"/>
                <a:gd fmla="*/ 387 h 494" name="T49"/>
                <a:gd fmla="*/ 478 w 695" name="T50"/>
                <a:gd fmla="*/ 375 h 494" name="T51"/>
                <a:gd fmla="*/ 498 w 695" name="T52"/>
                <a:gd fmla="*/ 354 h 494" name="T53"/>
                <a:gd fmla="*/ 498 w 695" name="T54"/>
                <a:gd fmla="*/ 348 h 494" name="T55"/>
                <a:gd fmla="*/ 522 w 695" name="T56"/>
                <a:gd fmla="*/ 348 h 494" name="T57"/>
                <a:gd fmla="*/ 500 w 695" name="T58"/>
                <a:gd fmla="*/ 347 h 494" name="T59"/>
                <a:gd fmla="*/ 555 w 695" name="T60"/>
                <a:gd fmla="*/ 361 h 494" name="T61"/>
                <a:gd fmla="*/ 561 w 695" name="T62"/>
                <a:gd fmla="*/ 350 h 494" name="T63"/>
                <a:gd fmla="*/ 555 w 695" name="T64"/>
                <a:gd fmla="*/ 361 h 494" name="T65"/>
                <a:gd fmla="*/ 560 w 695" name="T66"/>
                <a:gd fmla="*/ 366 h 494" name="T67"/>
                <a:gd fmla="*/ 579 w 695" name="T68"/>
                <a:gd fmla="*/ 381 h 494" name="T69"/>
                <a:gd fmla="*/ 586 w 695" name="T70"/>
                <a:gd fmla="*/ 391 h 494" name="T71"/>
                <a:gd fmla="*/ 248 w 695" name="T72"/>
                <a:gd fmla="*/ 427 h 494" name="T73"/>
                <a:gd fmla="*/ 248 w 695" name="T74"/>
                <a:gd fmla="*/ 417 h 494" name="T75"/>
                <a:gd fmla="*/ 199 w 695" name="T76"/>
                <a:gd fmla="*/ 374 h 494" name="T77"/>
                <a:gd fmla="*/ 127 w 695" name="T78"/>
                <a:gd fmla="*/ 402 h 494" name="T79"/>
                <a:gd fmla="*/ 31 w 695" name="T80"/>
                <a:gd fmla="*/ 422 h 494" name="T81"/>
                <a:gd fmla="*/ 10 w 695" name="T82"/>
                <a:gd fmla="*/ 295 h 494" name="T83"/>
                <a:gd fmla="*/ 9 w 695" name="T84"/>
                <a:gd fmla="*/ 288 h 494" name="T85"/>
                <a:gd fmla="*/ 81 w 695" name="T86"/>
                <a:gd fmla="*/ 254 h 494" name="T87"/>
                <a:gd fmla="*/ 184 w 695" name="T88"/>
                <a:gd fmla="*/ 94 h 494" name="T89"/>
                <a:gd fmla="*/ 613 w 695" name="T90"/>
                <a:gd fmla="*/ 66 h 494" name="T91"/>
                <a:gd fmla="*/ 651 w 695" name="T92"/>
                <a:gd fmla="*/ 387 h 494" name="T93"/>
                <a:gd fmla="*/ 673 w 695" name="T94"/>
                <a:gd fmla="*/ 345 h 494" name="T9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b="b" l="0" r="r" t="0"/>
              <a:pathLst>
                <a:path h="492" w="695">
                  <a:moveTo>
                    <a:pt x="693" y="348"/>
                  </a:moveTo>
                  <a:cubicBezTo>
                    <a:pt x="691" y="339"/>
                    <a:pt x="681" y="336"/>
                    <a:pt x="673" y="338"/>
                  </a:cubicBezTo>
                  <a:cubicBezTo>
                    <a:pt x="673" y="335"/>
                    <a:pt x="673" y="332"/>
                    <a:pt x="672" y="330"/>
                  </a:cubicBezTo>
                  <a:cubicBezTo>
                    <a:pt x="668" y="282"/>
                    <a:pt x="662" y="234"/>
                    <a:pt x="656" y="187"/>
                  </a:cubicBezTo>
                  <a:cubicBezTo>
                    <a:pt x="651" y="149"/>
                    <a:pt x="647" y="105"/>
                    <a:pt x="626" y="72"/>
                  </a:cubicBezTo>
                  <a:cubicBezTo>
                    <a:pt x="596" y="23"/>
                    <a:pt x="529" y="10"/>
                    <a:pt x="476" y="5"/>
                  </a:cubicBezTo>
                  <a:cubicBezTo>
                    <a:pt x="414" y="0"/>
                    <a:pt x="350" y="5"/>
                    <a:pt x="288" y="15"/>
                  </a:cubicBezTo>
                  <a:cubicBezTo>
                    <a:pt x="237" y="23"/>
                    <a:pt x="161" y="39"/>
                    <a:pt x="179" y="107"/>
                  </a:cubicBezTo>
                  <a:cubicBezTo>
                    <a:pt x="179" y="137"/>
                    <a:pt x="178" y="168"/>
                    <a:pt x="168" y="197"/>
                  </a:cubicBezTo>
                  <a:cubicBezTo>
                    <a:pt x="156" y="233"/>
                    <a:pt x="122" y="246"/>
                    <a:pt x="86" y="247"/>
                  </a:cubicBezTo>
                  <a:cubicBezTo>
                    <a:pt x="63" y="248"/>
                    <a:pt x="13" y="230"/>
                    <a:pt x="4" y="264"/>
                  </a:cubicBezTo>
                  <a:cubicBezTo>
                    <a:pt x="0" y="279"/>
                    <a:pt x="3" y="296"/>
                    <a:pt x="5" y="311"/>
                  </a:cubicBezTo>
                  <a:cubicBezTo>
                    <a:pt x="7" y="328"/>
                    <a:pt x="7" y="346"/>
                    <a:pt x="9" y="363"/>
                  </a:cubicBezTo>
                  <a:cubicBezTo>
                    <a:pt x="11" y="392"/>
                    <a:pt x="16" y="425"/>
                    <a:pt x="42" y="443"/>
                  </a:cubicBezTo>
                  <a:cubicBezTo>
                    <a:pt x="55" y="453"/>
                    <a:pt x="75" y="453"/>
                    <a:pt x="92" y="453"/>
                  </a:cubicBezTo>
                  <a:cubicBezTo>
                    <a:pt x="103" y="453"/>
                    <a:pt x="114" y="452"/>
                    <a:pt x="125" y="450"/>
                  </a:cubicBezTo>
                  <a:cubicBezTo>
                    <a:pt x="124" y="448"/>
                    <a:pt x="123" y="446"/>
                    <a:pt x="123" y="444"/>
                  </a:cubicBezTo>
                  <a:cubicBezTo>
                    <a:pt x="124" y="445"/>
                    <a:pt x="124" y="446"/>
                    <a:pt x="125" y="447"/>
                  </a:cubicBezTo>
                  <a:cubicBezTo>
                    <a:pt x="128" y="450"/>
                    <a:pt x="133" y="445"/>
                    <a:pt x="130" y="442"/>
                  </a:cubicBezTo>
                  <a:cubicBezTo>
                    <a:pt x="127" y="438"/>
                    <a:pt x="125" y="434"/>
                    <a:pt x="124" y="431"/>
                  </a:cubicBezTo>
                  <a:cubicBezTo>
                    <a:pt x="138" y="431"/>
                    <a:pt x="138" y="431"/>
                    <a:pt x="138" y="431"/>
                  </a:cubicBezTo>
                  <a:cubicBezTo>
                    <a:pt x="131" y="459"/>
                    <a:pt x="146" y="494"/>
                    <a:pt x="185" y="494"/>
                  </a:cubicBezTo>
                  <a:cubicBezTo>
                    <a:pt x="225" y="494"/>
                    <a:pt x="240" y="455"/>
                    <a:pt x="230" y="426"/>
                  </a:cubicBezTo>
                  <a:cubicBezTo>
                    <a:pt x="233" y="426"/>
                    <a:pt x="237" y="426"/>
                    <a:pt x="240" y="426"/>
                  </a:cubicBezTo>
                  <a:cubicBezTo>
                    <a:pt x="240" y="426"/>
                    <a:pt x="240" y="427"/>
                    <a:pt x="241" y="428"/>
                  </a:cubicBezTo>
                  <a:cubicBezTo>
                    <a:pt x="239" y="428"/>
                    <a:pt x="237" y="428"/>
                    <a:pt x="235" y="428"/>
                  </a:cubicBezTo>
                  <a:cubicBezTo>
                    <a:pt x="236" y="430"/>
                    <a:pt x="237" y="432"/>
                    <a:pt x="239" y="434"/>
                  </a:cubicBezTo>
                  <a:cubicBezTo>
                    <a:pt x="267" y="431"/>
                    <a:pt x="295" y="429"/>
                    <a:pt x="322" y="425"/>
                  </a:cubicBezTo>
                  <a:cubicBezTo>
                    <a:pt x="368" y="417"/>
                    <a:pt x="414" y="412"/>
                    <a:pt x="460" y="407"/>
                  </a:cubicBezTo>
                  <a:cubicBezTo>
                    <a:pt x="460" y="407"/>
                    <a:pt x="460" y="406"/>
                    <a:pt x="460" y="406"/>
                  </a:cubicBezTo>
                  <a:cubicBezTo>
                    <a:pt x="460" y="405"/>
                    <a:pt x="461" y="404"/>
                    <a:pt x="461" y="403"/>
                  </a:cubicBezTo>
                  <a:cubicBezTo>
                    <a:pt x="461" y="400"/>
                    <a:pt x="461" y="398"/>
                    <a:pt x="461" y="395"/>
                  </a:cubicBezTo>
                  <a:cubicBezTo>
                    <a:pt x="462" y="395"/>
                    <a:pt x="463" y="395"/>
                    <a:pt x="464" y="395"/>
                  </a:cubicBezTo>
                  <a:cubicBezTo>
                    <a:pt x="467" y="393"/>
                    <a:pt x="470" y="393"/>
                    <a:pt x="473" y="394"/>
                  </a:cubicBezTo>
                  <a:cubicBezTo>
                    <a:pt x="471" y="421"/>
                    <a:pt x="487" y="449"/>
                    <a:pt x="522" y="449"/>
                  </a:cubicBezTo>
                  <a:cubicBezTo>
                    <a:pt x="558" y="449"/>
                    <a:pt x="574" y="416"/>
                    <a:pt x="569" y="388"/>
                  </a:cubicBezTo>
                  <a:cubicBezTo>
                    <a:pt x="572" y="388"/>
                    <a:pt x="576" y="388"/>
                    <a:pt x="579" y="388"/>
                  </a:cubicBezTo>
                  <a:cubicBezTo>
                    <a:pt x="579" y="390"/>
                    <a:pt x="578" y="393"/>
                    <a:pt x="578" y="395"/>
                  </a:cubicBezTo>
                  <a:cubicBezTo>
                    <a:pt x="578" y="397"/>
                    <a:pt x="578" y="398"/>
                    <a:pt x="579" y="398"/>
                  </a:cubicBezTo>
                  <a:cubicBezTo>
                    <a:pt x="579" y="398"/>
                    <a:pt x="579" y="399"/>
                    <a:pt x="579" y="399"/>
                  </a:cubicBezTo>
                  <a:cubicBezTo>
                    <a:pt x="579" y="399"/>
                    <a:pt x="579" y="399"/>
                    <a:pt x="579" y="399"/>
                  </a:cubicBezTo>
                  <a:cubicBezTo>
                    <a:pt x="580" y="400"/>
                    <a:pt x="583" y="400"/>
                    <a:pt x="584" y="398"/>
                  </a:cubicBezTo>
                  <a:cubicBezTo>
                    <a:pt x="606" y="397"/>
                    <a:pt x="628" y="396"/>
                    <a:pt x="650" y="394"/>
                  </a:cubicBezTo>
                  <a:cubicBezTo>
                    <a:pt x="665" y="393"/>
                    <a:pt x="670" y="379"/>
                    <a:pt x="673" y="364"/>
                  </a:cubicBezTo>
                  <a:cubicBezTo>
                    <a:pt x="673" y="364"/>
                    <a:pt x="674" y="364"/>
                    <a:pt x="675" y="364"/>
                  </a:cubicBezTo>
                  <a:cubicBezTo>
                    <a:pt x="683" y="363"/>
                    <a:pt x="695" y="358"/>
                    <a:pt x="693" y="348"/>
                  </a:cubicBezTo>
                  <a:close/>
                  <a:moveTo>
                    <a:pt x="140" y="424"/>
                  </a:moveTo>
                  <a:cubicBezTo>
                    <a:pt x="123" y="424"/>
                    <a:pt x="123" y="424"/>
                    <a:pt x="123" y="424"/>
                  </a:cubicBezTo>
                  <a:cubicBezTo>
                    <a:pt x="124" y="418"/>
                    <a:pt x="126" y="413"/>
                    <a:pt x="130" y="408"/>
                  </a:cubicBezTo>
                  <a:cubicBezTo>
                    <a:pt x="135" y="411"/>
                    <a:pt x="139" y="413"/>
                    <a:pt x="144" y="416"/>
                  </a:cubicBezTo>
                  <a:cubicBezTo>
                    <a:pt x="142" y="418"/>
                    <a:pt x="141" y="421"/>
                    <a:pt x="140" y="424"/>
                  </a:cubicBezTo>
                  <a:close/>
                  <a:moveTo>
                    <a:pt x="148" y="410"/>
                  </a:moveTo>
                  <a:cubicBezTo>
                    <a:pt x="144" y="408"/>
                    <a:pt x="139" y="405"/>
                    <a:pt x="135" y="403"/>
                  </a:cubicBezTo>
                  <a:cubicBezTo>
                    <a:pt x="142" y="397"/>
                    <a:pt x="150" y="392"/>
                    <a:pt x="158" y="388"/>
                  </a:cubicBezTo>
                  <a:cubicBezTo>
                    <a:pt x="158" y="388"/>
                    <a:pt x="158" y="388"/>
                    <a:pt x="158" y="389"/>
                  </a:cubicBezTo>
                  <a:cubicBezTo>
                    <a:pt x="160" y="392"/>
                    <a:pt x="162" y="395"/>
                    <a:pt x="165" y="398"/>
                  </a:cubicBezTo>
                  <a:cubicBezTo>
                    <a:pt x="158" y="401"/>
                    <a:pt x="152" y="405"/>
                    <a:pt x="148" y="410"/>
                  </a:cubicBezTo>
                  <a:close/>
                  <a:moveTo>
                    <a:pt x="195" y="395"/>
                  </a:moveTo>
                  <a:cubicBezTo>
                    <a:pt x="192" y="394"/>
                    <a:pt x="188" y="394"/>
                    <a:pt x="185" y="394"/>
                  </a:cubicBezTo>
                  <a:cubicBezTo>
                    <a:pt x="180" y="394"/>
                    <a:pt x="176" y="394"/>
                    <a:pt x="172" y="395"/>
                  </a:cubicBezTo>
                  <a:cubicBezTo>
                    <a:pt x="169" y="392"/>
                    <a:pt x="167" y="389"/>
                    <a:pt x="164" y="386"/>
                  </a:cubicBezTo>
                  <a:cubicBezTo>
                    <a:pt x="166" y="385"/>
                    <a:pt x="167" y="384"/>
                    <a:pt x="169" y="384"/>
                  </a:cubicBezTo>
                  <a:cubicBezTo>
                    <a:pt x="179" y="381"/>
                    <a:pt x="188" y="380"/>
                    <a:pt x="197" y="381"/>
                  </a:cubicBezTo>
                  <a:cubicBezTo>
                    <a:pt x="196" y="386"/>
                    <a:pt x="196" y="390"/>
                    <a:pt x="195" y="395"/>
                  </a:cubicBezTo>
                  <a:close/>
                  <a:moveTo>
                    <a:pt x="218" y="406"/>
                  </a:moveTo>
                  <a:cubicBezTo>
                    <a:pt x="214" y="402"/>
                    <a:pt x="209" y="399"/>
                    <a:pt x="203" y="397"/>
                  </a:cubicBezTo>
                  <a:cubicBezTo>
                    <a:pt x="203" y="392"/>
                    <a:pt x="203" y="387"/>
                    <a:pt x="204" y="382"/>
                  </a:cubicBezTo>
                  <a:cubicBezTo>
                    <a:pt x="214" y="385"/>
                    <a:pt x="223" y="391"/>
                    <a:pt x="230" y="399"/>
                  </a:cubicBezTo>
                  <a:cubicBezTo>
                    <a:pt x="226" y="401"/>
                    <a:pt x="222" y="404"/>
                    <a:pt x="218" y="406"/>
                  </a:cubicBezTo>
                  <a:close/>
                  <a:moveTo>
                    <a:pt x="227" y="419"/>
                  </a:moveTo>
                  <a:cubicBezTo>
                    <a:pt x="226" y="416"/>
                    <a:pt x="224" y="414"/>
                    <a:pt x="223" y="412"/>
                  </a:cubicBezTo>
                  <a:cubicBezTo>
                    <a:pt x="226" y="410"/>
                    <a:pt x="230" y="407"/>
                    <a:pt x="234" y="405"/>
                  </a:cubicBezTo>
                  <a:cubicBezTo>
                    <a:pt x="236" y="409"/>
                    <a:pt x="238" y="414"/>
                    <a:pt x="239" y="418"/>
                  </a:cubicBezTo>
                  <a:cubicBezTo>
                    <a:pt x="235" y="419"/>
                    <a:pt x="231" y="419"/>
                    <a:pt x="227" y="419"/>
                  </a:cubicBezTo>
                  <a:close/>
                  <a:moveTo>
                    <a:pt x="474" y="387"/>
                  </a:moveTo>
                  <a:cubicBezTo>
                    <a:pt x="470" y="386"/>
                    <a:pt x="466" y="386"/>
                    <a:pt x="462" y="388"/>
                  </a:cubicBezTo>
                  <a:cubicBezTo>
                    <a:pt x="464" y="381"/>
                    <a:pt x="466" y="376"/>
                    <a:pt x="470" y="371"/>
                  </a:cubicBezTo>
                  <a:cubicBezTo>
                    <a:pt x="473" y="372"/>
                    <a:pt x="475" y="374"/>
                    <a:pt x="478" y="375"/>
                  </a:cubicBezTo>
                  <a:cubicBezTo>
                    <a:pt x="477" y="379"/>
                    <a:pt x="475" y="383"/>
                    <a:pt x="474" y="387"/>
                  </a:cubicBezTo>
                  <a:close/>
                  <a:moveTo>
                    <a:pt x="497" y="353"/>
                  </a:moveTo>
                  <a:cubicBezTo>
                    <a:pt x="497" y="353"/>
                    <a:pt x="498" y="354"/>
                    <a:pt x="498" y="354"/>
                  </a:cubicBezTo>
                  <a:cubicBezTo>
                    <a:pt x="491" y="358"/>
                    <a:pt x="486" y="363"/>
                    <a:pt x="482" y="368"/>
                  </a:cubicBezTo>
                  <a:cubicBezTo>
                    <a:pt x="479" y="367"/>
                    <a:pt x="477" y="366"/>
                    <a:pt x="474" y="365"/>
                  </a:cubicBezTo>
                  <a:cubicBezTo>
                    <a:pt x="481" y="358"/>
                    <a:pt x="489" y="352"/>
                    <a:pt x="498" y="348"/>
                  </a:cubicBezTo>
                  <a:cubicBezTo>
                    <a:pt x="497" y="349"/>
                    <a:pt x="496" y="351"/>
                    <a:pt x="497" y="353"/>
                  </a:cubicBezTo>
                  <a:close/>
                  <a:moveTo>
                    <a:pt x="531" y="349"/>
                  </a:moveTo>
                  <a:cubicBezTo>
                    <a:pt x="528" y="349"/>
                    <a:pt x="525" y="348"/>
                    <a:pt x="522" y="348"/>
                  </a:cubicBezTo>
                  <a:cubicBezTo>
                    <a:pt x="515" y="348"/>
                    <a:pt x="510" y="349"/>
                    <a:pt x="504" y="351"/>
                  </a:cubicBezTo>
                  <a:cubicBezTo>
                    <a:pt x="504" y="351"/>
                    <a:pt x="504" y="350"/>
                    <a:pt x="503" y="349"/>
                  </a:cubicBezTo>
                  <a:cubicBezTo>
                    <a:pt x="502" y="348"/>
                    <a:pt x="501" y="347"/>
                    <a:pt x="500" y="347"/>
                  </a:cubicBezTo>
                  <a:cubicBezTo>
                    <a:pt x="510" y="343"/>
                    <a:pt x="522" y="341"/>
                    <a:pt x="532" y="342"/>
                  </a:cubicBezTo>
                  <a:cubicBezTo>
                    <a:pt x="532" y="344"/>
                    <a:pt x="532" y="347"/>
                    <a:pt x="531" y="349"/>
                  </a:cubicBezTo>
                  <a:close/>
                  <a:moveTo>
                    <a:pt x="555" y="361"/>
                  </a:moveTo>
                  <a:cubicBezTo>
                    <a:pt x="550" y="357"/>
                    <a:pt x="545" y="353"/>
                    <a:pt x="538" y="351"/>
                  </a:cubicBezTo>
                  <a:cubicBezTo>
                    <a:pt x="539" y="348"/>
                    <a:pt x="539" y="345"/>
                    <a:pt x="539" y="342"/>
                  </a:cubicBezTo>
                  <a:cubicBezTo>
                    <a:pt x="547" y="343"/>
                    <a:pt x="555" y="346"/>
                    <a:pt x="561" y="350"/>
                  </a:cubicBezTo>
                  <a:cubicBezTo>
                    <a:pt x="561" y="350"/>
                    <a:pt x="561" y="350"/>
                    <a:pt x="561" y="351"/>
                  </a:cubicBezTo>
                  <a:cubicBezTo>
                    <a:pt x="561" y="352"/>
                    <a:pt x="559" y="355"/>
                    <a:pt x="558" y="356"/>
                  </a:cubicBezTo>
                  <a:cubicBezTo>
                    <a:pt x="557" y="358"/>
                    <a:pt x="556" y="359"/>
                    <a:pt x="555" y="361"/>
                  </a:cubicBezTo>
                  <a:close/>
                  <a:moveTo>
                    <a:pt x="579" y="381"/>
                  </a:moveTo>
                  <a:cubicBezTo>
                    <a:pt x="575" y="381"/>
                    <a:pt x="571" y="381"/>
                    <a:pt x="567" y="381"/>
                  </a:cubicBezTo>
                  <a:cubicBezTo>
                    <a:pt x="566" y="376"/>
                    <a:pt x="563" y="371"/>
                    <a:pt x="560" y="366"/>
                  </a:cubicBezTo>
                  <a:cubicBezTo>
                    <a:pt x="563" y="363"/>
                    <a:pt x="566" y="359"/>
                    <a:pt x="567" y="355"/>
                  </a:cubicBezTo>
                  <a:cubicBezTo>
                    <a:pt x="574" y="361"/>
                    <a:pt x="578" y="370"/>
                    <a:pt x="579" y="381"/>
                  </a:cubicBezTo>
                  <a:cubicBezTo>
                    <a:pt x="579" y="381"/>
                    <a:pt x="579" y="381"/>
                    <a:pt x="579" y="381"/>
                  </a:cubicBezTo>
                  <a:close/>
                  <a:moveTo>
                    <a:pt x="651" y="387"/>
                  </a:moveTo>
                  <a:cubicBezTo>
                    <a:pt x="644" y="388"/>
                    <a:pt x="636" y="387"/>
                    <a:pt x="629" y="388"/>
                  </a:cubicBezTo>
                  <a:cubicBezTo>
                    <a:pt x="615" y="388"/>
                    <a:pt x="600" y="390"/>
                    <a:pt x="586" y="391"/>
                  </a:cubicBezTo>
                  <a:cubicBezTo>
                    <a:pt x="595" y="310"/>
                    <a:pt x="454" y="319"/>
                    <a:pt x="454" y="401"/>
                  </a:cubicBezTo>
                  <a:cubicBezTo>
                    <a:pt x="439" y="402"/>
                    <a:pt x="425" y="403"/>
                    <a:pt x="410" y="405"/>
                  </a:cubicBezTo>
                  <a:cubicBezTo>
                    <a:pt x="356" y="411"/>
                    <a:pt x="302" y="422"/>
                    <a:pt x="248" y="427"/>
                  </a:cubicBezTo>
                  <a:cubicBezTo>
                    <a:pt x="248" y="426"/>
                    <a:pt x="247" y="425"/>
                    <a:pt x="247" y="424"/>
                  </a:cubicBezTo>
                  <a:cubicBezTo>
                    <a:pt x="248" y="424"/>
                    <a:pt x="249" y="424"/>
                    <a:pt x="250" y="424"/>
                  </a:cubicBezTo>
                  <a:cubicBezTo>
                    <a:pt x="254" y="422"/>
                    <a:pt x="253" y="415"/>
                    <a:pt x="248" y="417"/>
                  </a:cubicBezTo>
                  <a:cubicBezTo>
                    <a:pt x="247" y="417"/>
                    <a:pt x="247" y="417"/>
                    <a:pt x="246" y="417"/>
                  </a:cubicBezTo>
                  <a:cubicBezTo>
                    <a:pt x="241" y="394"/>
                    <a:pt x="225" y="380"/>
                    <a:pt x="204" y="375"/>
                  </a:cubicBezTo>
                  <a:cubicBezTo>
                    <a:pt x="203" y="374"/>
                    <a:pt x="201" y="373"/>
                    <a:pt x="199" y="374"/>
                  </a:cubicBezTo>
                  <a:cubicBezTo>
                    <a:pt x="189" y="373"/>
                    <a:pt x="178" y="374"/>
                    <a:pt x="167" y="377"/>
                  </a:cubicBezTo>
                  <a:cubicBezTo>
                    <a:pt x="154" y="381"/>
                    <a:pt x="138" y="389"/>
                    <a:pt x="128" y="400"/>
                  </a:cubicBezTo>
                  <a:cubicBezTo>
                    <a:pt x="127" y="401"/>
                    <a:pt x="127" y="401"/>
                    <a:pt x="127" y="402"/>
                  </a:cubicBezTo>
                  <a:cubicBezTo>
                    <a:pt x="117" y="413"/>
                    <a:pt x="112" y="428"/>
                    <a:pt x="122" y="443"/>
                  </a:cubicBezTo>
                  <a:cubicBezTo>
                    <a:pt x="112" y="444"/>
                    <a:pt x="102" y="445"/>
                    <a:pt x="92" y="446"/>
                  </a:cubicBezTo>
                  <a:cubicBezTo>
                    <a:pt x="68" y="447"/>
                    <a:pt x="45" y="443"/>
                    <a:pt x="31" y="422"/>
                  </a:cubicBezTo>
                  <a:cubicBezTo>
                    <a:pt x="20" y="405"/>
                    <a:pt x="17" y="382"/>
                    <a:pt x="16" y="363"/>
                  </a:cubicBezTo>
                  <a:cubicBezTo>
                    <a:pt x="14" y="347"/>
                    <a:pt x="14" y="331"/>
                    <a:pt x="13" y="315"/>
                  </a:cubicBezTo>
                  <a:cubicBezTo>
                    <a:pt x="12" y="310"/>
                    <a:pt x="11" y="303"/>
                    <a:pt x="10" y="295"/>
                  </a:cubicBezTo>
                  <a:cubicBezTo>
                    <a:pt x="33" y="300"/>
                    <a:pt x="54" y="278"/>
                    <a:pt x="47" y="254"/>
                  </a:cubicBezTo>
                  <a:cubicBezTo>
                    <a:pt x="46" y="250"/>
                    <a:pt x="39" y="252"/>
                    <a:pt x="40" y="256"/>
                  </a:cubicBezTo>
                  <a:cubicBezTo>
                    <a:pt x="46" y="275"/>
                    <a:pt x="28" y="293"/>
                    <a:pt x="9" y="288"/>
                  </a:cubicBezTo>
                  <a:cubicBezTo>
                    <a:pt x="8" y="272"/>
                    <a:pt x="11" y="257"/>
                    <a:pt x="25" y="251"/>
                  </a:cubicBezTo>
                  <a:cubicBezTo>
                    <a:pt x="34" y="248"/>
                    <a:pt x="46" y="252"/>
                    <a:pt x="54" y="253"/>
                  </a:cubicBezTo>
                  <a:cubicBezTo>
                    <a:pt x="63" y="254"/>
                    <a:pt x="72" y="254"/>
                    <a:pt x="81" y="254"/>
                  </a:cubicBezTo>
                  <a:cubicBezTo>
                    <a:pt x="98" y="254"/>
                    <a:pt x="116" y="252"/>
                    <a:pt x="132" y="245"/>
                  </a:cubicBezTo>
                  <a:cubicBezTo>
                    <a:pt x="189" y="222"/>
                    <a:pt x="186" y="148"/>
                    <a:pt x="186" y="97"/>
                  </a:cubicBezTo>
                  <a:cubicBezTo>
                    <a:pt x="186" y="96"/>
                    <a:pt x="185" y="95"/>
                    <a:pt x="184" y="94"/>
                  </a:cubicBezTo>
                  <a:cubicBezTo>
                    <a:pt x="177" y="28"/>
                    <a:pt x="283" y="22"/>
                    <a:pt x="332" y="16"/>
                  </a:cubicBezTo>
                  <a:cubicBezTo>
                    <a:pt x="398" y="8"/>
                    <a:pt x="469" y="6"/>
                    <a:pt x="534" y="22"/>
                  </a:cubicBezTo>
                  <a:cubicBezTo>
                    <a:pt x="563" y="30"/>
                    <a:pt x="592" y="43"/>
                    <a:pt x="613" y="66"/>
                  </a:cubicBezTo>
                  <a:cubicBezTo>
                    <a:pt x="641" y="98"/>
                    <a:pt x="645" y="152"/>
                    <a:pt x="650" y="193"/>
                  </a:cubicBezTo>
                  <a:cubicBezTo>
                    <a:pt x="655" y="240"/>
                    <a:pt x="661" y="288"/>
                    <a:pt x="666" y="335"/>
                  </a:cubicBezTo>
                  <a:cubicBezTo>
                    <a:pt x="667" y="349"/>
                    <a:pt x="669" y="382"/>
                    <a:pt x="651" y="387"/>
                  </a:cubicBezTo>
                  <a:close/>
                  <a:moveTo>
                    <a:pt x="675" y="357"/>
                  </a:moveTo>
                  <a:cubicBezTo>
                    <a:pt x="674" y="357"/>
                    <a:pt x="674" y="357"/>
                    <a:pt x="673" y="357"/>
                  </a:cubicBezTo>
                  <a:cubicBezTo>
                    <a:pt x="673" y="353"/>
                    <a:pt x="673" y="349"/>
                    <a:pt x="673" y="345"/>
                  </a:cubicBezTo>
                  <a:cubicBezTo>
                    <a:pt x="677" y="344"/>
                    <a:pt x="684" y="344"/>
                    <a:pt x="686" y="349"/>
                  </a:cubicBezTo>
                  <a:cubicBezTo>
                    <a:pt x="688" y="354"/>
                    <a:pt x="678" y="356"/>
                    <a:pt x="675" y="3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5B34A707-F10C-41E3-89D8-06A2E7FF415E}"/>
                </a:ext>
              </a:extLst>
            </p:cNvPr>
            <p:cNvSpPr/>
            <p:nvPr/>
          </p:nvSpPr>
          <p:spPr bwMode="auto">
            <a:xfrm>
              <a:off x="3179" y="2171"/>
              <a:ext cx="120" cy="64"/>
            </a:xfrm>
            <a:custGeom>
              <a:gdLst>
                <a:gd fmla="*/ 41 w 45" name="T0"/>
                <a:gd fmla="*/ 15 h 24" name="T1"/>
                <a:gd fmla="*/ 7 w 45" name="T2"/>
                <a:gd fmla="*/ 1 h 24" name="T3"/>
                <a:gd fmla="*/ 5 w 45" name="T4"/>
                <a:gd fmla="*/ 8 h 24" name="T5"/>
                <a:gd fmla="*/ 37 w 45" name="T6"/>
                <a:gd fmla="*/ 22 h 24" name="T7"/>
                <a:gd fmla="*/ 41 w 45" name="T8"/>
                <a:gd fmla="*/ 15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45">
                  <a:moveTo>
                    <a:pt x="41" y="15"/>
                  </a:moveTo>
                  <a:cubicBezTo>
                    <a:pt x="31" y="8"/>
                    <a:pt x="19" y="3"/>
                    <a:pt x="7" y="1"/>
                  </a:cubicBezTo>
                  <a:cubicBezTo>
                    <a:pt x="2" y="0"/>
                    <a:pt x="0" y="7"/>
                    <a:pt x="5" y="8"/>
                  </a:cubicBezTo>
                  <a:cubicBezTo>
                    <a:pt x="17" y="10"/>
                    <a:pt x="28" y="15"/>
                    <a:pt x="37" y="22"/>
                  </a:cubicBezTo>
                  <a:cubicBezTo>
                    <a:pt x="41" y="24"/>
                    <a:pt x="45" y="18"/>
                    <a:pt x="4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CB219A10-0D1D-4B92-95EF-F287A029961E}"/>
                </a:ext>
              </a:extLst>
            </p:cNvPr>
            <p:cNvSpPr/>
            <p:nvPr/>
          </p:nvSpPr>
          <p:spPr bwMode="auto">
            <a:xfrm>
              <a:off x="3168" y="2230"/>
              <a:ext cx="109" cy="19"/>
            </a:xfrm>
            <a:custGeom>
              <a:gdLst>
                <a:gd fmla="*/ 36 w 41" name="T0"/>
                <a:gd fmla="*/ 0 h 7" name="T1"/>
                <a:gd fmla="*/ 5 w 41" name="T2"/>
                <a:gd fmla="*/ 0 h 7" name="T3"/>
                <a:gd fmla="*/ 5 w 41" name="T4"/>
                <a:gd fmla="*/ 7 h 7" name="T5"/>
                <a:gd fmla="*/ 36 w 41" name="T6"/>
                <a:gd fmla="*/ 7 h 7" name="T7"/>
                <a:gd fmla="*/ 36 w 41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41">
                  <a:moveTo>
                    <a:pt x="3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41" y="7"/>
                    <a:pt x="41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6A01D02B-2B2F-4E0A-94EB-E8216C7AFFEC}"/>
                </a:ext>
              </a:extLst>
            </p:cNvPr>
            <p:cNvSpPr/>
            <p:nvPr/>
          </p:nvSpPr>
          <p:spPr bwMode="auto">
            <a:xfrm>
              <a:off x="3211" y="2257"/>
              <a:ext cx="69" cy="61"/>
            </a:xfrm>
            <a:custGeom>
              <a:gdLst>
                <a:gd fmla="*/ 18 w 26" name="T0"/>
                <a:gd fmla="*/ 3 h 23" name="T1"/>
                <a:gd fmla="*/ 3 w 26" name="T2"/>
                <a:gd fmla="*/ 15 h 23" name="T3"/>
                <a:gd fmla="*/ 8 w 26" name="T4"/>
                <a:gd fmla="*/ 20 h 23" name="T5"/>
                <a:gd fmla="*/ 22 w 26" name="T6"/>
                <a:gd fmla="*/ 9 h 23" name="T7"/>
                <a:gd fmla="*/ 18 w 26" name="T8"/>
                <a:gd fmla="*/ 3 h 23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3" w="26">
                  <a:moveTo>
                    <a:pt x="18" y="3"/>
                  </a:moveTo>
                  <a:cubicBezTo>
                    <a:pt x="12" y="6"/>
                    <a:pt x="8" y="11"/>
                    <a:pt x="3" y="15"/>
                  </a:cubicBezTo>
                  <a:cubicBezTo>
                    <a:pt x="0" y="18"/>
                    <a:pt x="5" y="23"/>
                    <a:pt x="8" y="20"/>
                  </a:cubicBezTo>
                  <a:cubicBezTo>
                    <a:pt x="12" y="16"/>
                    <a:pt x="17" y="12"/>
                    <a:pt x="22" y="9"/>
                  </a:cubicBezTo>
                  <a:cubicBezTo>
                    <a:pt x="26" y="7"/>
                    <a:pt x="22" y="0"/>
                    <a:pt x="1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F60004E9-BC06-4BB2-860A-C85D6B43E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3" y="1602"/>
              <a:ext cx="340" cy="518"/>
            </a:xfrm>
            <a:custGeom>
              <a:gdLst>
                <a:gd fmla="*/ 111 w 127" name="T0"/>
                <a:gd fmla="*/ 52 h 193" name="T1"/>
                <a:gd fmla="*/ 40 w 127" name="T2"/>
                <a:gd fmla="*/ 15 h 193" name="T3"/>
                <a:gd fmla="*/ 2 w 127" name="T4"/>
                <a:gd fmla="*/ 91 h 193" name="T5"/>
                <a:gd fmla="*/ 11 w 127" name="T6"/>
                <a:gd fmla="*/ 184 h 193" name="T7"/>
                <a:gd fmla="*/ 18 w 127" name="T8"/>
                <a:gd fmla="*/ 182 h 193" name="T9"/>
                <a:gd fmla="*/ 16 w 127" name="T10"/>
                <a:gd fmla="*/ 177 h 193" name="T11"/>
                <a:gd fmla="*/ 16 w 127" name="T12"/>
                <a:gd fmla="*/ 177 h 193" name="T13"/>
                <a:gd fmla="*/ 106 w 127" name="T14"/>
                <a:gd fmla="*/ 170 h 193" name="T15"/>
                <a:gd fmla="*/ 107 w 127" name="T16"/>
                <a:gd fmla="*/ 169 h 193" name="T17"/>
                <a:gd fmla="*/ 86 w 127" name="T18"/>
                <a:gd fmla="*/ 175 h 193" name="T19"/>
                <a:gd fmla="*/ 22 w 127" name="T20"/>
                <a:gd fmla="*/ 177 h 193" name="T21"/>
                <a:gd fmla="*/ 20 w 127" name="T22"/>
                <a:gd fmla="*/ 184 h 193" name="T23"/>
                <a:gd fmla="*/ 113 w 127" name="T24"/>
                <a:gd fmla="*/ 177 h 193" name="T25"/>
                <a:gd fmla="*/ 116 w 127" name="T26"/>
                <a:gd fmla="*/ 173 h 193" name="T27"/>
                <a:gd fmla="*/ 111 w 127" name="T28"/>
                <a:gd fmla="*/ 52 h 193" name="T29"/>
                <a:gd fmla="*/ 111 w 127" name="T30"/>
                <a:gd fmla="*/ 135 h 193" name="T31"/>
                <a:gd fmla="*/ 109 w 127" name="T32"/>
                <a:gd fmla="*/ 163 h 193" name="T33"/>
                <a:gd fmla="*/ 108 w 127" name="T34"/>
                <a:gd fmla="*/ 167 h 193" name="T35"/>
                <a:gd fmla="*/ 104 w 127" name="T36"/>
                <a:gd fmla="*/ 163 h 193" name="T37"/>
                <a:gd fmla="*/ 16 w 127" name="T38"/>
                <a:gd fmla="*/ 170 h 193" name="T39"/>
                <a:gd fmla="*/ 14 w 127" name="T40"/>
                <a:gd fmla="*/ 171 h 193" name="T41"/>
                <a:gd fmla="*/ 70 w 127" name="T42"/>
                <a:gd fmla="*/ 20 h 193" name="T43"/>
                <a:gd fmla="*/ 111 w 127" name="T44"/>
                <a:gd fmla="*/ 135 h 193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193" w="127">
                  <a:moveTo>
                    <a:pt x="111" y="52"/>
                  </a:moveTo>
                  <a:cubicBezTo>
                    <a:pt x="99" y="27"/>
                    <a:pt x="70" y="0"/>
                    <a:pt x="40" y="15"/>
                  </a:cubicBezTo>
                  <a:cubicBezTo>
                    <a:pt x="11" y="30"/>
                    <a:pt x="5" y="60"/>
                    <a:pt x="2" y="91"/>
                  </a:cubicBezTo>
                  <a:cubicBezTo>
                    <a:pt x="0" y="120"/>
                    <a:pt x="0" y="156"/>
                    <a:pt x="11" y="184"/>
                  </a:cubicBezTo>
                  <a:cubicBezTo>
                    <a:pt x="12" y="188"/>
                    <a:pt x="19" y="186"/>
                    <a:pt x="18" y="182"/>
                  </a:cubicBezTo>
                  <a:cubicBezTo>
                    <a:pt x="17" y="180"/>
                    <a:pt x="16" y="179"/>
                    <a:pt x="16" y="177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46" y="177"/>
                    <a:pt x="76" y="175"/>
                    <a:pt x="106" y="170"/>
                  </a:cubicBezTo>
                  <a:cubicBezTo>
                    <a:pt x="106" y="169"/>
                    <a:pt x="107" y="169"/>
                    <a:pt x="107" y="169"/>
                  </a:cubicBezTo>
                  <a:cubicBezTo>
                    <a:pt x="103" y="174"/>
                    <a:pt x="93" y="174"/>
                    <a:pt x="86" y="175"/>
                  </a:cubicBezTo>
                  <a:cubicBezTo>
                    <a:pt x="66" y="179"/>
                    <a:pt x="42" y="183"/>
                    <a:pt x="22" y="177"/>
                  </a:cubicBezTo>
                  <a:cubicBezTo>
                    <a:pt x="18" y="176"/>
                    <a:pt x="16" y="182"/>
                    <a:pt x="20" y="184"/>
                  </a:cubicBezTo>
                  <a:cubicBezTo>
                    <a:pt x="49" y="193"/>
                    <a:pt x="85" y="184"/>
                    <a:pt x="113" y="177"/>
                  </a:cubicBezTo>
                  <a:cubicBezTo>
                    <a:pt x="115" y="176"/>
                    <a:pt x="116" y="175"/>
                    <a:pt x="116" y="173"/>
                  </a:cubicBezTo>
                  <a:cubicBezTo>
                    <a:pt x="119" y="135"/>
                    <a:pt x="127" y="88"/>
                    <a:pt x="111" y="52"/>
                  </a:cubicBezTo>
                  <a:close/>
                  <a:moveTo>
                    <a:pt x="111" y="135"/>
                  </a:moveTo>
                  <a:cubicBezTo>
                    <a:pt x="111" y="144"/>
                    <a:pt x="110" y="154"/>
                    <a:pt x="109" y="163"/>
                  </a:cubicBezTo>
                  <a:cubicBezTo>
                    <a:pt x="109" y="164"/>
                    <a:pt x="109" y="166"/>
                    <a:pt x="108" y="167"/>
                  </a:cubicBezTo>
                  <a:cubicBezTo>
                    <a:pt x="109" y="165"/>
                    <a:pt x="107" y="162"/>
                    <a:pt x="104" y="163"/>
                  </a:cubicBezTo>
                  <a:cubicBezTo>
                    <a:pt x="75" y="168"/>
                    <a:pt x="46" y="169"/>
                    <a:pt x="16" y="170"/>
                  </a:cubicBezTo>
                  <a:cubicBezTo>
                    <a:pt x="15" y="170"/>
                    <a:pt x="15" y="170"/>
                    <a:pt x="14" y="171"/>
                  </a:cubicBezTo>
                  <a:cubicBezTo>
                    <a:pt x="2" y="121"/>
                    <a:pt x="1" y="1"/>
                    <a:pt x="70" y="20"/>
                  </a:cubicBezTo>
                  <a:cubicBezTo>
                    <a:pt x="116" y="33"/>
                    <a:pt x="113" y="99"/>
                    <a:pt x="111" y="1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BB0FF553-D638-4153-9FD3-7CA975F96A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3" y="1556"/>
              <a:ext cx="310" cy="526"/>
            </a:xfrm>
            <a:custGeom>
              <a:gdLst>
                <a:gd fmla="*/ 68 w 116" name="T0"/>
                <a:gd fmla="*/ 25 h 196" name="T1"/>
                <a:gd fmla="*/ 25 w 116" name="T2"/>
                <a:gd fmla="*/ 173 h 196" name="T3"/>
                <a:gd fmla="*/ 26 w 116" name="T4"/>
                <a:gd fmla="*/ 179 h 196" name="T5"/>
                <a:gd fmla="*/ 28 w 116" name="T6"/>
                <a:gd fmla="*/ 186 h 196" name="T7"/>
                <a:gd fmla="*/ 35 w 116" name="T8"/>
                <a:gd fmla="*/ 185 h 196" name="T9"/>
                <a:gd fmla="*/ 95 w 116" name="T10"/>
                <a:gd fmla="*/ 191 h 196" name="T11"/>
                <a:gd fmla="*/ 111 w 116" name="T12"/>
                <a:gd fmla="*/ 149 h 196" name="T13"/>
                <a:gd fmla="*/ 68 w 116" name="T14"/>
                <a:gd fmla="*/ 25 h 196" name="T15"/>
                <a:gd fmla="*/ 39 w 116" name="T16"/>
                <a:gd fmla="*/ 179 h 196" name="T17"/>
                <a:gd fmla="*/ 88 w 116" name="T18"/>
                <a:gd fmla="*/ 179 h 196" name="T19"/>
                <a:gd fmla="*/ 91 w 116" name="T20"/>
                <a:gd fmla="*/ 182 h 196" name="T21"/>
                <a:gd fmla="*/ 97 w 116" name="T22"/>
                <a:gd fmla="*/ 182 h 196" name="T23"/>
                <a:gd fmla="*/ 39 w 116" name="T24"/>
                <a:gd fmla="*/ 179 h 196" name="T25"/>
                <a:gd fmla="*/ 99 w 116" name="T26"/>
                <a:gd fmla="*/ 175 h 196" name="T27"/>
                <a:gd fmla="*/ 98 w 116" name="T28"/>
                <a:gd fmla="*/ 175 h 196" name="T29"/>
                <a:gd fmla="*/ 97 w 116" name="T30"/>
                <a:gd fmla="*/ 175 h 196" name="T31"/>
                <a:gd fmla="*/ 93 w 116" name="T32"/>
                <a:gd fmla="*/ 172 h 196" name="T33"/>
                <a:gd fmla="*/ 32 w 116" name="T34"/>
                <a:gd fmla="*/ 172 h 196" name="T35"/>
                <a:gd fmla="*/ 24 w 116" name="T36"/>
                <a:gd fmla="*/ 106 h 196" name="T37"/>
                <a:gd fmla="*/ 52 w 116" name="T38"/>
                <a:gd fmla="*/ 30 h 196" name="T39"/>
                <a:gd fmla="*/ 105 w 116" name="T40"/>
                <a:gd fmla="*/ 126 h 196" name="T41"/>
                <a:gd fmla="*/ 99 w 116" name="T42"/>
                <a:gd fmla="*/ 175 h 196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96" w="115">
                  <a:moveTo>
                    <a:pt x="68" y="25"/>
                  </a:moveTo>
                  <a:cubicBezTo>
                    <a:pt x="0" y="0"/>
                    <a:pt x="15" y="123"/>
                    <a:pt x="25" y="173"/>
                  </a:cubicBezTo>
                  <a:cubicBezTo>
                    <a:pt x="22" y="174"/>
                    <a:pt x="22" y="179"/>
                    <a:pt x="26" y="179"/>
                  </a:cubicBezTo>
                  <a:cubicBezTo>
                    <a:pt x="27" y="182"/>
                    <a:pt x="27" y="184"/>
                    <a:pt x="28" y="186"/>
                  </a:cubicBezTo>
                  <a:cubicBezTo>
                    <a:pt x="29" y="191"/>
                    <a:pt x="35" y="189"/>
                    <a:pt x="35" y="185"/>
                  </a:cubicBezTo>
                  <a:cubicBezTo>
                    <a:pt x="52" y="195"/>
                    <a:pt x="77" y="196"/>
                    <a:pt x="95" y="191"/>
                  </a:cubicBezTo>
                  <a:cubicBezTo>
                    <a:pt x="110" y="187"/>
                    <a:pt x="109" y="161"/>
                    <a:pt x="111" y="149"/>
                  </a:cubicBezTo>
                  <a:cubicBezTo>
                    <a:pt x="116" y="108"/>
                    <a:pt x="114" y="42"/>
                    <a:pt x="68" y="25"/>
                  </a:cubicBezTo>
                  <a:close/>
                  <a:moveTo>
                    <a:pt x="39" y="179"/>
                  </a:moveTo>
                  <a:cubicBezTo>
                    <a:pt x="88" y="179"/>
                    <a:pt x="88" y="179"/>
                    <a:pt x="88" y="179"/>
                  </a:cubicBezTo>
                  <a:cubicBezTo>
                    <a:pt x="88" y="181"/>
                    <a:pt x="89" y="182"/>
                    <a:pt x="91" y="182"/>
                  </a:cubicBezTo>
                  <a:cubicBezTo>
                    <a:pt x="97" y="182"/>
                    <a:pt x="97" y="182"/>
                    <a:pt x="97" y="182"/>
                  </a:cubicBezTo>
                  <a:cubicBezTo>
                    <a:pt x="89" y="193"/>
                    <a:pt x="53" y="185"/>
                    <a:pt x="39" y="179"/>
                  </a:cubicBezTo>
                  <a:close/>
                  <a:moveTo>
                    <a:pt x="99" y="175"/>
                  </a:moveTo>
                  <a:cubicBezTo>
                    <a:pt x="99" y="175"/>
                    <a:pt x="99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3"/>
                    <a:pt x="95" y="172"/>
                    <a:pt x="93" y="172"/>
                  </a:cubicBezTo>
                  <a:cubicBezTo>
                    <a:pt x="32" y="172"/>
                    <a:pt x="32" y="172"/>
                    <a:pt x="32" y="172"/>
                  </a:cubicBezTo>
                  <a:cubicBezTo>
                    <a:pt x="28" y="150"/>
                    <a:pt x="25" y="128"/>
                    <a:pt x="24" y="106"/>
                  </a:cubicBezTo>
                  <a:cubicBezTo>
                    <a:pt x="22" y="84"/>
                    <a:pt x="20" y="32"/>
                    <a:pt x="52" y="30"/>
                  </a:cubicBezTo>
                  <a:cubicBezTo>
                    <a:pt x="100" y="26"/>
                    <a:pt x="105" y="93"/>
                    <a:pt x="105" y="126"/>
                  </a:cubicBezTo>
                  <a:cubicBezTo>
                    <a:pt x="105" y="142"/>
                    <a:pt x="103" y="159"/>
                    <a:pt x="99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BCFACFB3-D194-4222-A0C6-7EF412286C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9" y="1581"/>
              <a:ext cx="371" cy="496"/>
            </a:xfrm>
            <a:custGeom>
              <a:gdLst>
                <a:gd fmla="*/ 134 w 139" name="T0"/>
                <a:gd fmla="*/ 133 h 185" name="T1"/>
                <a:gd fmla="*/ 116 w 139" name="T2"/>
                <a:gd fmla="*/ 66 h 185" name="T3"/>
                <a:gd fmla="*/ 39 w 139" name="T4"/>
                <a:gd fmla="*/ 30 h 185" name="T5"/>
                <a:gd fmla="*/ 29 w 139" name="T6"/>
                <a:gd fmla="*/ 177 h 185" name="T7"/>
                <a:gd fmla="*/ 36 w 139" name="T8"/>
                <a:gd fmla="*/ 178 h 185" name="T9"/>
                <a:gd fmla="*/ 71 w 139" name="T10"/>
                <a:gd fmla="*/ 184 h 185" name="T11"/>
                <a:gd fmla="*/ 124 w 139" name="T12"/>
                <a:gd fmla="*/ 173 h 185" name="T13"/>
                <a:gd fmla="*/ 134 w 139" name="T14"/>
                <a:gd fmla="*/ 133 h 185" name="T15"/>
                <a:gd fmla="*/ 121 w 139" name="T16"/>
                <a:gd fmla="*/ 166 h 185" name="T17"/>
                <a:gd fmla="*/ 79 w 139" name="T18"/>
                <a:gd fmla="*/ 177 h 185" name="T19"/>
                <a:gd fmla="*/ 42 w 139" name="T20"/>
                <a:gd fmla="*/ 174 h 185" name="T21"/>
                <a:gd fmla="*/ 119 w 139" name="T22"/>
                <a:gd fmla="*/ 166 h 185" name="T23"/>
                <a:gd fmla="*/ 117 w 139" name="T24"/>
                <a:gd fmla="*/ 159 h 185" name="T25"/>
                <a:gd fmla="*/ 34 w 139" name="T26"/>
                <a:gd fmla="*/ 168 h 185" name="T27"/>
                <a:gd fmla="*/ 33 w 139" name="T28"/>
                <a:gd fmla="*/ 168 h 185" name="T29"/>
                <a:gd fmla="*/ 32 w 139" name="T30"/>
                <a:gd fmla="*/ 51 h 185" name="T31"/>
                <a:gd fmla="*/ 76 w 139" name="T32"/>
                <a:gd fmla="*/ 26 h 185" name="T33"/>
                <a:gd fmla="*/ 112 w 139" name="T34"/>
                <a:gd fmla="*/ 75 h 185" name="T35"/>
                <a:gd fmla="*/ 121 w 139" name="T36"/>
                <a:gd fmla="*/ 166 h 185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85" w="139">
                  <a:moveTo>
                    <a:pt x="134" y="133"/>
                  </a:moveTo>
                  <a:cubicBezTo>
                    <a:pt x="132" y="110"/>
                    <a:pt x="124" y="87"/>
                    <a:pt x="116" y="66"/>
                  </a:cubicBezTo>
                  <a:cubicBezTo>
                    <a:pt x="103" y="32"/>
                    <a:pt x="73" y="0"/>
                    <a:pt x="39" y="30"/>
                  </a:cubicBezTo>
                  <a:cubicBezTo>
                    <a:pt x="0" y="66"/>
                    <a:pt x="12" y="134"/>
                    <a:pt x="29" y="177"/>
                  </a:cubicBezTo>
                  <a:cubicBezTo>
                    <a:pt x="30" y="181"/>
                    <a:pt x="35" y="180"/>
                    <a:pt x="36" y="178"/>
                  </a:cubicBezTo>
                  <a:cubicBezTo>
                    <a:pt x="44" y="185"/>
                    <a:pt x="61" y="184"/>
                    <a:pt x="71" y="184"/>
                  </a:cubicBezTo>
                  <a:cubicBezTo>
                    <a:pt x="88" y="184"/>
                    <a:pt x="109" y="183"/>
                    <a:pt x="124" y="173"/>
                  </a:cubicBezTo>
                  <a:cubicBezTo>
                    <a:pt x="137" y="165"/>
                    <a:pt x="135" y="145"/>
                    <a:pt x="134" y="133"/>
                  </a:cubicBezTo>
                  <a:close/>
                  <a:moveTo>
                    <a:pt x="121" y="166"/>
                  </a:moveTo>
                  <a:cubicBezTo>
                    <a:pt x="113" y="176"/>
                    <a:pt x="91" y="176"/>
                    <a:pt x="79" y="177"/>
                  </a:cubicBezTo>
                  <a:cubicBezTo>
                    <a:pt x="70" y="177"/>
                    <a:pt x="52" y="179"/>
                    <a:pt x="42" y="174"/>
                  </a:cubicBezTo>
                  <a:cubicBezTo>
                    <a:pt x="68" y="169"/>
                    <a:pt x="94" y="172"/>
                    <a:pt x="119" y="166"/>
                  </a:cubicBezTo>
                  <a:cubicBezTo>
                    <a:pt x="124" y="164"/>
                    <a:pt x="122" y="158"/>
                    <a:pt x="117" y="159"/>
                  </a:cubicBezTo>
                  <a:cubicBezTo>
                    <a:pt x="90" y="165"/>
                    <a:pt x="61" y="161"/>
                    <a:pt x="34" y="16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19" y="131"/>
                    <a:pt x="13" y="88"/>
                    <a:pt x="32" y="51"/>
                  </a:cubicBezTo>
                  <a:cubicBezTo>
                    <a:pt x="41" y="35"/>
                    <a:pt x="57" y="21"/>
                    <a:pt x="76" y="26"/>
                  </a:cubicBezTo>
                  <a:cubicBezTo>
                    <a:pt x="96" y="31"/>
                    <a:pt x="105" y="57"/>
                    <a:pt x="112" y="75"/>
                  </a:cubicBezTo>
                  <a:cubicBezTo>
                    <a:pt x="120" y="97"/>
                    <a:pt x="139" y="145"/>
                    <a:pt x="12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4B7EA128-7A5E-4A23-B6EB-5B1DC743494C}"/>
                </a:ext>
              </a:extLst>
            </p:cNvPr>
            <p:cNvSpPr/>
            <p:nvPr/>
          </p:nvSpPr>
          <p:spPr bwMode="auto">
            <a:xfrm>
              <a:off x="3785" y="2208"/>
              <a:ext cx="112" cy="100"/>
            </a:xfrm>
            <a:custGeom>
              <a:gdLst>
                <a:gd fmla="*/ 38 w 42" name="T0"/>
                <a:gd fmla="*/ 23 h 37" name="T1"/>
                <a:gd fmla="*/ 15 w 42" name="T2"/>
                <a:gd fmla="*/ 9 h 37" name="T3"/>
                <a:gd fmla="*/ 29 w 42" name="T4"/>
                <a:gd fmla="*/ 10 h 37" name="T5"/>
                <a:gd fmla="*/ 31 w 42" name="T6"/>
                <a:gd fmla="*/ 4 h 37" name="T7"/>
                <a:gd fmla="*/ 19 w 42" name="T8"/>
                <a:gd fmla="*/ 0 h 37" name="T9"/>
                <a:gd fmla="*/ 6 w 42" name="T10"/>
                <a:gd fmla="*/ 7 h 37" name="T11"/>
                <a:gd fmla="*/ 6 w 42" name="T12"/>
                <a:gd fmla="*/ 12 h 37" name="T13"/>
                <a:gd fmla="*/ 28 w 42" name="T14"/>
                <a:gd fmla="*/ 26 h 37" name="T15"/>
                <a:gd fmla="*/ 8 w 42" name="T16"/>
                <a:gd fmla="*/ 25 h 37" name="T17"/>
                <a:gd fmla="*/ 4 w 42" name="T18"/>
                <a:gd fmla="*/ 32 h 37" name="T19"/>
                <a:gd fmla="*/ 39 w 42" name="T20"/>
                <a:gd fmla="*/ 29 h 37" name="T21"/>
                <a:gd fmla="*/ 38 w 42" name="T22"/>
                <a:gd fmla="*/ 23 h 37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7" w="42">
                  <a:moveTo>
                    <a:pt x="38" y="23"/>
                  </a:moveTo>
                  <a:cubicBezTo>
                    <a:pt x="30" y="19"/>
                    <a:pt x="23" y="13"/>
                    <a:pt x="15" y="9"/>
                  </a:cubicBezTo>
                  <a:cubicBezTo>
                    <a:pt x="19" y="7"/>
                    <a:pt x="23" y="8"/>
                    <a:pt x="29" y="10"/>
                  </a:cubicBezTo>
                  <a:cubicBezTo>
                    <a:pt x="33" y="12"/>
                    <a:pt x="35" y="5"/>
                    <a:pt x="31" y="4"/>
                  </a:cubicBezTo>
                  <a:cubicBezTo>
                    <a:pt x="27" y="2"/>
                    <a:pt x="23" y="0"/>
                    <a:pt x="19" y="0"/>
                  </a:cubicBezTo>
                  <a:cubicBezTo>
                    <a:pt x="14" y="0"/>
                    <a:pt x="9" y="3"/>
                    <a:pt x="6" y="7"/>
                  </a:cubicBezTo>
                  <a:cubicBezTo>
                    <a:pt x="4" y="8"/>
                    <a:pt x="4" y="12"/>
                    <a:pt x="6" y="12"/>
                  </a:cubicBezTo>
                  <a:cubicBezTo>
                    <a:pt x="14" y="16"/>
                    <a:pt x="21" y="21"/>
                    <a:pt x="28" y="26"/>
                  </a:cubicBezTo>
                  <a:cubicBezTo>
                    <a:pt x="21" y="28"/>
                    <a:pt x="14" y="28"/>
                    <a:pt x="8" y="25"/>
                  </a:cubicBezTo>
                  <a:cubicBezTo>
                    <a:pt x="3" y="24"/>
                    <a:pt x="0" y="30"/>
                    <a:pt x="4" y="32"/>
                  </a:cubicBezTo>
                  <a:cubicBezTo>
                    <a:pt x="16" y="37"/>
                    <a:pt x="28" y="34"/>
                    <a:pt x="39" y="29"/>
                  </a:cubicBezTo>
                  <a:cubicBezTo>
                    <a:pt x="42" y="28"/>
                    <a:pt x="40" y="24"/>
                    <a:pt x="3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BB25DC5B-0F0E-4C4B-AA57-28334BC0AF53}"/>
                </a:ext>
              </a:extLst>
            </p:cNvPr>
            <p:cNvSpPr/>
            <p:nvPr/>
          </p:nvSpPr>
          <p:spPr bwMode="auto">
            <a:xfrm>
              <a:off x="3897" y="2214"/>
              <a:ext cx="102" cy="80"/>
            </a:xfrm>
            <a:custGeom>
              <a:gdLst>
                <a:gd fmla="*/ 32 w 38" name="T0"/>
                <a:gd fmla="*/ 18 h 30" name="T1"/>
                <a:gd fmla="*/ 8 w 38" name="T2"/>
                <a:gd fmla="*/ 15 h 30" name="T3"/>
                <a:gd fmla="*/ 9 w 38" name="T4"/>
                <a:gd fmla="*/ 10 h 30" name="T5"/>
                <a:gd fmla="*/ 11 w 38" name="T6"/>
                <a:gd fmla="*/ 8 h 30" name="T7"/>
                <a:gd fmla="*/ 15 w 38" name="T8"/>
                <a:gd fmla="*/ 8 h 30" name="T9"/>
                <a:gd fmla="*/ 17 w 38" name="T10"/>
                <a:gd fmla="*/ 2 h 30" name="T11"/>
                <a:gd fmla="*/ 4 w 38" name="T12"/>
                <a:gd fmla="*/ 4 h 30" name="T13"/>
                <a:gd fmla="*/ 1 w 38" name="T14"/>
                <a:gd fmla="*/ 17 h 30" name="T15"/>
                <a:gd fmla="*/ 34 w 38" name="T16"/>
                <a:gd fmla="*/ 25 h 30" name="T17"/>
                <a:gd fmla="*/ 32 w 38" name="T18"/>
                <a:gd fmla="*/ 18 h 30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0" w="38">
                  <a:moveTo>
                    <a:pt x="32" y="18"/>
                  </a:moveTo>
                  <a:cubicBezTo>
                    <a:pt x="25" y="21"/>
                    <a:pt x="13" y="23"/>
                    <a:pt x="8" y="15"/>
                  </a:cubicBezTo>
                  <a:cubicBezTo>
                    <a:pt x="8" y="13"/>
                    <a:pt x="8" y="11"/>
                    <a:pt x="9" y="10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2" y="8"/>
                    <a:pt x="14" y="8"/>
                    <a:pt x="15" y="8"/>
                  </a:cubicBezTo>
                  <a:cubicBezTo>
                    <a:pt x="20" y="9"/>
                    <a:pt x="22" y="3"/>
                    <a:pt x="17" y="2"/>
                  </a:cubicBezTo>
                  <a:cubicBezTo>
                    <a:pt x="13" y="0"/>
                    <a:pt x="8" y="1"/>
                    <a:pt x="4" y="4"/>
                  </a:cubicBezTo>
                  <a:cubicBezTo>
                    <a:pt x="1" y="8"/>
                    <a:pt x="0" y="12"/>
                    <a:pt x="1" y="17"/>
                  </a:cubicBezTo>
                  <a:cubicBezTo>
                    <a:pt x="6" y="30"/>
                    <a:pt x="23" y="29"/>
                    <a:pt x="34" y="25"/>
                  </a:cubicBezTo>
                  <a:cubicBezTo>
                    <a:pt x="38" y="24"/>
                    <a:pt x="37" y="17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2BF37B34-4DAA-46BC-847B-C8C0763FFAFC}"/>
                </a:ext>
              </a:extLst>
            </p:cNvPr>
            <p:cNvSpPr/>
            <p:nvPr/>
          </p:nvSpPr>
          <p:spPr bwMode="auto">
            <a:xfrm>
              <a:off x="3980" y="2187"/>
              <a:ext cx="86" cy="118"/>
            </a:xfrm>
            <a:custGeom>
              <a:gdLst>
                <a:gd fmla="*/ 16 w 32" name="T0"/>
                <a:gd fmla="*/ 9 h 44" name="T1"/>
                <a:gd fmla="*/ 10 w 32" name="T2"/>
                <a:gd fmla="*/ 13 h 44" name="T3"/>
                <a:gd fmla="*/ 10 w 32" name="T4"/>
                <a:gd fmla="*/ 13 h 44" name="T5"/>
                <a:gd fmla="*/ 8 w 32" name="T6"/>
                <a:gd fmla="*/ 4 h 44" name="T7"/>
                <a:gd fmla="*/ 1 w 32" name="T8"/>
                <a:gd fmla="*/ 6 h 44" name="T9"/>
                <a:gd fmla="*/ 6 w 32" name="T10"/>
                <a:gd fmla="*/ 29 h 44" name="T11"/>
                <a:gd fmla="*/ 13 w 32" name="T12"/>
                <a:gd fmla="*/ 29 h 44" name="T13"/>
                <a:gd fmla="*/ 16 w 32" name="T14"/>
                <a:gd fmla="*/ 18 h 44" name="T15"/>
                <a:gd fmla="*/ 23 w 32" name="T16"/>
                <a:gd fmla="*/ 38 h 44" name="T17"/>
                <a:gd fmla="*/ 29 w 32" name="T18"/>
                <a:gd fmla="*/ 40 h 44" name="T19"/>
                <a:gd fmla="*/ 16 w 32" name="T20"/>
                <a:gd fmla="*/ 9 h 4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44" w="32">
                  <a:moveTo>
                    <a:pt x="16" y="9"/>
                  </a:moveTo>
                  <a:cubicBezTo>
                    <a:pt x="13" y="8"/>
                    <a:pt x="11" y="10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0"/>
                    <a:pt x="9" y="7"/>
                    <a:pt x="8" y="4"/>
                  </a:cubicBezTo>
                  <a:cubicBezTo>
                    <a:pt x="7" y="0"/>
                    <a:pt x="0" y="2"/>
                    <a:pt x="1" y="6"/>
                  </a:cubicBezTo>
                  <a:cubicBezTo>
                    <a:pt x="4" y="14"/>
                    <a:pt x="6" y="21"/>
                    <a:pt x="6" y="29"/>
                  </a:cubicBezTo>
                  <a:cubicBezTo>
                    <a:pt x="6" y="34"/>
                    <a:pt x="13" y="34"/>
                    <a:pt x="13" y="29"/>
                  </a:cubicBezTo>
                  <a:cubicBezTo>
                    <a:pt x="13" y="25"/>
                    <a:pt x="15" y="22"/>
                    <a:pt x="16" y="18"/>
                  </a:cubicBezTo>
                  <a:cubicBezTo>
                    <a:pt x="23" y="23"/>
                    <a:pt x="24" y="29"/>
                    <a:pt x="23" y="38"/>
                  </a:cubicBezTo>
                  <a:cubicBezTo>
                    <a:pt x="22" y="42"/>
                    <a:pt x="29" y="44"/>
                    <a:pt x="29" y="40"/>
                  </a:cubicBezTo>
                  <a:cubicBezTo>
                    <a:pt x="32" y="27"/>
                    <a:pt x="29" y="15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4B030F59-4B9B-483B-8F71-531099BE04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8" y="2216"/>
              <a:ext cx="142" cy="89"/>
            </a:xfrm>
            <a:custGeom>
              <a:gdLst>
                <a:gd fmla="*/ 51 w 53" name="T0"/>
                <a:gd fmla="*/ 10 h 33" name="T1"/>
                <a:gd fmla="*/ 26 w 53" name="T2"/>
                <a:gd fmla="*/ 3 h 33" name="T3"/>
                <a:gd fmla="*/ 23 w 53" name="T4"/>
                <a:gd fmla="*/ 4 h 33" name="T5"/>
                <a:gd fmla="*/ 10 w 53" name="T6"/>
                <a:gd fmla="*/ 5 h 33" name="T7"/>
                <a:gd fmla="*/ 7 w 53" name="T8"/>
                <a:gd fmla="*/ 6 h 33" name="T9"/>
                <a:gd fmla="*/ 4 w 53" name="T10"/>
                <a:gd fmla="*/ 8 h 33" name="T11"/>
                <a:gd fmla="*/ 5 w 53" name="T12"/>
                <a:gd fmla="*/ 15 h 33" name="T13"/>
                <a:gd fmla="*/ 9 w 53" name="T14"/>
                <a:gd fmla="*/ 28 h 33" name="T15"/>
                <a:gd fmla="*/ 22 w 53" name="T16"/>
                <a:gd fmla="*/ 22 h 33" name="T17"/>
                <a:gd fmla="*/ 27 w 53" name="T18"/>
                <a:gd fmla="*/ 14 h 33" name="T19"/>
                <a:gd fmla="*/ 28 w 53" name="T20"/>
                <a:gd fmla="*/ 22 h 33" name="T21"/>
                <a:gd fmla="*/ 29 w 53" name="T22"/>
                <a:gd fmla="*/ 27 h 33" name="T23"/>
                <a:gd fmla="*/ 44 w 53" name="T24"/>
                <a:gd fmla="*/ 26 h 33" name="T25"/>
                <a:gd fmla="*/ 51 w 53" name="T26"/>
                <a:gd fmla="*/ 10 h 33" name="T27"/>
                <a:gd fmla="*/ 20 w 53" name="T28"/>
                <a:gd fmla="*/ 11 h 33" name="T29"/>
                <a:gd fmla="*/ 20 w 53" name="T30"/>
                <a:gd fmla="*/ 12 h 33" name="T31"/>
                <a:gd fmla="*/ 19 w 53" name="T32"/>
                <a:gd fmla="*/ 14 h 33" name="T33"/>
                <a:gd fmla="*/ 18 w 53" name="T34"/>
                <a:gd fmla="*/ 15 h 33" name="T35"/>
                <a:gd fmla="*/ 17 w 53" name="T36"/>
                <a:gd fmla="*/ 16 h 33" name="T37"/>
                <a:gd fmla="*/ 14 w 53" name="T38"/>
                <a:gd fmla="*/ 20 h 33" name="T39"/>
                <a:gd fmla="*/ 12 w 53" name="T40"/>
                <a:gd fmla="*/ 21 h 33" name="T41"/>
                <a:gd fmla="*/ 12 w 53" name="T42"/>
                <a:gd fmla="*/ 21 h 33" name="T43"/>
                <a:gd fmla="*/ 12 w 53" name="T44"/>
                <a:gd fmla="*/ 20 h 33" name="T45"/>
                <a:gd fmla="*/ 13 w 53" name="T46"/>
                <a:gd fmla="*/ 12 h 33" name="T47"/>
                <a:gd fmla="*/ 17 w 53" name="T48"/>
                <a:gd fmla="*/ 11 h 33" name="T49"/>
                <a:gd fmla="*/ 20 w 53" name="T50"/>
                <a:gd fmla="*/ 11 h 33" name="T51"/>
                <a:gd fmla="*/ 20 w 53" name="T52"/>
                <a:gd fmla="*/ 11 h 33" name="T53"/>
                <a:gd fmla="*/ 20 w 53" name="T54"/>
                <a:gd fmla="*/ 11 h 33" name="T55"/>
                <a:gd fmla="*/ 44 w 53" name="T56"/>
                <a:gd fmla="*/ 15 h 33" name="T57"/>
                <a:gd fmla="*/ 41 w 53" name="T58"/>
                <a:gd fmla="*/ 20 h 33" name="T59"/>
                <a:gd fmla="*/ 39 w 53" name="T60"/>
                <a:gd fmla="*/ 22 h 33" name="T61"/>
                <a:gd fmla="*/ 37 w 53" name="T62"/>
                <a:gd fmla="*/ 22 h 33" name="T63"/>
                <a:gd fmla="*/ 36 w 53" name="T64"/>
                <a:gd fmla="*/ 23 h 33" name="T65"/>
                <a:gd fmla="*/ 35 w 53" name="T66"/>
                <a:gd fmla="*/ 23 h 33" name="T67"/>
                <a:gd fmla="*/ 35 w 53" name="T68"/>
                <a:gd fmla="*/ 23 h 33" name="T69"/>
                <a:gd fmla="*/ 35 w 53" name="T70"/>
                <a:gd fmla="*/ 23 h 33" name="T71"/>
                <a:gd fmla="*/ 35 w 53" name="T72"/>
                <a:gd fmla="*/ 22 h 33" name="T73"/>
                <a:gd fmla="*/ 34 w 53" name="T74"/>
                <a:gd fmla="*/ 15 h 33" name="T75"/>
                <a:gd fmla="*/ 34 w 53" name="T76"/>
                <a:gd fmla="*/ 13 h 33" name="T77"/>
                <a:gd fmla="*/ 38 w 53" name="T78"/>
                <a:gd fmla="*/ 12 h 33" name="T79"/>
                <a:gd fmla="*/ 40 w 53" name="T80"/>
                <a:gd fmla="*/ 9 h 33" name="T81"/>
                <a:gd fmla="*/ 40 w 53" name="T82"/>
                <a:gd fmla="*/ 9 h 33" name="T83"/>
                <a:gd fmla="*/ 44 w 53" name="T84"/>
                <a:gd fmla="*/ 12 h 33" name="T85"/>
                <a:gd fmla="*/ 44 w 53" name="T86"/>
                <a:gd fmla="*/ 12 h 33" name="T87"/>
                <a:gd fmla="*/ 44 w 53" name="T88"/>
                <a:gd fmla="*/ 13 h 33" name="T89"/>
                <a:gd fmla="*/ 44 w 53" name="T90"/>
                <a:gd fmla="*/ 15 h 33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33" w="52">
                  <a:moveTo>
                    <a:pt x="51" y="10"/>
                  </a:moveTo>
                  <a:cubicBezTo>
                    <a:pt x="48" y="0"/>
                    <a:pt x="33" y="2"/>
                    <a:pt x="26" y="3"/>
                  </a:cubicBezTo>
                  <a:cubicBezTo>
                    <a:pt x="24" y="3"/>
                    <a:pt x="24" y="4"/>
                    <a:pt x="23" y="4"/>
                  </a:cubicBezTo>
                  <a:cubicBezTo>
                    <a:pt x="20" y="3"/>
                    <a:pt x="14" y="4"/>
                    <a:pt x="10" y="5"/>
                  </a:cubicBezTo>
                  <a:cubicBezTo>
                    <a:pt x="9" y="5"/>
                    <a:pt x="8" y="6"/>
                    <a:pt x="7" y="6"/>
                  </a:cubicBezTo>
                  <a:cubicBezTo>
                    <a:pt x="6" y="7"/>
                    <a:pt x="5" y="7"/>
                    <a:pt x="4" y="8"/>
                  </a:cubicBezTo>
                  <a:cubicBezTo>
                    <a:pt x="0" y="9"/>
                    <a:pt x="1" y="15"/>
                    <a:pt x="5" y="15"/>
                  </a:cubicBezTo>
                  <a:cubicBezTo>
                    <a:pt x="4" y="20"/>
                    <a:pt x="4" y="26"/>
                    <a:pt x="9" y="28"/>
                  </a:cubicBezTo>
                  <a:cubicBezTo>
                    <a:pt x="14" y="30"/>
                    <a:pt x="19" y="25"/>
                    <a:pt x="22" y="22"/>
                  </a:cubicBezTo>
                  <a:cubicBezTo>
                    <a:pt x="24" y="20"/>
                    <a:pt x="26" y="17"/>
                    <a:pt x="27" y="14"/>
                  </a:cubicBezTo>
                  <a:cubicBezTo>
                    <a:pt x="27" y="17"/>
                    <a:pt x="28" y="19"/>
                    <a:pt x="28" y="22"/>
                  </a:cubicBezTo>
                  <a:cubicBezTo>
                    <a:pt x="28" y="23"/>
                    <a:pt x="28" y="25"/>
                    <a:pt x="29" y="27"/>
                  </a:cubicBezTo>
                  <a:cubicBezTo>
                    <a:pt x="33" y="33"/>
                    <a:pt x="40" y="30"/>
                    <a:pt x="44" y="26"/>
                  </a:cubicBezTo>
                  <a:cubicBezTo>
                    <a:pt x="49" y="22"/>
                    <a:pt x="53" y="16"/>
                    <a:pt x="51" y="10"/>
                  </a:cubicBezTo>
                  <a:close/>
                  <a:moveTo>
                    <a:pt x="20" y="11"/>
                  </a:move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3"/>
                    <a:pt x="19" y="14"/>
                  </a:cubicBezTo>
                  <a:cubicBezTo>
                    <a:pt x="19" y="14"/>
                    <a:pt x="18" y="15"/>
                    <a:pt x="18" y="15"/>
                  </a:cubicBezTo>
                  <a:cubicBezTo>
                    <a:pt x="18" y="16"/>
                    <a:pt x="18" y="16"/>
                    <a:pt x="17" y="16"/>
                  </a:cubicBezTo>
                  <a:cubicBezTo>
                    <a:pt x="16" y="18"/>
                    <a:pt x="14" y="19"/>
                    <a:pt x="14" y="20"/>
                  </a:cubicBezTo>
                  <a:cubicBezTo>
                    <a:pt x="13" y="20"/>
                    <a:pt x="11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0"/>
                    <a:pt x="12" y="21"/>
                    <a:pt x="12" y="20"/>
                  </a:cubicBezTo>
                  <a:cubicBezTo>
                    <a:pt x="11" y="17"/>
                    <a:pt x="12" y="15"/>
                    <a:pt x="13" y="12"/>
                  </a:cubicBezTo>
                  <a:cubicBezTo>
                    <a:pt x="14" y="12"/>
                    <a:pt x="16" y="11"/>
                    <a:pt x="17" y="11"/>
                  </a:cubicBezTo>
                  <a:cubicBezTo>
                    <a:pt x="18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lose/>
                  <a:moveTo>
                    <a:pt x="44" y="15"/>
                  </a:moveTo>
                  <a:cubicBezTo>
                    <a:pt x="43" y="17"/>
                    <a:pt x="42" y="19"/>
                    <a:pt x="41" y="20"/>
                  </a:cubicBezTo>
                  <a:cubicBezTo>
                    <a:pt x="40" y="21"/>
                    <a:pt x="39" y="21"/>
                    <a:pt x="39" y="22"/>
                  </a:cubicBezTo>
                  <a:cubicBezTo>
                    <a:pt x="38" y="22"/>
                    <a:pt x="38" y="22"/>
                    <a:pt x="37" y="22"/>
                  </a:cubicBezTo>
                  <a:cubicBezTo>
                    <a:pt x="37" y="22"/>
                    <a:pt x="37" y="23"/>
                    <a:pt x="36" y="23"/>
                  </a:cubicBezTo>
                  <a:cubicBezTo>
                    <a:pt x="36" y="23"/>
                    <a:pt x="36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3"/>
                    <a:pt x="35" y="22"/>
                    <a:pt x="35" y="22"/>
                  </a:cubicBezTo>
                  <a:cubicBezTo>
                    <a:pt x="35" y="20"/>
                    <a:pt x="34" y="17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5" y="13"/>
                    <a:pt x="37" y="12"/>
                    <a:pt x="38" y="12"/>
                  </a:cubicBezTo>
                  <a:cubicBezTo>
                    <a:pt x="39" y="11"/>
                    <a:pt x="40" y="10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2" y="10"/>
                    <a:pt x="44" y="11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3"/>
                    <a:pt x="44" y="13"/>
                  </a:cubicBezTo>
                  <a:cubicBezTo>
                    <a:pt x="44" y="13"/>
                    <a:pt x="44" y="15"/>
                    <a:pt x="4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452EEE10-74D2-41AE-AAE0-5B4441354C69}"/>
                </a:ext>
              </a:extLst>
            </p:cNvPr>
            <p:cNvSpPr/>
            <p:nvPr/>
          </p:nvSpPr>
          <p:spPr bwMode="auto">
            <a:xfrm>
              <a:off x="4224" y="2163"/>
              <a:ext cx="101" cy="112"/>
            </a:xfrm>
            <a:custGeom>
              <a:gdLst>
                <a:gd fmla="*/ 32 w 38" name="T0"/>
                <a:gd fmla="*/ 32 h 42" name="T1"/>
                <a:gd fmla="*/ 9 w 38" name="T2"/>
                <a:gd fmla="*/ 35 h 42" name="T3"/>
                <a:gd fmla="*/ 10 w 38" name="T4"/>
                <a:gd fmla="*/ 5 h 42" name="T5"/>
                <a:gd fmla="*/ 3 w 38" name="T6"/>
                <a:gd fmla="*/ 5 h 42" name="T7"/>
                <a:gd fmla="*/ 1 w 38" name="T8"/>
                <a:gd fmla="*/ 37 h 42" name="T9"/>
                <a:gd fmla="*/ 4 w 38" name="T10"/>
                <a:gd fmla="*/ 42 h 42" name="T11"/>
                <a:gd fmla="*/ 34 w 38" name="T12"/>
                <a:gd fmla="*/ 39 h 42" name="T13"/>
                <a:gd fmla="*/ 32 w 38" name="T14"/>
                <a:gd fmla="*/ 32 h 42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42" w="38">
                  <a:moveTo>
                    <a:pt x="32" y="32"/>
                  </a:moveTo>
                  <a:cubicBezTo>
                    <a:pt x="25" y="35"/>
                    <a:pt x="16" y="35"/>
                    <a:pt x="9" y="35"/>
                  </a:cubicBezTo>
                  <a:cubicBezTo>
                    <a:pt x="10" y="25"/>
                    <a:pt x="10" y="15"/>
                    <a:pt x="10" y="5"/>
                  </a:cubicBezTo>
                  <a:cubicBezTo>
                    <a:pt x="10" y="0"/>
                    <a:pt x="3" y="0"/>
                    <a:pt x="3" y="5"/>
                  </a:cubicBezTo>
                  <a:cubicBezTo>
                    <a:pt x="3" y="16"/>
                    <a:pt x="3" y="27"/>
                    <a:pt x="1" y="37"/>
                  </a:cubicBezTo>
                  <a:cubicBezTo>
                    <a:pt x="0" y="40"/>
                    <a:pt x="2" y="42"/>
                    <a:pt x="4" y="42"/>
                  </a:cubicBezTo>
                  <a:cubicBezTo>
                    <a:pt x="14" y="42"/>
                    <a:pt x="24" y="42"/>
                    <a:pt x="34" y="39"/>
                  </a:cubicBezTo>
                  <a:cubicBezTo>
                    <a:pt x="38" y="38"/>
                    <a:pt x="37" y="31"/>
                    <a:pt x="3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87B17514-719D-4490-A3CC-4DCFE77E5A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60" y="2173"/>
              <a:ext cx="88" cy="119"/>
            </a:xfrm>
            <a:custGeom>
              <a:gdLst>
                <a:gd fmla="*/ 32 w 33" name="T0"/>
                <a:gd fmla="*/ 26 h 44" name="T1"/>
                <a:gd fmla="*/ 23 w 33" name="T2"/>
                <a:gd fmla="*/ 16 h 44" name="T3"/>
                <a:gd fmla="*/ 13 w 33" name="T4"/>
                <a:gd fmla="*/ 22 h 44" name="T5"/>
                <a:gd fmla="*/ 9 w 33" name="T6"/>
                <a:gd fmla="*/ 5 h 44" name="T7"/>
                <a:gd fmla="*/ 2 w 33" name="T8"/>
                <a:gd fmla="*/ 7 h 44" name="T9"/>
                <a:gd fmla="*/ 7 w 33" name="T10"/>
                <a:gd fmla="*/ 31 h 44" name="T11"/>
                <a:gd fmla="*/ 4 w 33" name="T12"/>
                <a:gd fmla="*/ 37 h 44" name="T13"/>
                <a:gd fmla="*/ 27 w 33" name="T14"/>
                <a:gd fmla="*/ 40 h 44" name="T15"/>
                <a:gd fmla="*/ 32 w 33" name="T16"/>
                <a:gd fmla="*/ 26 h 44" name="T17"/>
                <a:gd fmla="*/ 15 w 33" name="T18"/>
                <a:gd fmla="*/ 34 h 44" name="T19"/>
                <a:gd fmla="*/ 22 w 33" name="T20"/>
                <a:gd fmla="*/ 24 h 44" name="T21"/>
                <a:gd fmla="*/ 25 w 33" name="T22"/>
                <a:gd fmla="*/ 27 h 44" name="T23"/>
                <a:gd fmla="*/ 15 w 33" name="T24"/>
                <a:gd fmla="*/ 34 h 44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4" w="33">
                  <a:moveTo>
                    <a:pt x="32" y="26"/>
                  </a:moveTo>
                  <a:cubicBezTo>
                    <a:pt x="32" y="21"/>
                    <a:pt x="28" y="16"/>
                    <a:pt x="23" y="16"/>
                  </a:cubicBezTo>
                  <a:cubicBezTo>
                    <a:pt x="19" y="16"/>
                    <a:pt x="15" y="19"/>
                    <a:pt x="13" y="22"/>
                  </a:cubicBezTo>
                  <a:cubicBezTo>
                    <a:pt x="12" y="16"/>
                    <a:pt x="11" y="10"/>
                    <a:pt x="9" y="5"/>
                  </a:cubicBezTo>
                  <a:cubicBezTo>
                    <a:pt x="8" y="0"/>
                    <a:pt x="1" y="2"/>
                    <a:pt x="2" y="7"/>
                  </a:cubicBezTo>
                  <a:cubicBezTo>
                    <a:pt x="4" y="15"/>
                    <a:pt x="6" y="23"/>
                    <a:pt x="7" y="31"/>
                  </a:cubicBezTo>
                  <a:cubicBezTo>
                    <a:pt x="3" y="30"/>
                    <a:pt x="0" y="36"/>
                    <a:pt x="4" y="37"/>
                  </a:cubicBezTo>
                  <a:cubicBezTo>
                    <a:pt x="11" y="41"/>
                    <a:pt x="20" y="44"/>
                    <a:pt x="27" y="40"/>
                  </a:cubicBezTo>
                  <a:cubicBezTo>
                    <a:pt x="32" y="37"/>
                    <a:pt x="33" y="31"/>
                    <a:pt x="32" y="26"/>
                  </a:cubicBezTo>
                  <a:close/>
                  <a:moveTo>
                    <a:pt x="15" y="34"/>
                  </a:moveTo>
                  <a:cubicBezTo>
                    <a:pt x="16" y="30"/>
                    <a:pt x="19" y="25"/>
                    <a:pt x="22" y="24"/>
                  </a:cubicBezTo>
                  <a:cubicBezTo>
                    <a:pt x="24" y="23"/>
                    <a:pt x="25" y="25"/>
                    <a:pt x="25" y="27"/>
                  </a:cubicBezTo>
                  <a:cubicBezTo>
                    <a:pt x="27" y="35"/>
                    <a:pt x="21" y="35"/>
                    <a:pt x="1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3B514A18-4776-4453-B04D-BB2ADDB2932E}"/>
                </a:ext>
              </a:extLst>
            </p:cNvPr>
            <p:cNvSpPr/>
            <p:nvPr/>
          </p:nvSpPr>
          <p:spPr bwMode="auto">
            <a:xfrm>
              <a:off x="4445" y="2192"/>
              <a:ext cx="97" cy="94"/>
            </a:xfrm>
            <a:custGeom>
              <a:gdLst>
                <a:gd fmla="*/ 32 w 36" name="T0"/>
                <a:gd fmla="*/ 5 h 35" name="T1"/>
                <a:gd fmla="*/ 25 w 36" name="T2"/>
                <a:gd fmla="*/ 7 h 35" name="T3"/>
                <a:gd fmla="*/ 25 w 36" name="T4"/>
                <a:gd fmla="*/ 25 h 35" name="T5"/>
                <a:gd fmla="*/ 23 w 36" name="T6"/>
                <a:gd fmla="*/ 27 h 35" name="T7"/>
                <a:gd fmla="*/ 23 w 36" name="T8"/>
                <a:gd fmla="*/ 27 h 35" name="T9"/>
                <a:gd fmla="*/ 22 w 36" name="T10"/>
                <a:gd fmla="*/ 27 h 35" name="T11"/>
                <a:gd fmla="*/ 21 w 36" name="T12"/>
                <a:gd fmla="*/ 27 h 35" name="T13"/>
                <a:gd fmla="*/ 20 w 36" name="T14"/>
                <a:gd fmla="*/ 27 h 35" name="T15"/>
                <a:gd fmla="*/ 19 w 36" name="T16"/>
                <a:gd fmla="*/ 26 h 35" name="T17"/>
                <a:gd fmla="*/ 12 w 36" name="T18"/>
                <a:gd fmla="*/ 20 h 35" name="T19"/>
                <a:gd fmla="*/ 14 w 36" name="T20"/>
                <a:gd fmla="*/ 14 h 35" name="T21"/>
                <a:gd fmla="*/ 10 w 36" name="T22"/>
                <a:gd fmla="*/ 7 h 35" name="T23"/>
                <a:gd fmla="*/ 17 w 36" name="T24"/>
                <a:gd fmla="*/ 33 h 35" name="T25"/>
                <a:gd fmla="*/ 31 w 36" name="T26"/>
                <a:gd fmla="*/ 30 h 35" name="T27"/>
                <a:gd fmla="*/ 32 w 36" name="T28"/>
                <a:gd fmla="*/ 5 h 35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35" w="36">
                  <a:moveTo>
                    <a:pt x="32" y="5"/>
                  </a:moveTo>
                  <a:cubicBezTo>
                    <a:pt x="31" y="0"/>
                    <a:pt x="24" y="2"/>
                    <a:pt x="25" y="7"/>
                  </a:cubicBezTo>
                  <a:cubicBezTo>
                    <a:pt x="27" y="12"/>
                    <a:pt x="28" y="20"/>
                    <a:pt x="25" y="25"/>
                  </a:cubicBezTo>
                  <a:cubicBezTo>
                    <a:pt x="25" y="26"/>
                    <a:pt x="24" y="27"/>
                    <a:pt x="23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3" y="27"/>
                    <a:pt x="22" y="27"/>
                  </a:cubicBezTo>
                  <a:cubicBezTo>
                    <a:pt x="22" y="27"/>
                    <a:pt x="22" y="27"/>
                    <a:pt x="21" y="27"/>
                  </a:cubicBezTo>
                  <a:cubicBezTo>
                    <a:pt x="22" y="27"/>
                    <a:pt x="20" y="27"/>
                    <a:pt x="20" y="27"/>
                  </a:cubicBezTo>
                  <a:cubicBezTo>
                    <a:pt x="20" y="27"/>
                    <a:pt x="19" y="26"/>
                    <a:pt x="19" y="26"/>
                  </a:cubicBezTo>
                  <a:cubicBezTo>
                    <a:pt x="16" y="25"/>
                    <a:pt x="14" y="23"/>
                    <a:pt x="12" y="20"/>
                  </a:cubicBezTo>
                  <a:cubicBezTo>
                    <a:pt x="11" y="18"/>
                    <a:pt x="11" y="16"/>
                    <a:pt x="14" y="14"/>
                  </a:cubicBezTo>
                  <a:cubicBezTo>
                    <a:pt x="18" y="11"/>
                    <a:pt x="14" y="5"/>
                    <a:pt x="10" y="7"/>
                  </a:cubicBezTo>
                  <a:cubicBezTo>
                    <a:pt x="0" y="15"/>
                    <a:pt x="6" y="29"/>
                    <a:pt x="17" y="33"/>
                  </a:cubicBezTo>
                  <a:cubicBezTo>
                    <a:pt x="22" y="35"/>
                    <a:pt x="27" y="34"/>
                    <a:pt x="31" y="30"/>
                  </a:cubicBezTo>
                  <a:cubicBezTo>
                    <a:pt x="36" y="23"/>
                    <a:pt x="34" y="12"/>
                    <a:pt x="3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C93E9187-0E7F-4153-AEA3-E2C6A01758B3}"/>
                </a:ext>
              </a:extLst>
            </p:cNvPr>
            <p:cNvSpPr/>
            <p:nvPr/>
          </p:nvSpPr>
          <p:spPr bwMode="auto">
            <a:xfrm>
              <a:off x="4552" y="2198"/>
              <a:ext cx="91" cy="96"/>
            </a:xfrm>
            <a:custGeom>
              <a:gdLst>
                <a:gd fmla="*/ 31 w 34" name="T0"/>
                <a:gd fmla="*/ 25 h 36" name="T1"/>
                <a:gd fmla="*/ 15 w 34" name="T2"/>
                <a:gd fmla="*/ 10 h 36" name="T3"/>
                <a:gd fmla="*/ 14 w 34" name="T4"/>
                <a:gd fmla="*/ 8 h 36" name="T5"/>
                <a:gd fmla="*/ 21 w 34" name="T6"/>
                <a:gd fmla="*/ 12 h 36" name="T7"/>
                <a:gd fmla="*/ 24 w 34" name="T8"/>
                <a:gd fmla="*/ 5 h 36" name="T9"/>
                <a:gd fmla="*/ 12 w 34" name="T10"/>
                <a:gd fmla="*/ 1 h 36" name="T11"/>
                <a:gd fmla="*/ 7 w 34" name="T12"/>
                <a:gd fmla="*/ 8 h 36" name="T13"/>
                <a:gd fmla="*/ 21 w 34" name="T14"/>
                <a:gd fmla="*/ 27 h 36" name="T15"/>
                <a:gd fmla="*/ 8 w 34" name="T16"/>
                <a:gd fmla="*/ 23 h 36" name="T17"/>
                <a:gd fmla="*/ 3 w 34" name="T18"/>
                <a:gd fmla="*/ 28 h 36" name="T19"/>
                <a:gd fmla="*/ 31 w 34" name="T20"/>
                <a:gd fmla="*/ 31 h 36" name="T21"/>
                <a:gd fmla="*/ 31 w 34" name="T22"/>
                <a:gd fmla="*/ 25 h 36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36" w="34">
                  <a:moveTo>
                    <a:pt x="31" y="25"/>
                  </a:moveTo>
                  <a:cubicBezTo>
                    <a:pt x="25" y="22"/>
                    <a:pt x="19" y="17"/>
                    <a:pt x="15" y="10"/>
                  </a:cubicBezTo>
                  <a:cubicBezTo>
                    <a:pt x="15" y="10"/>
                    <a:pt x="14" y="9"/>
                    <a:pt x="14" y="8"/>
                  </a:cubicBezTo>
                  <a:cubicBezTo>
                    <a:pt x="16" y="8"/>
                    <a:pt x="19" y="11"/>
                    <a:pt x="21" y="12"/>
                  </a:cubicBezTo>
                  <a:cubicBezTo>
                    <a:pt x="24" y="14"/>
                    <a:pt x="28" y="8"/>
                    <a:pt x="24" y="5"/>
                  </a:cubicBezTo>
                  <a:cubicBezTo>
                    <a:pt x="21" y="3"/>
                    <a:pt x="16" y="0"/>
                    <a:pt x="12" y="1"/>
                  </a:cubicBezTo>
                  <a:cubicBezTo>
                    <a:pt x="8" y="1"/>
                    <a:pt x="7" y="4"/>
                    <a:pt x="7" y="8"/>
                  </a:cubicBezTo>
                  <a:cubicBezTo>
                    <a:pt x="7" y="16"/>
                    <a:pt x="14" y="23"/>
                    <a:pt x="21" y="27"/>
                  </a:cubicBezTo>
                  <a:cubicBezTo>
                    <a:pt x="17" y="28"/>
                    <a:pt x="12" y="27"/>
                    <a:pt x="8" y="23"/>
                  </a:cubicBezTo>
                  <a:cubicBezTo>
                    <a:pt x="5" y="20"/>
                    <a:pt x="0" y="25"/>
                    <a:pt x="3" y="28"/>
                  </a:cubicBezTo>
                  <a:cubicBezTo>
                    <a:pt x="11" y="36"/>
                    <a:pt x="21" y="36"/>
                    <a:pt x="31" y="31"/>
                  </a:cubicBezTo>
                  <a:cubicBezTo>
                    <a:pt x="33" y="30"/>
                    <a:pt x="34" y="26"/>
                    <a:pt x="31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39E2E29D-9352-495C-AC65-9A4A33E28262}"/>
                </a:ext>
              </a:extLst>
            </p:cNvPr>
            <p:cNvSpPr/>
            <p:nvPr/>
          </p:nvSpPr>
          <p:spPr bwMode="auto">
            <a:xfrm>
              <a:off x="2500" y="1626"/>
              <a:ext cx="206" cy="408"/>
            </a:xfrm>
            <a:custGeom>
              <a:gdLst>
                <a:gd fmla="*/ 69 w 77" name="T0"/>
                <a:gd fmla="*/ 133 h 152" name="T1"/>
                <a:gd fmla="*/ 52 w 77" name="T2"/>
                <a:gd fmla="*/ 138 h 152" name="T3"/>
                <a:gd fmla="*/ 53 w 77" name="T4"/>
                <a:gd fmla="*/ 132 h 152" name="T5"/>
                <a:gd fmla="*/ 38 w 77" name="T6"/>
                <a:gd fmla="*/ 70 h 152" name="T7"/>
                <a:gd fmla="*/ 29 w 77" name="T8"/>
                <a:gd fmla="*/ 6 h 152" name="T9"/>
                <a:gd fmla="*/ 20 w 77" name="T10"/>
                <a:gd fmla="*/ 8 h 152" name="T11"/>
                <a:gd fmla="*/ 21 w 77" name="T12"/>
                <a:gd fmla="*/ 14 h 152" name="T13"/>
                <a:gd fmla="*/ 2 w 77" name="T14"/>
                <a:gd fmla="*/ 94 h 152" name="T15"/>
                <a:gd fmla="*/ 11 w 77" name="T16"/>
                <a:gd fmla="*/ 96 h 152" name="T17"/>
                <a:gd fmla="*/ 27 w 77" name="T18"/>
                <a:gd fmla="*/ 49 h 152" name="T19"/>
                <a:gd fmla="*/ 31 w 77" name="T20"/>
                <a:gd fmla="*/ 82 h 152" name="T21"/>
                <a:gd fmla="*/ 45 w 77" name="T22"/>
                <a:gd fmla="*/ 137 h 152" name="T23"/>
                <a:gd fmla="*/ 48 w 77" name="T24"/>
                <a:gd fmla="*/ 138 h 152" name="T25"/>
                <a:gd fmla="*/ 33 w 77" name="T26"/>
                <a:gd fmla="*/ 142 h 152" name="T27"/>
                <a:gd fmla="*/ 35 w 77" name="T28"/>
                <a:gd fmla="*/ 151 h 152" name="T29"/>
                <a:gd fmla="*/ 72 w 77" name="T30"/>
                <a:gd fmla="*/ 142 h 152" name="T31"/>
                <a:gd fmla="*/ 69 w 77" name="T32"/>
                <a:gd fmla="*/ 133 h 152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152" w="77">
                  <a:moveTo>
                    <a:pt x="69" y="133"/>
                  </a:moveTo>
                  <a:cubicBezTo>
                    <a:pt x="63" y="135"/>
                    <a:pt x="58" y="136"/>
                    <a:pt x="52" y="138"/>
                  </a:cubicBezTo>
                  <a:cubicBezTo>
                    <a:pt x="54" y="136"/>
                    <a:pt x="55" y="134"/>
                    <a:pt x="53" y="132"/>
                  </a:cubicBezTo>
                  <a:cubicBezTo>
                    <a:pt x="41" y="116"/>
                    <a:pt x="41" y="90"/>
                    <a:pt x="38" y="70"/>
                  </a:cubicBezTo>
                  <a:cubicBezTo>
                    <a:pt x="36" y="49"/>
                    <a:pt x="34" y="27"/>
                    <a:pt x="29" y="6"/>
                  </a:cubicBezTo>
                  <a:cubicBezTo>
                    <a:pt x="28" y="0"/>
                    <a:pt x="19" y="2"/>
                    <a:pt x="20" y="8"/>
                  </a:cubicBezTo>
                  <a:cubicBezTo>
                    <a:pt x="21" y="10"/>
                    <a:pt x="21" y="12"/>
                    <a:pt x="21" y="14"/>
                  </a:cubicBezTo>
                  <a:cubicBezTo>
                    <a:pt x="26" y="41"/>
                    <a:pt x="10" y="68"/>
                    <a:pt x="2" y="94"/>
                  </a:cubicBezTo>
                  <a:cubicBezTo>
                    <a:pt x="0" y="99"/>
                    <a:pt x="9" y="102"/>
                    <a:pt x="11" y="96"/>
                  </a:cubicBezTo>
                  <a:cubicBezTo>
                    <a:pt x="16" y="80"/>
                    <a:pt x="23" y="65"/>
                    <a:pt x="27" y="49"/>
                  </a:cubicBezTo>
                  <a:cubicBezTo>
                    <a:pt x="28" y="60"/>
                    <a:pt x="29" y="71"/>
                    <a:pt x="31" y="82"/>
                  </a:cubicBezTo>
                  <a:cubicBezTo>
                    <a:pt x="33" y="100"/>
                    <a:pt x="34" y="121"/>
                    <a:pt x="45" y="137"/>
                  </a:cubicBezTo>
                  <a:cubicBezTo>
                    <a:pt x="46" y="138"/>
                    <a:pt x="47" y="138"/>
                    <a:pt x="48" y="138"/>
                  </a:cubicBezTo>
                  <a:cubicBezTo>
                    <a:pt x="43" y="140"/>
                    <a:pt x="38" y="141"/>
                    <a:pt x="33" y="142"/>
                  </a:cubicBezTo>
                  <a:cubicBezTo>
                    <a:pt x="27" y="143"/>
                    <a:pt x="29" y="152"/>
                    <a:pt x="35" y="151"/>
                  </a:cubicBezTo>
                  <a:cubicBezTo>
                    <a:pt x="47" y="148"/>
                    <a:pt x="60" y="146"/>
                    <a:pt x="72" y="142"/>
                  </a:cubicBezTo>
                  <a:cubicBezTo>
                    <a:pt x="77" y="140"/>
                    <a:pt x="75" y="131"/>
                    <a:pt x="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11C84EB4-C2A0-4AF3-9BF0-7FBD4DD20BA5}"/>
                </a:ext>
              </a:extLst>
            </p:cNvPr>
            <p:cNvSpPr/>
            <p:nvPr/>
          </p:nvSpPr>
          <p:spPr bwMode="auto">
            <a:xfrm>
              <a:off x="2660" y="1731"/>
              <a:ext cx="168" cy="169"/>
            </a:xfrm>
            <a:custGeom>
              <a:gdLst>
                <a:gd fmla="*/ 55 w 63" name="T0"/>
                <a:gd fmla="*/ 21 h 63" name="T1"/>
                <a:gd fmla="*/ 33 w 63" name="T2"/>
                <a:gd fmla="*/ 27 h 63" name="T3"/>
                <a:gd fmla="*/ 23 w 63" name="T4"/>
                <a:gd fmla="*/ 5 h 63" name="T5"/>
                <a:gd fmla="*/ 15 w 63" name="T6"/>
                <a:gd fmla="*/ 10 h 63" name="T7"/>
                <a:gd fmla="*/ 24 w 63" name="T8"/>
                <a:gd fmla="*/ 30 h 63" name="T9"/>
                <a:gd fmla="*/ 5 w 63" name="T10"/>
                <a:gd fmla="*/ 40 h 63" name="T11"/>
                <a:gd fmla="*/ 10 w 63" name="T12"/>
                <a:gd fmla="*/ 48 h 63" name="T13"/>
                <a:gd fmla="*/ 28 w 63" name="T14"/>
                <a:gd fmla="*/ 38 h 63" name="T15"/>
                <a:gd fmla="*/ 37 w 63" name="T16"/>
                <a:gd fmla="*/ 58 h 63" name="T17"/>
                <a:gd fmla="*/ 45 w 63" name="T18"/>
                <a:gd fmla="*/ 54 h 63" name="T19"/>
                <a:gd fmla="*/ 36 w 63" name="T20"/>
                <a:gd fmla="*/ 35 h 63" name="T21"/>
                <a:gd fmla="*/ 57 w 63" name="T22"/>
                <a:gd fmla="*/ 30 h 63" name="T23"/>
                <a:gd fmla="*/ 55 w 63" name="T24"/>
                <a:gd fmla="*/ 21 h 63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2" w="62">
                  <a:moveTo>
                    <a:pt x="55" y="21"/>
                  </a:moveTo>
                  <a:cubicBezTo>
                    <a:pt x="47" y="22"/>
                    <a:pt x="40" y="24"/>
                    <a:pt x="33" y="27"/>
                  </a:cubicBezTo>
                  <a:cubicBezTo>
                    <a:pt x="30" y="19"/>
                    <a:pt x="27" y="12"/>
                    <a:pt x="23" y="5"/>
                  </a:cubicBezTo>
                  <a:cubicBezTo>
                    <a:pt x="21" y="0"/>
                    <a:pt x="13" y="4"/>
                    <a:pt x="15" y="10"/>
                  </a:cubicBezTo>
                  <a:cubicBezTo>
                    <a:pt x="19" y="16"/>
                    <a:pt x="22" y="23"/>
                    <a:pt x="24" y="30"/>
                  </a:cubicBezTo>
                  <a:cubicBezTo>
                    <a:pt x="18" y="33"/>
                    <a:pt x="11" y="36"/>
                    <a:pt x="5" y="40"/>
                  </a:cubicBezTo>
                  <a:cubicBezTo>
                    <a:pt x="0" y="43"/>
                    <a:pt x="4" y="51"/>
                    <a:pt x="10" y="48"/>
                  </a:cubicBezTo>
                  <a:cubicBezTo>
                    <a:pt x="16" y="44"/>
                    <a:pt x="22" y="41"/>
                    <a:pt x="28" y="38"/>
                  </a:cubicBezTo>
                  <a:cubicBezTo>
                    <a:pt x="31" y="45"/>
                    <a:pt x="34" y="52"/>
                    <a:pt x="37" y="58"/>
                  </a:cubicBezTo>
                  <a:cubicBezTo>
                    <a:pt x="39" y="63"/>
                    <a:pt x="47" y="59"/>
                    <a:pt x="45" y="54"/>
                  </a:cubicBezTo>
                  <a:cubicBezTo>
                    <a:pt x="42" y="48"/>
                    <a:pt x="39" y="41"/>
                    <a:pt x="36" y="35"/>
                  </a:cubicBezTo>
                  <a:cubicBezTo>
                    <a:pt x="43" y="33"/>
                    <a:pt x="50" y="31"/>
                    <a:pt x="57" y="30"/>
                  </a:cubicBezTo>
                  <a:cubicBezTo>
                    <a:pt x="63" y="29"/>
                    <a:pt x="60" y="20"/>
                    <a:pt x="5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E786AAB5-2EFF-4817-900F-0F1A97D902A4}"/>
                </a:ext>
              </a:extLst>
            </p:cNvPr>
            <p:cNvSpPr/>
            <p:nvPr/>
          </p:nvSpPr>
          <p:spPr bwMode="auto">
            <a:xfrm>
              <a:off x="2772" y="1522"/>
              <a:ext cx="252" cy="434"/>
            </a:xfrm>
            <a:custGeom>
              <a:gdLst>
                <a:gd fmla="*/ 85 w 94" name="T0"/>
                <a:gd fmla="*/ 142 h 162" name="T1"/>
                <a:gd fmla="*/ 36 w 94" name="T2"/>
                <a:gd fmla="*/ 142 h 162" name="T3"/>
                <a:gd fmla="*/ 63 w 94" name="T4"/>
                <a:gd fmla="*/ 92 h 162" name="T5"/>
                <a:gd fmla="*/ 77 w 94" name="T6"/>
                <a:gd fmla="*/ 35 h 162" name="T7"/>
                <a:gd fmla="*/ 29 w 94" name="T8"/>
                <a:gd fmla="*/ 67 h 162" name="T9"/>
                <a:gd fmla="*/ 35 w 94" name="T10"/>
                <a:gd fmla="*/ 61 h 162" name="T11"/>
                <a:gd fmla="*/ 69 w 94" name="T12"/>
                <a:gd fmla="*/ 45 h 162" name="T13"/>
                <a:gd fmla="*/ 55 w 94" name="T14"/>
                <a:gd fmla="*/ 88 h 162" name="T15"/>
                <a:gd fmla="*/ 22 w 94" name="T16"/>
                <a:gd fmla="*/ 154 h 162" name="T17"/>
                <a:gd fmla="*/ 29 w 94" name="T18"/>
                <a:gd fmla="*/ 158 h 162" name="T19"/>
                <a:gd fmla="*/ 88 w 94" name="T20"/>
                <a:gd fmla="*/ 150 h 162" name="T21"/>
                <a:gd fmla="*/ 85 w 94" name="T22"/>
                <a:gd fmla="*/ 142 h 162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62" w="94">
                  <a:moveTo>
                    <a:pt x="85" y="142"/>
                  </a:moveTo>
                  <a:cubicBezTo>
                    <a:pt x="67" y="146"/>
                    <a:pt x="52" y="136"/>
                    <a:pt x="36" y="142"/>
                  </a:cubicBezTo>
                  <a:cubicBezTo>
                    <a:pt x="44" y="125"/>
                    <a:pt x="55" y="109"/>
                    <a:pt x="63" y="92"/>
                  </a:cubicBezTo>
                  <a:cubicBezTo>
                    <a:pt x="71" y="76"/>
                    <a:pt x="82" y="54"/>
                    <a:pt x="77" y="35"/>
                  </a:cubicBezTo>
                  <a:cubicBezTo>
                    <a:pt x="66" y="0"/>
                    <a:pt x="0" y="37"/>
                    <a:pt x="29" y="67"/>
                  </a:cubicBezTo>
                  <a:cubicBezTo>
                    <a:pt x="33" y="71"/>
                    <a:pt x="39" y="65"/>
                    <a:pt x="35" y="61"/>
                  </a:cubicBezTo>
                  <a:cubicBezTo>
                    <a:pt x="15" y="40"/>
                    <a:pt x="68" y="14"/>
                    <a:pt x="69" y="45"/>
                  </a:cubicBezTo>
                  <a:cubicBezTo>
                    <a:pt x="70" y="60"/>
                    <a:pt x="61" y="75"/>
                    <a:pt x="55" y="88"/>
                  </a:cubicBezTo>
                  <a:cubicBezTo>
                    <a:pt x="45" y="110"/>
                    <a:pt x="30" y="131"/>
                    <a:pt x="22" y="154"/>
                  </a:cubicBezTo>
                  <a:cubicBezTo>
                    <a:pt x="20" y="158"/>
                    <a:pt x="26" y="162"/>
                    <a:pt x="29" y="158"/>
                  </a:cubicBezTo>
                  <a:cubicBezTo>
                    <a:pt x="47" y="138"/>
                    <a:pt x="67" y="156"/>
                    <a:pt x="88" y="150"/>
                  </a:cubicBezTo>
                  <a:cubicBezTo>
                    <a:pt x="94" y="149"/>
                    <a:pt x="91" y="140"/>
                    <a:pt x="85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D3F30A4C-CF13-4C84-8812-EDF23E9D9E53}"/>
                </a:ext>
              </a:extLst>
            </p:cNvPr>
            <p:cNvSpPr/>
            <p:nvPr/>
          </p:nvSpPr>
          <p:spPr bwMode="auto">
            <a:xfrm>
              <a:off x="3026" y="1685"/>
              <a:ext cx="134" cy="57"/>
            </a:xfrm>
            <a:custGeom>
              <a:gdLst>
                <a:gd fmla="*/ 42 w 50" name="T0"/>
                <a:gd fmla="*/ 2 h 21" name="T1"/>
                <a:gd fmla="*/ 6 w 50" name="T2"/>
                <a:gd fmla="*/ 11 h 21" name="T3"/>
                <a:gd fmla="*/ 8 w 50" name="T4"/>
                <a:gd fmla="*/ 20 h 21" name="T5"/>
                <a:gd fmla="*/ 45 w 50" name="T6"/>
                <a:gd fmla="*/ 10 h 21" name="T7"/>
                <a:gd fmla="*/ 42 w 50" name="T8"/>
                <a:gd fmla="*/ 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50">
                  <a:moveTo>
                    <a:pt x="42" y="2"/>
                  </a:moveTo>
                  <a:cubicBezTo>
                    <a:pt x="30" y="5"/>
                    <a:pt x="18" y="8"/>
                    <a:pt x="6" y="11"/>
                  </a:cubicBezTo>
                  <a:cubicBezTo>
                    <a:pt x="0" y="12"/>
                    <a:pt x="2" y="21"/>
                    <a:pt x="8" y="20"/>
                  </a:cubicBezTo>
                  <a:cubicBezTo>
                    <a:pt x="20" y="17"/>
                    <a:pt x="33" y="14"/>
                    <a:pt x="45" y="10"/>
                  </a:cubicBezTo>
                  <a:cubicBezTo>
                    <a:pt x="50" y="9"/>
                    <a:pt x="48" y="0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662154BA-50F2-4DBE-BD8A-E8611353162B}"/>
                </a:ext>
              </a:extLst>
            </p:cNvPr>
            <p:cNvSpPr/>
            <p:nvPr/>
          </p:nvSpPr>
          <p:spPr bwMode="auto">
            <a:xfrm>
              <a:off x="3018" y="1717"/>
              <a:ext cx="150" cy="73"/>
            </a:xfrm>
            <a:custGeom>
              <a:gdLst>
                <a:gd fmla="*/ 48 w 56" name="T0"/>
                <a:gd fmla="*/ 2 h 27" name="T1"/>
                <a:gd fmla="*/ 6 w 56" name="T2"/>
                <a:gd fmla="*/ 17 h 27" name="T3"/>
                <a:gd fmla="*/ 8 w 56" name="T4"/>
                <a:gd fmla="*/ 26 h 27" name="T5"/>
                <a:gd fmla="*/ 51 w 56" name="T6"/>
                <a:gd fmla="*/ 11 h 27" name="T7"/>
                <a:gd fmla="*/ 48 w 56" name="T8"/>
                <a:gd fmla="*/ 2 h 2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7" w="56">
                  <a:moveTo>
                    <a:pt x="48" y="2"/>
                  </a:moveTo>
                  <a:cubicBezTo>
                    <a:pt x="34" y="7"/>
                    <a:pt x="20" y="13"/>
                    <a:pt x="6" y="17"/>
                  </a:cubicBezTo>
                  <a:cubicBezTo>
                    <a:pt x="0" y="18"/>
                    <a:pt x="2" y="27"/>
                    <a:pt x="8" y="26"/>
                  </a:cubicBezTo>
                  <a:cubicBezTo>
                    <a:pt x="23" y="22"/>
                    <a:pt x="37" y="16"/>
                    <a:pt x="51" y="11"/>
                  </a:cubicBezTo>
                  <a:cubicBezTo>
                    <a:pt x="56" y="8"/>
                    <a:pt x="54" y="0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1EB97C26-7CB0-4134-844E-94E85F7BD9DD}"/>
                </a:ext>
              </a:extLst>
            </p:cNvPr>
            <p:cNvSpPr/>
            <p:nvPr/>
          </p:nvSpPr>
          <p:spPr bwMode="auto">
            <a:xfrm>
              <a:off x="3168" y="1497"/>
              <a:ext cx="240" cy="346"/>
            </a:xfrm>
            <a:custGeom>
              <a:gdLst>
                <a:gd fmla="*/ 38 w 90" name="T0"/>
                <a:gd fmla="*/ 33 h 129" name="T1"/>
                <a:gd fmla="*/ 49 w 90" name="T2"/>
                <a:gd fmla="*/ 8 h 129" name="T3"/>
                <a:gd fmla="*/ 42 w 90" name="T4"/>
                <a:gd fmla="*/ 3 h 129" name="T5"/>
                <a:gd fmla="*/ 10 w 90" name="T6"/>
                <a:gd fmla="*/ 14 h 129" name="T7"/>
                <a:gd fmla="*/ 13 w 90" name="T8"/>
                <a:gd fmla="*/ 23 h 129" name="T9"/>
                <a:gd fmla="*/ 35 w 90" name="T10"/>
                <a:gd fmla="*/ 17 h 129" name="T11"/>
                <a:gd fmla="*/ 22 w 90" name="T12"/>
                <a:gd fmla="*/ 47 h 129" name="T13"/>
                <a:gd fmla="*/ 30 w 90" name="T14"/>
                <a:gd fmla="*/ 52 h 129" name="T15"/>
                <a:gd fmla="*/ 69 w 90" name="T16"/>
                <a:gd fmla="*/ 89 h 129" name="T17"/>
                <a:gd fmla="*/ 46 w 90" name="T18"/>
                <a:gd fmla="*/ 113 h 129" name="T19"/>
                <a:gd fmla="*/ 13 w 90" name="T20"/>
                <a:gd fmla="*/ 114 h 129" name="T21"/>
                <a:gd fmla="*/ 4 w 90" name="T22"/>
                <a:gd fmla="*/ 111 h 129" name="T23"/>
                <a:gd fmla="*/ 25 w 90" name="T24"/>
                <a:gd fmla="*/ 128 h 129" name="T25"/>
                <a:gd fmla="*/ 76 w 90" name="T26"/>
                <a:gd fmla="*/ 97 h 129" name="T27"/>
                <a:gd fmla="*/ 38 w 90" name="T28"/>
                <a:gd fmla="*/ 33 h 129" name="T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b="b" l="0" r="r" t="0"/>
              <a:pathLst>
                <a:path h="129" w="90">
                  <a:moveTo>
                    <a:pt x="38" y="33"/>
                  </a:moveTo>
                  <a:cubicBezTo>
                    <a:pt x="41" y="25"/>
                    <a:pt x="45" y="17"/>
                    <a:pt x="49" y="8"/>
                  </a:cubicBezTo>
                  <a:cubicBezTo>
                    <a:pt x="51" y="4"/>
                    <a:pt x="46" y="0"/>
                    <a:pt x="42" y="3"/>
                  </a:cubicBezTo>
                  <a:cubicBezTo>
                    <a:pt x="32" y="11"/>
                    <a:pt x="22" y="11"/>
                    <a:pt x="10" y="14"/>
                  </a:cubicBezTo>
                  <a:cubicBezTo>
                    <a:pt x="5" y="15"/>
                    <a:pt x="7" y="24"/>
                    <a:pt x="13" y="23"/>
                  </a:cubicBezTo>
                  <a:cubicBezTo>
                    <a:pt x="21" y="21"/>
                    <a:pt x="28" y="20"/>
                    <a:pt x="35" y="17"/>
                  </a:cubicBezTo>
                  <a:cubicBezTo>
                    <a:pt x="31" y="27"/>
                    <a:pt x="26" y="37"/>
                    <a:pt x="22" y="47"/>
                  </a:cubicBezTo>
                  <a:cubicBezTo>
                    <a:pt x="21" y="52"/>
                    <a:pt x="27" y="55"/>
                    <a:pt x="30" y="52"/>
                  </a:cubicBezTo>
                  <a:cubicBezTo>
                    <a:pt x="56" y="19"/>
                    <a:pt x="75" y="65"/>
                    <a:pt x="69" y="89"/>
                  </a:cubicBezTo>
                  <a:cubicBezTo>
                    <a:pt x="67" y="101"/>
                    <a:pt x="56" y="108"/>
                    <a:pt x="46" y="113"/>
                  </a:cubicBezTo>
                  <a:cubicBezTo>
                    <a:pt x="43" y="115"/>
                    <a:pt x="9" y="126"/>
                    <a:pt x="13" y="114"/>
                  </a:cubicBezTo>
                  <a:cubicBezTo>
                    <a:pt x="15" y="108"/>
                    <a:pt x="6" y="106"/>
                    <a:pt x="4" y="111"/>
                  </a:cubicBezTo>
                  <a:cubicBezTo>
                    <a:pt x="0" y="125"/>
                    <a:pt x="14" y="129"/>
                    <a:pt x="25" y="128"/>
                  </a:cubicBezTo>
                  <a:cubicBezTo>
                    <a:pt x="45" y="127"/>
                    <a:pt x="67" y="115"/>
                    <a:pt x="76" y="97"/>
                  </a:cubicBezTo>
                  <a:cubicBezTo>
                    <a:pt x="90" y="67"/>
                    <a:pt x="66" y="20"/>
                    <a:pt x="38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E2249108-4EFE-45FD-BEE1-C43FD339EDC8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89" name="Freeform 45">
              <a:extLst>
                <a:ext uri="{FF2B5EF4-FFF2-40B4-BE49-F238E27FC236}">
                  <a16:creationId xmlns:a16="http://schemas.microsoft.com/office/drawing/2014/main" id="{735A50D2-4EE9-4928-AA5B-2B1B311A0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B03A9C7A-4A3E-4CDF-BC8F-27021E3BCB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7D703A90-D5F2-470F-966A-13DE41FD87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2" name="Freeform 48">
              <a:extLst>
                <a:ext uri="{FF2B5EF4-FFF2-40B4-BE49-F238E27FC236}">
                  <a16:creationId xmlns:a16="http://schemas.microsoft.com/office/drawing/2014/main" id="{5C16444E-CCBC-452B-8051-96194FA2B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93" name="Freeform 49">
              <a:extLst>
                <a:ext uri="{FF2B5EF4-FFF2-40B4-BE49-F238E27FC236}">
                  <a16:creationId xmlns:a16="http://schemas.microsoft.com/office/drawing/2014/main" id="{2568F16E-3DAB-4E77-9160-B56678ADE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94" name="文本框 93">
            <a:extLst>
              <a:ext uri="{FF2B5EF4-FFF2-40B4-BE49-F238E27FC236}">
                <a16:creationId xmlns:a16="http://schemas.microsoft.com/office/drawing/2014/main" id="{23527E4D-EF6B-4920-8B3E-A51A1C0F3FC9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DDD04EEB-480F-402E-B0A4-E9CC53F3BFD5}"/>
              </a:ext>
            </a:extLst>
          </p:cNvPr>
          <p:cNvGrpSpPr/>
          <p:nvPr/>
        </p:nvGrpSpPr>
        <p:grpSpPr>
          <a:xfrm>
            <a:off x="3588749" y="1908415"/>
            <a:ext cx="6835835" cy="862966"/>
            <a:chOff x="8386922" y="2192795"/>
            <a:chExt cx="6835834" cy="862966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82ED508D-481D-48CA-B32B-F2547DAE9D9B}"/>
                </a:ext>
              </a:extLst>
            </p:cNvPr>
            <p:cNvSpPr/>
            <p:nvPr/>
          </p:nvSpPr>
          <p:spPr>
            <a:xfrm>
              <a:off x="8386921" y="2192795"/>
              <a:ext cx="250195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行业大背景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D52A77B8-FEE3-43F7-8874-717CC4FD7493}"/>
                </a:ext>
              </a:extLst>
            </p:cNvPr>
            <p:cNvSpPr txBox="1"/>
            <p:nvPr/>
          </p:nvSpPr>
          <p:spPr>
            <a:xfrm>
              <a:off x="8386922" y="2542351"/>
              <a:ext cx="683583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PowerPointThe user can demonstrate on a projector or computer, </a:t>
              </a:r>
            </a:p>
          </p:txBody>
        </p:sp>
      </p:grpSp>
      <p:grpSp>
        <p:nvGrpSpPr>
          <p:cNvPr id="101" name="组合 100">
            <a:extLst>
              <a:ext uri="{FF2B5EF4-FFF2-40B4-BE49-F238E27FC236}">
                <a16:creationId xmlns:a16="http://schemas.microsoft.com/office/drawing/2014/main" id="{B10677EE-8308-4AC3-8CC6-1F57FE14532E}"/>
              </a:ext>
            </a:extLst>
          </p:cNvPr>
          <p:cNvGrpSpPr/>
          <p:nvPr/>
        </p:nvGrpSpPr>
        <p:grpSpPr>
          <a:xfrm>
            <a:off x="3588749" y="3368121"/>
            <a:ext cx="6835835" cy="862966"/>
            <a:chOff x="8386922" y="2192795"/>
            <a:chExt cx="6835834" cy="862966"/>
          </a:xfrm>
        </p:grpSpPr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0666BF08-2551-4C31-9D08-6069337F956D}"/>
                </a:ext>
              </a:extLst>
            </p:cNvPr>
            <p:cNvSpPr/>
            <p:nvPr/>
          </p:nvSpPr>
          <p:spPr>
            <a:xfrm>
              <a:off x="8386921" y="2192794"/>
              <a:ext cx="250195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行业大背景</a:t>
              </a:r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F7571A84-7659-4D91-850F-B392BE5BCEBA}"/>
                </a:ext>
              </a:extLst>
            </p:cNvPr>
            <p:cNvSpPr txBox="1"/>
            <p:nvPr/>
          </p:nvSpPr>
          <p:spPr>
            <a:xfrm>
              <a:off x="8386922" y="2542351"/>
              <a:ext cx="683583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PowerPointThe user can demonstrate on a projector or computer, </a:t>
              </a:r>
            </a:p>
          </p:txBody>
        </p: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2C5B93FA-13FD-4785-B951-842E208F77F0}"/>
              </a:ext>
            </a:extLst>
          </p:cNvPr>
          <p:cNvGrpSpPr/>
          <p:nvPr/>
        </p:nvGrpSpPr>
        <p:grpSpPr>
          <a:xfrm>
            <a:off x="3588749" y="4827826"/>
            <a:ext cx="6835835" cy="862966"/>
            <a:chOff x="8386922" y="2192795"/>
            <a:chExt cx="6835834" cy="862966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3F6C2B42-1431-4FDD-B800-E219DE2A579F}"/>
                </a:ext>
              </a:extLst>
            </p:cNvPr>
            <p:cNvSpPr/>
            <p:nvPr/>
          </p:nvSpPr>
          <p:spPr>
            <a:xfrm>
              <a:off x="8386921" y="2192795"/>
              <a:ext cx="250195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行业大背景</a:t>
              </a:r>
            </a:p>
          </p:txBody>
        </p: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E8EAE8F1-477E-47DB-9E92-BC016BE24061}"/>
                </a:ext>
              </a:extLst>
            </p:cNvPr>
            <p:cNvSpPr txBox="1"/>
            <p:nvPr/>
          </p:nvSpPr>
          <p:spPr>
            <a:xfrm>
              <a:off x="8386922" y="2542351"/>
              <a:ext cx="6835834" cy="508406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PowerPointThe user can demonstrate on a projector or computer, </a:t>
              </a:r>
            </a:p>
          </p:txBody>
        </p:sp>
      </p:grpSp>
    </p:spTree>
    <p:extLst>
      <p:ext uri="{BB962C8B-B14F-4D97-AF65-F5344CB8AC3E}">
        <p14:creationId val="311003765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EEBF4E3F-77E7-4639-81A8-46F7ADB1075D}"/>
              </a:ext>
            </a:extLst>
          </p:cNvPr>
          <p:cNvGrpSpPr>
            <a:grpSpLocks noChangeAspect="1"/>
          </p:cNvGrpSpPr>
          <p:nvPr/>
        </p:nvGrpSpPr>
        <p:grpSpPr>
          <a:xfrm>
            <a:off x="8922630" y="3973938"/>
            <a:ext cx="1792996" cy="1906560"/>
            <a:chOff x="3161" y="1445"/>
            <a:chExt cx="1342" cy="1427"/>
          </a:xfrm>
          <a:solidFill>
            <a:schemeClr val="bg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D1A84372-3EA3-42A9-B6AA-44FC69B40307}"/>
                </a:ext>
              </a:extLst>
            </p:cNvPr>
            <p:cNvSpPr/>
            <p:nvPr/>
          </p:nvSpPr>
          <p:spPr bwMode="auto">
            <a:xfrm>
              <a:off x="3161" y="2033"/>
              <a:ext cx="1170" cy="815"/>
            </a:xfrm>
            <a:custGeom>
              <a:gdLst>
                <a:gd fmla="*/ 408 w 436" name="T0"/>
                <a:gd fmla="*/ 9 h 304" name="T1"/>
                <a:gd fmla="*/ 373 w 436" name="T2"/>
                <a:gd fmla="*/ 22 h 304" name="T3"/>
                <a:gd fmla="*/ 328 w 436" name="T4"/>
                <a:gd fmla="*/ 18 h 304" name="T5"/>
                <a:gd fmla="*/ 281 w 436" name="T6"/>
                <a:gd fmla="*/ 20 h 304" name="T7"/>
                <a:gd fmla="*/ 246 w 436" name="T8"/>
                <a:gd fmla="*/ 16 h 304" name="T9"/>
                <a:gd fmla="*/ 142 w 436" name="T10"/>
                <a:gd fmla="*/ 19 h 304" name="T11"/>
                <a:gd fmla="*/ 81 w 436" name="T12"/>
                <a:gd fmla="*/ 15 h 304" name="T13"/>
                <a:gd fmla="*/ 69 w 436" name="T14"/>
                <a:gd fmla="*/ 35 h 304" name="T15"/>
                <a:gd fmla="*/ 67 w 436" name="T16"/>
                <a:gd fmla="*/ 42 h 304" name="T17"/>
                <a:gd fmla="*/ 58 w 436" name="T18"/>
                <a:gd fmla="*/ 125 h 304" name="T19"/>
                <a:gd fmla="*/ 48 w 436" name="T20"/>
                <a:gd fmla="*/ 117 h 304" name="T21"/>
                <a:gd fmla="*/ 38 w 436" name="T22"/>
                <a:gd fmla="*/ 118 h 304" name="T23"/>
                <a:gd fmla="*/ 38 w 436" name="T24"/>
                <a:gd fmla="*/ 118 h 304" name="T25"/>
                <a:gd fmla="*/ 26 w 436" name="T26"/>
                <a:gd fmla="*/ 140 h 304" name="T27"/>
                <a:gd fmla="*/ 24 w 436" name="T28"/>
                <a:gd fmla="*/ 150 h 304" name="T29"/>
                <a:gd fmla="*/ 95 w 436" name="T30"/>
                <a:gd fmla="*/ 286 h 304" name="T31"/>
                <a:gd fmla="*/ 96 w 436" name="T32"/>
                <a:gd fmla="*/ 286 h 304" name="T33"/>
                <a:gd fmla="*/ 148 w 436" name="T34"/>
                <a:gd fmla="*/ 301 h 304" name="T35"/>
                <a:gd fmla="*/ 155 w 436" name="T36"/>
                <a:gd fmla="*/ 274 h 304" name="T37"/>
                <a:gd fmla="*/ 112 w 436" name="T38"/>
                <a:gd fmla="*/ 165 h 304" name="T39"/>
                <a:gd fmla="*/ 119 w 436" name="T40"/>
                <a:gd fmla="*/ 55 h 304" name="T41"/>
                <a:gd fmla="*/ 150 w 436" name="T42"/>
                <a:gd fmla="*/ 46 h 304" name="T43"/>
                <a:gd fmla="*/ 265 w 436" name="T44"/>
                <a:gd fmla="*/ 50 h 304" name="T45"/>
                <a:gd fmla="*/ 380 w 436" name="T46"/>
                <a:gd fmla="*/ 51 h 304" name="T47"/>
                <a:gd fmla="*/ 425 w 436" name="T48"/>
                <a:gd fmla="*/ 31 h 304" name="T49"/>
                <a:gd fmla="*/ 408 w 436" name="T50"/>
                <a:gd fmla="*/ 9 h 304" name="T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b="b" l="0" r="r" t="0"/>
              <a:pathLst>
                <a:path h="304" w="436">
                  <a:moveTo>
                    <a:pt x="408" y="9"/>
                  </a:moveTo>
                  <a:cubicBezTo>
                    <a:pt x="397" y="16"/>
                    <a:pt x="385" y="20"/>
                    <a:pt x="373" y="22"/>
                  </a:cubicBezTo>
                  <a:cubicBezTo>
                    <a:pt x="358" y="23"/>
                    <a:pt x="341" y="18"/>
                    <a:pt x="328" y="18"/>
                  </a:cubicBezTo>
                  <a:cubicBezTo>
                    <a:pt x="313" y="17"/>
                    <a:pt x="297" y="18"/>
                    <a:pt x="281" y="20"/>
                  </a:cubicBezTo>
                  <a:cubicBezTo>
                    <a:pt x="270" y="18"/>
                    <a:pt x="258" y="17"/>
                    <a:pt x="246" y="16"/>
                  </a:cubicBezTo>
                  <a:cubicBezTo>
                    <a:pt x="212" y="14"/>
                    <a:pt x="176" y="12"/>
                    <a:pt x="142" y="19"/>
                  </a:cubicBezTo>
                  <a:cubicBezTo>
                    <a:pt x="121" y="17"/>
                    <a:pt x="101" y="15"/>
                    <a:pt x="81" y="15"/>
                  </a:cubicBezTo>
                  <a:cubicBezTo>
                    <a:pt x="69" y="14"/>
                    <a:pt x="65" y="26"/>
                    <a:pt x="69" y="35"/>
                  </a:cubicBezTo>
                  <a:cubicBezTo>
                    <a:pt x="67" y="37"/>
                    <a:pt x="67" y="39"/>
                    <a:pt x="67" y="42"/>
                  </a:cubicBezTo>
                  <a:cubicBezTo>
                    <a:pt x="66" y="67"/>
                    <a:pt x="62" y="96"/>
                    <a:pt x="58" y="125"/>
                  </a:cubicBezTo>
                  <a:cubicBezTo>
                    <a:pt x="56" y="121"/>
                    <a:pt x="53" y="118"/>
                    <a:pt x="48" y="117"/>
                  </a:cubicBezTo>
                  <a:cubicBezTo>
                    <a:pt x="45" y="116"/>
                    <a:pt x="41" y="116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18"/>
                    <a:pt x="22" y="131"/>
                    <a:pt x="26" y="140"/>
                  </a:cubicBezTo>
                  <a:cubicBezTo>
                    <a:pt x="25" y="143"/>
                    <a:pt x="24" y="146"/>
                    <a:pt x="24" y="150"/>
                  </a:cubicBezTo>
                  <a:cubicBezTo>
                    <a:pt x="0" y="200"/>
                    <a:pt x="33" y="290"/>
                    <a:pt x="95" y="286"/>
                  </a:cubicBezTo>
                  <a:cubicBezTo>
                    <a:pt x="96" y="286"/>
                    <a:pt x="96" y="286"/>
                    <a:pt x="96" y="286"/>
                  </a:cubicBezTo>
                  <a:cubicBezTo>
                    <a:pt x="108" y="298"/>
                    <a:pt x="125" y="304"/>
                    <a:pt x="148" y="301"/>
                  </a:cubicBezTo>
                  <a:cubicBezTo>
                    <a:pt x="162" y="299"/>
                    <a:pt x="167" y="283"/>
                    <a:pt x="155" y="274"/>
                  </a:cubicBezTo>
                  <a:cubicBezTo>
                    <a:pt x="117" y="247"/>
                    <a:pt x="111" y="208"/>
                    <a:pt x="112" y="165"/>
                  </a:cubicBezTo>
                  <a:cubicBezTo>
                    <a:pt x="113" y="129"/>
                    <a:pt x="110" y="90"/>
                    <a:pt x="119" y="55"/>
                  </a:cubicBezTo>
                  <a:cubicBezTo>
                    <a:pt x="129" y="51"/>
                    <a:pt x="139" y="48"/>
                    <a:pt x="150" y="46"/>
                  </a:cubicBezTo>
                  <a:cubicBezTo>
                    <a:pt x="188" y="49"/>
                    <a:pt x="226" y="51"/>
                    <a:pt x="265" y="50"/>
                  </a:cubicBezTo>
                  <a:cubicBezTo>
                    <a:pt x="305" y="55"/>
                    <a:pt x="344" y="60"/>
                    <a:pt x="380" y="51"/>
                  </a:cubicBezTo>
                  <a:cubicBezTo>
                    <a:pt x="397" y="49"/>
                    <a:pt x="413" y="44"/>
                    <a:pt x="425" y="31"/>
                  </a:cubicBezTo>
                  <a:cubicBezTo>
                    <a:pt x="436" y="19"/>
                    <a:pt x="422" y="0"/>
                    <a:pt x="408" y="9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D901429-F4AC-4B00-9DBF-823138B18226}"/>
                </a:ext>
              </a:extLst>
            </p:cNvPr>
            <p:cNvSpPr/>
            <p:nvPr/>
          </p:nvSpPr>
          <p:spPr bwMode="auto">
            <a:xfrm>
              <a:off x="4258" y="2204"/>
              <a:ext cx="245" cy="496"/>
            </a:xfrm>
            <a:custGeom>
              <a:gdLst>
                <a:gd fmla="*/ 79 w 91" name="T0"/>
                <a:gd fmla="*/ 34 h 185" name="T1"/>
                <a:gd fmla="*/ 77 w 91" name="T2"/>
                <a:gd fmla="*/ 18 h 185" name="T3"/>
                <a:gd fmla="*/ 64 w 91" name="T4"/>
                <a:gd fmla="*/ 6 h 185" name="T5"/>
                <a:gd fmla="*/ 45 w 91" name="T6"/>
                <a:gd fmla="*/ 5 h 185" name="T7"/>
                <a:gd fmla="*/ 30 w 91" name="T8"/>
                <a:gd fmla="*/ 19 h 185" name="T9"/>
                <a:gd fmla="*/ 10 w 91" name="T10"/>
                <a:gd fmla="*/ 152 h 185" name="T11"/>
                <a:gd fmla="*/ 28 w 91" name="T12"/>
                <a:gd fmla="*/ 174 h 185" name="T13"/>
                <a:gd fmla="*/ 30 w 91" name="T14"/>
                <a:gd fmla="*/ 172 h 185" name="T15"/>
                <a:gd fmla="*/ 30 w 91" name="T16"/>
                <a:gd fmla="*/ 172 h 185" name="T17"/>
                <a:gd fmla="*/ 31 w 91" name="T18"/>
                <a:gd fmla="*/ 171 h 185" name="T19"/>
                <a:gd fmla="*/ 79 w 91" name="T20"/>
                <a:gd fmla="*/ 34 h 185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85" w="91">
                  <a:moveTo>
                    <a:pt x="79" y="34"/>
                  </a:moveTo>
                  <a:cubicBezTo>
                    <a:pt x="81" y="29"/>
                    <a:pt x="81" y="23"/>
                    <a:pt x="77" y="18"/>
                  </a:cubicBezTo>
                  <a:cubicBezTo>
                    <a:pt x="73" y="13"/>
                    <a:pt x="69" y="9"/>
                    <a:pt x="64" y="6"/>
                  </a:cubicBezTo>
                  <a:cubicBezTo>
                    <a:pt x="57" y="0"/>
                    <a:pt x="50" y="1"/>
                    <a:pt x="45" y="5"/>
                  </a:cubicBezTo>
                  <a:cubicBezTo>
                    <a:pt x="38" y="5"/>
                    <a:pt x="31" y="10"/>
                    <a:pt x="30" y="19"/>
                  </a:cubicBezTo>
                  <a:cubicBezTo>
                    <a:pt x="26" y="68"/>
                    <a:pt x="48" y="111"/>
                    <a:pt x="10" y="152"/>
                  </a:cubicBezTo>
                  <a:cubicBezTo>
                    <a:pt x="0" y="163"/>
                    <a:pt x="14" y="185"/>
                    <a:pt x="28" y="174"/>
                  </a:cubicBezTo>
                  <a:cubicBezTo>
                    <a:pt x="29" y="174"/>
                    <a:pt x="29" y="173"/>
                    <a:pt x="30" y="172"/>
                  </a:cubicBezTo>
                  <a:cubicBezTo>
                    <a:pt x="30" y="172"/>
                    <a:pt x="30" y="172"/>
                    <a:pt x="30" y="172"/>
                  </a:cubicBezTo>
                  <a:cubicBezTo>
                    <a:pt x="31" y="172"/>
                    <a:pt x="31" y="171"/>
                    <a:pt x="31" y="171"/>
                  </a:cubicBezTo>
                  <a:cubicBezTo>
                    <a:pt x="64" y="143"/>
                    <a:pt x="91" y="79"/>
                    <a:pt x="79" y="34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946A85F1-5A22-470B-8CAB-6A9309E2492E}"/>
                </a:ext>
              </a:extLst>
            </p:cNvPr>
            <p:cNvSpPr/>
            <p:nvPr/>
          </p:nvSpPr>
          <p:spPr bwMode="auto">
            <a:xfrm>
              <a:off x="3598" y="1459"/>
              <a:ext cx="419" cy="174"/>
            </a:xfrm>
            <a:custGeom>
              <a:gdLst>
                <a:gd fmla="*/ 151 w 156" name="T0"/>
                <a:gd fmla="*/ 42 h 65" name="T1"/>
                <a:gd fmla="*/ 150 w 156" name="T2"/>
                <a:gd fmla="*/ 39 h 65" name="T3"/>
                <a:gd fmla="*/ 151 w 156" name="T4"/>
                <a:gd fmla="*/ 39 h 65" name="T5"/>
                <a:gd fmla="*/ 150 w 156" name="T6"/>
                <a:gd fmla="*/ 38 h 65" name="T7"/>
                <a:gd fmla="*/ 75 w 156" name="T8"/>
                <a:gd fmla="*/ 4 h 65" name="T9"/>
                <a:gd fmla="*/ 1 w 156" name="T10"/>
                <a:gd fmla="*/ 37 h 65" name="T11"/>
                <a:gd fmla="*/ 5 w 156" name="T12"/>
                <a:gd fmla="*/ 46 h 65" name="T13"/>
                <a:gd fmla="*/ 4 w 156" name="T14"/>
                <a:gd fmla="*/ 48 h 65" name="T15"/>
                <a:gd fmla="*/ 23 w 156" name="T16"/>
                <a:gd fmla="*/ 53 h 65" name="T17"/>
                <a:gd fmla="*/ 72 w 156" name="T18"/>
                <a:gd fmla="*/ 23 h 65" name="T19"/>
                <a:gd fmla="*/ 134 w 156" name="T20"/>
                <a:gd fmla="*/ 49 h 65" name="T21"/>
                <a:gd fmla="*/ 151 w 156" name="T22"/>
                <a:gd fmla="*/ 42 h 65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65" w="156">
                  <a:moveTo>
                    <a:pt x="151" y="42"/>
                  </a:moveTo>
                  <a:cubicBezTo>
                    <a:pt x="151" y="41"/>
                    <a:pt x="151" y="40"/>
                    <a:pt x="150" y="39"/>
                  </a:cubicBezTo>
                  <a:cubicBezTo>
                    <a:pt x="150" y="39"/>
                    <a:pt x="150" y="39"/>
                    <a:pt x="151" y="39"/>
                  </a:cubicBezTo>
                  <a:cubicBezTo>
                    <a:pt x="150" y="39"/>
                    <a:pt x="150" y="38"/>
                    <a:pt x="150" y="38"/>
                  </a:cubicBezTo>
                  <a:cubicBezTo>
                    <a:pt x="138" y="16"/>
                    <a:pt x="106" y="4"/>
                    <a:pt x="75" y="4"/>
                  </a:cubicBezTo>
                  <a:cubicBezTo>
                    <a:pt x="41" y="0"/>
                    <a:pt x="7" y="9"/>
                    <a:pt x="1" y="37"/>
                  </a:cubicBezTo>
                  <a:cubicBezTo>
                    <a:pt x="0" y="41"/>
                    <a:pt x="2" y="44"/>
                    <a:pt x="5" y="46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2" y="60"/>
                    <a:pt x="21" y="65"/>
                    <a:pt x="23" y="53"/>
                  </a:cubicBezTo>
                  <a:cubicBezTo>
                    <a:pt x="26" y="34"/>
                    <a:pt x="48" y="24"/>
                    <a:pt x="72" y="23"/>
                  </a:cubicBezTo>
                  <a:cubicBezTo>
                    <a:pt x="99" y="25"/>
                    <a:pt x="127" y="36"/>
                    <a:pt x="134" y="49"/>
                  </a:cubicBezTo>
                  <a:cubicBezTo>
                    <a:pt x="139" y="58"/>
                    <a:pt x="156" y="52"/>
                    <a:pt x="151" y="42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99519C5-A89B-4A63-BE7C-F718AC5C3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3" y="1445"/>
              <a:ext cx="1306" cy="1427"/>
            </a:xfrm>
            <a:custGeom>
              <a:gdLst>
                <a:gd fmla="*/ 431 w 487" name="T0"/>
                <a:gd fmla="*/ 283 h 532" name="T1"/>
                <a:gd fmla="*/ 419 w 487" name="T2"/>
                <a:gd fmla="*/ 66 h 532" name="T3"/>
                <a:gd fmla="*/ 350 w 487" name="T4"/>
                <a:gd fmla="*/ 56 h 532" name="T5"/>
                <a:gd fmla="*/ 338 w 487" name="T6"/>
                <a:gd fmla="*/ 52 h 532" name="T7"/>
                <a:gd fmla="*/ 330 w 487" name="T8"/>
                <a:gd fmla="*/ 51 h 532" name="T9"/>
                <a:gd fmla="*/ 232 w 487" name="T10"/>
                <a:gd fmla="*/ 4 h 532" name="T11"/>
                <a:gd fmla="*/ 95 w 487" name="T12"/>
                <a:gd fmla="*/ 54 h 532" name="T13"/>
                <a:gd fmla="*/ 47 w 487" name="T14"/>
                <a:gd fmla="*/ 180 h 532" name="T15"/>
                <a:gd fmla="*/ 17 w 487" name="T16"/>
                <a:gd fmla="*/ 323 h 532" name="T17"/>
                <a:gd fmla="*/ 3 w 487" name="T18"/>
                <a:gd fmla="*/ 405 h 532" name="T19"/>
                <a:gd fmla="*/ 96 w 487" name="T20"/>
                <a:gd fmla="*/ 519 h 532" name="T21"/>
                <a:gd fmla="*/ 376 w 487" name="T22"/>
                <a:gd fmla="*/ 483 h 532" name="T23"/>
                <a:gd fmla="*/ 487 w 487" name="T24"/>
                <a:gd fmla="*/ 295 h 532" name="T25"/>
                <a:gd fmla="*/ 436 w 487" name="T26"/>
                <a:gd fmla="*/ 305 h 532" name="T27"/>
                <a:gd fmla="*/ 411 w 487" name="T28"/>
                <a:gd fmla="*/ 68 h 532" name="T29"/>
                <a:gd fmla="*/ 359 w 487" name="T30"/>
                <a:gd fmla="*/ 209 h 532" name="T31"/>
                <a:gd fmla="*/ 412 w 487" name="T32"/>
                <a:gd fmla="*/ 66 h 532" name="T33"/>
                <a:gd fmla="*/ 351 w 487" name="T34"/>
                <a:gd fmla="*/ 398 h 532" name="T35"/>
                <a:gd fmla="*/ 323 w 487" name="T36"/>
                <a:gd fmla="*/ 370 h 532" name="T37"/>
                <a:gd fmla="*/ 361 w 487" name="T38"/>
                <a:gd fmla="*/ 327 h 532" name="T39"/>
                <a:gd fmla="*/ 306 w 487" name="T40"/>
                <a:gd fmla="*/ 59 h 532" name="T41"/>
                <a:gd fmla="*/ 178 w 487" name="T42"/>
                <a:gd fmla="*/ 56 h 532" name="T43"/>
                <a:gd fmla="*/ 288 w 487" name="T44"/>
                <a:gd fmla="*/ 59 h 532" name="T45"/>
                <a:gd fmla="*/ 231 w 487" name="T46"/>
                <a:gd fmla="*/ 33 h 532" name="T47"/>
                <a:gd fmla="*/ 124 w 487" name="T48"/>
                <a:gd fmla="*/ 122 h 532" name="T49"/>
                <a:gd fmla="*/ 323 w 487" name="T50"/>
                <a:gd fmla="*/ 66 h 532" name="T51"/>
                <a:gd fmla="*/ 318 w 487" name="T52"/>
                <a:gd fmla="*/ 232 h 532" name="T53"/>
                <a:gd fmla="*/ 119 w 487" name="T54"/>
                <a:gd fmla="*/ 198 h 532" name="T55"/>
                <a:gd fmla="*/ 120 w 487" name="T56"/>
                <a:gd fmla="*/ 339 h 532" name="T57"/>
                <a:gd fmla="*/ 109 w 487" name="T58"/>
                <a:gd fmla="*/ 340 h 532" name="T59"/>
                <a:gd fmla="*/ 108 w 487" name="T60"/>
                <a:gd fmla="*/ 368 h 532" name="T61"/>
                <a:gd fmla="*/ 99 w 487" name="T62"/>
                <a:gd fmla="*/ 369 h 532" name="T63"/>
                <a:gd fmla="*/ 108 w 487" name="T64"/>
                <a:gd fmla="*/ 339 h 532" name="T65"/>
                <a:gd fmla="*/ 94 w 487" name="T66"/>
                <a:gd fmla="*/ 64 h 532" name="T67"/>
                <a:gd fmla="*/ 94 w 487" name="T68"/>
                <a:gd fmla="*/ 98 h 532" name="T69"/>
                <a:gd fmla="*/ 96 w 487" name="T70"/>
                <a:gd fmla="*/ 235 h 532" name="T71"/>
                <a:gd fmla="*/ 62 w 487" name="T72"/>
                <a:gd fmla="*/ 221 h 532" name="T73"/>
                <a:gd fmla="*/ 23 w 487" name="T74"/>
                <a:gd fmla="*/ 329 h 532" name="T75"/>
                <a:gd fmla="*/ 50 w 487" name="T76"/>
                <a:gd fmla="*/ 339 h 532" name="T77"/>
                <a:gd fmla="*/ 12 w 487" name="T78"/>
                <a:gd fmla="*/ 439 h 532" name="T79"/>
                <a:gd fmla="*/ 55 w 487" name="T80"/>
                <a:gd fmla="*/ 362 h 532" name="T81"/>
                <a:gd fmla="*/ 102 w 487" name="T82"/>
                <a:gd fmla="*/ 333 h 532" name="T83"/>
                <a:gd fmla="*/ 95 w 487" name="T84"/>
                <a:gd fmla="*/ 375 h 532" name="T85"/>
                <a:gd fmla="*/ 107 w 487" name="T86"/>
                <a:gd fmla="*/ 422 h 532" name="T87"/>
                <a:gd fmla="*/ 127 w 487" name="T88"/>
                <a:gd fmla="*/ 382 h 532" name="T89"/>
                <a:gd fmla="*/ 137 w 487" name="T90"/>
                <a:gd fmla="*/ 337 h 532" name="T91"/>
                <a:gd fmla="*/ 119 w 487" name="T92"/>
                <a:gd fmla="*/ 262 h 532" name="T93"/>
                <a:gd fmla="*/ 333 w 487" name="T94"/>
                <a:gd fmla="*/ 311 h 532" name="T95"/>
                <a:gd fmla="*/ 325 w 487" name="T96"/>
                <a:gd fmla="*/ 312 h 532" name="T97"/>
                <a:gd fmla="*/ 316 w 487" name="T98"/>
                <a:gd fmla="*/ 319 h 532" name="T99"/>
                <a:gd fmla="*/ 334 w 487" name="T100"/>
                <a:gd fmla="*/ 378 h 532" name="T101"/>
                <a:gd fmla="*/ 359 w 487" name="T102"/>
                <a:gd fmla="*/ 402 h 532" name="T103"/>
                <a:gd fmla="*/ 369 w 487" name="T104"/>
                <a:gd fmla="*/ 372 h 532" name="T105"/>
                <a:gd fmla="*/ 358 w 487" name="T106"/>
                <a:gd fmla="*/ 317 h 532" name="T107"/>
                <a:gd fmla="*/ 398 w 487" name="T108"/>
                <a:gd fmla="*/ 462 h 532" name="T109"/>
                <a:gd fmla="*/ 478 w 487" name="T110"/>
                <a:gd fmla="*/ 306 h 532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532" w="487">
                  <a:moveTo>
                    <a:pt x="487" y="294"/>
                  </a:moveTo>
                  <a:cubicBezTo>
                    <a:pt x="487" y="291"/>
                    <a:pt x="484" y="289"/>
                    <a:pt x="482" y="290"/>
                  </a:cubicBezTo>
                  <a:cubicBezTo>
                    <a:pt x="468" y="280"/>
                    <a:pt x="450" y="280"/>
                    <a:pt x="433" y="282"/>
                  </a:cubicBezTo>
                  <a:cubicBezTo>
                    <a:pt x="432" y="282"/>
                    <a:pt x="432" y="283"/>
                    <a:pt x="431" y="283"/>
                  </a:cubicBezTo>
                  <a:cubicBezTo>
                    <a:pt x="427" y="261"/>
                    <a:pt x="423" y="240"/>
                    <a:pt x="424" y="221"/>
                  </a:cubicBezTo>
                  <a:cubicBezTo>
                    <a:pt x="424" y="218"/>
                    <a:pt x="422" y="217"/>
                    <a:pt x="420" y="217"/>
                  </a:cubicBezTo>
                  <a:cubicBezTo>
                    <a:pt x="425" y="206"/>
                    <a:pt x="427" y="194"/>
                    <a:pt x="429" y="182"/>
                  </a:cubicBezTo>
                  <a:cubicBezTo>
                    <a:pt x="437" y="144"/>
                    <a:pt x="426" y="104"/>
                    <a:pt x="419" y="66"/>
                  </a:cubicBezTo>
                  <a:cubicBezTo>
                    <a:pt x="419" y="66"/>
                    <a:pt x="418" y="65"/>
                    <a:pt x="418" y="65"/>
                  </a:cubicBezTo>
                  <a:cubicBezTo>
                    <a:pt x="420" y="62"/>
                    <a:pt x="419" y="58"/>
                    <a:pt x="415" y="58"/>
                  </a:cubicBezTo>
                  <a:cubicBezTo>
                    <a:pt x="394" y="58"/>
                    <a:pt x="374" y="59"/>
                    <a:pt x="353" y="59"/>
                  </a:cubicBezTo>
                  <a:cubicBezTo>
                    <a:pt x="353" y="57"/>
                    <a:pt x="351" y="56"/>
                    <a:pt x="350" y="56"/>
                  </a:cubicBezTo>
                  <a:cubicBezTo>
                    <a:pt x="349" y="56"/>
                    <a:pt x="349" y="56"/>
                    <a:pt x="348" y="56"/>
                  </a:cubicBezTo>
                  <a:cubicBezTo>
                    <a:pt x="348" y="55"/>
                    <a:pt x="347" y="53"/>
                    <a:pt x="345" y="53"/>
                  </a:cubicBezTo>
                  <a:cubicBezTo>
                    <a:pt x="343" y="53"/>
                    <a:pt x="343" y="53"/>
                    <a:pt x="343" y="53"/>
                  </a:cubicBezTo>
                  <a:cubicBezTo>
                    <a:pt x="341" y="53"/>
                    <a:pt x="340" y="52"/>
                    <a:pt x="338" y="52"/>
                  </a:cubicBezTo>
                  <a:cubicBezTo>
                    <a:pt x="336" y="52"/>
                    <a:pt x="334" y="52"/>
                    <a:pt x="331" y="51"/>
                  </a:cubicBezTo>
                  <a:cubicBezTo>
                    <a:pt x="331" y="51"/>
                    <a:pt x="331" y="51"/>
                    <a:pt x="331" y="51"/>
                  </a:cubicBezTo>
                  <a:cubicBezTo>
                    <a:pt x="331" y="51"/>
                    <a:pt x="330" y="51"/>
                    <a:pt x="330" y="51"/>
                  </a:cubicBezTo>
                  <a:cubicBezTo>
                    <a:pt x="330" y="51"/>
                    <a:pt x="330" y="51"/>
                    <a:pt x="330" y="51"/>
                  </a:cubicBezTo>
                  <a:cubicBezTo>
                    <a:pt x="328" y="51"/>
                    <a:pt x="326" y="52"/>
                    <a:pt x="326" y="54"/>
                  </a:cubicBezTo>
                  <a:cubicBezTo>
                    <a:pt x="326" y="55"/>
                    <a:pt x="325" y="57"/>
                    <a:pt x="325" y="59"/>
                  </a:cubicBezTo>
                  <a:cubicBezTo>
                    <a:pt x="321" y="59"/>
                    <a:pt x="317" y="59"/>
                    <a:pt x="313" y="59"/>
                  </a:cubicBezTo>
                  <a:cubicBezTo>
                    <a:pt x="323" y="10"/>
                    <a:pt x="270" y="0"/>
                    <a:pt x="232" y="4"/>
                  </a:cubicBezTo>
                  <a:cubicBezTo>
                    <a:pt x="209" y="6"/>
                    <a:pt x="142" y="22"/>
                    <a:pt x="153" y="57"/>
                  </a:cubicBezTo>
                  <a:cubicBezTo>
                    <a:pt x="144" y="57"/>
                    <a:pt x="134" y="56"/>
                    <a:pt x="124" y="56"/>
                  </a:cubicBezTo>
                  <a:cubicBezTo>
                    <a:pt x="125" y="54"/>
                    <a:pt x="124" y="52"/>
                    <a:pt x="122" y="51"/>
                  </a:cubicBezTo>
                  <a:cubicBezTo>
                    <a:pt x="114" y="48"/>
                    <a:pt x="102" y="51"/>
                    <a:pt x="95" y="54"/>
                  </a:cubicBezTo>
                  <a:cubicBezTo>
                    <a:pt x="93" y="54"/>
                    <a:pt x="92" y="55"/>
                    <a:pt x="92" y="57"/>
                  </a:cubicBezTo>
                  <a:cubicBezTo>
                    <a:pt x="74" y="57"/>
                    <a:pt x="57" y="59"/>
                    <a:pt x="39" y="64"/>
                  </a:cubicBezTo>
                  <a:cubicBezTo>
                    <a:pt x="35" y="65"/>
                    <a:pt x="36" y="70"/>
                    <a:pt x="39" y="71"/>
                  </a:cubicBezTo>
                  <a:cubicBezTo>
                    <a:pt x="43" y="107"/>
                    <a:pt x="46" y="143"/>
                    <a:pt x="47" y="180"/>
                  </a:cubicBezTo>
                  <a:cubicBezTo>
                    <a:pt x="48" y="195"/>
                    <a:pt x="47" y="215"/>
                    <a:pt x="57" y="227"/>
                  </a:cubicBezTo>
                  <a:cubicBezTo>
                    <a:pt x="58" y="228"/>
                    <a:pt x="59" y="229"/>
                    <a:pt x="59" y="229"/>
                  </a:cubicBezTo>
                  <a:cubicBezTo>
                    <a:pt x="60" y="259"/>
                    <a:pt x="56" y="288"/>
                    <a:pt x="53" y="317"/>
                  </a:cubicBezTo>
                  <a:cubicBezTo>
                    <a:pt x="41" y="316"/>
                    <a:pt x="28" y="317"/>
                    <a:pt x="17" y="323"/>
                  </a:cubicBezTo>
                  <a:cubicBezTo>
                    <a:pt x="15" y="322"/>
                    <a:pt x="11" y="324"/>
                    <a:pt x="12" y="327"/>
                  </a:cubicBezTo>
                  <a:cubicBezTo>
                    <a:pt x="12" y="328"/>
                    <a:pt x="12" y="328"/>
                    <a:pt x="12" y="328"/>
                  </a:cubicBezTo>
                  <a:cubicBezTo>
                    <a:pt x="11" y="329"/>
                    <a:pt x="12" y="330"/>
                    <a:pt x="12" y="331"/>
                  </a:cubicBezTo>
                  <a:cubicBezTo>
                    <a:pt x="16" y="356"/>
                    <a:pt x="6" y="381"/>
                    <a:pt x="3" y="405"/>
                  </a:cubicBezTo>
                  <a:cubicBezTo>
                    <a:pt x="0" y="422"/>
                    <a:pt x="3" y="441"/>
                    <a:pt x="11" y="456"/>
                  </a:cubicBezTo>
                  <a:cubicBezTo>
                    <a:pt x="27" y="489"/>
                    <a:pt x="58" y="513"/>
                    <a:pt x="95" y="519"/>
                  </a:cubicBezTo>
                  <a:cubicBezTo>
                    <a:pt x="95" y="519"/>
                    <a:pt x="95" y="519"/>
                    <a:pt x="95" y="519"/>
                  </a:cubicBezTo>
                  <a:cubicBezTo>
                    <a:pt x="95" y="519"/>
                    <a:pt x="95" y="519"/>
                    <a:pt x="96" y="519"/>
                  </a:cubicBezTo>
                  <a:cubicBezTo>
                    <a:pt x="111" y="519"/>
                    <a:pt x="111" y="519"/>
                    <a:pt x="111" y="519"/>
                  </a:cubicBezTo>
                  <a:cubicBezTo>
                    <a:pt x="111" y="519"/>
                    <a:pt x="111" y="519"/>
                    <a:pt x="111" y="519"/>
                  </a:cubicBezTo>
                  <a:cubicBezTo>
                    <a:pt x="148" y="532"/>
                    <a:pt x="193" y="529"/>
                    <a:pt x="227" y="526"/>
                  </a:cubicBezTo>
                  <a:cubicBezTo>
                    <a:pt x="277" y="521"/>
                    <a:pt x="330" y="507"/>
                    <a:pt x="376" y="483"/>
                  </a:cubicBezTo>
                  <a:cubicBezTo>
                    <a:pt x="377" y="484"/>
                    <a:pt x="377" y="484"/>
                    <a:pt x="378" y="483"/>
                  </a:cubicBezTo>
                  <a:cubicBezTo>
                    <a:pt x="416" y="470"/>
                    <a:pt x="449" y="449"/>
                    <a:pt x="466" y="412"/>
                  </a:cubicBezTo>
                  <a:cubicBezTo>
                    <a:pt x="482" y="377"/>
                    <a:pt x="482" y="336"/>
                    <a:pt x="486" y="298"/>
                  </a:cubicBezTo>
                  <a:cubicBezTo>
                    <a:pt x="487" y="297"/>
                    <a:pt x="487" y="296"/>
                    <a:pt x="487" y="295"/>
                  </a:cubicBezTo>
                  <a:cubicBezTo>
                    <a:pt x="487" y="295"/>
                    <a:pt x="487" y="294"/>
                    <a:pt x="487" y="294"/>
                  </a:cubicBezTo>
                  <a:close/>
                  <a:moveTo>
                    <a:pt x="478" y="297"/>
                  </a:moveTo>
                  <a:cubicBezTo>
                    <a:pt x="468" y="308"/>
                    <a:pt x="452" y="309"/>
                    <a:pt x="439" y="305"/>
                  </a:cubicBezTo>
                  <a:cubicBezTo>
                    <a:pt x="438" y="305"/>
                    <a:pt x="437" y="305"/>
                    <a:pt x="436" y="305"/>
                  </a:cubicBezTo>
                  <a:cubicBezTo>
                    <a:pt x="435" y="300"/>
                    <a:pt x="434" y="295"/>
                    <a:pt x="433" y="290"/>
                  </a:cubicBezTo>
                  <a:cubicBezTo>
                    <a:pt x="448" y="288"/>
                    <a:pt x="465" y="287"/>
                    <a:pt x="478" y="297"/>
                  </a:cubicBezTo>
                  <a:close/>
                  <a:moveTo>
                    <a:pt x="412" y="66"/>
                  </a:moveTo>
                  <a:cubicBezTo>
                    <a:pt x="411" y="67"/>
                    <a:pt x="411" y="67"/>
                    <a:pt x="411" y="68"/>
                  </a:cubicBezTo>
                  <a:cubicBezTo>
                    <a:pt x="419" y="106"/>
                    <a:pt x="428" y="142"/>
                    <a:pt x="422" y="180"/>
                  </a:cubicBezTo>
                  <a:cubicBezTo>
                    <a:pt x="418" y="206"/>
                    <a:pt x="409" y="238"/>
                    <a:pt x="379" y="241"/>
                  </a:cubicBezTo>
                  <a:cubicBezTo>
                    <a:pt x="373" y="241"/>
                    <a:pt x="367" y="241"/>
                    <a:pt x="362" y="240"/>
                  </a:cubicBezTo>
                  <a:cubicBezTo>
                    <a:pt x="361" y="230"/>
                    <a:pt x="360" y="219"/>
                    <a:pt x="359" y="209"/>
                  </a:cubicBezTo>
                  <a:cubicBezTo>
                    <a:pt x="362" y="187"/>
                    <a:pt x="362" y="165"/>
                    <a:pt x="362" y="144"/>
                  </a:cubicBezTo>
                  <a:cubicBezTo>
                    <a:pt x="362" y="128"/>
                    <a:pt x="361" y="109"/>
                    <a:pt x="357" y="92"/>
                  </a:cubicBezTo>
                  <a:cubicBezTo>
                    <a:pt x="356" y="84"/>
                    <a:pt x="356" y="75"/>
                    <a:pt x="354" y="66"/>
                  </a:cubicBezTo>
                  <a:cubicBezTo>
                    <a:pt x="374" y="66"/>
                    <a:pt x="393" y="66"/>
                    <a:pt x="412" y="66"/>
                  </a:cubicBezTo>
                  <a:close/>
                  <a:moveTo>
                    <a:pt x="340" y="377"/>
                  </a:moveTo>
                  <a:cubicBezTo>
                    <a:pt x="344" y="377"/>
                    <a:pt x="348" y="376"/>
                    <a:pt x="353" y="376"/>
                  </a:cubicBezTo>
                  <a:cubicBezTo>
                    <a:pt x="352" y="377"/>
                    <a:pt x="351" y="377"/>
                    <a:pt x="351" y="379"/>
                  </a:cubicBezTo>
                  <a:cubicBezTo>
                    <a:pt x="351" y="398"/>
                    <a:pt x="351" y="398"/>
                    <a:pt x="351" y="398"/>
                  </a:cubicBezTo>
                  <a:cubicBezTo>
                    <a:pt x="340" y="398"/>
                    <a:pt x="340" y="398"/>
                    <a:pt x="340" y="398"/>
                  </a:cubicBezTo>
                  <a:cubicBezTo>
                    <a:pt x="339" y="392"/>
                    <a:pt x="339" y="386"/>
                    <a:pt x="341" y="380"/>
                  </a:cubicBezTo>
                  <a:cubicBezTo>
                    <a:pt x="341" y="379"/>
                    <a:pt x="341" y="378"/>
                    <a:pt x="340" y="377"/>
                  </a:cubicBezTo>
                  <a:close/>
                  <a:moveTo>
                    <a:pt x="323" y="370"/>
                  </a:moveTo>
                  <a:cubicBezTo>
                    <a:pt x="323" y="319"/>
                    <a:pt x="323" y="319"/>
                    <a:pt x="323" y="319"/>
                  </a:cubicBezTo>
                  <a:cubicBezTo>
                    <a:pt x="325" y="320"/>
                    <a:pt x="327" y="320"/>
                    <a:pt x="329" y="320"/>
                  </a:cubicBezTo>
                  <a:cubicBezTo>
                    <a:pt x="329" y="320"/>
                    <a:pt x="329" y="320"/>
                    <a:pt x="330" y="320"/>
                  </a:cubicBezTo>
                  <a:cubicBezTo>
                    <a:pt x="340" y="321"/>
                    <a:pt x="351" y="324"/>
                    <a:pt x="361" y="327"/>
                  </a:cubicBezTo>
                  <a:cubicBezTo>
                    <a:pt x="361" y="368"/>
                    <a:pt x="361" y="368"/>
                    <a:pt x="361" y="368"/>
                  </a:cubicBezTo>
                  <a:cubicBezTo>
                    <a:pt x="348" y="368"/>
                    <a:pt x="336" y="370"/>
                    <a:pt x="323" y="370"/>
                  </a:cubicBezTo>
                  <a:close/>
                  <a:moveTo>
                    <a:pt x="232" y="12"/>
                  </a:moveTo>
                  <a:cubicBezTo>
                    <a:pt x="264" y="8"/>
                    <a:pt x="316" y="14"/>
                    <a:pt x="306" y="59"/>
                  </a:cubicBezTo>
                  <a:cubicBezTo>
                    <a:pt x="302" y="59"/>
                    <a:pt x="299" y="59"/>
                    <a:pt x="295" y="59"/>
                  </a:cubicBezTo>
                  <a:cubicBezTo>
                    <a:pt x="289" y="13"/>
                    <a:pt x="216" y="24"/>
                    <a:pt x="185" y="31"/>
                  </a:cubicBezTo>
                  <a:cubicBezTo>
                    <a:pt x="183" y="31"/>
                    <a:pt x="183" y="33"/>
                    <a:pt x="182" y="35"/>
                  </a:cubicBezTo>
                  <a:cubicBezTo>
                    <a:pt x="182" y="42"/>
                    <a:pt x="179" y="49"/>
                    <a:pt x="178" y="56"/>
                  </a:cubicBezTo>
                  <a:cubicBezTo>
                    <a:pt x="177" y="57"/>
                    <a:pt x="177" y="57"/>
                    <a:pt x="178" y="58"/>
                  </a:cubicBezTo>
                  <a:cubicBezTo>
                    <a:pt x="172" y="58"/>
                    <a:pt x="167" y="58"/>
                    <a:pt x="162" y="57"/>
                  </a:cubicBezTo>
                  <a:cubicBezTo>
                    <a:pt x="147" y="27"/>
                    <a:pt x="215" y="14"/>
                    <a:pt x="232" y="12"/>
                  </a:cubicBezTo>
                  <a:close/>
                  <a:moveTo>
                    <a:pt x="288" y="59"/>
                  </a:moveTo>
                  <a:cubicBezTo>
                    <a:pt x="260" y="59"/>
                    <a:pt x="232" y="59"/>
                    <a:pt x="204" y="58"/>
                  </a:cubicBezTo>
                  <a:cubicBezTo>
                    <a:pt x="197" y="58"/>
                    <a:pt x="191" y="58"/>
                    <a:pt x="185" y="58"/>
                  </a:cubicBezTo>
                  <a:cubicBezTo>
                    <a:pt x="186" y="48"/>
                    <a:pt x="187" y="38"/>
                    <a:pt x="197" y="36"/>
                  </a:cubicBezTo>
                  <a:cubicBezTo>
                    <a:pt x="208" y="34"/>
                    <a:pt x="219" y="33"/>
                    <a:pt x="231" y="33"/>
                  </a:cubicBezTo>
                  <a:cubicBezTo>
                    <a:pt x="252" y="32"/>
                    <a:pt x="283" y="34"/>
                    <a:pt x="288" y="59"/>
                  </a:cubicBezTo>
                  <a:close/>
                  <a:moveTo>
                    <a:pt x="124" y="130"/>
                  </a:moveTo>
                  <a:cubicBezTo>
                    <a:pt x="124" y="130"/>
                    <a:pt x="125" y="129"/>
                    <a:pt x="125" y="128"/>
                  </a:cubicBezTo>
                  <a:cubicBezTo>
                    <a:pt x="125" y="126"/>
                    <a:pt x="124" y="124"/>
                    <a:pt x="124" y="122"/>
                  </a:cubicBezTo>
                  <a:cubicBezTo>
                    <a:pt x="126" y="103"/>
                    <a:pt x="128" y="84"/>
                    <a:pt x="130" y="65"/>
                  </a:cubicBezTo>
                  <a:cubicBezTo>
                    <a:pt x="130" y="64"/>
                    <a:pt x="130" y="64"/>
                    <a:pt x="129" y="64"/>
                  </a:cubicBezTo>
                  <a:cubicBezTo>
                    <a:pt x="156" y="64"/>
                    <a:pt x="183" y="66"/>
                    <a:pt x="209" y="66"/>
                  </a:cubicBezTo>
                  <a:cubicBezTo>
                    <a:pt x="247" y="66"/>
                    <a:pt x="285" y="66"/>
                    <a:pt x="323" y="66"/>
                  </a:cubicBezTo>
                  <a:cubicBezTo>
                    <a:pt x="315" y="105"/>
                    <a:pt x="317" y="145"/>
                    <a:pt x="320" y="185"/>
                  </a:cubicBezTo>
                  <a:cubicBezTo>
                    <a:pt x="321" y="197"/>
                    <a:pt x="322" y="209"/>
                    <a:pt x="325" y="221"/>
                  </a:cubicBezTo>
                  <a:cubicBezTo>
                    <a:pt x="325" y="225"/>
                    <a:pt x="325" y="229"/>
                    <a:pt x="326" y="233"/>
                  </a:cubicBezTo>
                  <a:cubicBezTo>
                    <a:pt x="323" y="233"/>
                    <a:pt x="321" y="232"/>
                    <a:pt x="318" y="232"/>
                  </a:cubicBezTo>
                  <a:cubicBezTo>
                    <a:pt x="287" y="227"/>
                    <a:pt x="255" y="227"/>
                    <a:pt x="224" y="229"/>
                  </a:cubicBezTo>
                  <a:cubicBezTo>
                    <a:pt x="190" y="230"/>
                    <a:pt x="155" y="233"/>
                    <a:pt x="121" y="235"/>
                  </a:cubicBezTo>
                  <a:cubicBezTo>
                    <a:pt x="121" y="235"/>
                    <a:pt x="120" y="235"/>
                    <a:pt x="120" y="235"/>
                  </a:cubicBezTo>
                  <a:cubicBezTo>
                    <a:pt x="120" y="222"/>
                    <a:pt x="119" y="210"/>
                    <a:pt x="119" y="198"/>
                  </a:cubicBezTo>
                  <a:cubicBezTo>
                    <a:pt x="120" y="175"/>
                    <a:pt x="122" y="153"/>
                    <a:pt x="124" y="130"/>
                  </a:cubicBezTo>
                  <a:close/>
                  <a:moveTo>
                    <a:pt x="108" y="339"/>
                  </a:moveTo>
                  <a:cubicBezTo>
                    <a:pt x="111" y="339"/>
                    <a:pt x="113" y="339"/>
                    <a:pt x="116" y="339"/>
                  </a:cubicBezTo>
                  <a:cubicBezTo>
                    <a:pt x="117" y="340"/>
                    <a:pt x="119" y="340"/>
                    <a:pt x="120" y="339"/>
                  </a:cubicBezTo>
                  <a:cubicBezTo>
                    <a:pt x="123" y="340"/>
                    <a:pt x="126" y="340"/>
                    <a:pt x="129" y="340"/>
                  </a:cubicBezTo>
                  <a:cubicBezTo>
                    <a:pt x="129" y="343"/>
                    <a:pt x="128" y="347"/>
                    <a:pt x="128" y="350"/>
                  </a:cubicBezTo>
                  <a:cubicBezTo>
                    <a:pt x="128" y="349"/>
                    <a:pt x="127" y="348"/>
                    <a:pt x="126" y="347"/>
                  </a:cubicBezTo>
                  <a:cubicBezTo>
                    <a:pt x="121" y="343"/>
                    <a:pt x="115" y="342"/>
                    <a:pt x="109" y="340"/>
                  </a:cubicBezTo>
                  <a:cubicBezTo>
                    <a:pt x="107" y="339"/>
                    <a:pt x="105" y="341"/>
                    <a:pt x="105" y="343"/>
                  </a:cubicBezTo>
                  <a:cubicBezTo>
                    <a:pt x="103" y="343"/>
                    <a:pt x="102" y="344"/>
                    <a:pt x="102" y="347"/>
                  </a:cubicBezTo>
                  <a:cubicBezTo>
                    <a:pt x="102" y="353"/>
                    <a:pt x="102" y="360"/>
                    <a:pt x="105" y="366"/>
                  </a:cubicBezTo>
                  <a:cubicBezTo>
                    <a:pt x="106" y="367"/>
                    <a:pt x="107" y="368"/>
                    <a:pt x="108" y="368"/>
                  </a:cubicBezTo>
                  <a:cubicBezTo>
                    <a:pt x="126" y="368"/>
                    <a:pt x="126" y="368"/>
                    <a:pt x="126" y="368"/>
                  </a:cubicBezTo>
                  <a:cubicBezTo>
                    <a:pt x="127" y="368"/>
                    <a:pt x="128" y="367"/>
                    <a:pt x="129" y="366"/>
                  </a:cubicBezTo>
                  <a:cubicBezTo>
                    <a:pt x="129" y="368"/>
                    <a:pt x="129" y="369"/>
                    <a:pt x="129" y="371"/>
                  </a:cubicBezTo>
                  <a:cubicBezTo>
                    <a:pt x="119" y="372"/>
                    <a:pt x="109" y="370"/>
                    <a:pt x="99" y="369"/>
                  </a:cubicBezTo>
                  <a:cubicBezTo>
                    <a:pt x="99" y="359"/>
                    <a:pt x="100" y="350"/>
                    <a:pt x="101" y="340"/>
                  </a:cubicBezTo>
                  <a:cubicBezTo>
                    <a:pt x="101" y="340"/>
                    <a:pt x="101" y="340"/>
                    <a:pt x="102" y="340"/>
                  </a:cubicBezTo>
                  <a:cubicBezTo>
                    <a:pt x="103" y="340"/>
                    <a:pt x="103" y="340"/>
                    <a:pt x="104" y="340"/>
                  </a:cubicBezTo>
                  <a:cubicBezTo>
                    <a:pt x="105" y="340"/>
                    <a:pt x="107" y="340"/>
                    <a:pt x="108" y="339"/>
                  </a:cubicBezTo>
                  <a:close/>
                  <a:moveTo>
                    <a:pt x="55" y="171"/>
                  </a:moveTo>
                  <a:cubicBezTo>
                    <a:pt x="54" y="137"/>
                    <a:pt x="50" y="104"/>
                    <a:pt x="47" y="70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2" y="66"/>
                    <a:pt x="78" y="65"/>
                    <a:pt x="94" y="64"/>
                  </a:cubicBezTo>
                  <a:cubicBezTo>
                    <a:pt x="95" y="66"/>
                    <a:pt x="95" y="68"/>
                    <a:pt x="96" y="70"/>
                  </a:cubicBezTo>
                  <a:cubicBezTo>
                    <a:pt x="95" y="70"/>
                    <a:pt x="94" y="71"/>
                    <a:pt x="94" y="72"/>
                  </a:cubicBezTo>
                  <a:cubicBezTo>
                    <a:pt x="94" y="91"/>
                    <a:pt x="94" y="91"/>
                    <a:pt x="94" y="91"/>
                  </a:cubicBezTo>
                  <a:cubicBezTo>
                    <a:pt x="94" y="94"/>
                    <a:pt x="94" y="96"/>
                    <a:pt x="94" y="98"/>
                  </a:cubicBezTo>
                  <a:cubicBezTo>
                    <a:pt x="94" y="105"/>
                    <a:pt x="94" y="111"/>
                    <a:pt x="94" y="118"/>
                  </a:cubicBezTo>
                  <a:cubicBezTo>
                    <a:pt x="94" y="133"/>
                    <a:pt x="94" y="133"/>
                    <a:pt x="94" y="133"/>
                  </a:cubicBezTo>
                  <a:cubicBezTo>
                    <a:pt x="94" y="134"/>
                    <a:pt x="95" y="134"/>
                    <a:pt x="95" y="135"/>
                  </a:cubicBezTo>
                  <a:cubicBezTo>
                    <a:pt x="92" y="168"/>
                    <a:pt x="93" y="201"/>
                    <a:pt x="96" y="235"/>
                  </a:cubicBezTo>
                  <a:cubicBezTo>
                    <a:pt x="85" y="234"/>
                    <a:pt x="74" y="232"/>
                    <a:pt x="67" y="226"/>
                  </a:cubicBezTo>
                  <a:cubicBezTo>
                    <a:pt x="67" y="226"/>
                    <a:pt x="67" y="226"/>
                    <a:pt x="67" y="226"/>
                  </a:cubicBezTo>
                  <a:cubicBezTo>
                    <a:pt x="67" y="223"/>
                    <a:pt x="65" y="222"/>
                    <a:pt x="63" y="222"/>
                  </a:cubicBezTo>
                  <a:cubicBezTo>
                    <a:pt x="63" y="222"/>
                    <a:pt x="62" y="221"/>
                    <a:pt x="62" y="221"/>
                  </a:cubicBezTo>
                  <a:cubicBezTo>
                    <a:pt x="53" y="208"/>
                    <a:pt x="55" y="186"/>
                    <a:pt x="55" y="171"/>
                  </a:cubicBezTo>
                  <a:close/>
                  <a:moveTo>
                    <a:pt x="52" y="325"/>
                  </a:moveTo>
                  <a:cubicBezTo>
                    <a:pt x="52" y="327"/>
                    <a:pt x="52" y="329"/>
                    <a:pt x="51" y="330"/>
                  </a:cubicBezTo>
                  <a:cubicBezTo>
                    <a:pt x="42" y="334"/>
                    <a:pt x="32" y="333"/>
                    <a:pt x="23" y="329"/>
                  </a:cubicBezTo>
                  <a:cubicBezTo>
                    <a:pt x="32" y="325"/>
                    <a:pt x="42" y="324"/>
                    <a:pt x="52" y="325"/>
                  </a:cubicBezTo>
                  <a:close/>
                  <a:moveTo>
                    <a:pt x="12" y="439"/>
                  </a:moveTo>
                  <a:cubicBezTo>
                    <a:pt x="3" y="404"/>
                    <a:pt x="23" y="371"/>
                    <a:pt x="20" y="336"/>
                  </a:cubicBezTo>
                  <a:cubicBezTo>
                    <a:pt x="30" y="340"/>
                    <a:pt x="40" y="341"/>
                    <a:pt x="50" y="339"/>
                  </a:cubicBezTo>
                  <a:cubicBezTo>
                    <a:pt x="49" y="351"/>
                    <a:pt x="48" y="363"/>
                    <a:pt x="47" y="375"/>
                  </a:cubicBezTo>
                  <a:cubicBezTo>
                    <a:pt x="44" y="411"/>
                    <a:pt x="43" y="456"/>
                    <a:pt x="65" y="486"/>
                  </a:cubicBezTo>
                  <a:cubicBezTo>
                    <a:pt x="72" y="497"/>
                    <a:pt x="82" y="504"/>
                    <a:pt x="92" y="511"/>
                  </a:cubicBezTo>
                  <a:cubicBezTo>
                    <a:pt x="55" y="503"/>
                    <a:pt x="23" y="476"/>
                    <a:pt x="12" y="439"/>
                  </a:cubicBezTo>
                  <a:close/>
                  <a:moveTo>
                    <a:pt x="398" y="462"/>
                  </a:moveTo>
                  <a:cubicBezTo>
                    <a:pt x="351" y="495"/>
                    <a:pt x="287" y="511"/>
                    <a:pt x="231" y="518"/>
                  </a:cubicBezTo>
                  <a:cubicBezTo>
                    <a:pt x="180" y="524"/>
                    <a:pt x="103" y="527"/>
                    <a:pt x="69" y="480"/>
                  </a:cubicBezTo>
                  <a:cubicBezTo>
                    <a:pt x="47" y="448"/>
                    <a:pt x="52" y="399"/>
                    <a:pt x="55" y="362"/>
                  </a:cubicBezTo>
                  <a:cubicBezTo>
                    <a:pt x="59" y="320"/>
                    <a:pt x="67" y="278"/>
                    <a:pt x="67" y="235"/>
                  </a:cubicBezTo>
                  <a:cubicBezTo>
                    <a:pt x="75" y="240"/>
                    <a:pt x="86" y="241"/>
                    <a:pt x="96" y="242"/>
                  </a:cubicBezTo>
                  <a:cubicBezTo>
                    <a:pt x="99" y="272"/>
                    <a:pt x="101" y="302"/>
                    <a:pt x="102" y="333"/>
                  </a:cubicBezTo>
                  <a:cubicBezTo>
                    <a:pt x="102" y="333"/>
                    <a:pt x="102" y="333"/>
                    <a:pt x="102" y="333"/>
                  </a:cubicBezTo>
                  <a:cubicBezTo>
                    <a:pt x="102" y="333"/>
                    <a:pt x="102" y="332"/>
                    <a:pt x="102" y="332"/>
                  </a:cubicBezTo>
                  <a:cubicBezTo>
                    <a:pt x="103" y="328"/>
                    <a:pt x="95" y="326"/>
                    <a:pt x="95" y="330"/>
                  </a:cubicBezTo>
                  <a:cubicBezTo>
                    <a:pt x="92" y="344"/>
                    <a:pt x="92" y="358"/>
                    <a:pt x="92" y="372"/>
                  </a:cubicBezTo>
                  <a:cubicBezTo>
                    <a:pt x="92" y="373"/>
                    <a:pt x="93" y="375"/>
                    <a:pt x="95" y="375"/>
                  </a:cubicBezTo>
                  <a:cubicBezTo>
                    <a:pt x="98" y="376"/>
                    <a:pt x="101" y="377"/>
                    <a:pt x="104" y="377"/>
                  </a:cubicBezTo>
                  <a:cubicBezTo>
                    <a:pt x="105" y="379"/>
                    <a:pt x="105" y="381"/>
                    <a:pt x="105" y="383"/>
                  </a:cubicBezTo>
                  <a:cubicBezTo>
                    <a:pt x="105" y="384"/>
                    <a:pt x="104" y="384"/>
                    <a:pt x="105" y="385"/>
                  </a:cubicBezTo>
                  <a:cubicBezTo>
                    <a:pt x="107" y="397"/>
                    <a:pt x="107" y="410"/>
                    <a:pt x="107" y="422"/>
                  </a:cubicBezTo>
                  <a:cubicBezTo>
                    <a:pt x="107" y="424"/>
                    <a:pt x="109" y="426"/>
                    <a:pt x="112" y="426"/>
                  </a:cubicBezTo>
                  <a:cubicBezTo>
                    <a:pt x="132" y="419"/>
                    <a:pt x="134" y="401"/>
                    <a:pt x="127" y="383"/>
                  </a:cubicBezTo>
                  <a:cubicBezTo>
                    <a:pt x="127" y="383"/>
                    <a:pt x="127" y="383"/>
                    <a:pt x="127" y="383"/>
                  </a:cubicBezTo>
                  <a:cubicBezTo>
                    <a:pt x="127" y="383"/>
                    <a:pt x="127" y="382"/>
                    <a:pt x="127" y="382"/>
                  </a:cubicBezTo>
                  <a:cubicBezTo>
                    <a:pt x="127" y="380"/>
                    <a:pt x="126" y="379"/>
                    <a:pt x="125" y="379"/>
                  </a:cubicBezTo>
                  <a:cubicBezTo>
                    <a:pt x="128" y="379"/>
                    <a:pt x="131" y="378"/>
                    <a:pt x="134" y="378"/>
                  </a:cubicBezTo>
                  <a:cubicBezTo>
                    <a:pt x="137" y="377"/>
                    <a:pt x="137" y="375"/>
                    <a:pt x="137" y="373"/>
                  </a:cubicBezTo>
                  <a:cubicBezTo>
                    <a:pt x="135" y="361"/>
                    <a:pt x="135" y="349"/>
                    <a:pt x="137" y="337"/>
                  </a:cubicBezTo>
                  <a:cubicBezTo>
                    <a:pt x="137" y="335"/>
                    <a:pt x="136" y="333"/>
                    <a:pt x="133" y="333"/>
                  </a:cubicBezTo>
                  <a:cubicBezTo>
                    <a:pt x="130" y="333"/>
                    <a:pt x="126" y="332"/>
                    <a:pt x="123" y="332"/>
                  </a:cubicBezTo>
                  <a:cubicBezTo>
                    <a:pt x="124" y="331"/>
                    <a:pt x="125" y="330"/>
                    <a:pt x="125" y="329"/>
                  </a:cubicBezTo>
                  <a:cubicBezTo>
                    <a:pt x="122" y="307"/>
                    <a:pt x="120" y="284"/>
                    <a:pt x="119" y="262"/>
                  </a:cubicBezTo>
                  <a:cubicBezTo>
                    <a:pt x="120" y="256"/>
                    <a:pt x="120" y="249"/>
                    <a:pt x="120" y="242"/>
                  </a:cubicBezTo>
                  <a:cubicBezTo>
                    <a:pt x="157" y="242"/>
                    <a:pt x="194" y="237"/>
                    <a:pt x="231" y="236"/>
                  </a:cubicBezTo>
                  <a:cubicBezTo>
                    <a:pt x="263" y="235"/>
                    <a:pt x="295" y="236"/>
                    <a:pt x="327" y="241"/>
                  </a:cubicBezTo>
                  <a:cubicBezTo>
                    <a:pt x="330" y="265"/>
                    <a:pt x="332" y="288"/>
                    <a:pt x="333" y="311"/>
                  </a:cubicBezTo>
                  <a:cubicBezTo>
                    <a:pt x="333" y="312"/>
                    <a:pt x="334" y="313"/>
                    <a:pt x="334" y="313"/>
                  </a:cubicBezTo>
                  <a:cubicBezTo>
                    <a:pt x="333" y="313"/>
                    <a:pt x="333" y="313"/>
                    <a:pt x="332" y="313"/>
                  </a:cubicBezTo>
                  <a:cubicBezTo>
                    <a:pt x="330" y="313"/>
                    <a:pt x="328" y="312"/>
                    <a:pt x="326" y="312"/>
                  </a:cubicBezTo>
                  <a:cubicBezTo>
                    <a:pt x="326" y="312"/>
                    <a:pt x="326" y="312"/>
                    <a:pt x="325" y="312"/>
                  </a:cubicBezTo>
                  <a:cubicBezTo>
                    <a:pt x="325" y="311"/>
                    <a:pt x="324" y="310"/>
                    <a:pt x="322" y="310"/>
                  </a:cubicBezTo>
                  <a:cubicBezTo>
                    <a:pt x="320" y="310"/>
                    <a:pt x="318" y="310"/>
                    <a:pt x="316" y="312"/>
                  </a:cubicBezTo>
                  <a:cubicBezTo>
                    <a:pt x="316" y="314"/>
                    <a:pt x="316" y="315"/>
                    <a:pt x="317" y="316"/>
                  </a:cubicBezTo>
                  <a:cubicBezTo>
                    <a:pt x="316" y="317"/>
                    <a:pt x="316" y="318"/>
                    <a:pt x="316" y="319"/>
                  </a:cubicBezTo>
                  <a:cubicBezTo>
                    <a:pt x="316" y="374"/>
                    <a:pt x="316" y="374"/>
                    <a:pt x="316" y="374"/>
                  </a:cubicBezTo>
                  <a:cubicBezTo>
                    <a:pt x="316" y="376"/>
                    <a:pt x="317" y="378"/>
                    <a:pt x="320" y="378"/>
                  </a:cubicBezTo>
                  <a:cubicBezTo>
                    <a:pt x="324" y="378"/>
                    <a:pt x="329" y="378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1" y="386"/>
                    <a:pt x="331" y="395"/>
                    <a:pt x="334" y="403"/>
                  </a:cubicBezTo>
                  <a:cubicBezTo>
                    <a:pt x="334" y="404"/>
                    <a:pt x="335" y="406"/>
                    <a:pt x="337" y="406"/>
                  </a:cubicBezTo>
                  <a:cubicBezTo>
                    <a:pt x="355" y="406"/>
                    <a:pt x="355" y="406"/>
                    <a:pt x="355" y="406"/>
                  </a:cubicBezTo>
                  <a:cubicBezTo>
                    <a:pt x="357" y="406"/>
                    <a:pt x="359" y="404"/>
                    <a:pt x="359" y="402"/>
                  </a:cubicBezTo>
                  <a:cubicBezTo>
                    <a:pt x="359" y="379"/>
                    <a:pt x="359" y="379"/>
                    <a:pt x="359" y="379"/>
                  </a:cubicBezTo>
                  <a:cubicBezTo>
                    <a:pt x="359" y="377"/>
                    <a:pt x="358" y="376"/>
                    <a:pt x="356" y="376"/>
                  </a:cubicBezTo>
                  <a:cubicBezTo>
                    <a:pt x="359" y="376"/>
                    <a:pt x="362" y="375"/>
                    <a:pt x="365" y="375"/>
                  </a:cubicBezTo>
                  <a:cubicBezTo>
                    <a:pt x="367" y="375"/>
                    <a:pt x="369" y="374"/>
                    <a:pt x="369" y="372"/>
                  </a:cubicBezTo>
                  <a:cubicBezTo>
                    <a:pt x="369" y="324"/>
                    <a:pt x="369" y="324"/>
                    <a:pt x="369" y="324"/>
                  </a:cubicBezTo>
                  <a:cubicBezTo>
                    <a:pt x="369" y="322"/>
                    <a:pt x="367" y="321"/>
                    <a:pt x="366" y="320"/>
                  </a:cubicBezTo>
                  <a:cubicBezTo>
                    <a:pt x="363" y="320"/>
                    <a:pt x="361" y="319"/>
                    <a:pt x="358" y="318"/>
                  </a:cubicBezTo>
                  <a:cubicBezTo>
                    <a:pt x="358" y="318"/>
                    <a:pt x="358" y="318"/>
                    <a:pt x="358" y="317"/>
                  </a:cubicBezTo>
                  <a:cubicBezTo>
                    <a:pt x="364" y="294"/>
                    <a:pt x="364" y="271"/>
                    <a:pt x="362" y="248"/>
                  </a:cubicBezTo>
                  <a:cubicBezTo>
                    <a:pt x="374" y="249"/>
                    <a:pt x="385" y="249"/>
                    <a:pt x="395" y="245"/>
                  </a:cubicBezTo>
                  <a:cubicBezTo>
                    <a:pt x="405" y="240"/>
                    <a:pt x="412" y="233"/>
                    <a:pt x="416" y="224"/>
                  </a:cubicBezTo>
                  <a:cubicBezTo>
                    <a:pt x="416" y="302"/>
                    <a:pt x="478" y="405"/>
                    <a:pt x="398" y="462"/>
                  </a:cubicBezTo>
                  <a:close/>
                  <a:moveTo>
                    <a:pt x="463" y="399"/>
                  </a:moveTo>
                  <a:cubicBezTo>
                    <a:pt x="455" y="425"/>
                    <a:pt x="437" y="444"/>
                    <a:pt x="415" y="457"/>
                  </a:cubicBezTo>
                  <a:cubicBezTo>
                    <a:pt x="456" y="420"/>
                    <a:pt x="449" y="366"/>
                    <a:pt x="438" y="313"/>
                  </a:cubicBezTo>
                  <a:cubicBezTo>
                    <a:pt x="452" y="317"/>
                    <a:pt x="467" y="315"/>
                    <a:pt x="478" y="306"/>
                  </a:cubicBezTo>
                  <a:cubicBezTo>
                    <a:pt x="475" y="337"/>
                    <a:pt x="473" y="369"/>
                    <a:pt x="463" y="3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7AB95396-C11E-479F-84EB-38EC0A5EAD73}"/>
                </a:ext>
              </a:extLst>
            </p:cNvPr>
            <p:cNvSpPr/>
            <p:nvPr/>
          </p:nvSpPr>
          <p:spPr bwMode="auto">
            <a:xfrm>
              <a:off x="4065" y="2325"/>
              <a:ext cx="81" cy="99"/>
            </a:xfrm>
            <a:custGeom>
              <a:gdLst>
                <a:gd fmla="*/ 29 w 30" name="T0"/>
                <a:gd fmla="*/ 20 h 37" name="T1"/>
                <a:gd fmla="*/ 28 w 30" name="T2"/>
                <a:gd fmla="*/ 16 h 37" name="T3"/>
                <a:gd fmla="*/ 28 w 30" name="T4"/>
                <a:gd fmla="*/ 15 h 37" name="T5"/>
                <a:gd fmla="*/ 24 w 30" name="T6"/>
                <a:gd fmla="*/ 2 h 37" name="T7"/>
                <a:gd fmla="*/ 21 w 30" name="T8"/>
                <a:gd fmla="*/ 0 h 37" name="T9"/>
                <a:gd fmla="*/ 3 w 30" name="T10"/>
                <a:gd fmla="*/ 5 h 37" name="T11"/>
                <a:gd fmla="*/ 3 w 30" name="T12"/>
                <a:gd fmla="*/ 6 h 37" name="T13"/>
                <a:gd fmla="*/ 2 w 30" name="T14"/>
                <a:gd fmla="*/ 7 h 37" name="T15"/>
                <a:gd fmla="*/ 2 w 30" name="T16"/>
                <a:gd fmla="*/ 34 h 37" name="T17"/>
                <a:gd fmla="*/ 6 w 30" name="T18"/>
                <a:gd fmla="*/ 37 h 37" name="T19"/>
                <a:gd fmla="*/ 18 w 30" name="T20"/>
                <a:gd fmla="*/ 35 h 37" name="T21"/>
                <a:gd fmla="*/ 29 w 30" name="T22"/>
                <a:gd fmla="*/ 30 h 37" name="T23"/>
                <a:gd fmla="*/ 29 w 30" name="T24"/>
                <a:gd fmla="*/ 20 h 37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7" w="30">
                  <a:moveTo>
                    <a:pt x="29" y="20"/>
                  </a:moveTo>
                  <a:cubicBezTo>
                    <a:pt x="30" y="19"/>
                    <a:pt x="30" y="17"/>
                    <a:pt x="28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7" y="11"/>
                    <a:pt x="26" y="6"/>
                    <a:pt x="24" y="2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5" y="0"/>
                    <a:pt x="7" y="1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0" y="16"/>
                    <a:pt x="2" y="25"/>
                    <a:pt x="2" y="34"/>
                  </a:cubicBezTo>
                  <a:cubicBezTo>
                    <a:pt x="2" y="36"/>
                    <a:pt x="4" y="37"/>
                    <a:pt x="6" y="37"/>
                  </a:cubicBezTo>
                  <a:cubicBezTo>
                    <a:pt x="10" y="37"/>
                    <a:pt x="14" y="36"/>
                    <a:pt x="18" y="35"/>
                  </a:cubicBezTo>
                  <a:cubicBezTo>
                    <a:pt x="21" y="35"/>
                    <a:pt x="27" y="34"/>
                    <a:pt x="29" y="30"/>
                  </a:cubicBezTo>
                  <a:cubicBezTo>
                    <a:pt x="30" y="28"/>
                    <a:pt x="30" y="24"/>
                    <a:pt x="29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6997E69-CA48-4519-96F1-30E032600418}"/>
              </a:ext>
            </a:extLst>
          </p:cNvPr>
          <p:cNvGrpSpPr/>
          <p:nvPr/>
        </p:nvGrpSpPr>
        <p:grpSpPr>
          <a:xfrm>
            <a:off x="1560005" y="1642654"/>
            <a:ext cx="1534799" cy="2012520"/>
            <a:chOff x="4586288" y="1347788"/>
            <a:chExt cx="3044826" cy="3992563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CA51273-40E6-4DF4-A635-ACC392D525A2}"/>
                </a:ext>
              </a:extLst>
            </p:cNvPr>
            <p:cNvGrpSpPr/>
            <p:nvPr/>
          </p:nvGrpSpPr>
          <p:grpSpPr>
            <a:xfrm>
              <a:off x="4586288" y="1568451"/>
              <a:ext cx="3044826" cy="3703638"/>
              <a:chOff x="4586288" y="1568451"/>
              <a:chExt cx="3044826" cy="3703638"/>
            </a:xfrm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E0950EB7-4161-487D-8A40-DBD20BD2B4B2}"/>
                  </a:ext>
                </a:extLst>
              </p:cNvPr>
              <p:cNvSpPr/>
              <p:nvPr/>
            </p:nvSpPr>
            <p:spPr bwMode="auto">
              <a:xfrm>
                <a:off x="4586288" y="1720851"/>
                <a:ext cx="2322513" cy="2646363"/>
              </a:xfrm>
              <a:custGeom>
                <a:gdLst>
                  <a:gd fmla="*/ 524 w 546" name="T0"/>
                  <a:gd fmla="*/ 481 h 623" name="T1"/>
                  <a:gd fmla="*/ 517 w 546" name="T2"/>
                  <a:gd fmla="*/ 485 h 623" name="T3"/>
                  <a:gd fmla="*/ 456 w 546" name="T4"/>
                  <a:gd fmla="*/ 502 h 623" name="T5"/>
                  <a:gd fmla="*/ 399 w 546" name="T6"/>
                  <a:gd fmla="*/ 507 h 623" name="T7"/>
                  <a:gd fmla="*/ 199 w 546" name="T8"/>
                  <a:gd fmla="*/ 476 h 623" name="T9"/>
                  <a:gd fmla="*/ 203 w 546" name="T10"/>
                  <a:gd fmla="*/ 433 h 623" name="T11"/>
                  <a:gd fmla="*/ 173 w 546" name="T12"/>
                  <a:gd fmla="*/ 333 h 623" name="T13"/>
                  <a:gd fmla="*/ 138 w 546" name="T14"/>
                  <a:gd fmla="*/ 319 h 623" name="T15"/>
                  <a:gd fmla="*/ 119 w 546" name="T16"/>
                  <a:gd fmla="*/ 315 h 623" name="T17"/>
                  <a:gd fmla="*/ 101 w 546" name="T18"/>
                  <a:gd fmla="*/ 337 h 623" name="T19"/>
                  <a:gd fmla="*/ 100 w 546" name="T20"/>
                  <a:gd fmla="*/ 339 h 623" name="T21"/>
                  <a:gd fmla="*/ 110 w 546" name="T22"/>
                  <a:gd fmla="*/ 360 h 623" name="T23"/>
                  <a:gd fmla="*/ 117 w 546" name="T24"/>
                  <a:gd fmla="*/ 378 h 623" name="T25"/>
                  <a:gd fmla="*/ 126 w 546" name="T26"/>
                  <a:gd fmla="*/ 400 h 623" name="T27"/>
                  <a:gd fmla="*/ 134 w 546" name="T28"/>
                  <a:gd fmla="*/ 416 h 623" name="T29"/>
                  <a:gd fmla="*/ 141 w 546" name="T30"/>
                  <a:gd fmla="*/ 435 h 623" name="T31"/>
                  <a:gd fmla="*/ 84 w 546" name="T32"/>
                  <a:gd fmla="*/ 351 h 623" name="T33"/>
                  <a:gd fmla="*/ 97 w 546" name="T34"/>
                  <a:gd fmla="*/ 306 h 623" name="T35"/>
                  <a:gd fmla="*/ 97 w 546" name="T36"/>
                  <a:gd fmla="*/ 244 h 623" name="T37"/>
                  <a:gd fmla="*/ 145 w 546" name="T38"/>
                  <a:gd fmla="*/ 195 h 623" name="T39"/>
                  <a:gd fmla="*/ 224 w 546" name="T40"/>
                  <a:gd fmla="*/ 86 h 623" name="T41"/>
                  <a:gd fmla="*/ 346 w 546" name="T42"/>
                  <a:gd fmla="*/ 56 h 623" name="T43"/>
                  <a:gd fmla="*/ 379 w 546" name="T44"/>
                  <a:gd fmla="*/ 53 h 623" name="T45"/>
                  <a:gd fmla="*/ 434 w 546" name="T46"/>
                  <a:gd fmla="*/ 58 h 623" name="T47"/>
                  <a:gd fmla="*/ 461 w 546" name="T48"/>
                  <a:gd fmla="*/ 69 h 623" name="T49"/>
                  <a:gd fmla="*/ 444 w 546" name="T50"/>
                  <a:gd fmla="*/ 41 h 623" name="T51"/>
                  <a:gd fmla="*/ 434 w 546" name="T52"/>
                  <a:gd fmla="*/ 30 h 623" name="T53"/>
                  <a:gd fmla="*/ 369 w 546" name="T54"/>
                  <a:gd fmla="*/ 3 h 623" name="T55"/>
                  <a:gd fmla="*/ 355 w 546" name="T56"/>
                  <a:gd fmla="*/ 3 h 623" name="T57"/>
                  <a:gd fmla="*/ 338 w 546" name="T58"/>
                  <a:gd fmla="*/ 0 h 623" name="T59"/>
                  <a:gd fmla="*/ 98 w 546" name="T60"/>
                  <a:gd fmla="*/ 476 h 623" name="T61"/>
                  <a:gd fmla="*/ 462 w 546" name="T62"/>
                  <a:gd fmla="*/ 545 h 623" name="T63"/>
                  <a:gd fmla="*/ 525 w 546" name="T64"/>
                  <a:gd fmla="*/ 480 h 623" name="T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b="b" l="0" r="r" t="0"/>
                <a:pathLst>
                  <a:path h="623" w="546">
                    <a:moveTo>
                      <a:pt x="525" y="480"/>
                    </a:moveTo>
                    <a:cubicBezTo>
                      <a:pt x="525" y="480"/>
                      <a:pt x="524" y="480"/>
                      <a:pt x="524" y="481"/>
                    </a:cubicBezTo>
                    <a:cubicBezTo>
                      <a:pt x="523" y="481"/>
                      <a:pt x="521" y="481"/>
                      <a:pt x="520" y="483"/>
                    </a:cubicBezTo>
                    <a:cubicBezTo>
                      <a:pt x="519" y="483"/>
                      <a:pt x="518" y="484"/>
                      <a:pt x="517" y="485"/>
                    </a:cubicBezTo>
                    <a:cubicBezTo>
                      <a:pt x="515" y="484"/>
                      <a:pt x="512" y="484"/>
                      <a:pt x="510" y="485"/>
                    </a:cubicBezTo>
                    <a:cubicBezTo>
                      <a:pt x="492" y="492"/>
                      <a:pt x="474" y="498"/>
                      <a:pt x="456" y="502"/>
                    </a:cubicBezTo>
                    <a:cubicBezTo>
                      <a:pt x="455" y="501"/>
                      <a:pt x="454" y="501"/>
                      <a:pt x="453" y="501"/>
                    </a:cubicBezTo>
                    <a:cubicBezTo>
                      <a:pt x="434" y="502"/>
                      <a:pt x="417" y="504"/>
                      <a:pt x="399" y="507"/>
                    </a:cubicBezTo>
                    <a:cubicBezTo>
                      <a:pt x="395" y="506"/>
                      <a:pt x="391" y="505"/>
                      <a:pt x="386" y="506"/>
                    </a:cubicBezTo>
                    <a:cubicBezTo>
                      <a:pt x="324" y="514"/>
                      <a:pt x="256" y="505"/>
                      <a:pt x="199" y="476"/>
                    </a:cubicBezTo>
                    <a:cubicBezTo>
                      <a:pt x="199" y="475"/>
                      <a:pt x="200" y="474"/>
                      <a:pt x="200" y="473"/>
                    </a:cubicBezTo>
                    <a:cubicBezTo>
                      <a:pt x="201" y="459"/>
                      <a:pt x="202" y="446"/>
                      <a:pt x="203" y="433"/>
                    </a:cubicBezTo>
                    <a:cubicBezTo>
                      <a:pt x="213" y="394"/>
                      <a:pt x="212" y="354"/>
                      <a:pt x="174" y="334"/>
                    </a:cubicBezTo>
                    <a:cubicBezTo>
                      <a:pt x="173" y="334"/>
                      <a:pt x="173" y="334"/>
                      <a:pt x="173" y="333"/>
                    </a:cubicBezTo>
                    <a:cubicBezTo>
                      <a:pt x="170" y="326"/>
                      <a:pt x="162" y="321"/>
                      <a:pt x="155" y="323"/>
                    </a:cubicBezTo>
                    <a:cubicBezTo>
                      <a:pt x="150" y="318"/>
                      <a:pt x="143" y="316"/>
                      <a:pt x="138" y="319"/>
                    </a:cubicBezTo>
                    <a:cubicBezTo>
                      <a:pt x="134" y="313"/>
                      <a:pt x="126" y="312"/>
                      <a:pt x="120" y="315"/>
                    </a:cubicBezTo>
                    <a:cubicBezTo>
                      <a:pt x="120" y="315"/>
                      <a:pt x="119" y="315"/>
                      <a:pt x="119" y="315"/>
                    </a:cubicBezTo>
                    <a:cubicBezTo>
                      <a:pt x="105" y="303"/>
                      <a:pt x="85" y="323"/>
                      <a:pt x="99" y="335"/>
                    </a:cubicBezTo>
                    <a:cubicBezTo>
                      <a:pt x="100" y="335"/>
                      <a:pt x="101" y="336"/>
                      <a:pt x="101" y="337"/>
                    </a:cubicBezTo>
                    <a:cubicBezTo>
                      <a:pt x="100" y="337"/>
                      <a:pt x="100" y="338"/>
                      <a:pt x="99" y="339"/>
                    </a:cubicBezTo>
                    <a:cubicBezTo>
                      <a:pt x="100" y="339"/>
                      <a:pt x="100" y="339"/>
                      <a:pt x="100" y="339"/>
                    </a:cubicBezTo>
                    <a:cubicBezTo>
                      <a:pt x="100" y="340"/>
                      <a:pt x="99" y="341"/>
                      <a:pt x="98" y="342"/>
                    </a:cubicBezTo>
                    <a:cubicBezTo>
                      <a:pt x="96" y="352"/>
                      <a:pt x="102" y="359"/>
                      <a:pt x="110" y="360"/>
                    </a:cubicBezTo>
                    <a:cubicBezTo>
                      <a:pt x="109" y="362"/>
                      <a:pt x="109" y="363"/>
                      <a:pt x="109" y="365"/>
                    </a:cubicBezTo>
                    <a:cubicBezTo>
                      <a:pt x="108" y="371"/>
                      <a:pt x="112" y="375"/>
                      <a:pt x="117" y="378"/>
                    </a:cubicBezTo>
                    <a:cubicBezTo>
                      <a:pt x="116" y="386"/>
                      <a:pt x="122" y="392"/>
                      <a:pt x="128" y="393"/>
                    </a:cubicBezTo>
                    <a:cubicBezTo>
                      <a:pt x="128" y="395"/>
                      <a:pt x="127" y="398"/>
                      <a:pt x="126" y="400"/>
                    </a:cubicBezTo>
                    <a:cubicBezTo>
                      <a:pt x="124" y="407"/>
                      <a:pt x="128" y="413"/>
                      <a:pt x="134" y="416"/>
                    </a:cubicBezTo>
                    <a:cubicBezTo>
                      <a:pt x="134" y="416"/>
                      <a:pt x="134" y="416"/>
                      <a:pt x="134" y="416"/>
                    </a:cubicBezTo>
                    <a:cubicBezTo>
                      <a:pt x="130" y="424"/>
                      <a:pt x="135" y="430"/>
                      <a:pt x="141" y="433"/>
                    </a:cubicBezTo>
                    <a:cubicBezTo>
                      <a:pt x="141" y="434"/>
                      <a:pt x="141" y="434"/>
                      <a:pt x="141" y="435"/>
                    </a:cubicBezTo>
                    <a:cubicBezTo>
                      <a:pt x="141" y="436"/>
                      <a:pt x="141" y="436"/>
                      <a:pt x="140" y="437"/>
                    </a:cubicBezTo>
                    <a:cubicBezTo>
                      <a:pt x="116" y="414"/>
                      <a:pt x="96" y="385"/>
                      <a:pt x="84" y="351"/>
                    </a:cubicBezTo>
                    <a:cubicBezTo>
                      <a:pt x="76" y="327"/>
                      <a:pt x="73" y="303"/>
                      <a:pt x="75" y="280"/>
                    </a:cubicBezTo>
                    <a:cubicBezTo>
                      <a:pt x="79" y="291"/>
                      <a:pt x="86" y="301"/>
                      <a:pt x="97" y="306"/>
                    </a:cubicBezTo>
                    <a:cubicBezTo>
                      <a:pt x="114" y="314"/>
                      <a:pt x="128" y="289"/>
                      <a:pt x="112" y="281"/>
                    </a:cubicBezTo>
                    <a:cubicBezTo>
                      <a:pt x="98" y="275"/>
                      <a:pt x="97" y="257"/>
                      <a:pt x="97" y="244"/>
                    </a:cubicBezTo>
                    <a:cubicBezTo>
                      <a:pt x="97" y="237"/>
                      <a:pt x="94" y="233"/>
                      <a:pt x="89" y="231"/>
                    </a:cubicBezTo>
                    <a:cubicBezTo>
                      <a:pt x="110" y="222"/>
                      <a:pt x="129" y="209"/>
                      <a:pt x="145" y="195"/>
                    </a:cubicBezTo>
                    <a:cubicBezTo>
                      <a:pt x="188" y="177"/>
                      <a:pt x="250" y="132"/>
                      <a:pt x="224" y="86"/>
                    </a:cubicBezTo>
                    <a:cubicBezTo>
                      <a:pt x="224" y="86"/>
                      <a:pt x="224" y="86"/>
                      <a:pt x="224" y="86"/>
                    </a:cubicBezTo>
                    <a:cubicBezTo>
                      <a:pt x="261" y="68"/>
                      <a:pt x="300" y="58"/>
                      <a:pt x="338" y="58"/>
                    </a:cubicBezTo>
                    <a:cubicBezTo>
                      <a:pt x="341" y="58"/>
                      <a:pt x="344" y="57"/>
                      <a:pt x="346" y="56"/>
                    </a:cubicBezTo>
                    <a:cubicBezTo>
                      <a:pt x="348" y="57"/>
                      <a:pt x="350" y="58"/>
                      <a:pt x="353" y="57"/>
                    </a:cubicBezTo>
                    <a:cubicBezTo>
                      <a:pt x="361" y="55"/>
                      <a:pt x="370" y="54"/>
                      <a:pt x="379" y="53"/>
                    </a:cubicBezTo>
                    <a:cubicBezTo>
                      <a:pt x="395" y="58"/>
                      <a:pt x="413" y="60"/>
                      <a:pt x="429" y="60"/>
                    </a:cubicBezTo>
                    <a:cubicBezTo>
                      <a:pt x="431" y="60"/>
                      <a:pt x="433" y="59"/>
                      <a:pt x="434" y="58"/>
                    </a:cubicBezTo>
                    <a:cubicBezTo>
                      <a:pt x="438" y="62"/>
                      <a:pt x="441" y="65"/>
                      <a:pt x="444" y="69"/>
                    </a:cubicBezTo>
                    <a:cubicBezTo>
                      <a:pt x="449" y="76"/>
                      <a:pt x="458" y="74"/>
                      <a:pt x="461" y="69"/>
                    </a:cubicBezTo>
                    <a:cubicBezTo>
                      <a:pt x="470" y="70"/>
                      <a:pt x="477" y="57"/>
                      <a:pt x="467" y="52"/>
                    </a:cubicBezTo>
                    <a:cubicBezTo>
                      <a:pt x="459" y="48"/>
                      <a:pt x="452" y="44"/>
                      <a:pt x="444" y="41"/>
                    </a:cubicBezTo>
                    <a:cubicBezTo>
                      <a:pt x="442" y="40"/>
                      <a:pt x="440" y="38"/>
                      <a:pt x="438" y="36"/>
                    </a:cubicBezTo>
                    <a:cubicBezTo>
                      <a:pt x="437" y="34"/>
                      <a:pt x="436" y="31"/>
                      <a:pt x="434" y="30"/>
                    </a:cubicBezTo>
                    <a:cubicBezTo>
                      <a:pt x="429" y="28"/>
                      <a:pt x="425" y="26"/>
                      <a:pt x="420" y="23"/>
                    </a:cubicBezTo>
                    <a:cubicBezTo>
                      <a:pt x="405" y="14"/>
                      <a:pt x="387" y="7"/>
                      <a:pt x="369" y="3"/>
                    </a:cubicBezTo>
                    <a:cubicBezTo>
                      <a:pt x="367" y="2"/>
                      <a:pt x="364" y="3"/>
                      <a:pt x="362" y="4"/>
                    </a:cubicBezTo>
                    <a:cubicBezTo>
                      <a:pt x="360" y="3"/>
                      <a:pt x="357" y="3"/>
                      <a:pt x="355" y="3"/>
                    </a:cubicBezTo>
                    <a:cubicBezTo>
                      <a:pt x="354" y="2"/>
                      <a:pt x="352" y="3"/>
                      <a:pt x="351" y="3"/>
                    </a:cubicBezTo>
                    <a:cubicBezTo>
                      <a:pt x="348" y="1"/>
                      <a:pt x="343" y="0"/>
                      <a:pt x="338" y="0"/>
                    </a:cubicBezTo>
                    <a:cubicBezTo>
                      <a:pt x="167" y="0"/>
                      <a:pt x="0" y="150"/>
                      <a:pt x="21" y="328"/>
                    </a:cubicBezTo>
                    <a:cubicBezTo>
                      <a:pt x="28" y="388"/>
                      <a:pt x="57" y="438"/>
                      <a:pt x="98" y="476"/>
                    </a:cubicBezTo>
                    <a:cubicBezTo>
                      <a:pt x="91" y="478"/>
                      <a:pt x="86" y="486"/>
                      <a:pt x="93" y="491"/>
                    </a:cubicBezTo>
                    <a:cubicBezTo>
                      <a:pt x="189" y="573"/>
                      <a:pt x="350" y="623"/>
                      <a:pt x="462" y="545"/>
                    </a:cubicBezTo>
                    <a:cubicBezTo>
                      <a:pt x="491" y="533"/>
                      <a:pt x="518" y="518"/>
                      <a:pt x="538" y="494"/>
                    </a:cubicBezTo>
                    <a:cubicBezTo>
                      <a:pt x="546" y="484"/>
                      <a:pt x="533" y="471"/>
                      <a:pt x="525" y="480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E1707B76-A750-4AEE-B538-A96A736680EA}"/>
                  </a:ext>
                </a:extLst>
              </p:cNvPr>
              <p:cNvSpPr/>
              <p:nvPr/>
            </p:nvSpPr>
            <p:spPr bwMode="auto">
              <a:xfrm>
                <a:off x="6784976" y="3190876"/>
                <a:ext cx="246063" cy="276225"/>
              </a:xfrm>
              <a:custGeom>
                <a:gdLst>
                  <a:gd fmla="*/ 53 w 58" name="T0"/>
                  <a:gd fmla="*/ 29 h 65" name="T1"/>
                  <a:gd fmla="*/ 57 w 58" name="T2"/>
                  <a:gd fmla="*/ 15 h 65" name="T3"/>
                  <a:gd fmla="*/ 44 w 58" name="T4"/>
                  <a:gd fmla="*/ 3 h 65" name="T5"/>
                  <a:gd fmla="*/ 36 w 58" name="T6"/>
                  <a:gd fmla="*/ 5 h 65" name="T7"/>
                  <a:gd fmla="*/ 33 w 58" name="T8"/>
                  <a:gd fmla="*/ 10 h 65" name="T9"/>
                  <a:gd fmla="*/ 14 w 58" name="T10"/>
                  <a:gd fmla="*/ 0 h 65" name="T11"/>
                  <a:gd fmla="*/ 5 w 58" name="T12"/>
                  <a:gd fmla="*/ 7 h 65" name="T13"/>
                  <a:gd fmla="*/ 16 w 58" name="T14"/>
                  <a:gd fmla="*/ 57 h 65" name="T15"/>
                  <a:gd fmla="*/ 22 w 58" name="T16"/>
                  <a:gd fmla="*/ 61 h 65" name="T17"/>
                  <a:gd fmla="*/ 37 w 58" name="T18"/>
                  <a:gd fmla="*/ 60 h 65" name="T19"/>
                  <a:gd fmla="*/ 45 w 58" name="T20"/>
                  <a:gd fmla="*/ 47 h 65" name="T21"/>
                  <a:gd fmla="*/ 46 w 58" name="T22"/>
                  <a:gd fmla="*/ 46 h 65" name="T23"/>
                  <a:gd fmla="*/ 53 w 58" name="T24"/>
                  <a:gd fmla="*/ 29 h 65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5" w="57">
                    <a:moveTo>
                      <a:pt x="53" y="29"/>
                    </a:moveTo>
                    <a:cubicBezTo>
                      <a:pt x="55" y="24"/>
                      <a:pt x="56" y="20"/>
                      <a:pt x="57" y="15"/>
                    </a:cubicBezTo>
                    <a:cubicBezTo>
                      <a:pt x="58" y="7"/>
                      <a:pt x="50" y="1"/>
                      <a:pt x="44" y="3"/>
                    </a:cubicBezTo>
                    <a:cubicBezTo>
                      <a:pt x="41" y="2"/>
                      <a:pt x="38" y="3"/>
                      <a:pt x="36" y="5"/>
                    </a:cubicBezTo>
                    <a:cubicBezTo>
                      <a:pt x="35" y="7"/>
                      <a:pt x="34" y="8"/>
                      <a:pt x="33" y="10"/>
                    </a:cubicBezTo>
                    <a:cubicBezTo>
                      <a:pt x="28" y="4"/>
                      <a:pt x="23" y="1"/>
                      <a:pt x="14" y="0"/>
                    </a:cubicBezTo>
                    <a:cubicBezTo>
                      <a:pt x="10" y="0"/>
                      <a:pt x="6" y="3"/>
                      <a:pt x="5" y="7"/>
                    </a:cubicBezTo>
                    <a:cubicBezTo>
                      <a:pt x="0" y="25"/>
                      <a:pt x="5" y="43"/>
                      <a:pt x="16" y="57"/>
                    </a:cubicBezTo>
                    <a:cubicBezTo>
                      <a:pt x="17" y="60"/>
                      <a:pt x="20" y="61"/>
                      <a:pt x="22" y="61"/>
                    </a:cubicBezTo>
                    <a:cubicBezTo>
                      <a:pt x="26" y="65"/>
                      <a:pt x="33" y="65"/>
                      <a:pt x="37" y="60"/>
                    </a:cubicBezTo>
                    <a:cubicBezTo>
                      <a:pt x="40" y="56"/>
                      <a:pt x="43" y="51"/>
                      <a:pt x="45" y="47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50" y="40"/>
                      <a:pt x="52" y="35"/>
                      <a:pt x="53" y="29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0C9E25E5-8D50-4E6B-B727-EA13EFAB6A68}"/>
                  </a:ext>
                </a:extLst>
              </p:cNvPr>
              <p:cNvSpPr/>
              <p:nvPr/>
            </p:nvSpPr>
            <p:spPr bwMode="auto">
              <a:xfrm>
                <a:off x="5743576" y="2673351"/>
                <a:ext cx="611188" cy="879475"/>
              </a:xfrm>
              <a:custGeom>
                <a:gdLst>
                  <a:gd fmla="*/ 131 w 144" name="T0"/>
                  <a:gd fmla="*/ 20 h 207" name="T1"/>
                  <a:gd fmla="*/ 131 w 144" name="T2"/>
                  <a:gd fmla="*/ 15 h 207" name="T3"/>
                  <a:gd fmla="*/ 116 w 144" name="T4"/>
                  <a:gd fmla="*/ 1 h 207" name="T5"/>
                  <a:gd fmla="*/ 102 w 144" name="T6"/>
                  <a:gd fmla="*/ 3 h 207" name="T7"/>
                  <a:gd fmla="*/ 75 w 144" name="T8"/>
                  <a:gd fmla="*/ 12 h 207" name="T9"/>
                  <a:gd fmla="*/ 69 w 144" name="T10"/>
                  <a:gd fmla="*/ 11 h 207" name="T11"/>
                  <a:gd fmla="*/ 41 w 144" name="T12"/>
                  <a:gd fmla="*/ 20 h 207" name="T13"/>
                  <a:gd fmla="*/ 25 w 144" name="T14"/>
                  <a:gd fmla="*/ 23 h 207" name="T15"/>
                  <a:gd fmla="*/ 6 w 144" name="T16"/>
                  <a:gd fmla="*/ 35 h 207" name="T17"/>
                  <a:gd fmla="*/ 4 w 144" name="T18"/>
                  <a:gd fmla="*/ 53 h 207" name="T19"/>
                  <a:gd fmla="*/ 46 w 144" name="T20"/>
                  <a:gd fmla="*/ 114 h 207" name="T21"/>
                  <a:gd fmla="*/ 60 w 144" name="T22"/>
                  <a:gd fmla="*/ 193 h 207" name="T23"/>
                  <a:gd fmla="*/ 87 w 144" name="T24"/>
                  <a:gd fmla="*/ 193 h 207" name="T25"/>
                  <a:gd fmla="*/ 113 w 144" name="T26"/>
                  <a:gd fmla="*/ 93 h 207" name="T27"/>
                  <a:gd fmla="*/ 117 w 144" name="T28"/>
                  <a:gd fmla="*/ 89 h 207" name="T29"/>
                  <a:gd fmla="*/ 141 w 144" name="T30"/>
                  <a:gd fmla="*/ 41 h 207" name="T31"/>
                  <a:gd fmla="*/ 131 w 144" name="T32"/>
                  <a:gd fmla="*/ 20 h 207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206" w="144">
                    <a:moveTo>
                      <a:pt x="131" y="20"/>
                    </a:moveTo>
                    <a:cubicBezTo>
                      <a:pt x="131" y="18"/>
                      <a:pt x="131" y="16"/>
                      <a:pt x="131" y="15"/>
                    </a:cubicBezTo>
                    <a:cubicBezTo>
                      <a:pt x="130" y="8"/>
                      <a:pt x="125" y="0"/>
                      <a:pt x="116" y="1"/>
                    </a:cubicBezTo>
                    <a:cubicBezTo>
                      <a:pt x="111" y="1"/>
                      <a:pt x="106" y="2"/>
                      <a:pt x="102" y="3"/>
                    </a:cubicBezTo>
                    <a:cubicBezTo>
                      <a:pt x="93" y="2"/>
                      <a:pt x="84" y="6"/>
                      <a:pt x="75" y="12"/>
                    </a:cubicBezTo>
                    <a:cubicBezTo>
                      <a:pt x="73" y="11"/>
                      <a:pt x="71" y="11"/>
                      <a:pt x="69" y="11"/>
                    </a:cubicBezTo>
                    <a:cubicBezTo>
                      <a:pt x="57" y="9"/>
                      <a:pt x="48" y="13"/>
                      <a:pt x="41" y="20"/>
                    </a:cubicBezTo>
                    <a:cubicBezTo>
                      <a:pt x="34" y="19"/>
                      <a:pt x="29" y="20"/>
                      <a:pt x="25" y="23"/>
                    </a:cubicBezTo>
                    <a:cubicBezTo>
                      <a:pt x="17" y="24"/>
                      <a:pt x="9" y="28"/>
                      <a:pt x="6" y="35"/>
                    </a:cubicBezTo>
                    <a:cubicBezTo>
                      <a:pt x="2" y="40"/>
                      <a:pt x="0" y="48"/>
                      <a:pt x="4" y="53"/>
                    </a:cubicBezTo>
                    <a:cubicBezTo>
                      <a:pt x="19" y="73"/>
                      <a:pt x="37" y="90"/>
                      <a:pt x="46" y="114"/>
                    </a:cubicBezTo>
                    <a:cubicBezTo>
                      <a:pt x="55" y="139"/>
                      <a:pt x="51" y="167"/>
                      <a:pt x="60" y="193"/>
                    </a:cubicBezTo>
                    <a:cubicBezTo>
                      <a:pt x="64" y="206"/>
                      <a:pt x="84" y="207"/>
                      <a:pt x="87" y="193"/>
                    </a:cubicBezTo>
                    <a:cubicBezTo>
                      <a:pt x="94" y="166"/>
                      <a:pt x="114" y="126"/>
                      <a:pt x="113" y="93"/>
                    </a:cubicBezTo>
                    <a:cubicBezTo>
                      <a:pt x="114" y="92"/>
                      <a:pt x="115" y="91"/>
                      <a:pt x="117" y="89"/>
                    </a:cubicBezTo>
                    <a:cubicBezTo>
                      <a:pt x="126" y="74"/>
                      <a:pt x="133" y="58"/>
                      <a:pt x="141" y="41"/>
                    </a:cubicBezTo>
                    <a:cubicBezTo>
                      <a:pt x="144" y="32"/>
                      <a:pt x="139" y="22"/>
                      <a:pt x="131" y="20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C19788B0-3FB3-42EE-8E9F-FA53402809C7}"/>
                  </a:ext>
                </a:extLst>
              </p:cNvPr>
              <p:cNvSpPr/>
              <p:nvPr/>
            </p:nvSpPr>
            <p:spPr bwMode="auto">
              <a:xfrm>
                <a:off x="5799138" y="2009776"/>
                <a:ext cx="1214438" cy="981075"/>
              </a:xfrm>
              <a:custGeom>
                <a:gdLst>
                  <a:gd fmla="*/ 274 w 286" name="T0"/>
                  <a:gd fmla="*/ 200 h 231" name="T1"/>
                  <a:gd fmla="*/ 241 w 286" name="T2"/>
                  <a:gd fmla="*/ 175 h 231" name="T3"/>
                  <a:gd fmla="*/ 253 w 286" name="T4"/>
                  <a:gd fmla="*/ 178 h 231" name="T5"/>
                  <a:gd fmla="*/ 261 w 286" name="T6"/>
                  <a:gd fmla="*/ 183 h 231" name="T7"/>
                  <a:gd fmla="*/ 282 w 286" name="T8"/>
                  <a:gd fmla="*/ 168 h 231" name="T9"/>
                  <a:gd fmla="*/ 278 w 286" name="T10"/>
                  <a:gd fmla="*/ 156 h 231" name="T11"/>
                  <a:gd fmla="*/ 274 w 286" name="T12"/>
                  <a:gd fmla="*/ 153 h 231" name="T13"/>
                  <a:gd fmla="*/ 217 w 286" name="T14"/>
                  <a:gd fmla="*/ 83 h 231" name="T15"/>
                  <a:gd fmla="*/ 157 w 286" name="T16"/>
                  <a:gd fmla="*/ 26 h 231" name="T17"/>
                  <a:gd fmla="*/ 151 w 286" name="T18"/>
                  <a:gd fmla="*/ 8 h 231" name="T19"/>
                  <a:gd fmla="*/ 133 w 286" name="T20"/>
                  <a:gd fmla="*/ 2 h 231" name="T21"/>
                  <a:gd fmla="*/ 116 w 286" name="T22"/>
                  <a:gd fmla="*/ 20 h 231" name="T23"/>
                  <a:gd fmla="*/ 116 w 286" name="T24"/>
                  <a:gd fmla="*/ 20 h 231" name="T25"/>
                  <a:gd fmla="*/ 115 w 286" name="T26"/>
                  <a:gd fmla="*/ 20 h 231" name="T27"/>
                  <a:gd fmla="*/ 111 w 286" name="T28"/>
                  <a:gd fmla="*/ 24 h 231" name="T29"/>
                  <a:gd fmla="*/ 105 w 286" name="T30"/>
                  <a:gd fmla="*/ 30 h 231" name="T31"/>
                  <a:gd fmla="*/ 81 w 286" name="T32"/>
                  <a:gd fmla="*/ 38 h 231" name="T33"/>
                  <a:gd fmla="*/ 66 w 286" name="T34"/>
                  <a:gd fmla="*/ 43 h 231" name="T35"/>
                  <a:gd fmla="*/ 66 w 286" name="T36"/>
                  <a:gd fmla="*/ 43 h 231" name="T37"/>
                  <a:gd fmla="*/ 16 w 286" name="T38"/>
                  <a:gd fmla="*/ 62 h 231" name="T39"/>
                  <a:gd fmla="*/ 16 w 286" name="T40"/>
                  <a:gd fmla="*/ 89 h 231" name="T41"/>
                  <a:gd fmla="*/ 24 w 286" name="T42"/>
                  <a:gd fmla="*/ 90 h 231" name="T43"/>
                  <a:gd fmla="*/ 27 w 286" name="T44"/>
                  <a:gd fmla="*/ 93 h 231" name="T45"/>
                  <a:gd fmla="*/ 38 w 286" name="T46"/>
                  <a:gd fmla="*/ 97 h 231" name="T47"/>
                  <a:gd fmla="*/ 39 w 286" name="T48"/>
                  <a:gd fmla="*/ 98 h 231" name="T49"/>
                  <a:gd fmla="*/ 35 w 286" name="T50"/>
                  <a:gd fmla="*/ 105 h 231" name="T51"/>
                  <a:gd fmla="*/ 25 w 286" name="T52"/>
                  <a:gd fmla="*/ 107 h 231" name="T53"/>
                  <a:gd fmla="*/ 15 w 286" name="T54"/>
                  <a:gd fmla="*/ 122 h 231" name="T55"/>
                  <a:gd fmla="*/ 37 w 286" name="T56"/>
                  <a:gd fmla="*/ 138 h 231" name="T57"/>
                  <a:gd fmla="*/ 49 w 286" name="T58"/>
                  <a:gd fmla="*/ 136 h 231" name="T59"/>
                  <a:gd fmla="*/ 49 w 286" name="T60"/>
                  <a:gd fmla="*/ 136 h 231" name="T61"/>
                  <a:gd fmla="*/ 76 w 286" name="T62"/>
                  <a:gd fmla="*/ 135 h 231" name="T63"/>
                  <a:gd fmla="*/ 86 w 286" name="T64"/>
                  <a:gd fmla="*/ 125 h 231" name="T65"/>
                  <a:gd fmla="*/ 151 w 286" name="T66"/>
                  <a:gd fmla="*/ 119 h 231" name="T67"/>
                  <a:gd fmla="*/ 207 w 286" name="T68"/>
                  <a:gd fmla="*/ 155 h 231" name="T69"/>
                  <a:gd fmla="*/ 203 w 286" name="T70"/>
                  <a:gd fmla="*/ 173 h 231" name="T71"/>
                  <a:gd fmla="*/ 266 w 286" name="T72"/>
                  <a:gd fmla="*/ 228 h 231" name="T73"/>
                  <a:gd fmla="*/ 284 w 286" name="T74"/>
                  <a:gd fmla="*/ 218 h 231" name="T75"/>
                  <a:gd fmla="*/ 274 w 286" name="T76"/>
                  <a:gd fmla="*/ 200 h 231" name="T7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b="b" l="0" r="r" t="0"/>
                <a:pathLst>
                  <a:path h="231" w="286">
                    <a:moveTo>
                      <a:pt x="274" y="200"/>
                    </a:moveTo>
                    <a:cubicBezTo>
                      <a:pt x="262" y="195"/>
                      <a:pt x="250" y="185"/>
                      <a:pt x="241" y="175"/>
                    </a:cubicBezTo>
                    <a:cubicBezTo>
                      <a:pt x="244" y="176"/>
                      <a:pt x="248" y="177"/>
                      <a:pt x="253" y="178"/>
                    </a:cubicBezTo>
                    <a:cubicBezTo>
                      <a:pt x="255" y="180"/>
                      <a:pt x="258" y="182"/>
                      <a:pt x="261" y="183"/>
                    </a:cubicBezTo>
                    <a:cubicBezTo>
                      <a:pt x="272" y="190"/>
                      <a:pt x="283" y="179"/>
                      <a:pt x="282" y="168"/>
                    </a:cubicBezTo>
                    <a:cubicBezTo>
                      <a:pt x="282" y="164"/>
                      <a:pt x="281" y="159"/>
                      <a:pt x="278" y="156"/>
                    </a:cubicBezTo>
                    <a:cubicBezTo>
                      <a:pt x="277" y="155"/>
                      <a:pt x="276" y="154"/>
                      <a:pt x="274" y="153"/>
                    </a:cubicBezTo>
                    <a:cubicBezTo>
                      <a:pt x="261" y="127"/>
                      <a:pt x="243" y="95"/>
                      <a:pt x="217" y="83"/>
                    </a:cubicBezTo>
                    <a:cubicBezTo>
                      <a:pt x="202" y="58"/>
                      <a:pt x="182" y="35"/>
                      <a:pt x="157" y="26"/>
                    </a:cubicBezTo>
                    <a:cubicBezTo>
                      <a:pt x="159" y="20"/>
                      <a:pt x="157" y="11"/>
                      <a:pt x="151" y="8"/>
                    </a:cubicBezTo>
                    <a:cubicBezTo>
                      <a:pt x="144" y="5"/>
                      <a:pt x="141" y="3"/>
                      <a:pt x="133" y="2"/>
                    </a:cubicBezTo>
                    <a:cubicBezTo>
                      <a:pt x="123" y="0"/>
                      <a:pt x="112" y="8"/>
                      <a:pt x="116" y="20"/>
                    </a:cubicBezTo>
                    <a:cubicBezTo>
                      <a:pt x="116" y="20"/>
                      <a:pt x="116" y="20"/>
                      <a:pt x="116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3" y="21"/>
                      <a:pt x="112" y="22"/>
                      <a:pt x="111" y="24"/>
                    </a:cubicBezTo>
                    <a:cubicBezTo>
                      <a:pt x="109" y="26"/>
                      <a:pt x="107" y="27"/>
                      <a:pt x="105" y="30"/>
                    </a:cubicBezTo>
                    <a:cubicBezTo>
                      <a:pt x="97" y="32"/>
                      <a:pt x="89" y="35"/>
                      <a:pt x="81" y="38"/>
                    </a:cubicBezTo>
                    <a:cubicBezTo>
                      <a:pt x="76" y="39"/>
                      <a:pt x="71" y="41"/>
                      <a:pt x="66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49" y="49"/>
                      <a:pt x="32" y="55"/>
                      <a:pt x="16" y="62"/>
                    </a:cubicBezTo>
                    <a:cubicBezTo>
                      <a:pt x="4" y="66"/>
                      <a:pt x="0" y="86"/>
                      <a:pt x="16" y="89"/>
                    </a:cubicBezTo>
                    <a:cubicBezTo>
                      <a:pt x="19" y="90"/>
                      <a:pt x="21" y="90"/>
                      <a:pt x="24" y="90"/>
                    </a:cubicBezTo>
                    <a:cubicBezTo>
                      <a:pt x="25" y="91"/>
                      <a:pt x="26" y="92"/>
                      <a:pt x="27" y="93"/>
                    </a:cubicBezTo>
                    <a:cubicBezTo>
                      <a:pt x="31" y="94"/>
                      <a:pt x="35" y="96"/>
                      <a:pt x="38" y="97"/>
                    </a:cubicBezTo>
                    <a:cubicBezTo>
                      <a:pt x="38" y="97"/>
                      <a:pt x="39" y="98"/>
                      <a:pt x="39" y="98"/>
                    </a:cubicBezTo>
                    <a:cubicBezTo>
                      <a:pt x="37" y="100"/>
                      <a:pt x="36" y="102"/>
                      <a:pt x="35" y="105"/>
                    </a:cubicBezTo>
                    <a:cubicBezTo>
                      <a:pt x="32" y="105"/>
                      <a:pt x="29" y="106"/>
                      <a:pt x="25" y="107"/>
                    </a:cubicBezTo>
                    <a:cubicBezTo>
                      <a:pt x="19" y="109"/>
                      <a:pt x="15" y="115"/>
                      <a:pt x="15" y="122"/>
                    </a:cubicBezTo>
                    <a:cubicBezTo>
                      <a:pt x="13" y="132"/>
                      <a:pt x="24" y="145"/>
                      <a:pt x="37" y="138"/>
                    </a:cubicBezTo>
                    <a:cubicBezTo>
                      <a:pt x="41" y="137"/>
                      <a:pt x="45" y="136"/>
                      <a:pt x="49" y="136"/>
                    </a:cubicBezTo>
                    <a:cubicBezTo>
                      <a:pt x="49" y="136"/>
                      <a:pt x="49" y="136"/>
                      <a:pt x="49" y="136"/>
                    </a:cubicBezTo>
                    <a:cubicBezTo>
                      <a:pt x="57" y="138"/>
                      <a:pt x="68" y="137"/>
                      <a:pt x="76" y="135"/>
                    </a:cubicBezTo>
                    <a:cubicBezTo>
                      <a:pt x="81" y="133"/>
                      <a:pt x="84" y="129"/>
                      <a:pt x="86" y="125"/>
                    </a:cubicBezTo>
                    <a:cubicBezTo>
                      <a:pt x="107" y="127"/>
                      <a:pt x="131" y="127"/>
                      <a:pt x="151" y="119"/>
                    </a:cubicBezTo>
                    <a:cubicBezTo>
                      <a:pt x="170" y="131"/>
                      <a:pt x="188" y="143"/>
                      <a:pt x="207" y="155"/>
                    </a:cubicBezTo>
                    <a:cubicBezTo>
                      <a:pt x="201" y="159"/>
                      <a:pt x="198" y="166"/>
                      <a:pt x="203" y="173"/>
                    </a:cubicBezTo>
                    <a:cubicBezTo>
                      <a:pt x="219" y="196"/>
                      <a:pt x="240" y="217"/>
                      <a:pt x="266" y="228"/>
                    </a:cubicBezTo>
                    <a:cubicBezTo>
                      <a:pt x="274" y="231"/>
                      <a:pt x="282" y="224"/>
                      <a:pt x="284" y="218"/>
                    </a:cubicBezTo>
                    <a:cubicBezTo>
                      <a:pt x="286" y="209"/>
                      <a:pt x="281" y="203"/>
                      <a:pt x="274" y="200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68CBD6B1-8682-4C1F-9CC9-F1498A4B8012}"/>
                  </a:ext>
                </a:extLst>
              </p:cNvPr>
              <p:cNvSpPr/>
              <p:nvPr/>
            </p:nvSpPr>
            <p:spPr bwMode="auto">
              <a:xfrm>
                <a:off x="4727576" y="1568451"/>
                <a:ext cx="2903538" cy="2973388"/>
              </a:xfrm>
              <a:custGeom>
                <a:gdLst>
                  <a:gd fmla="*/ 636 w 683" name="T0"/>
                  <a:gd fmla="*/ 171 h 700" name="T1"/>
                  <a:gd fmla="*/ 532 w 683" name="T2"/>
                  <a:gd fmla="*/ 53 h 700" name="T3"/>
                  <a:gd fmla="*/ 439 w 683" name="T4"/>
                  <a:gd fmla="*/ 14 h 700" name="T5"/>
                  <a:gd fmla="*/ 453 w 683" name="T6"/>
                  <a:gd fmla="*/ 39 h 700" name="T7"/>
                  <a:gd fmla="*/ 546 w 683" name="T8"/>
                  <a:gd fmla="*/ 103 h 700" name="T9"/>
                  <a:gd fmla="*/ 619 w 683" name="T10"/>
                  <a:gd fmla="*/ 203 h 700" name="T11"/>
                  <a:gd fmla="*/ 580 w 683" name="T12"/>
                  <a:gd fmla="*/ 484 h 700" name="T13"/>
                  <a:gd fmla="*/ 315 w 683" name="T14"/>
                  <a:gd fmla="*/ 656 h 700" name="T15"/>
                  <a:gd fmla="*/ 36 w 683" name="T16"/>
                  <a:gd fmla="*/ 568 h 700" name="T17"/>
                  <a:gd fmla="*/ 11 w 683" name="T18"/>
                  <a:gd fmla="*/ 583 h 700" name="T19"/>
                  <a:gd fmla="*/ 303 w 683" name="T20"/>
                  <a:gd fmla="*/ 687 h 700" name="T21"/>
                  <a:gd fmla="*/ 613 w 683" name="T22"/>
                  <a:gd fmla="*/ 485 h 700" name="T23"/>
                  <a:gd fmla="*/ 636 w 683" name="T24"/>
                  <a:gd fmla="*/ 171 h 700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700" w="683">
                    <a:moveTo>
                      <a:pt x="636" y="171"/>
                    </a:moveTo>
                    <a:cubicBezTo>
                      <a:pt x="614" y="124"/>
                      <a:pt x="572" y="83"/>
                      <a:pt x="532" y="53"/>
                    </a:cubicBezTo>
                    <a:cubicBezTo>
                      <a:pt x="507" y="34"/>
                      <a:pt x="472" y="0"/>
                      <a:pt x="439" y="14"/>
                    </a:cubicBezTo>
                    <a:cubicBezTo>
                      <a:pt x="422" y="22"/>
                      <a:pt x="436" y="46"/>
                      <a:pt x="453" y="39"/>
                    </a:cubicBezTo>
                    <a:cubicBezTo>
                      <a:pt x="474" y="30"/>
                      <a:pt x="534" y="92"/>
                      <a:pt x="546" y="103"/>
                    </a:cubicBezTo>
                    <a:cubicBezTo>
                      <a:pt x="577" y="131"/>
                      <a:pt x="603" y="164"/>
                      <a:pt x="619" y="203"/>
                    </a:cubicBezTo>
                    <a:cubicBezTo>
                      <a:pt x="657" y="294"/>
                      <a:pt x="629" y="402"/>
                      <a:pt x="580" y="484"/>
                    </a:cubicBezTo>
                    <a:cubicBezTo>
                      <a:pt x="525" y="578"/>
                      <a:pt x="420" y="635"/>
                      <a:pt x="315" y="656"/>
                    </a:cubicBezTo>
                    <a:cubicBezTo>
                      <a:pt x="222" y="676"/>
                      <a:pt x="96" y="648"/>
                      <a:pt x="36" y="568"/>
                    </a:cubicBezTo>
                    <a:cubicBezTo>
                      <a:pt x="25" y="554"/>
                      <a:pt x="0" y="568"/>
                      <a:pt x="11" y="583"/>
                    </a:cubicBezTo>
                    <a:cubicBezTo>
                      <a:pt x="77" y="670"/>
                      <a:pt x="200" y="700"/>
                      <a:pt x="303" y="687"/>
                    </a:cubicBezTo>
                    <a:cubicBezTo>
                      <a:pt x="430" y="671"/>
                      <a:pt x="548" y="594"/>
                      <a:pt x="613" y="485"/>
                    </a:cubicBezTo>
                    <a:cubicBezTo>
                      <a:pt x="668" y="392"/>
                      <a:pt x="683" y="270"/>
                      <a:pt x="636" y="171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016DCF8F-0325-4EB4-BF81-B975F641C741}"/>
                  </a:ext>
                </a:extLst>
              </p:cNvPr>
              <p:cNvSpPr/>
              <p:nvPr/>
            </p:nvSpPr>
            <p:spPr bwMode="auto">
              <a:xfrm>
                <a:off x="5824538" y="4508501"/>
                <a:ext cx="717550" cy="763588"/>
              </a:xfrm>
              <a:custGeom>
                <a:gdLst>
                  <a:gd fmla="*/ 162 w 169" name="T0"/>
                  <a:gd fmla="*/ 119 h 180" name="T1"/>
                  <a:gd fmla="*/ 140 w 169" name="T2"/>
                  <a:gd fmla="*/ 102 h 180" name="T3"/>
                  <a:gd fmla="*/ 139 w 169" name="T4"/>
                  <a:gd fmla="*/ 102 h 180" name="T5"/>
                  <a:gd fmla="*/ 129 w 169" name="T6"/>
                  <a:gd fmla="*/ 91 h 180" name="T7"/>
                  <a:gd fmla="*/ 124 w 169" name="T8"/>
                  <a:gd fmla="*/ 84 h 180" name="T9"/>
                  <a:gd fmla="*/ 90 w 169" name="T10"/>
                  <a:gd fmla="*/ 83 h 180" name="T11"/>
                  <a:gd fmla="*/ 87 w 169" name="T12"/>
                  <a:gd fmla="*/ 84 h 180" name="T13"/>
                  <a:gd fmla="*/ 93 w 169" name="T14"/>
                  <a:gd fmla="*/ 34 h 180" name="T15"/>
                  <a:gd fmla="*/ 73 w 169" name="T16"/>
                  <a:gd fmla="*/ 14 h 180" name="T17"/>
                  <a:gd fmla="*/ 59 w 169" name="T18"/>
                  <a:gd fmla="*/ 91 h 180" name="T19"/>
                  <a:gd fmla="*/ 54 w 169" name="T20"/>
                  <a:gd fmla="*/ 96 h 180" name="T21"/>
                  <a:gd fmla="*/ 52 w 169" name="T22"/>
                  <a:gd fmla="*/ 99 h 180" name="T23"/>
                  <a:gd fmla="*/ 2 w 169" name="T24"/>
                  <a:gd fmla="*/ 154 h 180" name="T25"/>
                  <a:gd fmla="*/ 23 w 169" name="T26"/>
                  <a:gd fmla="*/ 170 h 180" name="T27"/>
                  <a:gd fmla="*/ 27 w 169" name="T28"/>
                  <a:gd fmla="*/ 168 h 180" name="T29"/>
                  <a:gd fmla="*/ 40 w 169" name="T30"/>
                  <a:gd fmla="*/ 179 h 180" name="T31"/>
                  <a:gd fmla="*/ 100 w 169" name="T32"/>
                  <a:gd fmla="*/ 176 h 180" name="T33"/>
                  <a:gd fmla="*/ 153 w 169" name="T34"/>
                  <a:gd fmla="*/ 170 h 180" name="T35"/>
                  <a:gd fmla="*/ 162 w 169" name="T36"/>
                  <a:gd fmla="*/ 139 h 180" name="T37"/>
                  <a:gd fmla="*/ 162 w 169" name="T38"/>
                  <a:gd fmla="*/ 119 h 180" name="T3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b="b" l="0" r="r" t="0"/>
                <a:pathLst>
                  <a:path h="180" w="169">
                    <a:moveTo>
                      <a:pt x="162" y="119"/>
                    </a:moveTo>
                    <a:cubicBezTo>
                      <a:pt x="155" y="113"/>
                      <a:pt x="148" y="107"/>
                      <a:pt x="140" y="102"/>
                    </a:cubicBezTo>
                    <a:cubicBezTo>
                      <a:pt x="140" y="102"/>
                      <a:pt x="139" y="102"/>
                      <a:pt x="139" y="102"/>
                    </a:cubicBezTo>
                    <a:cubicBezTo>
                      <a:pt x="136" y="98"/>
                      <a:pt x="133" y="94"/>
                      <a:pt x="129" y="91"/>
                    </a:cubicBezTo>
                    <a:cubicBezTo>
                      <a:pt x="127" y="88"/>
                      <a:pt x="125" y="86"/>
                      <a:pt x="124" y="84"/>
                    </a:cubicBezTo>
                    <a:cubicBezTo>
                      <a:pt x="114" y="74"/>
                      <a:pt x="99" y="74"/>
                      <a:pt x="90" y="83"/>
                    </a:cubicBezTo>
                    <a:cubicBezTo>
                      <a:pt x="89" y="83"/>
                      <a:pt x="88" y="83"/>
                      <a:pt x="87" y="84"/>
                    </a:cubicBezTo>
                    <a:cubicBezTo>
                      <a:pt x="84" y="66"/>
                      <a:pt x="83" y="46"/>
                      <a:pt x="93" y="34"/>
                    </a:cubicBezTo>
                    <a:cubicBezTo>
                      <a:pt x="106" y="21"/>
                      <a:pt x="85" y="0"/>
                      <a:pt x="73" y="14"/>
                    </a:cubicBezTo>
                    <a:cubicBezTo>
                      <a:pt x="54" y="34"/>
                      <a:pt x="55" y="64"/>
                      <a:pt x="59" y="91"/>
                    </a:cubicBezTo>
                    <a:cubicBezTo>
                      <a:pt x="57" y="92"/>
                      <a:pt x="55" y="94"/>
                      <a:pt x="54" y="96"/>
                    </a:cubicBezTo>
                    <a:cubicBezTo>
                      <a:pt x="53" y="97"/>
                      <a:pt x="52" y="98"/>
                      <a:pt x="52" y="99"/>
                    </a:cubicBezTo>
                    <a:cubicBezTo>
                      <a:pt x="29" y="111"/>
                      <a:pt x="7" y="128"/>
                      <a:pt x="2" y="154"/>
                    </a:cubicBezTo>
                    <a:cubicBezTo>
                      <a:pt x="0" y="165"/>
                      <a:pt x="12" y="178"/>
                      <a:pt x="23" y="170"/>
                    </a:cubicBezTo>
                    <a:cubicBezTo>
                      <a:pt x="25" y="169"/>
                      <a:pt x="26" y="168"/>
                      <a:pt x="27" y="168"/>
                    </a:cubicBezTo>
                    <a:cubicBezTo>
                      <a:pt x="29" y="173"/>
                      <a:pt x="33" y="179"/>
                      <a:pt x="40" y="179"/>
                    </a:cubicBezTo>
                    <a:cubicBezTo>
                      <a:pt x="54" y="180"/>
                      <a:pt x="78" y="180"/>
                      <a:pt x="100" y="176"/>
                    </a:cubicBezTo>
                    <a:cubicBezTo>
                      <a:pt x="118" y="179"/>
                      <a:pt x="138" y="180"/>
                      <a:pt x="153" y="170"/>
                    </a:cubicBezTo>
                    <a:cubicBezTo>
                      <a:pt x="165" y="162"/>
                      <a:pt x="166" y="151"/>
                      <a:pt x="162" y="139"/>
                    </a:cubicBezTo>
                    <a:cubicBezTo>
                      <a:pt x="167" y="134"/>
                      <a:pt x="169" y="125"/>
                      <a:pt x="162" y="119"/>
                    </a:cubicBezTo>
                    <a:close/>
                  </a:path>
                </a:pathLst>
              </a:custGeom>
              <a:solidFill>
                <a:srgbClr val="58C9E8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B38DA39A-27B7-4AE3-8EE2-10A247997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8513" y="1347788"/>
              <a:ext cx="3000375" cy="3992563"/>
            </a:xfrm>
            <a:custGeom>
              <a:gdLst>
                <a:gd fmla="*/ 444 w 706" name="T0"/>
                <a:gd fmla="*/ 72 h 940" name="T1"/>
                <a:gd fmla="*/ 440 w 706" name="T2"/>
                <a:gd fmla="*/ 115 h 940" name="T3"/>
                <a:gd fmla="*/ 306 w 706" name="T4"/>
                <a:gd fmla="*/ 82 h 940" name="T5"/>
                <a:gd fmla="*/ 106 w 706" name="T6"/>
                <a:gd fmla="*/ 594 h 940" name="T7"/>
                <a:gd fmla="*/ 59 w 706" name="T8"/>
                <a:gd fmla="*/ 596 h 940" name="T9"/>
                <a:gd fmla="*/ 30 w 706" name="T10"/>
                <a:gd fmla="*/ 635 h 940" name="T11"/>
                <a:gd fmla="*/ 339 w 706" name="T12"/>
                <a:gd fmla="*/ 758 h 940" name="T13"/>
                <a:gd fmla="*/ 291 w 706" name="T14"/>
                <a:gd fmla="*/ 872 h 940" name="T15"/>
                <a:gd fmla="*/ 450 w 706" name="T16"/>
                <a:gd fmla="*/ 914 h 940" name="T17"/>
                <a:gd fmla="*/ 299 w 706" name="T18"/>
                <a:gd fmla="*/ 905 h 940" name="T19"/>
                <a:gd fmla="*/ 357 w 706" name="T20"/>
                <a:gd fmla="*/ 826 h 940" name="T21"/>
                <a:gd fmla="*/ 559 w 706" name="T22"/>
                <a:gd fmla="*/ 657 h 940" name="T23"/>
                <a:gd fmla="*/ 62 w 706" name="T24"/>
                <a:gd fmla="*/ 240 h 940" name="T25"/>
                <a:gd fmla="*/ 171 w 706" name="T26"/>
                <a:gd fmla="*/ 180 h 940" name="T27"/>
                <a:gd fmla="*/ 71 w 706" name="T28"/>
                <a:gd fmla="*/ 323 h 940" name="T29"/>
                <a:gd fmla="*/ 75 w 706" name="T30"/>
                <a:gd fmla="*/ 345 h 940" name="T31"/>
                <a:gd fmla="*/ 46 w 706" name="T32"/>
                <a:gd fmla="*/ 278 h 940" name="T33"/>
                <a:gd fmla="*/ 95 w 706" name="T34"/>
                <a:gd fmla="*/ 409 h 940" name="T35"/>
                <a:gd fmla="*/ 143 w 706" name="T36"/>
                <a:gd fmla="*/ 411 h 940" name="T37"/>
                <a:gd fmla="*/ 191 w 706" name="T38"/>
                <a:gd fmla="*/ 531 h 940" name="T39"/>
                <a:gd fmla="*/ 113 w 706" name="T40"/>
                <a:gd fmla="*/ 449 h 940" name="T41"/>
                <a:gd fmla="*/ 72 w 706" name="T42"/>
                <a:gd fmla="*/ 548 h 940" name="T43"/>
                <a:gd fmla="*/ 52 w 706" name="T44"/>
                <a:gd fmla="*/ 344 h 940" name="T45"/>
                <a:gd fmla="*/ 97 w 706" name="T46"/>
                <a:gd fmla="*/ 395 h 940" name="T47"/>
                <a:gd fmla="*/ 93 w 706" name="T48"/>
                <a:gd fmla="*/ 434 h 940" name="T49"/>
                <a:gd fmla="*/ 125 w 706" name="T50"/>
                <a:gd fmla="*/ 495 h 940" name="T51"/>
                <a:gd fmla="*/ 211 w 706" name="T52"/>
                <a:gd fmla="*/ 509 h 940" name="T53"/>
                <a:gd fmla="*/ 115 w 706" name="T54"/>
                <a:gd fmla="*/ 393 h 940" name="T55"/>
                <a:gd fmla="*/ 218 w 706" name="T56"/>
                <a:gd fmla="*/ 228 h 940" name="T57"/>
                <a:gd fmla="*/ 202 w 706" name="T58"/>
                <a:gd fmla="*/ 122 h 940" name="T59"/>
                <a:gd fmla="*/ 439 w 706" name="T60"/>
                <a:gd fmla="*/ 139 h 940" name="T61"/>
                <a:gd fmla="*/ 210 w 706" name="T62"/>
                <a:gd fmla="*/ 119 h 940" name="T63"/>
                <a:gd fmla="*/ 403 w 706" name="T64"/>
                <a:gd fmla="*/ 110 h 940" name="T65"/>
                <a:gd fmla="*/ 489 w 706" name="T66"/>
                <a:gd fmla="*/ 618 h 940" name="T67"/>
                <a:gd fmla="*/ 423 w 706" name="T68"/>
                <a:gd fmla="*/ 625 h 940" name="T69"/>
                <a:gd fmla="*/ 235 w 706" name="T70"/>
                <a:gd fmla="*/ 647 h 940" name="T71"/>
                <a:gd fmla="*/ 449 w 706" name="T72"/>
                <a:gd fmla="*/ 639 h 940" name="T73"/>
                <a:gd fmla="*/ 246 w 706" name="T74"/>
                <a:gd fmla="*/ 650 h 940" name="T75"/>
                <a:gd fmla="*/ 412 w 706" name="T76"/>
                <a:gd fmla="*/ 634 h 940" name="T77"/>
                <a:gd fmla="*/ 266 w 706" name="T78"/>
                <a:gd fmla="*/ 668 h 940" name="T79"/>
                <a:gd fmla="*/ 448 w 706" name="T80"/>
                <a:gd fmla="*/ 119 h 940" name="T81"/>
                <a:gd fmla="*/ 644 w 706" name="T82"/>
                <a:gd fmla="*/ 269 h 940" name="T83"/>
                <a:gd fmla="*/ 323 w 706" name="T84"/>
                <a:gd fmla="*/ 704 h 940" name="T85"/>
                <a:gd fmla="*/ 673 w 706" name="T86"/>
                <a:gd fmla="*/ 479 h 940" name="T87"/>
                <a:gd fmla="*/ 84 w 706" name="T88"/>
                <a:gd fmla="*/ 663 h 940" name="T89"/>
                <a:gd fmla="*/ 54 w 706" name="T90"/>
                <a:gd fmla="*/ 604 h 940" name="T91"/>
                <a:gd fmla="*/ 291 w 706" name="T92"/>
                <a:gd fmla="*/ 713 h 940" name="T93"/>
                <a:gd fmla="*/ 630 w 706" name="T94"/>
                <a:gd fmla="*/ 208 h 940" name="T95"/>
                <a:gd fmla="*/ 475 w 706" name="T96"/>
                <a:gd fmla="*/ 80 h 940" name="T97"/>
                <a:gd fmla="*/ 465 w 706" name="T98"/>
                <a:gd fmla="*/ 79 h 940" name="T99"/>
                <a:gd fmla="*/ 673 w 706" name="T100"/>
                <a:gd fmla="*/ 479 h 94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940" w="706">
                  <a:moveTo>
                    <a:pt x="600" y="118"/>
                  </a:moveTo>
                  <a:cubicBezTo>
                    <a:pt x="580" y="101"/>
                    <a:pt x="437" y="0"/>
                    <a:pt x="434" y="72"/>
                  </a:cubicBezTo>
                  <a:cubicBezTo>
                    <a:pt x="434" y="77"/>
                    <a:pt x="443" y="77"/>
                    <a:pt x="444" y="72"/>
                  </a:cubicBezTo>
                  <a:cubicBezTo>
                    <a:pt x="444" y="71"/>
                    <a:pt x="444" y="70"/>
                    <a:pt x="444" y="70"/>
                  </a:cubicBezTo>
                  <a:cubicBezTo>
                    <a:pt x="449" y="76"/>
                    <a:pt x="454" y="81"/>
                    <a:pt x="460" y="86"/>
                  </a:cubicBezTo>
                  <a:cubicBezTo>
                    <a:pt x="453" y="95"/>
                    <a:pt x="446" y="105"/>
                    <a:pt x="440" y="115"/>
                  </a:cubicBezTo>
                  <a:cubicBezTo>
                    <a:pt x="430" y="109"/>
                    <a:pt x="420" y="104"/>
                    <a:pt x="409" y="100"/>
                  </a:cubicBezTo>
                  <a:cubicBezTo>
                    <a:pt x="408" y="99"/>
                    <a:pt x="407" y="99"/>
                    <a:pt x="406" y="99"/>
                  </a:cubicBezTo>
                  <a:cubicBezTo>
                    <a:pt x="381" y="74"/>
                    <a:pt x="338" y="78"/>
                    <a:pt x="306" y="82"/>
                  </a:cubicBezTo>
                  <a:cubicBezTo>
                    <a:pt x="260" y="88"/>
                    <a:pt x="216" y="103"/>
                    <a:pt x="175" y="126"/>
                  </a:cubicBezTo>
                  <a:cubicBezTo>
                    <a:pt x="88" y="175"/>
                    <a:pt x="11" y="265"/>
                    <a:pt x="6" y="368"/>
                  </a:cubicBezTo>
                  <a:cubicBezTo>
                    <a:pt x="1" y="460"/>
                    <a:pt x="42" y="539"/>
                    <a:pt x="106" y="594"/>
                  </a:cubicBezTo>
                  <a:cubicBezTo>
                    <a:pt x="98" y="602"/>
                    <a:pt x="91" y="611"/>
                    <a:pt x="83" y="620"/>
                  </a:cubicBezTo>
                  <a:cubicBezTo>
                    <a:pt x="84" y="618"/>
                    <a:pt x="84" y="616"/>
                    <a:pt x="82" y="615"/>
                  </a:cubicBezTo>
                  <a:cubicBezTo>
                    <a:pt x="75" y="608"/>
                    <a:pt x="68" y="601"/>
                    <a:pt x="59" y="596"/>
                  </a:cubicBezTo>
                  <a:cubicBezTo>
                    <a:pt x="57" y="595"/>
                    <a:pt x="55" y="595"/>
                    <a:pt x="54" y="596"/>
                  </a:cubicBezTo>
                  <a:cubicBezTo>
                    <a:pt x="53" y="595"/>
                    <a:pt x="50" y="595"/>
                    <a:pt x="49" y="597"/>
                  </a:cubicBezTo>
                  <a:cubicBezTo>
                    <a:pt x="43" y="602"/>
                    <a:pt x="21" y="625"/>
                    <a:pt x="30" y="635"/>
                  </a:cubicBezTo>
                  <a:cubicBezTo>
                    <a:pt x="51" y="655"/>
                    <a:pt x="80" y="671"/>
                    <a:pt x="104" y="687"/>
                  </a:cubicBezTo>
                  <a:cubicBezTo>
                    <a:pt x="152" y="719"/>
                    <a:pt x="204" y="745"/>
                    <a:pt x="261" y="756"/>
                  </a:cubicBezTo>
                  <a:cubicBezTo>
                    <a:pt x="287" y="761"/>
                    <a:pt x="313" y="761"/>
                    <a:pt x="339" y="758"/>
                  </a:cubicBezTo>
                  <a:cubicBezTo>
                    <a:pt x="339" y="759"/>
                    <a:pt x="339" y="759"/>
                    <a:pt x="339" y="759"/>
                  </a:cubicBezTo>
                  <a:cubicBezTo>
                    <a:pt x="339" y="782"/>
                    <a:pt x="340" y="803"/>
                    <a:pt x="347" y="824"/>
                  </a:cubicBezTo>
                  <a:cubicBezTo>
                    <a:pt x="322" y="830"/>
                    <a:pt x="302" y="850"/>
                    <a:pt x="291" y="872"/>
                  </a:cubicBezTo>
                  <a:cubicBezTo>
                    <a:pt x="286" y="882"/>
                    <a:pt x="281" y="896"/>
                    <a:pt x="286" y="906"/>
                  </a:cubicBezTo>
                  <a:cubicBezTo>
                    <a:pt x="284" y="908"/>
                    <a:pt x="283" y="912"/>
                    <a:pt x="286" y="914"/>
                  </a:cubicBezTo>
                  <a:cubicBezTo>
                    <a:pt x="332" y="940"/>
                    <a:pt x="404" y="938"/>
                    <a:pt x="450" y="914"/>
                  </a:cubicBezTo>
                  <a:cubicBezTo>
                    <a:pt x="456" y="911"/>
                    <a:pt x="451" y="903"/>
                    <a:pt x="446" y="906"/>
                  </a:cubicBezTo>
                  <a:cubicBezTo>
                    <a:pt x="406" y="926"/>
                    <a:pt x="345" y="930"/>
                    <a:pt x="302" y="911"/>
                  </a:cubicBezTo>
                  <a:cubicBezTo>
                    <a:pt x="303" y="909"/>
                    <a:pt x="302" y="906"/>
                    <a:pt x="299" y="905"/>
                  </a:cubicBezTo>
                  <a:cubicBezTo>
                    <a:pt x="283" y="901"/>
                    <a:pt x="301" y="872"/>
                    <a:pt x="306" y="865"/>
                  </a:cubicBezTo>
                  <a:cubicBezTo>
                    <a:pt x="317" y="848"/>
                    <a:pt x="334" y="835"/>
                    <a:pt x="354" y="832"/>
                  </a:cubicBezTo>
                  <a:cubicBezTo>
                    <a:pt x="356" y="832"/>
                    <a:pt x="358" y="829"/>
                    <a:pt x="357" y="826"/>
                  </a:cubicBezTo>
                  <a:cubicBezTo>
                    <a:pt x="349" y="804"/>
                    <a:pt x="348" y="782"/>
                    <a:pt x="348" y="759"/>
                  </a:cubicBezTo>
                  <a:cubicBezTo>
                    <a:pt x="348" y="758"/>
                    <a:pt x="348" y="758"/>
                    <a:pt x="347" y="757"/>
                  </a:cubicBezTo>
                  <a:cubicBezTo>
                    <a:pt x="425" y="746"/>
                    <a:pt x="500" y="705"/>
                    <a:pt x="559" y="657"/>
                  </a:cubicBezTo>
                  <a:cubicBezTo>
                    <a:pt x="641" y="590"/>
                    <a:pt x="691" y="496"/>
                    <a:pt x="696" y="391"/>
                  </a:cubicBezTo>
                  <a:cubicBezTo>
                    <a:pt x="700" y="297"/>
                    <a:pt x="676" y="181"/>
                    <a:pt x="600" y="118"/>
                  </a:cubicBezTo>
                  <a:close/>
                  <a:moveTo>
                    <a:pt x="62" y="240"/>
                  </a:moveTo>
                  <a:cubicBezTo>
                    <a:pt x="72" y="225"/>
                    <a:pt x="84" y="211"/>
                    <a:pt x="96" y="199"/>
                  </a:cubicBezTo>
                  <a:cubicBezTo>
                    <a:pt x="96" y="199"/>
                    <a:pt x="97" y="199"/>
                    <a:pt x="97" y="199"/>
                  </a:cubicBezTo>
                  <a:cubicBezTo>
                    <a:pt x="122" y="201"/>
                    <a:pt x="148" y="186"/>
                    <a:pt x="171" y="180"/>
                  </a:cubicBezTo>
                  <a:cubicBezTo>
                    <a:pt x="184" y="176"/>
                    <a:pt x="207" y="169"/>
                    <a:pt x="216" y="183"/>
                  </a:cubicBezTo>
                  <a:cubicBezTo>
                    <a:pt x="226" y="197"/>
                    <a:pt x="217" y="214"/>
                    <a:pt x="208" y="225"/>
                  </a:cubicBezTo>
                  <a:cubicBezTo>
                    <a:pt x="173" y="270"/>
                    <a:pt x="114" y="288"/>
                    <a:pt x="71" y="323"/>
                  </a:cubicBezTo>
                  <a:cubicBezTo>
                    <a:pt x="69" y="325"/>
                    <a:pt x="70" y="328"/>
                    <a:pt x="71" y="330"/>
                  </a:cubicBezTo>
                  <a:cubicBezTo>
                    <a:pt x="88" y="347"/>
                    <a:pt x="99" y="366"/>
                    <a:pt x="105" y="388"/>
                  </a:cubicBezTo>
                  <a:cubicBezTo>
                    <a:pt x="85" y="382"/>
                    <a:pt x="76" y="367"/>
                    <a:pt x="75" y="345"/>
                  </a:cubicBezTo>
                  <a:cubicBezTo>
                    <a:pt x="75" y="342"/>
                    <a:pt x="73" y="340"/>
                    <a:pt x="70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63" y="319"/>
                    <a:pt x="60" y="295"/>
                    <a:pt x="46" y="278"/>
                  </a:cubicBezTo>
                  <a:cubicBezTo>
                    <a:pt x="45" y="276"/>
                    <a:pt x="43" y="276"/>
                    <a:pt x="41" y="277"/>
                  </a:cubicBezTo>
                  <a:cubicBezTo>
                    <a:pt x="47" y="264"/>
                    <a:pt x="54" y="252"/>
                    <a:pt x="62" y="240"/>
                  </a:cubicBezTo>
                  <a:close/>
                  <a:moveTo>
                    <a:pt x="95" y="409"/>
                  </a:moveTo>
                  <a:cubicBezTo>
                    <a:pt x="95" y="409"/>
                    <a:pt x="95" y="409"/>
                    <a:pt x="95" y="409"/>
                  </a:cubicBezTo>
                  <a:cubicBezTo>
                    <a:pt x="93" y="401"/>
                    <a:pt x="108" y="401"/>
                    <a:pt x="112" y="401"/>
                  </a:cubicBezTo>
                  <a:cubicBezTo>
                    <a:pt x="123" y="401"/>
                    <a:pt x="134" y="407"/>
                    <a:pt x="143" y="411"/>
                  </a:cubicBezTo>
                  <a:cubicBezTo>
                    <a:pt x="153" y="415"/>
                    <a:pt x="162" y="417"/>
                    <a:pt x="172" y="418"/>
                  </a:cubicBezTo>
                  <a:cubicBezTo>
                    <a:pt x="186" y="420"/>
                    <a:pt x="187" y="436"/>
                    <a:pt x="191" y="448"/>
                  </a:cubicBezTo>
                  <a:cubicBezTo>
                    <a:pt x="201" y="477"/>
                    <a:pt x="209" y="505"/>
                    <a:pt x="191" y="531"/>
                  </a:cubicBezTo>
                  <a:cubicBezTo>
                    <a:pt x="182" y="543"/>
                    <a:pt x="178" y="554"/>
                    <a:pt x="178" y="567"/>
                  </a:cubicBezTo>
                  <a:cubicBezTo>
                    <a:pt x="160" y="549"/>
                    <a:pt x="147" y="516"/>
                    <a:pt x="136" y="495"/>
                  </a:cubicBezTo>
                  <a:cubicBezTo>
                    <a:pt x="128" y="480"/>
                    <a:pt x="120" y="464"/>
                    <a:pt x="113" y="449"/>
                  </a:cubicBezTo>
                  <a:cubicBezTo>
                    <a:pt x="110" y="440"/>
                    <a:pt x="100" y="424"/>
                    <a:pt x="102" y="414"/>
                  </a:cubicBezTo>
                  <a:cubicBezTo>
                    <a:pt x="103" y="410"/>
                    <a:pt x="98" y="408"/>
                    <a:pt x="95" y="409"/>
                  </a:cubicBezTo>
                  <a:close/>
                  <a:moveTo>
                    <a:pt x="72" y="548"/>
                  </a:moveTo>
                  <a:cubicBezTo>
                    <a:pt x="10" y="471"/>
                    <a:pt x="0" y="369"/>
                    <a:pt x="39" y="283"/>
                  </a:cubicBezTo>
                  <a:cubicBezTo>
                    <a:pt x="39" y="283"/>
                    <a:pt x="39" y="284"/>
                    <a:pt x="40" y="284"/>
                  </a:cubicBezTo>
                  <a:cubicBezTo>
                    <a:pt x="52" y="300"/>
                    <a:pt x="55" y="325"/>
                    <a:pt x="52" y="344"/>
                  </a:cubicBezTo>
                  <a:cubicBezTo>
                    <a:pt x="52" y="347"/>
                    <a:pt x="53" y="349"/>
                    <a:pt x="56" y="349"/>
                  </a:cubicBezTo>
                  <a:cubicBezTo>
                    <a:pt x="66" y="349"/>
                    <a:pt x="66" y="349"/>
                    <a:pt x="66" y="349"/>
                  </a:cubicBezTo>
                  <a:cubicBezTo>
                    <a:pt x="68" y="371"/>
                    <a:pt x="78" y="387"/>
                    <a:pt x="97" y="395"/>
                  </a:cubicBezTo>
                  <a:cubicBezTo>
                    <a:pt x="93" y="396"/>
                    <a:pt x="90" y="398"/>
                    <a:pt x="86" y="400"/>
                  </a:cubicBezTo>
                  <a:cubicBezTo>
                    <a:pt x="84" y="401"/>
                    <a:pt x="83" y="403"/>
                    <a:pt x="84" y="405"/>
                  </a:cubicBezTo>
                  <a:cubicBezTo>
                    <a:pt x="88" y="415"/>
                    <a:pt x="88" y="425"/>
                    <a:pt x="93" y="434"/>
                  </a:cubicBezTo>
                  <a:cubicBezTo>
                    <a:pt x="95" y="436"/>
                    <a:pt x="96" y="436"/>
                    <a:pt x="98" y="436"/>
                  </a:cubicBezTo>
                  <a:cubicBezTo>
                    <a:pt x="99" y="438"/>
                    <a:pt x="100" y="440"/>
                    <a:pt x="100" y="441"/>
                  </a:cubicBezTo>
                  <a:cubicBezTo>
                    <a:pt x="108" y="460"/>
                    <a:pt x="116" y="478"/>
                    <a:pt x="125" y="495"/>
                  </a:cubicBezTo>
                  <a:cubicBezTo>
                    <a:pt x="139" y="522"/>
                    <a:pt x="156" y="563"/>
                    <a:pt x="182" y="581"/>
                  </a:cubicBezTo>
                  <a:cubicBezTo>
                    <a:pt x="185" y="583"/>
                    <a:pt x="189" y="579"/>
                    <a:pt x="188" y="576"/>
                  </a:cubicBezTo>
                  <a:cubicBezTo>
                    <a:pt x="183" y="546"/>
                    <a:pt x="209" y="535"/>
                    <a:pt x="211" y="509"/>
                  </a:cubicBezTo>
                  <a:cubicBezTo>
                    <a:pt x="213" y="475"/>
                    <a:pt x="198" y="444"/>
                    <a:pt x="188" y="412"/>
                  </a:cubicBezTo>
                  <a:cubicBezTo>
                    <a:pt x="188" y="410"/>
                    <a:pt x="186" y="408"/>
                    <a:pt x="184" y="409"/>
                  </a:cubicBezTo>
                  <a:cubicBezTo>
                    <a:pt x="160" y="410"/>
                    <a:pt x="138" y="395"/>
                    <a:pt x="115" y="393"/>
                  </a:cubicBezTo>
                  <a:cubicBezTo>
                    <a:pt x="114" y="386"/>
                    <a:pt x="89" y="321"/>
                    <a:pt x="81" y="327"/>
                  </a:cubicBezTo>
                  <a:cubicBezTo>
                    <a:pt x="95" y="317"/>
                    <a:pt x="110" y="309"/>
                    <a:pt x="125" y="300"/>
                  </a:cubicBezTo>
                  <a:cubicBezTo>
                    <a:pt x="157" y="280"/>
                    <a:pt x="196" y="259"/>
                    <a:pt x="218" y="228"/>
                  </a:cubicBezTo>
                  <a:cubicBezTo>
                    <a:pt x="231" y="208"/>
                    <a:pt x="237" y="176"/>
                    <a:pt x="209" y="167"/>
                  </a:cubicBezTo>
                  <a:cubicBezTo>
                    <a:pt x="174" y="155"/>
                    <a:pt x="139" y="189"/>
                    <a:pt x="105" y="190"/>
                  </a:cubicBezTo>
                  <a:cubicBezTo>
                    <a:pt x="133" y="162"/>
                    <a:pt x="167" y="139"/>
                    <a:pt x="202" y="122"/>
                  </a:cubicBezTo>
                  <a:cubicBezTo>
                    <a:pt x="207" y="164"/>
                    <a:pt x="300" y="130"/>
                    <a:pt x="323" y="131"/>
                  </a:cubicBezTo>
                  <a:cubicBezTo>
                    <a:pt x="346" y="132"/>
                    <a:pt x="438" y="177"/>
                    <a:pt x="448" y="141"/>
                  </a:cubicBezTo>
                  <a:cubicBezTo>
                    <a:pt x="450" y="135"/>
                    <a:pt x="441" y="133"/>
                    <a:pt x="439" y="139"/>
                  </a:cubicBezTo>
                  <a:cubicBezTo>
                    <a:pt x="433" y="159"/>
                    <a:pt x="343" y="125"/>
                    <a:pt x="327" y="122"/>
                  </a:cubicBezTo>
                  <a:cubicBezTo>
                    <a:pt x="308" y="119"/>
                    <a:pt x="214" y="148"/>
                    <a:pt x="211" y="122"/>
                  </a:cubicBezTo>
                  <a:cubicBezTo>
                    <a:pt x="211" y="120"/>
                    <a:pt x="211" y="119"/>
                    <a:pt x="210" y="119"/>
                  </a:cubicBezTo>
                  <a:cubicBezTo>
                    <a:pt x="217" y="115"/>
                    <a:pt x="224" y="112"/>
                    <a:pt x="231" y="109"/>
                  </a:cubicBezTo>
                  <a:cubicBezTo>
                    <a:pt x="259" y="99"/>
                    <a:pt x="288" y="93"/>
                    <a:pt x="318" y="90"/>
                  </a:cubicBezTo>
                  <a:cubicBezTo>
                    <a:pt x="345" y="87"/>
                    <a:pt x="385" y="85"/>
                    <a:pt x="403" y="110"/>
                  </a:cubicBezTo>
                  <a:cubicBezTo>
                    <a:pt x="405" y="113"/>
                    <a:pt x="409" y="113"/>
                    <a:pt x="411" y="110"/>
                  </a:cubicBezTo>
                  <a:cubicBezTo>
                    <a:pt x="510" y="157"/>
                    <a:pt x="596" y="244"/>
                    <a:pt x="615" y="355"/>
                  </a:cubicBezTo>
                  <a:cubicBezTo>
                    <a:pt x="633" y="458"/>
                    <a:pt x="574" y="563"/>
                    <a:pt x="489" y="618"/>
                  </a:cubicBezTo>
                  <a:cubicBezTo>
                    <a:pt x="479" y="625"/>
                    <a:pt x="468" y="631"/>
                    <a:pt x="457" y="636"/>
                  </a:cubicBezTo>
                  <a:cubicBezTo>
                    <a:pt x="457" y="635"/>
                    <a:pt x="457" y="634"/>
                    <a:pt x="456" y="633"/>
                  </a:cubicBezTo>
                  <a:cubicBezTo>
                    <a:pt x="449" y="625"/>
                    <a:pt x="432" y="626"/>
                    <a:pt x="423" y="625"/>
                  </a:cubicBezTo>
                  <a:cubicBezTo>
                    <a:pt x="399" y="623"/>
                    <a:pt x="374" y="624"/>
                    <a:pt x="349" y="625"/>
                  </a:cubicBezTo>
                  <a:cubicBezTo>
                    <a:pt x="324" y="626"/>
                    <a:pt x="300" y="628"/>
                    <a:pt x="275" y="632"/>
                  </a:cubicBezTo>
                  <a:cubicBezTo>
                    <a:pt x="263" y="634"/>
                    <a:pt x="245" y="637"/>
                    <a:pt x="235" y="647"/>
                  </a:cubicBezTo>
                  <a:cubicBezTo>
                    <a:pt x="234" y="648"/>
                    <a:pt x="234" y="650"/>
                    <a:pt x="235" y="652"/>
                  </a:cubicBezTo>
                  <a:cubicBezTo>
                    <a:pt x="171" y="634"/>
                    <a:pt x="113" y="599"/>
                    <a:pt x="72" y="548"/>
                  </a:cubicBezTo>
                  <a:close/>
                  <a:moveTo>
                    <a:pt x="449" y="639"/>
                  </a:moveTo>
                  <a:cubicBezTo>
                    <a:pt x="389" y="666"/>
                    <a:pt x="321" y="671"/>
                    <a:pt x="256" y="657"/>
                  </a:cubicBezTo>
                  <a:cubicBezTo>
                    <a:pt x="256" y="656"/>
                    <a:pt x="255" y="656"/>
                    <a:pt x="255" y="655"/>
                  </a:cubicBezTo>
                  <a:cubicBezTo>
                    <a:pt x="252" y="653"/>
                    <a:pt x="249" y="651"/>
                    <a:pt x="246" y="650"/>
                  </a:cubicBezTo>
                  <a:cubicBezTo>
                    <a:pt x="256" y="643"/>
                    <a:pt x="271" y="642"/>
                    <a:pt x="282" y="640"/>
                  </a:cubicBezTo>
                  <a:cubicBezTo>
                    <a:pt x="304" y="637"/>
                    <a:pt x="327" y="635"/>
                    <a:pt x="349" y="634"/>
                  </a:cubicBezTo>
                  <a:cubicBezTo>
                    <a:pt x="370" y="633"/>
                    <a:pt x="391" y="633"/>
                    <a:pt x="412" y="634"/>
                  </a:cubicBezTo>
                  <a:cubicBezTo>
                    <a:pt x="421" y="634"/>
                    <a:pt x="443" y="632"/>
                    <a:pt x="449" y="639"/>
                  </a:cubicBezTo>
                  <a:close/>
                  <a:moveTo>
                    <a:pt x="113" y="600"/>
                  </a:moveTo>
                  <a:cubicBezTo>
                    <a:pt x="156" y="634"/>
                    <a:pt x="210" y="658"/>
                    <a:pt x="266" y="668"/>
                  </a:cubicBezTo>
                  <a:cubicBezTo>
                    <a:pt x="394" y="691"/>
                    <a:pt x="520" y="638"/>
                    <a:pt x="588" y="527"/>
                  </a:cubicBezTo>
                  <a:cubicBezTo>
                    <a:pt x="635" y="452"/>
                    <a:pt x="638" y="361"/>
                    <a:pt x="601" y="280"/>
                  </a:cubicBezTo>
                  <a:cubicBezTo>
                    <a:pt x="570" y="212"/>
                    <a:pt x="513" y="157"/>
                    <a:pt x="448" y="119"/>
                  </a:cubicBezTo>
                  <a:cubicBezTo>
                    <a:pt x="454" y="110"/>
                    <a:pt x="461" y="101"/>
                    <a:pt x="467" y="91"/>
                  </a:cubicBezTo>
                  <a:cubicBezTo>
                    <a:pt x="491" y="109"/>
                    <a:pt x="521" y="120"/>
                    <a:pt x="548" y="134"/>
                  </a:cubicBezTo>
                  <a:cubicBezTo>
                    <a:pt x="601" y="162"/>
                    <a:pt x="627" y="214"/>
                    <a:pt x="644" y="269"/>
                  </a:cubicBezTo>
                  <a:cubicBezTo>
                    <a:pt x="661" y="322"/>
                    <a:pt x="669" y="377"/>
                    <a:pt x="658" y="432"/>
                  </a:cubicBezTo>
                  <a:cubicBezTo>
                    <a:pt x="648" y="485"/>
                    <a:pt x="621" y="535"/>
                    <a:pt x="586" y="576"/>
                  </a:cubicBezTo>
                  <a:cubicBezTo>
                    <a:pt x="521" y="653"/>
                    <a:pt x="424" y="701"/>
                    <a:pt x="323" y="704"/>
                  </a:cubicBezTo>
                  <a:cubicBezTo>
                    <a:pt x="249" y="706"/>
                    <a:pt x="137" y="695"/>
                    <a:pt x="85" y="632"/>
                  </a:cubicBezTo>
                  <a:cubicBezTo>
                    <a:pt x="94" y="621"/>
                    <a:pt x="103" y="610"/>
                    <a:pt x="113" y="600"/>
                  </a:cubicBezTo>
                  <a:close/>
                  <a:moveTo>
                    <a:pt x="673" y="479"/>
                  </a:moveTo>
                  <a:cubicBezTo>
                    <a:pt x="639" y="589"/>
                    <a:pt x="543" y="674"/>
                    <a:pt x="440" y="720"/>
                  </a:cubicBezTo>
                  <a:cubicBezTo>
                    <a:pt x="380" y="747"/>
                    <a:pt x="314" y="758"/>
                    <a:pt x="249" y="744"/>
                  </a:cubicBezTo>
                  <a:cubicBezTo>
                    <a:pt x="189" y="731"/>
                    <a:pt x="135" y="698"/>
                    <a:pt x="84" y="663"/>
                  </a:cubicBezTo>
                  <a:cubicBezTo>
                    <a:pt x="74" y="656"/>
                    <a:pt x="64" y="648"/>
                    <a:pt x="54" y="641"/>
                  </a:cubicBezTo>
                  <a:cubicBezTo>
                    <a:pt x="50" y="638"/>
                    <a:pt x="46" y="635"/>
                    <a:pt x="42" y="632"/>
                  </a:cubicBezTo>
                  <a:cubicBezTo>
                    <a:pt x="32" y="625"/>
                    <a:pt x="49" y="609"/>
                    <a:pt x="54" y="604"/>
                  </a:cubicBezTo>
                  <a:cubicBezTo>
                    <a:pt x="60" y="607"/>
                    <a:pt x="64" y="610"/>
                    <a:pt x="68" y="614"/>
                  </a:cubicBezTo>
                  <a:cubicBezTo>
                    <a:pt x="66" y="615"/>
                    <a:pt x="65" y="618"/>
                    <a:pt x="66" y="620"/>
                  </a:cubicBezTo>
                  <a:cubicBezTo>
                    <a:pt x="109" y="693"/>
                    <a:pt x="214" y="709"/>
                    <a:pt x="291" y="713"/>
                  </a:cubicBezTo>
                  <a:cubicBezTo>
                    <a:pt x="387" y="717"/>
                    <a:pt x="477" y="685"/>
                    <a:pt x="551" y="623"/>
                  </a:cubicBezTo>
                  <a:cubicBezTo>
                    <a:pt x="629" y="558"/>
                    <a:pt x="679" y="459"/>
                    <a:pt x="672" y="356"/>
                  </a:cubicBezTo>
                  <a:cubicBezTo>
                    <a:pt x="668" y="306"/>
                    <a:pt x="652" y="253"/>
                    <a:pt x="630" y="208"/>
                  </a:cubicBezTo>
                  <a:cubicBezTo>
                    <a:pt x="607" y="161"/>
                    <a:pt x="571" y="135"/>
                    <a:pt x="524" y="113"/>
                  </a:cubicBezTo>
                  <a:cubicBezTo>
                    <a:pt x="506" y="104"/>
                    <a:pt x="488" y="96"/>
                    <a:pt x="472" y="84"/>
                  </a:cubicBezTo>
                  <a:cubicBezTo>
                    <a:pt x="473" y="83"/>
                    <a:pt x="474" y="82"/>
                    <a:pt x="475" y="80"/>
                  </a:cubicBezTo>
                  <a:cubicBezTo>
                    <a:pt x="473" y="79"/>
                    <a:pt x="471" y="78"/>
                    <a:pt x="469" y="77"/>
                  </a:cubicBezTo>
                  <a:cubicBezTo>
                    <a:pt x="468" y="77"/>
                    <a:pt x="467" y="77"/>
                    <a:pt x="467" y="76"/>
                  </a:cubicBezTo>
                  <a:cubicBezTo>
                    <a:pt x="466" y="77"/>
                    <a:pt x="466" y="78"/>
                    <a:pt x="465" y="79"/>
                  </a:cubicBezTo>
                  <a:cubicBezTo>
                    <a:pt x="459" y="73"/>
                    <a:pt x="453" y="67"/>
                    <a:pt x="448" y="61"/>
                  </a:cubicBezTo>
                  <a:cubicBezTo>
                    <a:pt x="472" y="37"/>
                    <a:pt x="592" y="121"/>
                    <a:pt x="608" y="137"/>
                  </a:cubicBezTo>
                  <a:cubicBezTo>
                    <a:pt x="688" y="223"/>
                    <a:pt x="706" y="370"/>
                    <a:pt x="673" y="4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432710E-EE3F-4C6C-AC8B-CC7FD1CBCE7E}"/>
                </a:ext>
              </a:extLst>
            </p:cNvPr>
            <p:cNvSpPr/>
            <p:nvPr/>
          </p:nvSpPr>
          <p:spPr bwMode="auto">
            <a:xfrm>
              <a:off x="6223001" y="4524376"/>
              <a:ext cx="344488" cy="671513"/>
            </a:xfrm>
            <a:custGeom>
              <a:gdLst>
                <a:gd fmla="*/ 9 w 81" name="T0"/>
                <a:gd fmla="*/ 62 h 158" name="T1"/>
                <a:gd fmla="*/ 13 w 81" name="T2"/>
                <a:gd fmla="*/ 8 h 158" name="T3"/>
                <a:gd fmla="*/ 5 w 81" name="T4"/>
                <a:gd fmla="*/ 6 h 158" name="T5"/>
                <a:gd fmla="*/ 0 w 81" name="T6"/>
                <a:gd fmla="*/ 65 h 158" name="T7"/>
                <a:gd fmla="*/ 3 w 81" name="T8"/>
                <a:gd fmla="*/ 70 h 158" name="T9"/>
                <a:gd fmla="*/ 68 w 81" name="T10"/>
                <a:gd fmla="*/ 152 h 158" name="T11"/>
                <a:gd fmla="*/ 77 w 81" name="T12"/>
                <a:gd fmla="*/ 152 h 158" name="T13"/>
                <a:gd fmla="*/ 9 w 81" name="T14"/>
                <a:gd fmla="*/ 62 h 15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58" w="81">
                  <a:moveTo>
                    <a:pt x="9" y="62"/>
                  </a:moveTo>
                  <a:cubicBezTo>
                    <a:pt x="12" y="44"/>
                    <a:pt x="10" y="26"/>
                    <a:pt x="13" y="8"/>
                  </a:cubicBezTo>
                  <a:cubicBezTo>
                    <a:pt x="14" y="2"/>
                    <a:pt x="6" y="0"/>
                    <a:pt x="5" y="6"/>
                  </a:cubicBezTo>
                  <a:cubicBezTo>
                    <a:pt x="1" y="25"/>
                    <a:pt x="4" y="45"/>
                    <a:pt x="0" y="65"/>
                  </a:cubicBezTo>
                  <a:cubicBezTo>
                    <a:pt x="0" y="67"/>
                    <a:pt x="1" y="70"/>
                    <a:pt x="3" y="70"/>
                  </a:cubicBezTo>
                  <a:cubicBezTo>
                    <a:pt x="45" y="76"/>
                    <a:pt x="71" y="111"/>
                    <a:pt x="68" y="152"/>
                  </a:cubicBezTo>
                  <a:cubicBezTo>
                    <a:pt x="68" y="158"/>
                    <a:pt x="77" y="158"/>
                    <a:pt x="77" y="152"/>
                  </a:cubicBezTo>
                  <a:cubicBezTo>
                    <a:pt x="81" y="108"/>
                    <a:pt x="53" y="70"/>
                    <a:pt x="9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4304A85-9C36-4B6C-9D70-0F31F87C9880}"/>
                </a:ext>
              </a:extLst>
            </p:cNvPr>
            <p:cNvSpPr/>
            <p:nvPr/>
          </p:nvSpPr>
          <p:spPr bwMode="auto">
            <a:xfrm>
              <a:off x="5746751" y="1997076"/>
              <a:ext cx="1370013" cy="1062038"/>
            </a:xfrm>
            <a:custGeom>
              <a:gdLst>
                <a:gd fmla="*/ 319 w 322" name="T0"/>
                <a:gd fmla="*/ 206 h 250" name="T1"/>
                <a:gd fmla="*/ 254 w 322" name="T2"/>
                <a:gd fmla="*/ 187 h 250" name="T3"/>
                <a:gd fmla="*/ 252 w 322" name="T4"/>
                <a:gd fmla="*/ 196 h 250" name="T5"/>
                <a:gd fmla="*/ 307 w 322" name="T6"/>
                <a:gd fmla="*/ 211 h 250" name="T7"/>
                <a:gd fmla="*/ 220 w 322" name="T8"/>
                <a:gd fmla="*/ 173 h 250" name="T9"/>
                <a:gd fmla="*/ 226 w 322" name="T10"/>
                <a:gd fmla="*/ 174 h 250" name="T11"/>
                <a:gd fmla="*/ 229 w 322" name="T12"/>
                <a:gd fmla="*/ 173 h 250" name="T13"/>
                <a:gd fmla="*/ 314 w 322" name="T14"/>
                <a:gd fmla="*/ 187 h 250" name="T15"/>
                <a:gd fmla="*/ 316 w 322" name="T16"/>
                <a:gd fmla="*/ 180 h 250" name="T17"/>
                <a:gd fmla="*/ 250 w 322" name="T18"/>
                <a:gd fmla="*/ 124 h 250" name="T19"/>
                <a:gd fmla="*/ 247 w 322" name="T20"/>
                <a:gd fmla="*/ 132 h 250" name="T21"/>
                <a:gd fmla="*/ 306 w 322" name="T22"/>
                <a:gd fmla="*/ 180 h 250" name="T23"/>
                <a:gd fmla="*/ 162 w 322" name="T24"/>
                <a:gd fmla="*/ 125 h 250" name="T25"/>
                <a:gd fmla="*/ 92 w 322" name="T26"/>
                <a:gd fmla="*/ 138 h 250" name="T27"/>
                <a:gd fmla="*/ 44 w 322" name="T28"/>
                <a:gd fmla="*/ 137 h 250" name="T29"/>
                <a:gd fmla="*/ 23 w 322" name="T30"/>
                <a:gd fmla="*/ 117 h 250" name="T31"/>
                <a:gd fmla="*/ 54 w 322" name="T32"/>
                <a:gd fmla="*/ 105 h 250" name="T33"/>
                <a:gd fmla="*/ 54 w 322" name="T34"/>
                <a:gd fmla="*/ 96 h 250" name="T35"/>
                <a:gd fmla="*/ 20 w 322" name="T36"/>
                <a:gd fmla="*/ 77 h 250" name="T37"/>
                <a:gd fmla="*/ 127 w 322" name="T38"/>
                <a:gd fmla="*/ 32 h 250" name="T39"/>
                <a:gd fmla="*/ 129 w 322" name="T40"/>
                <a:gd fmla="*/ 26 h 250" name="T41"/>
                <a:gd fmla="*/ 125 w 322" name="T42"/>
                <a:gd fmla="*/ 10 h 250" name="T43"/>
                <a:gd fmla="*/ 263 w 322" name="T44"/>
                <a:gd fmla="*/ 122 h 250" name="T45"/>
                <a:gd fmla="*/ 270 w 322" name="T46"/>
                <a:gd fmla="*/ 116 h 250" name="T47"/>
                <a:gd fmla="*/ 121 w 322" name="T48"/>
                <a:gd fmla="*/ 1 h 250" name="T49"/>
                <a:gd fmla="*/ 116 w 322" name="T50"/>
                <a:gd fmla="*/ 5 h 250" name="T51"/>
                <a:gd fmla="*/ 120 w 322" name="T52"/>
                <a:gd fmla="*/ 25 h 250" name="T53"/>
                <a:gd fmla="*/ 8 w 322" name="T54"/>
                <a:gd fmla="*/ 75 h 250" name="T55"/>
                <a:gd fmla="*/ 9 w 322" name="T56"/>
                <a:gd fmla="*/ 82 h 250" name="T57"/>
                <a:gd fmla="*/ 40 w 322" name="T58"/>
                <a:gd fmla="*/ 100 h 250" name="T59"/>
                <a:gd fmla="*/ 15 w 322" name="T60"/>
                <a:gd fmla="*/ 132 h 250" name="T61"/>
                <a:gd fmla="*/ 107 w 322" name="T62"/>
                <a:gd fmla="*/ 143 h 250" name="T63"/>
                <a:gd fmla="*/ 172 w 322" name="T64"/>
                <a:gd fmla="*/ 138 h 250" name="T65"/>
                <a:gd fmla="*/ 210 w 322" name="T66"/>
                <a:gd fmla="*/ 160 h 250" name="T67"/>
                <a:gd fmla="*/ 209 w 322" name="T68"/>
                <a:gd fmla="*/ 160 h 250" name="T69"/>
                <a:gd fmla="*/ 204 w 322" name="T70"/>
                <a:gd fmla="*/ 168 h 250" name="T71"/>
                <a:gd fmla="*/ 320 w 322" name="T72"/>
                <a:gd fmla="*/ 213 h 250" name="T73"/>
                <a:gd fmla="*/ 319 w 322" name="T74"/>
                <a:gd fmla="*/ 206 h 250" name="T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b="b" l="0" r="r" t="0"/>
              <a:pathLst>
                <a:path h="250" w="322">
                  <a:moveTo>
                    <a:pt x="319" y="206"/>
                  </a:moveTo>
                  <a:cubicBezTo>
                    <a:pt x="298" y="197"/>
                    <a:pt x="276" y="193"/>
                    <a:pt x="254" y="187"/>
                  </a:cubicBezTo>
                  <a:cubicBezTo>
                    <a:pt x="248" y="186"/>
                    <a:pt x="246" y="195"/>
                    <a:pt x="252" y="196"/>
                  </a:cubicBezTo>
                  <a:cubicBezTo>
                    <a:pt x="270" y="201"/>
                    <a:pt x="289" y="204"/>
                    <a:pt x="307" y="211"/>
                  </a:cubicBezTo>
                  <a:cubicBezTo>
                    <a:pt x="274" y="231"/>
                    <a:pt x="243" y="199"/>
                    <a:pt x="220" y="173"/>
                  </a:cubicBezTo>
                  <a:cubicBezTo>
                    <a:pt x="222" y="173"/>
                    <a:pt x="224" y="173"/>
                    <a:pt x="226" y="174"/>
                  </a:cubicBezTo>
                  <a:cubicBezTo>
                    <a:pt x="227" y="174"/>
                    <a:pt x="228" y="173"/>
                    <a:pt x="229" y="173"/>
                  </a:cubicBezTo>
                  <a:cubicBezTo>
                    <a:pt x="255" y="188"/>
                    <a:pt x="284" y="200"/>
                    <a:pt x="314" y="187"/>
                  </a:cubicBezTo>
                  <a:cubicBezTo>
                    <a:pt x="317" y="186"/>
                    <a:pt x="317" y="182"/>
                    <a:pt x="316" y="180"/>
                  </a:cubicBezTo>
                  <a:cubicBezTo>
                    <a:pt x="302" y="153"/>
                    <a:pt x="281" y="130"/>
                    <a:pt x="250" y="124"/>
                  </a:cubicBezTo>
                  <a:cubicBezTo>
                    <a:pt x="244" y="122"/>
                    <a:pt x="241" y="131"/>
                    <a:pt x="247" y="132"/>
                  </a:cubicBezTo>
                  <a:cubicBezTo>
                    <a:pt x="274" y="138"/>
                    <a:pt x="292" y="157"/>
                    <a:pt x="306" y="180"/>
                  </a:cubicBezTo>
                  <a:cubicBezTo>
                    <a:pt x="254" y="198"/>
                    <a:pt x="208" y="139"/>
                    <a:pt x="162" y="125"/>
                  </a:cubicBezTo>
                  <a:cubicBezTo>
                    <a:pt x="140" y="118"/>
                    <a:pt x="113" y="132"/>
                    <a:pt x="92" y="138"/>
                  </a:cubicBezTo>
                  <a:cubicBezTo>
                    <a:pt x="75" y="143"/>
                    <a:pt x="61" y="142"/>
                    <a:pt x="44" y="137"/>
                  </a:cubicBezTo>
                  <a:cubicBezTo>
                    <a:pt x="40" y="136"/>
                    <a:pt x="14" y="128"/>
                    <a:pt x="23" y="117"/>
                  </a:cubicBezTo>
                  <a:cubicBezTo>
                    <a:pt x="30" y="110"/>
                    <a:pt x="44" y="108"/>
                    <a:pt x="54" y="105"/>
                  </a:cubicBezTo>
                  <a:cubicBezTo>
                    <a:pt x="58" y="104"/>
                    <a:pt x="58" y="98"/>
                    <a:pt x="54" y="96"/>
                  </a:cubicBezTo>
                  <a:cubicBezTo>
                    <a:pt x="41" y="92"/>
                    <a:pt x="31" y="83"/>
                    <a:pt x="20" y="77"/>
                  </a:cubicBezTo>
                  <a:cubicBezTo>
                    <a:pt x="50" y="51"/>
                    <a:pt x="90" y="45"/>
                    <a:pt x="127" y="32"/>
                  </a:cubicBezTo>
                  <a:cubicBezTo>
                    <a:pt x="130" y="31"/>
                    <a:pt x="131" y="28"/>
                    <a:pt x="129" y="26"/>
                  </a:cubicBezTo>
                  <a:cubicBezTo>
                    <a:pt x="127" y="21"/>
                    <a:pt x="126" y="15"/>
                    <a:pt x="125" y="10"/>
                  </a:cubicBezTo>
                  <a:cubicBezTo>
                    <a:pt x="184" y="16"/>
                    <a:pt x="230" y="80"/>
                    <a:pt x="263" y="122"/>
                  </a:cubicBezTo>
                  <a:cubicBezTo>
                    <a:pt x="267" y="127"/>
                    <a:pt x="273" y="120"/>
                    <a:pt x="270" y="116"/>
                  </a:cubicBezTo>
                  <a:cubicBezTo>
                    <a:pt x="234" y="70"/>
                    <a:pt x="185" y="3"/>
                    <a:pt x="121" y="1"/>
                  </a:cubicBezTo>
                  <a:cubicBezTo>
                    <a:pt x="118" y="0"/>
                    <a:pt x="116" y="3"/>
                    <a:pt x="116" y="5"/>
                  </a:cubicBezTo>
                  <a:cubicBezTo>
                    <a:pt x="116" y="13"/>
                    <a:pt x="117" y="19"/>
                    <a:pt x="120" y="25"/>
                  </a:cubicBezTo>
                  <a:cubicBezTo>
                    <a:pt x="80" y="39"/>
                    <a:pt x="40" y="45"/>
                    <a:pt x="8" y="75"/>
                  </a:cubicBezTo>
                  <a:cubicBezTo>
                    <a:pt x="6" y="77"/>
                    <a:pt x="7" y="81"/>
                    <a:pt x="9" y="82"/>
                  </a:cubicBezTo>
                  <a:cubicBezTo>
                    <a:pt x="20" y="87"/>
                    <a:pt x="29" y="94"/>
                    <a:pt x="40" y="100"/>
                  </a:cubicBezTo>
                  <a:cubicBezTo>
                    <a:pt x="23" y="106"/>
                    <a:pt x="0" y="117"/>
                    <a:pt x="15" y="132"/>
                  </a:cubicBezTo>
                  <a:cubicBezTo>
                    <a:pt x="40" y="156"/>
                    <a:pt x="77" y="152"/>
                    <a:pt x="107" y="143"/>
                  </a:cubicBezTo>
                  <a:cubicBezTo>
                    <a:pt x="129" y="136"/>
                    <a:pt x="149" y="129"/>
                    <a:pt x="172" y="138"/>
                  </a:cubicBezTo>
                  <a:cubicBezTo>
                    <a:pt x="185" y="144"/>
                    <a:pt x="198" y="152"/>
                    <a:pt x="210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4" y="159"/>
                    <a:pt x="201" y="164"/>
                    <a:pt x="204" y="168"/>
                  </a:cubicBezTo>
                  <a:cubicBezTo>
                    <a:pt x="233" y="202"/>
                    <a:pt x="274" y="250"/>
                    <a:pt x="320" y="213"/>
                  </a:cubicBezTo>
                  <a:cubicBezTo>
                    <a:pt x="322" y="212"/>
                    <a:pt x="322" y="207"/>
                    <a:pt x="319" y="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A0CA6A6-C67F-4264-89F3-23136A945947}"/>
                </a:ext>
              </a:extLst>
            </p:cNvPr>
            <p:cNvSpPr/>
            <p:nvPr/>
          </p:nvSpPr>
          <p:spPr bwMode="auto">
            <a:xfrm>
              <a:off x="5695951" y="2638426"/>
              <a:ext cx="723900" cy="1011238"/>
            </a:xfrm>
            <a:custGeom>
              <a:gdLst>
                <a:gd fmla="*/ 167 w 170" name="T0"/>
                <a:gd fmla="*/ 32 h 238" name="T1"/>
                <a:gd fmla="*/ 143 w 170" name="T2"/>
                <a:gd fmla="*/ 11 h 238" name="T3"/>
                <a:gd fmla="*/ 127 w 170" name="T4"/>
                <a:gd fmla="*/ 0 h 238" name="T5"/>
                <a:gd fmla="*/ 40 w 170" name="T6"/>
                <a:gd fmla="*/ 19 h 238" name="T7"/>
                <a:gd fmla="*/ 35 w 170" name="T8"/>
                <a:gd fmla="*/ 27 h 238" name="T9"/>
                <a:gd fmla="*/ 99 w 170" name="T10"/>
                <a:gd fmla="*/ 18 h 238" name="T11"/>
                <a:gd fmla="*/ 122 w 170" name="T12"/>
                <a:gd fmla="*/ 10 h 238" name="T13"/>
                <a:gd fmla="*/ 140 w 170" name="T14"/>
                <a:gd fmla="*/ 22 h 238" name="T15"/>
                <a:gd fmla="*/ 158 w 170" name="T16"/>
                <a:gd fmla="*/ 38 h 238" name="T17"/>
                <a:gd fmla="*/ 82 w 170" name="T18"/>
                <a:gd fmla="*/ 222 h 238" name="T19"/>
                <a:gd fmla="*/ 69 w 170" name="T20"/>
                <a:gd fmla="*/ 161 h 238" name="T21"/>
                <a:gd fmla="*/ 55 w 170" name="T22"/>
                <a:gd fmla="*/ 103 h 238" name="T23"/>
                <a:gd fmla="*/ 40 w 170" name="T24"/>
                <a:gd fmla="*/ 75 h 238" name="T25"/>
                <a:gd fmla="*/ 23 w 170" name="T26"/>
                <a:gd fmla="*/ 57 h 238" name="T27"/>
                <a:gd fmla="*/ 14 w 170" name="T28"/>
                <a:gd fmla="*/ 47 h 238" name="T29"/>
                <a:gd fmla="*/ 30 w 170" name="T30"/>
                <a:gd fmla="*/ 31 h 238" name="T31"/>
                <a:gd fmla="*/ 26 w 170" name="T32"/>
                <a:gd fmla="*/ 23 h 238" name="T33"/>
                <a:gd fmla="*/ 1 w 170" name="T34"/>
                <a:gd fmla="*/ 43 h 238" name="T35"/>
                <a:gd fmla="*/ 2 w 170" name="T36"/>
                <a:gd fmla="*/ 49 h 238" name="T37"/>
                <a:gd fmla="*/ 54 w 170" name="T38"/>
                <a:gd fmla="*/ 127 h 238" name="T39"/>
                <a:gd fmla="*/ 79 w 170" name="T40"/>
                <a:gd fmla="*/ 234 h 238" name="T41"/>
                <a:gd fmla="*/ 87 w 170" name="T42"/>
                <a:gd fmla="*/ 233 h 238" name="T43"/>
                <a:gd fmla="*/ 169 w 170" name="T44"/>
                <a:gd fmla="*/ 39 h 238" name="T45"/>
                <a:gd fmla="*/ 167 w 170" name="T46"/>
                <a:gd fmla="*/ 32 h 238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238" w="170">
                  <a:moveTo>
                    <a:pt x="167" y="32"/>
                  </a:moveTo>
                  <a:cubicBezTo>
                    <a:pt x="157" y="26"/>
                    <a:pt x="150" y="21"/>
                    <a:pt x="143" y="11"/>
                  </a:cubicBezTo>
                  <a:cubicBezTo>
                    <a:pt x="137" y="2"/>
                    <a:pt x="137" y="0"/>
                    <a:pt x="127" y="0"/>
                  </a:cubicBezTo>
                  <a:cubicBezTo>
                    <a:pt x="96" y="2"/>
                    <a:pt x="71" y="34"/>
                    <a:pt x="40" y="19"/>
                  </a:cubicBezTo>
                  <a:cubicBezTo>
                    <a:pt x="34" y="16"/>
                    <a:pt x="30" y="24"/>
                    <a:pt x="35" y="27"/>
                  </a:cubicBezTo>
                  <a:cubicBezTo>
                    <a:pt x="58" y="38"/>
                    <a:pt x="78" y="28"/>
                    <a:pt x="99" y="18"/>
                  </a:cubicBezTo>
                  <a:cubicBezTo>
                    <a:pt x="107" y="15"/>
                    <a:pt x="114" y="12"/>
                    <a:pt x="122" y="10"/>
                  </a:cubicBezTo>
                  <a:cubicBezTo>
                    <a:pt x="133" y="7"/>
                    <a:pt x="135" y="15"/>
                    <a:pt x="140" y="22"/>
                  </a:cubicBezTo>
                  <a:cubicBezTo>
                    <a:pt x="144" y="29"/>
                    <a:pt x="151" y="33"/>
                    <a:pt x="158" y="38"/>
                  </a:cubicBezTo>
                  <a:cubicBezTo>
                    <a:pt x="122" y="94"/>
                    <a:pt x="105" y="160"/>
                    <a:pt x="82" y="222"/>
                  </a:cubicBezTo>
                  <a:cubicBezTo>
                    <a:pt x="71" y="203"/>
                    <a:pt x="71" y="183"/>
                    <a:pt x="69" y="161"/>
                  </a:cubicBezTo>
                  <a:cubicBezTo>
                    <a:pt x="67" y="141"/>
                    <a:pt x="62" y="122"/>
                    <a:pt x="55" y="103"/>
                  </a:cubicBezTo>
                  <a:cubicBezTo>
                    <a:pt x="51" y="93"/>
                    <a:pt x="46" y="84"/>
                    <a:pt x="40" y="75"/>
                  </a:cubicBezTo>
                  <a:cubicBezTo>
                    <a:pt x="34" y="69"/>
                    <a:pt x="29" y="63"/>
                    <a:pt x="23" y="57"/>
                  </a:cubicBezTo>
                  <a:cubicBezTo>
                    <a:pt x="20" y="54"/>
                    <a:pt x="17" y="50"/>
                    <a:pt x="14" y="47"/>
                  </a:cubicBezTo>
                  <a:cubicBezTo>
                    <a:pt x="8" y="42"/>
                    <a:pt x="28" y="32"/>
                    <a:pt x="30" y="31"/>
                  </a:cubicBezTo>
                  <a:cubicBezTo>
                    <a:pt x="36" y="28"/>
                    <a:pt x="31" y="21"/>
                    <a:pt x="26" y="23"/>
                  </a:cubicBezTo>
                  <a:cubicBezTo>
                    <a:pt x="16" y="28"/>
                    <a:pt x="8" y="33"/>
                    <a:pt x="1" y="43"/>
                  </a:cubicBezTo>
                  <a:cubicBezTo>
                    <a:pt x="0" y="45"/>
                    <a:pt x="1" y="47"/>
                    <a:pt x="2" y="49"/>
                  </a:cubicBezTo>
                  <a:cubicBezTo>
                    <a:pt x="26" y="73"/>
                    <a:pt x="43" y="93"/>
                    <a:pt x="54" y="127"/>
                  </a:cubicBezTo>
                  <a:cubicBezTo>
                    <a:pt x="65" y="163"/>
                    <a:pt x="55" y="203"/>
                    <a:pt x="79" y="234"/>
                  </a:cubicBezTo>
                  <a:cubicBezTo>
                    <a:pt x="81" y="238"/>
                    <a:pt x="86" y="237"/>
                    <a:pt x="87" y="233"/>
                  </a:cubicBezTo>
                  <a:cubicBezTo>
                    <a:pt x="113" y="168"/>
                    <a:pt x="129" y="98"/>
                    <a:pt x="169" y="39"/>
                  </a:cubicBezTo>
                  <a:cubicBezTo>
                    <a:pt x="170" y="37"/>
                    <a:pt x="169" y="34"/>
                    <a:pt x="16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86731B1-6FF9-46F6-A216-B8E1636DB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62751" y="3162301"/>
              <a:ext cx="306388" cy="368300"/>
            </a:xfrm>
            <a:custGeom>
              <a:gdLst>
                <a:gd fmla="*/ 61 w 72" name="T0"/>
                <a:gd fmla="*/ 2 h 87" name="T1"/>
                <a:gd fmla="*/ 48 w 72" name="T2"/>
                <a:gd fmla="*/ 5 h 87" name="T3"/>
                <a:gd fmla="*/ 47 w 72" name="T4"/>
                <a:gd fmla="*/ 5 h 87" name="T5"/>
                <a:gd fmla="*/ 3 w 72" name="T6"/>
                <a:gd fmla="*/ 10 h 87" name="T7"/>
                <a:gd fmla="*/ 0 w 72" name="T8"/>
                <a:gd fmla="*/ 15 h 87" name="T9"/>
                <a:gd fmla="*/ 19 w 72" name="T10"/>
                <a:gd fmla="*/ 83 h 87" name="T11"/>
                <a:gd fmla="*/ 25 w 72" name="T12"/>
                <a:gd fmla="*/ 86 h 87" name="T13"/>
                <a:gd fmla="*/ 71 w 72" name="T14"/>
                <a:gd fmla="*/ 18 h 87" name="T15"/>
                <a:gd fmla="*/ 61 w 72" name="T16"/>
                <a:gd fmla="*/ 2 h 87" name="T17"/>
                <a:gd fmla="*/ 61 w 72" name="T18"/>
                <a:gd fmla="*/ 29 h 87" name="T19"/>
                <a:gd fmla="*/ 26 w 72" name="T20"/>
                <a:gd fmla="*/ 75 h 87" name="T21"/>
                <a:gd fmla="*/ 10 w 72" name="T22"/>
                <a:gd fmla="*/ 16 h 87" name="T23"/>
                <a:gd fmla="*/ 40 w 72" name="T24"/>
                <a:gd fmla="*/ 12 h 87" name="T25"/>
                <a:gd fmla="*/ 38 w 72" name="T26"/>
                <a:gd fmla="*/ 15 h 87" name="T27"/>
                <a:gd fmla="*/ 45 w 72" name="T28"/>
                <a:gd fmla="*/ 21 h 87" name="T29"/>
                <a:gd fmla="*/ 60 w 72" name="T30"/>
                <a:gd fmla="*/ 11 h 87" name="T31"/>
                <a:gd fmla="*/ 61 w 72" name="T32"/>
                <a:gd fmla="*/ 29 h 87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7" w="72">
                  <a:moveTo>
                    <a:pt x="61" y="2"/>
                  </a:moveTo>
                  <a:cubicBezTo>
                    <a:pt x="57" y="0"/>
                    <a:pt x="52" y="2"/>
                    <a:pt x="48" y="5"/>
                  </a:cubicBezTo>
                  <a:cubicBezTo>
                    <a:pt x="48" y="5"/>
                    <a:pt x="47" y="5"/>
                    <a:pt x="47" y="5"/>
                  </a:cubicBezTo>
                  <a:cubicBezTo>
                    <a:pt x="31" y="0"/>
                    <a:pt x="17" y="1"/>
                    <a:pt x="3" y="10"/>
                  </a:cubicBezTo>
                  <a:cubicBezTo>
                    <a:pt x="1" y="11"/>
                    <a:pt x="0" y="13"/>
                    <a:pt x="0" y="15"/>
                  </a:cubicBezTo>
                  <a:cubicBezTo>
                    <a:pt x="5" y="38"/>
                    <a:pt x="10" y="61"/>
                    <a:pt x="19" y="83"/>
                  </a:cubicBezTo>
                  <a:cubicBezTo>
                    <a:pt x="20" y="86"/>
                    <a:pt x="23" y="87"/>
                    <a:pt x="25" y="86"/>
                  </a:cubicBezTo>
                  <a:cubicBezTo>
                    <a:pt x="49" y="72"/>
                    <a:pt x="72" y="47"/>
                    <a:pt x="71" y="18"/>
                  </a:cubicBezTo>
                  <a:cubicBezTo>
                    <a:pt x="71" y="11"/>
                    <a:pt x="68" y="4"/>
                    <a:pt x="61" y="2"/>
                  </a:cubicBezTo>
                  <a:close/>
                  <a:moveTo>
                    <a:pt x="61" y="29"/>
                  </a:moveTo>
                  <a:cubicBezTo>
                    <a:pt x="57" y="49"/>
                    <a:pt x="42" y="64"/>
                    <a:pt x="26" y="75"/>
                  </a:cubicBezTo>
                  <a:cubicBezTo>
                    <a:pt x="19" y="56"/>
                    <a:pt x="14" y="36"/>
                    <a:pt x="10" y="16"/>
                  </a:cubicBezTo>
                  <a:cubicBezTo>
                    <a:pt x="20" y="11"/>
                    <a:pt x="30" y="10"/>
                    <a:pt x="40" y="12"/>
                  </a:cubicBezTo>
                  <a:cubicBezTo>
                    <a:pt x="39" y="13"/>
                    <a:pt x="39" y="14"/>
                    <a:pt x="38" y="15"/>
                  </a:cubicBezTo>
                  <a:cubicBezTo>
                    <a:pt x="34" y="19"/>
                    <a:pt x="41" y="26"/>
                    <a:pt x="45" y="21"/>
                  </a:cubicBezTo>
                  <a:cubicBezTo>
                    <a:pt x="47" y="18"/>
                    <a:pt x="55" y="7"/>
                    <a:pt x="60" y="11"/>
                  </a:cubicBezTo>
                  <a:cubicBezTo>
                    <a:pt x="64" y="15"/>
                    <a:pt x="62" y="25"/>
                    <a:pt x="61" y="2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50006D4-DE81-47E7-A013-C37B854A4EE6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A66BA736-7D7E-4BE3-B6F2-2C75D8BCAA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C121D1DC-C1F1-4A47-9E8E-475481C0D2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DD1E6BD1-C75C-419C-9276-022DDE9F1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9CF7162A-651E-4A12-82BF-C8BB801991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49">
              <a:extLst>
                <a:ext uri="{FF2B5EF4-FFF2-40B4-BE49-F238E27FC236}">
                  <a16:creationId xmlns:a16="http://schemas.microsoft.com/office/drawing/2014/main" id="{9F0D3AB7-15DA-4F5C-86C1-6CCB9B6C61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83E05145-3523-4046-BC0E-A531FC3DF84E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7C36305-1710-4EBE-9261-5CCD487523D3}"/>
              </a:ext>
            </a:extLst>
          </p:cNvPr>
          <p:cNvGrpSpPr/>
          <p:nvPr/>
        </p:nvGrpSpPr>
        <p:grpSpPr>
          <a:xfrm>
            <a:off x="3402817" y="2298686"/>
            <a:ext cx="6835835" cy="1003325"/>
            <a:chOff x="8386922" y="2192795"/>
            <a:chExt cx="6835834" cy="100332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ABFEC809-70C5-4BBD-A9C8-912E68FA1A2B}"/>
                </a:ext>
              </a:extLst>
            </p:cNvPr>
            <p:cNvSpPr/>
            <p:nvPr/>
          </p:nvSpPr>
          <p:spPr>
            <a:xfrm>
              <a:off x="8386921" y="2192795"/>
              <a:ext cx="250195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全球现状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686ECDB-800A-4C6B-ADD0-0094EA84264C}"/>
                </a:ext>
              </a:extLst>
            </p:cNvPr>
            <p:cNvSpPr txBox="1"/>
            <p:nvPr/>
          </p:nvSpPr>
          <p:spPr>
            <a:xfrm>
              <a:off x="8386922" y="2542351"/>
              <a:ext cx="683583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0A53064-95EE-49C0-8A4B-D23097222387}"/>
              </a:ext>
            </a:extLst>
          </p:cNvPr>
          <p:cNvGrpSpPr/>
          <p:nvPr/>
        </p:nvGrpSpPr>
        <p:grpSpPr>
          <a:xfrm>
            <a:off x="1706177" y="4316028"/>
            <a:ext cx="6835835" cy="1003325"/>
            <a:chOff x="8386922" y="2192795"/>
            <a:chExt cx="6835834" cy="100332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D9ECD4AD-00A5-4C69-BC2B-07B034F7DD6E}"/>
                </a:ext>
              </a:extLst>
            </p:cNvPr>
            <p:cNvSpPr/>
            <p:nvPr/>
          </p:nvSpPr>
          <p:spPr>
            <a:xfrm>
              <a:off x="12720806" y="2192794"/>
              <a:ext cx="2501950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区域现状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247B333-97B7-4234-89AA-18221760A420}"/>
                </a:ext>
              </a:extLst>
            </p:cNvPr>
            <p:cNvSpPr txBox="1"/>
            <p:nvPr/>
          </p:nvSpPr>
          <p:spPr>
            <a:xfrm>
              <a:off x="8386922" y="2542351"/>
              <a:ext cx="683583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 The user can demonstrate on a projector or computer, or print the presentation and make it into a film to be used in a wider field. Using PowerPointThe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266671606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8768487-D8E6-4A38-8897-83C85EEF038B}"/>
              </a:ext>
            </a:extLst>
          </p:cNvPr>
          <p:cNvGrpSpPr/>
          <p:nvPr/>
        </p:nvGrpSpPr>
        <p:grpSpPr>
          <a:xfrm>
            <a:off x="5621402" y="2503604"/>
            <a:ext cx="1154735" cy="2320362"/>
            <a:chOff x="1263543" y="684213"/>
            <a:chExt cx="1346201" cy="2705101"/>
          </a:xfrm>
        </p:grpSpPr>
        <p:sp>
          <p:nvSpPr>
            <p:cNvPr id="3" name="Freeform 17">
              <a:extLst>
                <a:ext uri="{FF2B5EF4-FFF2-40B4-BE49-F238E27FC236}">
                  <a16:creationId xmlns:a16="http://schemas.microsoft.com/office/drawing/2014/main" id="{E57581F4-C5D2-48AD-9D0A-2F9DAA4D8DA7}"/>
                </a:ext>
              </a:extLst>
            </p:cNvPr>
            <p:cNvSpPr/>
            <p:nvPr/>
          </p:nvSpPr>
          <p:spPr bwMode="auto">
            <a:xfrm>
              <a:off x="1263543" y="896938"/>
              <a:ext cx="700088" cy="2257426"/>
            </a:xfrm>
            <a:custGeom>
              <a:gdLst>
                <a:gd fmla="*/ 153 w 164" name="T0"/>
                <a:gd fmla="*/ 18 h 531" name="T1"/>
                <a:gd fmla="*/ 137 w 164" name="T2"/>
                <a:gd fmla="*/ 4 h 531" name="T3"/>
                <a:gd fmla="*/ 115 w 164" name="T4"/>
                <a:gd fmla="*/ 12 h 531" name="T5"/>
                <a:gd fmla="*/ 105 w 164" name="T6"/>
                <a:gd fmla="*/ 114 h 531" name="T7"/>
                <a:gd fmla="*/ 103 w 164" name="T8"/>
                <a:gd fmla="*/ 117 h 531" name="T9"/>
                <a:gd fmla="*/ 48 w 164" name="T10"/>
                <a:gd fmla="*/ 342 h 531" name="T11"/>
                <a:gd fmla="*/ 20 w 164" name="T12"/>
                <a:gd fmla="*/ 513 h 531" name="T13"/>
                <a:gd fmla="*/ 47 w 164" name="T14"/>
                <a:gd fmla="*/ 506 h 531" name="T15"/>
                <a:gd fmla="*/ 83 w 164" name="T16"/>
                <a:gd fmla="*/ 328 h 531" name="T17"/>
                <a:gd fmla="*/ 123 w 164" name="T18"/>
                <a:gd fmla="*/ 146 h 531" name="T19"/>
                <a:gd fmla="*/ 126 w 164" name="T20"/>
                <a:gd fmla="*/ 150 h 531" name="T21"/>
                <a:gd fmla="*/ 150 w 164" name="T22"/>
                <a:gd fmla="*/ 144 h 531" name="T23"/>
                <a:gd fmla="*/ 153 w 164" name="T24"/>
                <a:gd fmla="*/ 18 h 531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531" w="164">
                  <a:moveTo>
                    <a:pt x="153" y="18"/>
                  </a:moveTo>
                  <a:cubicBezTo>
                    <a:pt x="153" y="8"/>
                    <a:pt x="145" y="4"/>
                    <a:pt x="137" y="4"/>
                  </a:cubicBezTo>
                  <a:cubicBezTo>
                    <a:pt x="130" y="0"/>
                    <a:pt x="118" y="1"/>
                    <a:pt x="115" y="12"/>
                  </a:cubicBezTo>
                  <a:cubicBezTo>
                    <a:pt x="107" y="44"/>
                    <a:pt x="97" y="81"/>
                    <a:pt x="105" y="114"/>
                  </a:cubicBezTo>
                  <a:cubicBezTo>
                    <a:pt x="104" y="115"/>
                    <a:pt x="104" y="116"/>
                    <a:pt x="103" y="117"/>
                  </a:cubicBezTo>
                  <a:cubicBezTo>
                    <a:pt x="73" y="189"/>
                    <a:pt x="72" y="269"/>
                    <a:pt x="48" y="342"/>
                  </a:cubicBezTo>
                  <a:cubicBezTo>
                    <a:pt x="31" y="393"/>
                    <a:pt x="0" y="460"/>
                    <a:pt x="20" y="513"/>
                  </a:cubicBezTo>
                  <a:cubicBezTo>
                    <a:pt x="26" y="531"/>
                    <a:pt x="54" y="523"/>
                    <a:pt x="47" y="506"/>
                  </a:cubicBezTo>
                  <a:cubicBezTo>
                    <a:pt x="28" y="453"/>
                    <a:pt x="66" y="379"/>
                    <a:pt x="83" y="328"/>
                  </a:cubicBezTo>
                  <a:cubicBezTo>
                    <a:pt x="102" y="269"/>
                    <a:pt x="103" y="206"/>
                    <a:pt x="123" y="146"/>
                  </a:cubicBezTo>
                  <a:cubicBezTo>
                    <a:pt x="124" y="148"/>
                    <a:pt x="125" y="149"/>
                    <a:pt x="126" y="150"/>
                  </a:cubicBezTo>
                  <a:cubicBezTo>
                    <a:pt x="134" y="158"/>
                    <a:pt x="146" y="154"/>
                    <a:pt x="150" y="144"/>
                  </a:cubicBezTo>
                  <a:cubicBezTo>
                    <a:pt x="164" y="103"/>
                    <a:pt x="154" y="60"/>
                    <a:pt x="153" y="1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973E268C-EC12-44D5-9E14-FEC0C44F6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3706" y="684213"/>
              <a:ext cx="1316038" cy="2705101"/>
            </a:xfrm>
            <a:custGeom>
              <a:gdLst>
                <a:gd fmla="*/ 305 w 308" name="T0"/>
                <a:gd fmla="*/ 586 h 636" name="T1"/>
                <a:gd fmla="*/ 284 w 308" name="T2"/>
                <a:gd fmla="*/ 500 h 636" name="T3"/>
                <a:gd fmla="*/ 269 w 308" name="T4"/>
                <a:gd fmla="*/ 462 h 636" name="T5"/>
                <a:gd fmla="*/ 238 w 308" name="T6"/>
                <a:gd fmla="*/ 404 h 636" name="T7"/>
                <a:gd fmla="*/ 177 w 308" name="T8"/>
                <a:gd fmla="*/ 169 h 636" name="T9"/>
                <a:gd fmla="*/ 171 w 308" name="T10"/>
                <a:gd fmla="*/ 53 h 636" name="T11"/>
                <a:gd fmla="*/ 133 w 308" name="T12"/>
                <a:gd fmla="*/ 14 h 636" name="T13"/>
                <a:gd fmla="*/ 159 w 308" name="T14"/>
                <a:gd fmla="*/ 44 h 636" name="T15"/>
                <a:gd fmla="*/ 126 w 308" name="T16"/>
                <a:gd fmla="*/ 6 h 636" name="T17"/>
                <a:gd fmla="*/ 118 w 308" name="T18"/>
                <a:gd fmla="*/ 49 h 636" name="T19"/>
                <a:gd fmla="*/ 102 w 308" name="T20"/>
                <a:gd fmla="*/ 176 h 636" name="T21"/>
                <a:gd fmla="*/ 25 w 308" name="T22"/>
                <a:gd fmla="*/ 489 h 636" name="T23"/>
                <a:gd fmla="*/ 20 w 308" name="T24"/>
                <a:gd fmla="*/ 490 h 636" name="T25"/>
                <a:gd fmla="*/ 16 w 308" name="T26"/>
                <a:gd fmla="*/ 486 h 636" name="T27"/>
                <a:gd fmla="*/ 2 w 308" name="T28"/>
                <a:gd fmla="*/ 500 h 636" name="T29"/>
                <a:gd fmla="*/ 5 w 308" name="T30"/>
                <a:gd fmla="*/ 531 h 636" name="T31"/>
                <a:gd fmla="*/ 18 w 308" name="T32"/>
                <a:gd fmla="*/ 513 h 636" name="T33"/>
                <a:gd fmla="*/ 20 w 308" name="T34"/>
                <a:gd fmla="*/ 534 h 636" name="T35"/>
                <a:gd fmla="*/ 16 w 308" name="T36"/>
                <a:gd fmla="*/ 570 h 636" name="T37"/>
                <a:gd fmla="*/ 23 w 308" name="T38"/>
                <a:gd fmla="*/ 582 h 636" name="T39"/>
                <a:gd fmla="*/ 20 w 308" name="T40"/>
                <a:gd fmla="*/ 622 h 636" name="T41"/>
                <a:gd fmla="*/ 31 w 308" name="T42"/>
                <a:gd fmla="*/ 596 h 636" name="T43"/>
                <a:gd fmla="*/ 50 w 308" name="T44"/>
                <a:gd fmla="*/ 574 h 636" name="T45"/>
                <a:gd fmla="*/ 73 w 308" name="T46"/>
                <a:gd fmla="*/ 452 h 636" name="T47"/>
                <a:gd fmla="*/ 156 w 308" name="T48"/>
                <a:gd fmla="*/ 210 h 636" name="T49"/>
                <a:gd fmla="*/ 193 w 308" name="T50"/>
                <a:gd fmla="*/ 515 h 636" name="T51"/>
                <a:gd fmla="*/ 257 w 308" name="T52"/>
                <a:gd fmla="*/ 607 h 636" name="T53"/>
                <a:gd fmla="*/ 273 w 308" name="T54"/>
                <a:gd fmla="*/ 617 h 636" name="T55"/>
                <a:gd fmla="*/ 305 w 308" name="T56"/>
                <a:gd fmla="*/ 589 h 636" name="T57"/>
                <a:gd fmla="*/ 251 w 308" name="T58"/>
                <a:gd fmla="*/ 467 h 636" name="T59"/>
                <a:gd fmla="*/ 236 w 308" name="T60"/>
                <a:gd fmla="*/ 414 h 636" name="T61"/>
                <a:gd fmla="*/ 242 w 308" name="T62"/>
                <a:gd fmla="*/ 469 h 636" name="T63"/>
                <a:gd fmla="*/ 222 w 308" name="T64"/>
                <a:gd fmla="*/ 418 h 636" name="T65"/>
                <a:gd fmla="*/ 214 w 308" name="T66"/>
                <a:gd fmla="*/ 421 h 636" name="T67"/>
                <a:gd fmla="*/ 222 w 308" name="T68"/>
                <a:gd fmla="*/ 477 h 636" name="T69"/>
                <a:gd fmla="*/ 251 w 308" name="T70"/>
                <a:gd fmla="*/ 476 h 636" name="T71"/>
                <a:gd fmla="*/ 275 w 308" name="T72"/>
                <a:gd fmla="*/ 488 h 636" name="T73"/>
                <a:gd fmla="*/ 263 w 308" name="T74"/>
                <a:gd fmla="*/ 502 h 636" name="T75"/>
                <a:gd fmla="*/ 208 w 308" name="T76"/>
                <a:gd fmla="*/ 422 h 636" name="T77"/>
                <a:gd fmla="*/ 22 w 308" name="T78"/>
                <a:gd fmla="*/ 563 h 636" name="T79"/>
                <a:gd fmla="*/ 26 w 308" name="T80"/>
                <a:gd fmla="*/ 552 h 636" name="T81"/>
                <a:gd fmla="*/ 42 w 308" name="T82"/>
                <a:gd fmla="*/ 559 h 636" name="T83"/>
                <a:gd fmla="*/ 54 w 308" name="T84"/>
                <a:gd fmla="*/ 491 h 636" name="T85"/>
                <a:gd fmla="*/ 31 w 308" name="T86"/>
                <a:gd fmla="*/ 514 h 636" name="T87"/>
                <a:gd fmla="*/ 59 w 308" name="T88"/>
                <a:gd fmla="*/ 390 h 636" name="T89"/>
                <a:gd fmla="*/ 74 w 308" name="T90"/>
                <a:gd fmla="*/ 400 h 636" name="T91"/>
                <a:gd fmla="*/ 131 w 308" name="T92"/>
                <a:gd fmla="*/ 205 h 636" name="T93"/>
                <a:gd fmla="*/ 120 w 308" name="T94"/>
                <a:gd fmla="*/ 59 h 636" name="T95"/>
                <a:gd fmla="*/ 156 w 308" name="T96"/>
                <a:gd fmla="*/ 187 h 636" name="T97"/>
                <a:gd fmla="*/ 168 w 308" name="T98"/>
                <a:gd fmla="*/ 196 h 636" name="T99"/>
                <a:gd fmla="*/ 231 w 308" name="T100"/>
                <a:gd fmla="*/ 560 h 636" name="T101"/>
                <a:gd fmla="*/ 232 w 308" name="T102"/>
                <a:gd fmla="*/ 525 h 636" name="T103"/>
                <a:gd fmla="*/ 247 w 308" name="T104"/>
                <a:gd fmla="*/ 522 h 636" name="T105"/>
                <a:gd fmla="*/ 256 w 308" name="T106"/>
                <a:gd fmla="*/ 520 h 636" name="T107"/>
                <a:gd fmla="*/ 283 w 308" name="T108"/>
                <a:gd fmla="*/ 596 h 636" name="T109"/>
                <a:gd fmla="*/ 291 w 308" name="T110"/>
                <a:gd fmla="*/ 617 h 636" name="T111"/>
                <a:gd fmla="*/ 283 w 308" name="T112"/>
                <a:gd fmla="*/ 606 h 636" name="T113"/>
                <a:gd fmla="*/ 296 w 308" name="T114"/>
                <a:gd fmla="*/ 589 h 636" name="T115"/>
                <a:gd fmla="*/ 269 w 308" name="T116"/>
                <a:gd fmla="*/ 509 h 636" name="T117"/>
                <a:gd fmla="*/ 296 w 308" name="T118"/>
                <a:gd fmla="*/ 589 h 636" name="T1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b="b" l="0" r="r" t="0"/>
              <a:pathLst>
                <a:path h="636" w="308">
                  <a:moveTo>
                    <a:pt x="305" y="589"/>
                  </a:moveTo>
                  <a:cubicBezTo>
                    <a:pt x="305" y="589"/>
                    <a:pt x="305" y="589"/>
                    <a:pt x="305" y="589"/>
                  </a:cubicBezTo>
                  <a:cubicBezTo>
                    <a:pt x="305" y="588"/>
                    <a:pt x="305" y="588"/>
                    <a:pt x="305" y="586"/>
                  </a:cubicBezTo>
                  <a:cubicBezTo>
                    <a:pt x="296" y="559"/>
                    <a:pt x="287" y="532"/>
                    <a:pt x="280" y="504"/>
                  </a:cubicBezTo>
                  <a:cubicBezTo>
                    <a:pt x="280" y="504"/>
                    <a:pt x="280" y="504"/>
                    <a:pt x="280" y="503"/>
                  </a:cubicBezTo>
                  <a:cubicBezTo>
                    <a:pt x="281" y="502"/>
                    <a:pt x="283" y="501"/>
                    <a:pt x="284" y="500"/>
                  </a:cubicBezTo>
                  <a:cubicBezTo>
                    <a:pt x="286" y="500"/>
                    <a:pt x="287" y="498"/>
                    <a:pt x="287" y="497"/>
                  </a:cubicBezTo>
                  <a:cubicBezTo>
                    <a:pt x="285" y="486"/>
                    <a:pt x="280" y="471"/>
                    <a:pt x="273" y="463"/>
                  </a:cubicBezTo>
                  <a:cubicBezTo>
                    <a:pt x="272" y="462"/>
                    <a:pt x="270" y="461"/>
                    <a:pt x="269" y="462"/>
                  </a:cubicBezTo>
                  <a:cubicBezTo>
                    <a:pt x="268" y="462"/>
                    <a:pt x="268" y="462"/>
                    <a:pt x="267" y="462"/>
                  </a:cubicBezTo>
                  <a:cubicBezTo>
                    <a:pt x="257" y="445"/>
                    <a:pt x="248" y="427"/>
                    <a:pt x="244" y="407"/>
                  </a:cubicBezTo>
                  <a:cubicBezTo>
                    <a:pt x="244" y="405"/>
                    <a:pt x="241" y="403"/>
                    <a:pt x="238" y="404"/>
                  </a:cubicBezTo>
                  <a:cubicBezTo>
                    <a:pt x="228" y="407"/>
                    <a:pt x="217" y="409"/>
                    <a:pt x="207" y="414"/>
                  </a:cubicBezTo>
                  <a:cubicBezTo>
                    <a:pt x="207" y="414"/>
                    <a:pt x="207" y="414"/>
                    <a:pt x="207" y="414"/>
                  </a:cubicBezTo>
                  <a:cubicBezTo>
                    <a:pt x="194" y="333"/>
                    <a:pt x="187" y="250"/>
                    <a:pt x="177" y="169"/>
                  </a:cubicBezTo>
                  <a:cubicBezTo>
                    <a:pt x="177" y="165"/>
                    <a:pt x="173" y="163"/>
                    <a:pt x="170" y="165"/>
                  </a:cubicBezTo>
                  <a:cubicBezTo>
                    <a:pt x="171" y="155"/>
                    <a:pt x="171" y="145"/>
                    <a:pt x="171" y="136"/>
                  </a:cubicBezTo>
                  <a:cubicBezTo>
                    <a:pt x="172" y="109"/>
                    <a:pt x="169" y="81"/>
                    <a:pt x="171" y="53"/>
                  </a:cubicBezTo>
                  <a:cubicBezTo>
                    <a:pt x="172" y="51"/>
                    <a:pt x="169" y="49"/>
                    <a:pt x="16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6" y="37"/>
                    <a:pt x="137" y="25"/>
                    <a:pt x="133" y="14"/>
                  </a:cubicBezTo>
                  <a:cubicBezTo>
                    <a:pt x="138" y="12"/>
                    <a:pt x="142" y="10"/>
                    <a:pt x="147" y="10"/>
                  </a:cubicBezTo>
                  <a:cubicBezTo>
                    <a:pt x="148" y="21"/>
                    <a:pt x="149" y="33"/>
                    <a:pt x="150" y="44"/>
                  </a:cubicBezTo>
                  <a:cubicBezTo>
                    <a:pt x="151" y="50"/>
                    <a:pt x="160" y="50"/>
                    <a:pt x="159" y="44"/>
                  </a:cubicBezTo>
                  <a:cubicBezTo>
                    <a:pt x="158" y="31"/>
                    <a:pt x="156" y="18"/>
                    <a:pt x="156" y="5"/>
                  </a:cubicBezTo>
                  <a:cubicBezTo>
                    <a:pt x="156" y="2"/>
                    <a:pt x="154" y="0"/>
                    <a:pt x="152" y="0"/>
                  </a:cubicBezTo>
                  <a:cubicBezTo>
                    <a:pt x="143" y="0"/>
                    <a:pt x="135" y="3"/>
                    <a:pt x="126" y="6"/>
                  </a:cubicBezTo>
                  <a:cubicBezTo>
                    <a:pt x="123" y="7"/>
                    <a:pt x="122" y="10"/>
                    <a:pt x="123" y="13"/>
                  </a:cubicBezTo>
                  <a:cubicBezTo>
                    <a:pt x="128" y="24"/>
                    <a:pt x="127" y="37"/>
                    <a:pt x="128" y="49"/>
                  </a:cubicBezTo>
                  <a:cubicBezTo>
                    <a:pt x="118" y="49"/>
                    <a:pt x="118" y="49"/>
                    <a:pt x="118" y="49"/>
                  </a:cubicBezTo>
                  <a:cubicBezTo>
                    <a:pt x="114" y="49"/>
                    <a:pt x="113" y="52"/>
                    <a:pt x="114" y="55"/>
                  </a:cubicBezTo>
                  <a:cubicBezTo>
                    <a:pt x="112" y="56"/>
                    <a:pt x="111" y="57"/>
                    <a:pt x="111" y="59"/>
                  </a:cubicBezTo>
                  <a:cubicBezTo>
                    <a:pt x="110" y="95"/>
                    <a:pt x="93" y="139"/>
                    <a:pt x="102" y="176"/>
                  </a:cubicBezTo>
                  <a:cubicBezTo>
                    <a:pt x="102" y="176"/>
                    <a:pt x="102" y="176"/>
                    <a:pt x="102" y="177"/>
                  </a:cubicBezTo>
                  <a:cubicBezTo>
                    <a:pt x="87" y="249"/>
                    <a:pt x="69" y="322"/>
                    <a:pt x="49" y="393"/>
                  </a:cubicBezTo>
                  <a:cubicBezTo>
                    <a:pt x="40" y="425"/>
                    <a:pt x="31" y="457"/>
                    <a:pt x="25" y="489"/>
                  </a:cubicBezTo>
                  <a:cubicBezTo>
                    <a:pt x="25" y="494"/>
                    <a:pt x="24" y="499"/>
                    <a:pt x="23" y="505"/>
                  </a:cubicBezTo>
                  <a:cubicBezTo>
                    <a:pt x="21" y="504"/>
                    <a:pt x="20" y="504"/>
                    <a:pt x="18" y="504"/>
                  </a:cubicBezTo>
                  <a:cubicBezTo>
                    <a:pt x="19" y="500"/>
                    <a:pt x="19" y="495"/>
                    <a:pt x="20" y="490"/>
                  </a:cubicBezTo>
                  <a:cubicBezTo>
                    <a:pt x="20" y="488"/>
                    <a:pt x="18" y="487"/>
                    <a:pt x="16" y="486"/>
                  </a:cubicBezTo>
                  <a:cubicBezTo>
                    <a:pt x="16" y="486"/>
                    <a:pt x="16" y="486"/>
                    <a:pt x="16" y="486"/>
                  </a:cubicBezTo>
                  <a:cubicBezTo>
                    <a:pt x="16" y="486"/>
                    <a:pt x="16" y="486"/>
                    <a:pt x="16" y="486"/>
                  </a:cubicBezTo>
                  <a:cubicBezTo>
                    <a:pt x="17" y="481"/>
                    <a:pt x="10" y="477"/>
                    <a:pt x="8" y="482"/>
                  </a:cubicBezTo>
                  <a:cubicBezTo>
                    <a:pt x="5" y="488"/>
                    <a:pt x="4" y="494"/>
                    <a:pt x="2" y="499"/>
                  </a:cubicBezTo>
                  <a:cubicBezTo>
                    <a:pt x="2" y="500"/>
                    <a:pt x="2" y="500"/>
                    <a:pt x="2" y="500"/>
                  </a:cubicBezTo>
                  <a:cubicBezTo>
                    <a:pt x="2" y="501"/>
                    <a:pt x="2" y="502"/>
                    <a:pt x="2" y="503"/>
                  </a:cubicBezTo>
                  <a:cubicBezTo>
                    <a:pt x="0" y="511"/>
                    <a:pt x="0" y="519"/>
                    <a:pt x="2" y="528"/>
                  </a:cubicBezTo>
                  <a:cubicBezTo>
                    <a:pt x="2" y="530"/>
                    <a:pt x="3" y="531"/>
                    <a:pt x="5" y="531"/>
                  </a:cubicBezTo>
                  <a:cubicBezTo>
                    <a:pt x="6" y="535"/>
                    <a:pt x="12" y="535"/>
                    <a:pt x="13" y="531"/>
                  </a:cubicBezTo>
                  <a:cubicBezTo>
                    <a:pt x="16" y="525"/>
                    <a:pt x="17" y="519"/>
                    <a:pt x="17" y="513"/>
                  </a:cubicBezTo>
                  <a:cubicBezTo>
                    <a:pt x="18" y="513"/>
                    <a:pt x="18" y="513"/>
                    <a:pt x="18" y="513"/>
                  </a:cubicBezTo>
                  <a:cubicBezTo>
                    <a:pt x="20" y="513"/>
                    <a:pt x="21" y="513"/>
                    <a:pt x="22" y="514"/>
                  </a:cubicBezTo>
                  <a:cubicBezTo>
                    <a:pt x="21" y="520"/>
                    <a:pt x="21" y="526"/>
                    <a:pt x="21" y="532"/>
                  </a:cubicBezTo>
                  <a:cubicBezTo>
                    <a:pt x="21" y="532"/>
                    <a:pt x="21" y="533"/>
                    <a:pt x="20" y="534"/>
                  </a:cubicBezTo>
                  <a:cubicBezTo>
                    <a:pt x="16" y="543"/>
                    <a:pt x="14" y="553"/>
                    <a:pt x="11" y="562"/>
                  </a:cubicBezTo>
                  <a:cubicBezTo>
                    <a:pt x="10" y="565"/>
                    <a:pt x="12" y="567"/>
                    <a:pt x="14" y="568"/>
                  </a:cubicBezTo>
                  <a:cubicBezTo>
                    <a:pt x="14" y="569"/>
                    <a:pt x="15" y="570"/>
                    <a:pt x="16" y="570"/>
                  </a:cubicBezTo>
                  <a:cubicBezTo>
                    <a:pt x="19" y="572"/>
                    <a:pt x="22" y="573"/>
                    <a:pt x="25" y="574"/>
                  </a:cubicBezTo>
                  <a:cubicBezTo>
                    <a:pt x="25" y="575"/>
                    <a:pt x="25" y="577"/>
                    <a:pt x="24" y="578"/>
                  </a:cubicBezTo>
                  <a:cubicBezTo>
                    <a:pt x="23" y="579"/>
                    <a:pt x="23" y="580"/>
                    <a:pt x="23" y="582"/>
                  </a:cubicBezTo>
                  <a:cubicBezTo>
                    <a:pt x="23" y="583"/>
                    <a:pt x="22" y="584"/>
                    <a:pt x="22" y="585"/>
                  </a:cubicBezTo>
                  <a:cubicBezTo>
                    <a:pt x="19" y="595"/>
                    <a:pt x="17" y="607"/>
                    <a:pt x="17" y="618"/>
                  </a:cubicBezTo>
                  <a:cubicBezTo>
                    <a:pt x="16" y="620"/>
                    <a:pt x="18" y="622"/>
                    <a:pt x="20" y="622"/>
                  </a:cubicBezTo>
                  <a:cubicBezTo>
                    <a:pt x="20" y="623"/>
                    <a:pt x="20" y="623"/>
                    <a:pt x="20" y="624"/>
                  </a:cubicBezTo>
                  <a:cubicBezTo>
                    <a:pt x="19" y="630"/>
                    <a:pt x="29" y="630"/>
                    <a:pt x="29" y="624"/>
                  </a:cubicBezTo>
                  <a:cubicBezTo>
                    <a:pt x="29" y="615"/>
                    <a:pt x="30" y="605"/>
                    <a:pt x="31" y="596"/>
                  </a:cubicBezTo>
                  <a:cubicBezTo>
                    <a:pt x="32" y="589"/>
                    <a:pt x="33" y="582"/>
                    <a:pt x="34" y="576"/>
                  </a:cubicBezTo>
                  <a:cubicBezTo>
                    <a:pt x="38" y="576"/>
                    <a:pt x="42" y="577"/>
                    <a:pt x="45" y="577"/>
                  </a:cubicBezTo>
                  <a:cubicBezTo>
                    <a:pt x="47" y="577"/>
                    <a:pt x="49" y="576"/>
                    <a:pt x="50" y="574"/>
                  </a:cubicBezTo>
                  <a:cubicBezTo>
                    <a:pt x="52" y="565"/>
                    <a:pt x="52" y="557"/>
                    <a:pt x="50" y="548"/>
                  </a:cubicBezTo>
                  <a:cubicBezTo>
                    <a:pt x="51" y="546"/>
                    <a:pt x="51" y="545"/>
                    <a:pt x="52" y="543"/>
                  </a:cubicBezTo>
                  <a:cubicBezTo>
                    <a:pt x="63" y="515"/>
                    <a:pt x="66" y="481"/>
                    <a:pt x="73" y="452"/>
                  </a:cubicBezTo>
                  <a:cubicBezTo>
                    <a:pt x="83" y="411"/>
                    <a:pt x="89" y="369"/>
                    <a:pt x="101" y="328"/>
                  </a:cubicBezTo>
                  <a:cubicBezTo>
                    <a:pt x="113" y="291"/>
                    <a:pt x="125" y="253"/>
                    <a:pt x="131" y="214"/>
                  </a:cubicBezTo>
                  <a:cubicBezTo>
                    <a:pt x="139" y="218"/>
                    <a:pt x="148" y="218"/>
                    <a:pt x="156" y="210"/>
                  </a:cubicBezTo>
                  <a:cubicBezTo>
                    <a:pt x="157" y="209"/>
                    <a:pt x="158" y="207"/>
                    <a:pt x="160" y="205"/>
                  </a:cubicBezTo>
                  <a:cubicBezTo>
                    <a:pt x="164" y="308"/>
                    <a:pt x="190" y="408"/>
                    <a:pt x="195" y="511"/>
                  </a:cubicBezTo>
                  <a:cubicBezTo>
                    <a:pt x="194" y="512"/>
                    <a:pt x="193" y="513"/>
                    <a:pt x="193" y="515"/>
                  </a:cubicBezTo>
                  <a:cubicBezTo>
                    <a:pt x="190" y="547"/>
                    <a:pt x="199" y="582"/>
                    <a:pt x="238" y="568"/>
                  </a:cubicBezTo>
                  <a:cubicBezTo>
                    <a:pt x="240" y="567"/>
                    <a:pt x="241" y="565"/>
                    <a:pt x="241" y="563"/>
                  </a:cubicBezTo>
                  <a:cubicBezTo>
                    <a:pt x="247" y="577"/>
                    <a:pt x="252" y="592"/>
                    <a:pt x="257" y="607"/>
                  </a:cubicBezTo>
                  <a:cubicBezTo>
                    <a:pt x="257" y="609"/>
                    <a:pt x="259" y="611"/>
                    <a:pt x="261" y="610"/>
                  </a:cubicBezTo>
                  <a:cubicBezTo>
                    <a:pt x="262" y="610"/>
                    <a:pt x="263" y="610"/>
                    <a:pt x="265" y="610"/>
                  </a:cubicBezTo>
                  <a:cubicBezTo>
                    <a:pt x="267" y="613"/>
                    <a:pt x="270" y="615"/>
                    <a:pt x="273" y="617"/>
                  </a:cubicBezTo>
                  <a:cubicBezTo>
                    <a:pt x="280" y="623"/>
                    <a:pt x="287" y="629"/>
                    <a:pt x="295" y="634"/>
                  </a:cubicBezTo>
                  <a:cubicBezTo>
                    <a:pt x="298" y="636"/>
                    <a:pt x="302" y="633"/>
                    <a:pt x="302" y="630"/>
                  </a:cubicBezTo>
                  <a:cubicBezTo>
                    <a:pt x="302" y="616"/>
                    <a:pt x="308" y="603"/>
                    <a:pt x="305" y="589"/>
                  </a:cubicBezTo>
                  <a:close/>
                  <a:moveTo>
                    <a:pt x="236" y="414"/>
                  </a:moveTo>
                  <a:cubicBezTo>
                    <a:pt x="240" y="432"/>
                    <a:pt x="249" y="449"/>
                    <a:pt x="258" y="464"/>
                  </a:cubicBezTo>
                  <a:cubicBezTo>
                    <a:pt x="256" y="465"/>
                    <a:pt x="253" y="466"/>
                    <a:pt x="251" y="467"/>
                  </a:cubicBezTo>
                  <a:cubicBezTo>
                    <a:pt x="244" y="450"/>
                    <a:pt x="238" y="433"/>
                    <a:pt x="232" y="416"/>
                  </a:cubicBezTo>
                  <a:cubicBezTo>
                    <a:pt x="232" y="416"/>
                    <a:pt x="232" y="416"/>
                    <a:pt x="231" y="415"/>
                  </a:cubicBezTo>
                  <a:cubicBezTo>
                    <a:pt x="233" y="415"/>
                    <a:pt x="235" y="415"/>
                    <a:pt x="236" y="414"/>
                  </a:cubicBezTo>
                  <a:close/>
                  <a:moveTo>
                    <a:pt x="223" y="418"/>
                  </a:moveTo>
                  <a:cubicBezTo>
                    <a:pt x="223" y="418"/>
                    <a:pt x="223" y="418"/>
                    <a:pt x="223" y="419"/>
                  </a:cubicBezTo>
                  <a:cubicBezTo>
                    <a:pt x="229" y="436"/>
                    <a:pt x="235" y="453"/>
                    <a:pt x="242" y="469"/>
                  </a:cubicBezTo>
                  <a:cubicBezTo>
                    <a:pt x="242" y="469"/>
                    <a:pt x="241" y="470"/>
                    <a:pt x="241" y="470"/>
                  </a:cubicBezTo>
                  <a:cubicBezTo>
                    <a:pt x="232" y="454"/>
                    <a:pt x="226" y="437"/>
                    <a:pt x="223" y="419"/>
                  </a:cubicBezTo>
                  <a:cubicBezTo>
                    <a:pt x="223" y="419"/>
                    <a:pt x="222" y="418"/>
                    <a:pt x="222" y="418"/>
                  </a:cubicBezTo>
                  <a:cubicBezTo>
                    <a:pt x="222" y="418"/>
                    <a:pt x="223" y="418"/>
                    <a:pt x="223" y="418"/>
                  </a:cubicBezTo>
                  <a:close/>
                  <a:moveTo>
                    <a:pt x="212" y="422"/>
                  </a:moveTo>
                  <a:cubicBezTo>
                    <a:pt x="212" y="421"/>
                    <a:pt x="213" y="421"/>
                    <a:pt x="214" y="421"/>
                  </a:cubicBezTo>
                  <a:cubicBezTo>
                    <a:pt x="214" y="421"/>
                    <a:pt x="214" y="421"/>
                    <a:pt x="214" y="422"/>
                  </a:cubicBezTo>
                  <a:cubicBezTo>
                    <a:pt x="218" y="440"/>
                    <a:pt x="223" y="457"/>
                    <a:pt x="232" y="473"/>
                  </a:cubicBezTo>
                  <a:cubicBezTo>
                    <a:pt x="229" y="475"/>
                    <a:pt x="225" y="476"/>
                    <a:pt x="222" y="477"/>
                  </a:cubicBezTo>
                  <a:cubicBezTo>
                    <a:pt x="217" y="480"/>
                    <a:pt x="222" y="488"/>
                    <a:pt x="227" y="485"/>
                  </a:cubicBezTo>
                  <a:cubicBezTo>
                    <a:pt x="234" y="482"/>
                    <a:pt x="241" y="479"/>
                    <a:pt x="248" y="477"/>
                  </a:cubicBezTo>
                  <a:cubicBezTo>
                    <a:pt x="249" y="477"/>
                    <a:pt x="250" y="476"/>
                    <a:pt x="251" y="476"/>
                  </a:cubicBezTo>
                  <a:cubicBezTo>
                    <a:pt x="255" y="475"/>
                    <a:pt x="260" y="473"/>
                    <a:pt x="264" y="472"/>
                  </a:cubicBezTo>
                  <a:cubicBezTo>
                    <a:pt x="269" y="471"/>
                    <a:pt x="267" y="470"/>
                    <a:pt x="270" y="476"/>
                  </a:cubicBezTo>
                  <a:cubicBezTo>
                    <a:pt x="272" y="480"/>
                    <a:pt x="273" y="484"/>
                    <a:pt x="275" y="488"/>
                  </a:cubicBezTo>
                  <a:cubicBezTo>
                    <a:pt x="276" y="490"/>
                    <a:pt x="276" y="491"/>
                    <a:pt x="276" y="493"/>
                  </a:cubicBezTo>
                  <a:cubicBezTo>
                    <a:pt x="277" y="493"/>
                    <a:pt x="277" y="494"/>
                    <a:pt x="277" y="494"/>
                  </a:cubicBezTo>
                  <a:cubicBezTo>
                    <a:pt x="272" y="497"/>
                    <a:pt x="267" y="500"/>
                    <a:pt x="263" y="502"/>
                  </a:cubicBezTo>
                  <a:cubicBezTo>
                    <a:pt x="253" y="507"/>
                    <a:pt x="243" y="513"/>
                    <a:pt x="232" y="516"/>
                  </a:cubicBezTo>
                  <a:cubicBezTo>
                    <a:pt x="230" y="517"/>
                    <a:pt x="229" y="520"/>
                    <a:pt x="229" y="522"/>
                  </a:cubicBezTo>
                  <a:cubicBezTo>
                    <a:pt x="221" y="489"/>
                    <a:pt x="214" y="455"/>
                    <a:pt x="208" y="422"/>
                  </a:cubicBezTo>
                  <a:cubicBezTo>
                    <a:pt x="209" y="422"/>
                    <a:pt x="210" y="422"/>
                    <a:pt x="212" y="422"/>
                  </a:cubicBezTo>
                  <a:close/>
                  <a:moveTo>
                    <a:pt x="42" y="568"/>
                  </a:moveTo>
                  <a:cubicBezTo>
                    <a:pt x="35" y="567"/>
                    <a:pt x="28" y="566"/>
                    <a:pt x="22" y="563"/>
                  </a:cubicBezTo>
                  <a:cubicBezTo>
                    <a:pt x="22" y="562"/>
                    <a:pt x="21" y="561"/>
                    <a:pt x="21" y="561"/>
                  </a:cubicBezTo>
                  <a:cubicBezTo>
                    <a:pt x="22" y="556"/>
                    <a:pt x="23" y="552"/>
                    <a:pt x="24" y="548"/>
                  </a:cubicBezTo>
                  <a:cubicBezTo>
                    <a:pt x="25" y="549"/>
                    <a:pt x="25" y="551"/>
                    <a:pt x="26" y="552"/>
                  </a:cubicBezTo>
                  <a:cubicBezTo>
                    <a:pt x="26" y="554"/>
                    <a:pt x="28" y="555"/>
                    <a:pt x="29" y="555"/>
                  </a:cubicBezTo>
                  <a:cubicBezTo>
                    <a:pt x="29" y="556"/>
                    <a:pt x="30" y="557"/>
                    <a:pt x="31" y="558"/>
                  </a:cubicBezTo>
                  <a:cubicBezTo>
                    <a:pt x="35" y="561"/>
                    <a:pt x="39" y="561"/>
                    <a:pt x="42" y="559"/>
                  </a:cubicBezTo>
                  <a:cubicBezTo>
                    <a:pt x="42" y="562"/>
                    <a:pt x="42" y="565"/>
                    <a:pt x="42" y="568"/>
                  </a:cubicBezTo>
                  <a:close/>
                  <a:moveTo>
                    <a:pt x="74" y="400"/>
                  </a:moveTo>
                  <a:cubicBezTo>
                    <a:pt x="69" y="431"/>
                    <a:pt x="61" y="461"/>
                    <a:pt x="54" y="491"/>
                  </a:cubicBezTo>
                  <a:cubicBezTo>
                    <a:pt x="53" y="496"/>
                    <a:pt x="43" y="555"/>
                    <a:pt x="36" y="550"/>
                  </a:cubicBezTo>
                  <a:cubicBezTo>
                    <a:pt x="35" y="550"/>
                    <a:pt x="35" y="550"/>
                    <a:pt x="35" y="550"/>
                  </a:cubicBezTo>
                  <a:cubicBezTo>
                    <a:pt x="30" y="539"/>
                    <a:pt x="30" y="527"/>
                    <a:pt x="31" y="514"/>
                  </a:cubicBezTo>
                  <a:cubicBezTo>
                    <a:pt x="32" y="513"/>
                    <a:pt x="32" y="511"/>
                    <a:pt x="31" y="510"/>
                  </a:cubicBezTo>
                  <a:cubicBezTo>
                    <a:pt x="32" y="500"/>
                    <a:pt x="34" y="490"/>
                    <a:pt x="36" y="481"/>
                  </a:cubicBezTo>
                  <a:cubicBezTo>
                    <a:pt x="42" y="450"/>
                    <a:pt x="51" y="420"/>
                    <a:pt x="59" y="390"/>
                  </a:cubicBezTo>
                  <a:cubicBezTo>
                    <a:pt x="78" y="324"/>
                    <a:pt x="94" y="258"/>
                    <a:pt x="108" y="191"/>
                  </a:cubicBezTo>
                  <a:cubicBezTo>
                    <a:pt x="111" y="197"/>
                    <a:pt x="116" y="204"/>
                    <a:pt x="123" y="209"/>
                  </a:cubicBezTo>
                  <a:cubicBezTo>
                    <a:pt x="115" y="274"/>
                    <a:pt x="86" y="335"/>
                    <a:pt x="74" y="400"/>
                  </a:cubicBezTo>
                  <a:close/>
                  <a:moveTo>
                    <a:pt x="156" y="187"/>
                  </a:moveTo>
                  <a:cubicBezTo>
                    <a:pt x="155" y="194"/>
                    <a:pt x="151" y="205"/>
                    <a:pt x="143" y="208"/>
                  </a:cubicBezTo>
                  <a:cubicBezTo>
                    <a:pt x="139" y="209"/>
                    <a:pt x="135" y="208"/>
                    <a:pt x="131" y="205"/>
                  </a:cubicBezTo>
                  <a:cubicBezTo>
                    <a:pt x="131" y="205"/>
                    <a:pt x="130" y="204"/>
                    <a:pt x="129" y="204"/>
                  </a:cubicBezTo>
                  <a:cubicBezTo>
                    <a:pt x="121" y="197"/>
                    <a:pt x="114" y="183"/>
                    <a:pt x="112" y="176"/>
                  </a:cubicBezTo>
                  <a:cubicBezTo>
                    <a:pt x="102" y="139"/>
                    <a:pt x="119" y="97"/>
                    <a:pt x="120" y="59"/>
                  </a:cubicBezTo>
                  <a:cubicBezTo>
                    <a:pt x="120" y="59"/>
                    <a:pt x="120" y="58"/>
                    <a:pt x="119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101"/>
                    <a:pt x="167" y="144"/>
                    <a:pt x="156" y="187"/>
                  </a:cubicBezTo>
                  <a:close/>
                  <a:moveTo>
                    <a:pt x="203" y="543"/>
                  </a:moveTo>
                  <a:cubicBezTo>
                    <a:pt x="204" y="542"/>
                    <a:pt x="205" y="541"/>
                    <a:pt x="205" y="539"/>
                  </a:cubicBezTo>
                  <a:cubicBezTo>
                    <a:pt x="204" y="424"/>
                    <a:pt x="172" y="311"/>
                    <a:pt x="168" y="196"/>
                  </a:cubicBezTo>
                  <a:cubicBezTo>
                    <a:pt x="168" y="194"/>
                    <a:pt x="167" y="192"/>
                    <a:pt x="165" y="192"/>
                  </a:cubicBezTo>
                  <a:cubicBezTo>
                    <a:pt x="167" y="187"/>
                    <a:pt x="168" y="181"/>
                    <a:pt x="169" y="175"/>
                  </a:cubicBezTo>
                  <a:cubicBezTo>
                    <a:pt x="184" y="304"/>
                    <a:pt x="192" y="436"/>
                    <a:pt x="231" y="560"/>
                  </a:cubicBezTo>
                  <a:cubicBezTo>
                    <a:pt x="214" y="565"/>
                    <a:pt x="206" y="556"/>
                    <a:pt x="203" y="543"/>
                  </a:cubicBezTo>
                  <a:close/>
                  <a:moveTo>
                    <a:pt x="264" y="601"/>
                  </a:moveTo>
                  <a:cubicBezTo>
                    <a:pt x="256" y="575"/>
                    <a:pt x="247" y="548"/>
                    <a:pt x="232" y="525"/>
                  </a:cubicBezTo>
                  <a:cubicBezTo>
                    <a:pt x="233" y="526"/>
                    <a:pt x="234" y="526"/>
                    <a:pt x="235" y="525"/>
                  </a:cubicBezTo>
                  <a:cubicBezTo>
                    <a:pt x="239" y="524"/>
                    <a:pt x="243" y="522"/>
                    <a:pt x="247" y="520"/>
                  </a:cubicBezTo>
                  <a:cubicBezTo>
                    <a:pt x="247" y="521"/>
                    <a:pt x="247" y="521"/>
                    <a:pt x="247" y="522"/>
                  </a:cubicBezTo>
                  <a:cubicBezTo>
                    <a:pt x="256" y="548"/>
                    <a:pt x="261" y="575"/>
                    <a:pt x="272" y="599"/>
                  </a:cubicBezTo>
                  <a:cubicBezTo>
                    <a:pt x="270" y="600"/>
                    <a:pt x="267" y="601"/>
                    <a:pt x="264" y="601"/>
                  </a:cubicBezTo>
                  <a:close/>
                  <a:moveTo>
                    <a:pt x="256" y="520"/>
                  </a:moveTo>
                  <a:cubicBezTo>
                    <a:pt x="256" y="518"/>
                    <a:pt x="255" y="518"/>
                    <a:pt x="254" y="517"/>
                  </a:cubicBezTo>
                  <a:cubicBezTo>
                    <a:pt x="256" y="516"/>
                    <a:pt x="258" y="515"/>
                    <a:pt x="260" y="514"/>
                  </a:cubicBezTo>
                  <a:cubicBezTo>
                    <a:pt x="266" y="541"/>
                    <a:pt x="269" y="571"/>
                    <a:pt x="283" y="596"/>
                  </a:cubicBezTo>
                  <a:cubicBezTo>
                    <a:pt x="282" y="596"/>
                    <a:pt x="282" y="596"/>
                    <a:pt x="281" y="597"/>
                  </a:cubicBezTo>
                  <a:cubicBezTo>
                    <a:pt x="269" y="572"/>
                    <a:pt x="264" y="545"/>
                    <a:pt x="256" y="520"/>
                  </a:cubicBezTo>
                  <a:close/>
                  <a:moveTo>
                    <a:pt x="291" y="617"/>
                  </a:moveTo>
                  <a:cubicBezTo>
                    <a:pt x="286" y="614"/>
                    <a:pt x="281" y="611"/>
                    <a:pt x="277" y="608"/>
                  </a:cubicBezTo>
                  <a:cubicBezTo>
                    <a:pt x="277" y="608"/>
                    <a:pt x="277" y="607"/>
                    <a:pt x="278" y="607"/>
                  </a:cubicBezTo>
                  <a:cubicBezTo>
                    <a:pt x="279" y="608"/>
                    <a:pt x="281" y="607"/>
                    <a:pt x="283" y="606"/>
                  </a:cubicBezTo>
                  <a:cubicBezTo>
                    <a:pt x="287" y="604"/>
                    <a:pt x="291" y="602"/>
                    <a:pt x="295" y="600"/>
                  </a:cubicBezTo>
                  <a:cubicBezTo>
                    <a:pt x="294" y="606"/>
                    <a:pt x="293" y="611"/>
                    <a:pt x="291" y="617"/>
                  </a:cubicBezTo>
                  <a:close/>
                  <a:moveTo>
                    <a:pt x="296" y="589"/>
                  </a:moveTo>
                  <a:cubicBezTo>
                    <a:pt x="296" y="589"/>
                    <a:pt x="295" y="590"/>
                    <a:pt x="295" y="590"/>
                  </a:cubicBezTo>
                  <a:cubicBezTo>
                    <a:pt x="294" y="591"/>
                    <a:pt x="292" y="591"/>
                    <a:pt x="291" y="592"/>
                  </a:cubicBezTo>
                  <a:cubicBezTo>
                    <a:pt x="277" y="568"/>
                    <a:pt x="274" y="537"/>
                    <a:pt x="269" y="509"/>
                  </a:cubicBezTo>
                  <a:cubicBezTo>
                    <a:pt x="270" y="509"/>
                    <a:pt x="271" y="508"/>
                    <a:pt x="272" y="508"/>
                  </a:cubicBezTo>
                  <a:cubicBezTo>
                    <a:pt x="278" y="535"/>
                    <a:pt x="287" y="562"/>
                    <a:pt x="296" y="589"/>
                  </a:cubicBezTo>
                  <a:cubicBezTo>
                    <a:pt x="296" y="589"/>
                    <a:pt x="296" y="589"/>
                    <a:pt x="296" y="589"/>
                  </a:cubicBezTo>
                  <a:cubicBezTo>
                    <a:pt x="296" y="589"/>
                    <a:pt x="296" y="589"/>
                    <a:pt x="296" y="5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98992489-CA04-4E9C-8960-DD28106704C3}"/>
              </a:ext>
            </a:extLst>
          </p:cNvPr>
          <p:cNvSpPr/>
          <p:nvPr/>
        </p:nvSpPr>
        <p:spPr>
          <a:xfrm>
            <a:off x="4529004" y="1876776"/>
            <a:ext cx="1202013" cy="1250161"/>
          </a:xfrm>
          <a:custGeom>
            <a:gdLst>
              <a:gd fmla="*/ 101692 w 1824567" name="connsiteX0"/>
              <a:gd fmla="*/ 628264 h 1897653" name="connsiteY0"/>
              <a:gd fmla="*/ 517329 w 1824567" name="connsiteX1"/>
              <a:gd fmla="*/ 83319 h 1897653" name="connsiteY1"/>
              <a:gd fmla="*/ 1339365 w 1824567" name="connsiteX2"/>
              <a:gd fmla="*/ 74082 h 1897653" name="connsiteY2"/>
              <a:gd fmla="*/ 1819656 w 1824567" name="connsiteX3"/>
              <a:gd fmla="*/ 776046 h 1897653" name="connsiteY3"/>
              <a:gd fmla="*/ 1533329 w 1824567" name="connsiteX4"/>
              <a:gd fmla="*/ 1616555 h 1897653" name="connsiteY4"/>
              <a:gd fmla="*/ 692820 w 1824567" name="connsiteX5"/>
              <a:gd fmla="*/ 1893646 h 1897653" name="connsiteY5"/>
              <a:gd fmla="*/ 120165 w 1824567" name="connsiteX6"/>
              <a:gd fmla="*/ 1450300 h 1897653" name="connsiteY6"/>
              <a:gd fmla="*/ 92 w 1824567" name="connsiteX7"/>
              <a:gd fmla="*/ 831464 h 1897653" name="connsiteY7"/>
              <a:gd fmla="*/ 101692 w 1824567" name="connsiteX8"/>
              <a:gd fmla="*/ 628264 h 1897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97653" w="1824566">
                <a:moveTo>
                  <a:pt x="101692" y="628264"/>
                </a:moveTo>
                <a:cubicBezTo>
                  <a:pt x="187898" y="503573"/>
                  <a:pt x="311050" y="175683"/>
                  <a:pt x="517329" y="83319"/>
                </a:cubicBezTo>
                <a:cubicBezTo>
                  <a:pt x="723608" y="-9045"/>
                  <a:pt x="1122310" y="-41373"/>
                  <a:pt x="1339365" y="74082"/>
                </a:cubicBezTo>
                <a:cubicBezTo>
                  <a:pt x="1556420" y="189537"/>
                  <a:pt x="1787329" y="518967"/>
                  <a:pt x="1819656" y="776046"/>
                </a:cubicBezTo>
                <a:cubicBezTo>
                  <a:pt x="1851983" y="1033125"/>
                  <a:pt x="1721135" y="1430288"/>
                  <a:pt x="1533329" y="1616555"/>
                </a:cubicBezTo>
                <a:cubicBezTo>
                  <a:pt x="1345523" y="1802822"/>
                  <a:pt x="928347" y="1921355"/>
                  <a:pt x="692820" y="1893646"/>
                </a:cubicBezTo>
                <a:cubicBezTo>
                  <a:pt x="457293" y="1865937"/>
                  <a:pt x="235620" y="1627330"/>
                  <a:pt x="120165" y="1450300"/>
                </a:cubicBezTo>
                <a:cubicBezTo>
                  <a:pt x="4710" y="1273270"/>
                  <a:pt x="1631" y="971549"/>
                  <a:pt x="92" y="831464"/>
                </a:cubicBezTo>
                <a:cubicBezTo>
                  <a:pt x="-1447" y="691379"/>
                  <a:pt x="15486" y="752955"/>
                  <a:pt x="101692" y="628264"/>
                </a:cubicBez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50861D2-8D86-4D9E-A3BC-EDEE26EA9BB4}"/>
              </a:ext>
            </a:extLst>
          </p:cNvPr>
          <p:cNvSpPr/>
          <p:nvPr/>
        </p:nvSpPr>
        <p:spPr>
          <a:xfrm>
            <a:off x="3422914" y="3126937"/>
            <a:ext cx="1202013" cy="1250161"/>
          </a:xfrm>
          <a:custGeom>
            <a:gdLst>
              <a:gd fmla="*/ 101692 w 1824567" name="connsiteX0"/>
              <a:gd fmla="*/ 628264 h 1897653" name="connsiteY0"/>
              <a:gd fmla="*/ 517329 w 1824567" name="connsiteX1"/>
              <a:gd fmla="*/ 83319 h 1897653" name="connsiteY1"/>
              <a:gd fmla="*/ 1339365 w 1824567" name="connsiteX2"/>
              <a:gd fmla="*/ 74082 h 1897653" name="connsiteY2"/>
              <a:gd fmla="*/ 1819656 w 1824567" name="connsiteX3"/>
              <a:gd fmla="*/ 776046 h 1897653" name="connsiteY3"/>
              <a:gd fmla="*/ 1533329 w 1824567" name="connsiteX4"/>
              <a:gd fmla="*/ 1616555 h 1897653" name="connsiteY4"/>
              <a:gd fmla="*/ 692820 w 1824567" name="connsiteX5"/>
              <a:gd fmla="*/ 1893646 h 1897653" name="connsiteY5"/>
              <a:gd fmla="*/ 120165 w 1824567" name="connsiteX6"/>
              <a:gd fmla="*/ 1450300 h 1897653" name="connsiteY6"/>
              <a:gd fmla="*/ 92 w 1824567" name="connsiteX7"/>
              <a:gd fmla="*/ 831464 h 1897653" name="connsiteY7"/>
              <a:gd fmla="*/ 101692 w 1824567" name="connsiteX8"/>
              <a:gd fmla="*/ 628264 h 1897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97653" w="1824566">
                <a:moveTo>
                  <a:pt x="101692" y="628264"/>
                </a:moveTo>
                <a:cubicBezTo>
                  <a:pt x="187898" y="503573"/>
                  <a:pt x="311050" y="175683"/>
                  <a:pt x="517329" y="83319"/>
                </a:cubicBezTo>
                <a:cubicBezTo>
                  <a:pt x="723608" y="-9045"/>
                  <a:pt x="1122310" y="-41373"/>
                  <a:pt x="1339365" y="74082"/>
                </a:cubicBezTo>
                <a:cubicBezTo>
                  <a:pt x="1556420" y="189537"/>
                  <a:pt x="1787329" y="518967"/>
                  <a:pt x="1819656" y="776046"/>
                </a:cubicBezTo>
                <a:cubicBezTo>
                  <a:pt x="1851983" y="1033125"/>
                  <a:pt x="1721135" y="1430288"/>
                  <a:pt x="1533329" y="1616555"/>
                </a:cubicBezTo>
                <a:cubicBezTo>
                  <a:pt x="1345523" y="1802822"/>
                  <a:pt x="928347" y="1921355"/>
                  <a:pt x="692820" y="1893646"/>
                </a:cubicBezTo>
                <a:cubicBezTo>
                  <a:pt x="457293" y="1865937"/>
                  <a:pt x="235620" y="1627330"/>
                  <a:pt x="120165" y="1450300"/>
                </a:cubicBezTo>
                <a:cubicBezTo>
                  <a:pt x="4710" y="1273270"/>
                  <a:pt x="1631" y="971549"/>
                  <a:pt x="92" y="831464"/>
                </a:cubicBezTo>
                <a:cubicBezTo>
                  <a:pt x="-1447" y="691379"/>
                  <a:pt x="15486" y="752955"/>
                  <a:pt x="101692" y="628264"/>
                </a:cubicBez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7C5BCD4-9E58-41B1-9258-17639D40846B}"/>
              </a:ext>
            </a:extLst>
          </p:cNvPr>
          <p:cNvSpPr/>
          <p:nvPr/>
        </p:nvSpPr>
        <p:spPr>
          <a:xfrm>
            <a:off x="4406452" y="4451793"/>
            <a:ext cx="1202013" cy="1250161"/>
          </a:xfrm>
          <a:custGeom>
            <a:gdLst>
              <a:gd fmla="*/ 101692 w 1824567" name="connsiteX0"/>
              <a:gd fmla="*/ 628264 h 1897653" name="connsiteY0"/>
              <a:gd fmla="*/ 517329 w 1824567" name="connsiteX1"/>
              <a:gd fmla="*/ 83319 h 1897653" name="connsiteY1"/>
              <a:gd fmla="*/ 1339365 w 1824567" name="connsiteX2"/>
              <a:gd fmla="*/ 74082 h 1897653" name="connsiteY2"/>
              <a:gd fmla="*/ 1819656 w 1824567" name="connsiteX3"/>
              <a:gd fmla="*/ 776046 h 1897653" name="connsiteY3"/>
              <a:gd fmla="*/ 1533329 w 1824567" name="connsiteX4"/>
              <a:gd fmla="*/ 1616555 h 1897653" name="connsiteY4"/>
              <a:gd fmla="*/ 692820 w 1824567" name="connsiteX5"/>
              <a:gd fmla="*/ 1893646 h 1897653" name="connsiteY5"/>
              <a:gd fmla="*/ 120165 w 1824567" name="connsiteX6"/>
              <a:gd fmla="*/ 1450300 h 1897653" name="connsiteY6"/>
              <a:gd fmla="*/ 92 w 1824567" name="connsiteX7"/>
              <a:gd fmla="*/ 831464 h 1897653" name="connsiteY7"/>
              <a:gd fmla="*/ 101692 w 1824567" name="connsiteX8"/>
              <a:gd fmla="*/ 628264 h 1897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97653" w="1824566">
                <a:moveTo>
                  <a:pt x="101692" y="628264"/>
                </a:moveTo>
                <a:cubicBezTo>
                  <a:pt x="187898" y="503573"/>
                  <a:pt x="311050" y="175683"/>
                  <a:pt x="517329" y="83319"/>
                </a:cubicBezTo>
                <a:cubicBezTo>
                  <a:pt x="723608" y="-9045"/>
                  <a:pt x="1122310" y="-41373"/>
                  <a:pt x="1339365" y="74082"/>
                </a:cubicBezTo>
                <a:cubicBezTo>
                  <a:pt x="1556420" y="189537"/>
                  <a:pt x="1787329" y="518967"/>
                  <a:pt x="1819656" y="776046"/>
                </a:cubicBezTo>
                <a:cubicBezTo>
                  <a:pt x="1851983" y="1033125"/>
                  <a:pt x="1721135" y="1430288"/>
                  <a:pt x="1533329" y="1616555"/>
                </a:cubicBezTo>
                <a:cubicBezTo>
                  <a:pt x="1345523" y="1802822"/>
                  <a:pt x="928347" y="1921355"/>
                  <a:pt x="692820" y="1893646"/>
                </a:cubicBezTo>
                <a:cubicBezTo>
                  <a:pt x="457293" y="1865937"/>
                  <a:pt x="235620" y="1627330"/>
                  <a:pt x="120165" y="1450300"/>
                </a:cubicBezTo>
                <a:cubicBezTo>
                  <a:pt x="4710" y="1273270"/>
                  <a:pt x="1631" y="971549"/>
                  <a:pt x="92" y="831464"/>
                </a:cubicBezTo>
                <a:cubicBezTo>
                  <a:pt x="-1447" y="691379"/>
                  <a:pt x="15486" y="752955"/>
                  <a:pt x="101692" y="628264"/>
                </a:cubicBez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39F54228-6F6A-4168-9A73-5B936A87EC25}"/>
              </a:ext>
            </a:extLst>
          </p:cNvPr>
          <p:cNvSpPr/>
          <p:nvPr/>
        </p:nvSpPr>
        <p:spPr>
          <a:xfrm>
            <a:off x="6904055" y="4451793"/>
            <a:ext cx="1202013" cy="1250161"/>
          </a:xfrm>
          <a:custGeom>
            <a:gdLst>
              <a:gd fmla="*/ 101692 w 1824567" name="connsiteX0"/>
              <a:gd fmla="*/ 628264 h 1897653" name="connsiteY0"/>
              <a:gd fmla="*/ 517329 w 1824567" name="connsiteX1"/>
              <a:gd fmla="*/ 83319 h 1897653" name="connsiteY1"/>
              <a:gd fmla="*/ 1339365 w 1824567" name="connsiteX2"/>
              <a:gd fmla="*/ 74082 h 1897653" name="connsiteY2"/>
              <a:gd fmla="*/ 1819656 w 1824567" name="connsiteX3"/>
              <a:gd fmla="*/ 776046 h 1897653" name="connsiteY3"/>
              <a:gd fmla="*/ 1533329 w 1824567" name="connsiteX4"/>
              <a:gd fmla="*/ 1616555 h 1897653" name="connsiteY4"/>
              <a:gd fmla="*/ 692820 w 1824567" name="connsiteX5"/>
              <a:gd fmla="*/ 1893646 h 1897653" name="connsiteY5"/>
              <a:gd fmla="*/ 120165 w 1824567" name="connsiteX6"/>
              <a:gd fmla="*/ 1450300 h 1897653" name="connsiteY6"/>
              <a:gd fmla="*/ 92 w 1824567" name="connsiteX7"/>
              <a:gd fmla="*/ 831464 h 1897653" name="connsiteY7"/>
              <a:gd fmla="*/ 101692 w 1824567" name="connsiteX8"/>
              <a:gd fmla="*/ 628264 h 1897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97653" w="1824566">
                <a:moveTo>
                  <a:pt x="101692" y="628264"/>
                </a:moveTo>
                <a:cubicBezTo>
                  <a:pt x="187898" y="503573"/>
                  <a:pt x="311050" y="175683"/>
                  <a:pt x="517329" y="83319"/>
                </a:cubicBezTo>
                <a:cubicBezTo>
                  <a:pt x="723608" y="-9045"/>
                  <a:pt x="1122310" y="-41373"/>
                  <a:pt x="1339365" y="74082"/>
                </a:cubicBezTo>
                <a:cubicBezTo>
                  <a:pt x="1556420" y="189537"/>
                  <a:pt x="1787329" y="518967"/>
                  <a:pt x="1819656" y="776046"/>
                </a:cubicBezTo>
                <a:cubicBezTo>
                  <a:pt x="1851983" y="1033125"/>
                  <a:pt x="1721135" y="1430288"/>
                  <a:pt x="1533329" y="1616555"/>
                </a:cubicBezTo>
                <a:cubicBezTo>
                  <a:pt x="1345523" y="1802822"/>
                  <a:pt x="928347" y="1921355"/>
                  <a:pt x="692820" y="1893646"/>
                </a:cubicBezTo>
                <a:cubicBezTo>
                  <a:pt x="457293" y="1865937"/>
                  <a:pt x="235620" y="1627330"/>
                  <a:pt x="120165" y="1450300"/>
                </a:cubicBezTo>
                <a:cubicBezTo>
                  <a:pt x="4710" y="1273270"/>
                  <a:pt x="1631" y="971549"/>
                  <a:pt x="92" y="831464"/>
                </a:cubicBezTo>
                <a:cubicBezTo>
                  <a:pt x="-1447" y="691379"/>
                  <a:pt x="15486" y="752955"/>
                  <a:pt x="101692" y="628264"/>
                </a:cubicBezTo>
                <a:close/>
              </a:path>
            </a:pathLst>
          </a:custGeom>
          <a:blipFill>
            <a:blip r:embed="rId6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579F739-DC7C-46B6-9ED0-49CB98C0A178}"/>
              </a:ext>
            </a:extLst>
          </p:cNvPr>
          <p:cNvSpPr/>
          <p:nvPr/>
        </p:nvSpPr>
        <p:spPr>
          <a:xfrm>
            <a:off x="7567075" y="3029173"/>
            <a:ext cx="1202013" cy="1250161"/>
          </a:xfrm>
          <a:custGeom>
            <a:gdLst>
              <a:gd fmla="*/ 101692 w 1824567" name="connsiteX0"/>
              <a:gd fmla="*/ 628264 h 1897653" name="connsiteY0"/>
              <a:gd fmla="*/ 517329 w 1824567" name="connsiteX1"/>
              <a:gd fmla="*/ 83319 h 1897653" name="connsiteY1"/>
              <a:gd fmla="*/ 1339365 w 1824567" name="connsiteX2"/>
              <a:gd fmla="*/ 74082 h 1897653" name="connsiteY2"/>
              <a:gd fmla="*/ 1819656 w 1824567" name="connsiteX3"/>
              <a:gd fmla="*/ 776046 h 1897653" name="connsiteY3"/>
              <a:gd fmla="*/ 1533329 w 1824567" name="connsiteX4"/>
              <a:gd fmla="*/ 1616555 h 1897653" name="connsiteY4"/>
              <a:gd fmla="*/ 692820 w 1824567" name="connsiteX5"/>
              <a:gd fmla="*/ 1893646 h 1897653" name="connsiteY5"/>
              <a:gd fmla="*/ 120165 w 1824567" name="connsiteX6"/>
              <a:gd fmla="*/ 1450300 h 1897653" name="connsiteY6"/>
              <a:gd fmla="*/ 92 w 1824567" name="connsiteX7"/>
              <a:gd fmla="*/ 831464 h 1897653" name="connsiteY7"/>
              <a:gd fmla="*/ 101692 w 1824567" name="connsiteX8"/>
              <a:gd fmla="*/ 628264 h 1897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97653" w="1824566">
                <a:moveTo>
                  <a:pt x="101692" y="628264"/>
                </a:moveTo>
                <a:cubicBezTo>
                  <a:pt x="187898" y="503573"/>
                  <a:pt x="311050" y="175683"/>
                  <a:pt x="517329" y="83319"/>
                </a:cubicBezTo>
                <a:cubicBezTo>
                  <a:pt x="723608" y="-9045"/>
                  <a:pt x="1122310" y="-41373"/>
                  <a:pt x="1339365" y="74082"/>
                </a:cubicBezTo>
                <a:cubicBezTo>
                  <a:pt x="1556420" y="189537"/>
                  <a:pt x="1787329" y="518967"/>
                  <a:pt x="1819656" y="776046"/>
                </a:cubicBezTo>
                <a:cubicBezTo>
                  <a:pt x="1851983" y="1033125"/>
                  <a:pt x="1721135" y="1430288"/>
                  <a:pt x="1533329" y="1616555"/>
                </a:cubicBezTo>
                <a:cubicBezTo>
                  <a:pt x="1345523" y="1802822"/>
                  <a:pt x="928347" y="1921355"/>
                  <a:pt x="692820" y="1893646"/>
                </a:cubicBezTo>
                <a:cubicBezTo>
                  <a:pt x="457293" y="1865937"/>
                  <a:pt x="235620" y="1627330"/>
                  <a:pt x="120165" y="1450300"/>
                </a:cubicBezTo>
                <a:cubicBezTo>
                  <a:pt x="4710" y="1273270"/>
                  <a:pt x="1631" y="971549"/>
                  <a:pt x="92" y="831464"/>
                </a:cubicBezTo>
                <a:cubicBezTo>
                  <a:pt x="-1447" y="691379"/>
                  <a:pt x="15486" y="752955"/>
                  <a:pt x="101692" y="628264"/>
                </a:cubicBezTo>
                <a:close/>
              </a:path>
            </a:pathLst>
          </a:custGeom>
          <a:blipFill>
            <a:blip r:embed="rId7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02428661-1A4E-4D5E-8754-CC791F406100}"/>
              </a:ext>
            </a:extLst>
          </p:cNvPr>
          <p:cNvSpPr/>
          <p:nvPr/>
        </p:nvSpPr>
        <p:spPr>
          <a:xfrm>
            <a:off x="6494735" y="1876776"/>
            <a:ext cx="1202013" cy="1250161"/>
          </a:xfrm>
          <a:custGeom>
            <a:gdLst>
              <a:gd fmla="*/ 101692 w 1824567" name="connsiteX0"/>
              <a:gd fmla="*/ 628264 h 1897653" name="connsiteY0"/>
              <a:gd fmla="*/ 517329 w 1824567" name="connsiteX1"/>
              <a:gd fmla="*/ 83319 h 1897653" name="connsiteY1"/>
              <a:gd fmla="*/ 1339365 w 1824567" name="connsiteX2"/>
              <a:gd fmla="*/ 74082 h 1897653" name="connsiteY2"/>
              <a:gd fmla="*/ 1819656 w 1824567" name="connsiteX3"/>
              <a:gd fmla="*/ 776046 h 1897653" name="connsiteY3"/>
              <a:gd fmla="*/ 1533329 w 1824567" name="connsiteX4"/>
              <a:gd fmla="*/ 1616555 h 1897653" name="connsiteY4"/>
              <a:gd fmla="*/ 692820 w 1824567" name="connsiteX5"/>
              <a:gd fmla="*/ 1893646 h 1897653" name="connsiteY5"/>
              <a:gd fmla="*/ 120165 w 1824567" name="connsiteX6"/>
              <a:gd fmla="*/ 1450300 h 1897653" name="connsiteY6"/>
              <a:gd fmla="*/ 92 w 1824567" name="connsiteX7"/>
              <a:gd fmla="*/ 831464 h 1897653" name="connsiteY7"/>
              <a:gd fmla="*/ 101692 w 1824567" name="connsiteX8"/>
              <a:gd fmla="*/ 628264 h 1897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97653" w="1824566">
                <a:moveTo>
                  <a:pt x="101692" y="628264"/>
                </a:moveTo>
                <a:cubicBezTo>
                  <a:pt x="187898" y="503573"/>
                  <a:pt x="311050" y="175683"/>
                  <a:pt x="517329" y="83319"/>
                </a:cubicBezTo>
                <a:cubicBezTo>
                  <a:pt x="723608" y="-9045"/>
                  <a:pt x="1122310" y="-41373"/>
                  <a:pt x="1339365" y="74082"/>
                </a:cubicBezTo>
                <a:cubicBezTo>
                  <a:pt x="1556420" y="189537"/>
                  <a:pt x="1787329" y="518967"/>
                  <a:pt x="1819656" y="776046"/>
                </a:cubicBezTo>
                <a:cubicBezTo>
                  <a:pt x="1851983" y="1033125"/>
                  <a:pt x="1721135" y="1430288"/>
                  <a:pt x="1533329" y="1616555"/>
                </a:cubicBezTo>
                <a:cubicBezTo>
                  <a:pt x="1345523" y="1802822"/>
                  <a:pt x="928347" y="1921355"/>
                  <a:pt x="692820" y="1893646"/>
                </a:cubicBezTo>
                <a:cubicBezTo>
                  <a:pt x="457293" y="1865937"/>
                  <a:pt x="235620" y="1627330"/>
                  <a:pt x="120165" y="1450300"/>
                </a:cubicBezTo>
                <a:cubicBezTo>
                  <a:pt x="4710" y="1273270"/>
                  <a:pt x="1631" y="971549"/>
                  <a:pt x="92" y="831464"/>
                </a:cubicBezTo>
                <a:cubicBezTo>
                  <a:pt x="-1447" y="691379"/>
                  <a:pt x="15486" y="752955"/>
                  <a:pt x="101692" y="628264"/>
                </a:cubicBezTo>
                <a:close/>
              </a:path>
            </a:pathLst>
          </a:custGeom>
          <a:blipFill>
            <a:blip r:embed="rId8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 w="190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A145F44-E871-4918-B589-6F91A2413419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13CE34CA-D598-4B14-AF8A-888C6075E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835F0F99-5283-4BFA-9DF2-1FA9FD8D89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B6AEDB5A-8A23-4CBB-BEB9-7A343A4DE4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2D89A8F3-426B-4621-8E02-F7BD8056F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49">
              <a:extLst>
                <a:ext uri="{FF2B5EF4-FFF2-40B4-BE49-F238E27FC236}">
                  <a16:creationId xmlns:a16="http://schemas.microsoft.com/office/drawing/2014/main" id="{E0109D64-3075-42DA-98C9-69E350771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59E87EC-5702-4386-9121-C036F0D6F808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D2D83A3-EE83-463D-B52E-B20551F9C083}"/>
              </a:ext>
            </a:extLst>
          </p:cNvPr>
          <p:cNvGrpSpPr/>
          <p:nvPr/>
        </p:nvGrpSpPr>
        <p:grpSpPr>
          <a:xfrm>
            <a:off x="1913290" y="1876775"/>
            <a:ext cx="2501951" cy="1003325"/>
            <a:chOff x="8386922" y="2192795"/>
            <a:chExt cx="2501951" cy="100332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CEB85D9B-C9BE-4783-A77E-36CC2646A2EA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国内研究一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C8E9F48-9B4E-4BE4-96C8-B8AE435C3874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0DBD565-7188-449E-8506-16370117FCAE}"/>
              </a:ext>
            </a:extLst>
          </p:cNvPr>
          <p:cNvGrpSpPr/>
          <p:nvPr/>
        </p:nvGrpSpPr>
        <p:grpSpPr>
          <a:xfrm>
            <a:off x="826178" y="3373772"/>
            <a:ext cx="2501951" cy="1003325"/>
            <a:chOff x="8386922" y="2192795"/>
            <a:chExt cx="2501951" cy="1003325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A013B8F-C96C-453B-AD68-8E2430319721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国内研究二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A0A6806-9CC0-4731-9678-6024F0BB6752}"/>
                </a:ext>
              </a:extLst>
            </p:cNvPr>
            <p:cNvSpPr txBox="1"/>
            <p:nvPr/>
          </p:nvSpPr>
          <p:spPr>
            <a:xfrm>
              <a:off x="8504910" y="2542350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64121CF-7F03-44C6-B23B-44E3538B0D92}"/>
              </a:ext>
            </a:extLst>
          </p:cNvPr>
          <p:cNvGrpSpPr/>
          <p:nvPr/>
        </p:nvGrpSpPr>
        <p:grpSpPr>
          <a:xfrm>
            <a:off x="1664378" y="4823967"/>
            <a:ext cx="2501951" cy="1003325"/>
            <a:chOff x="8386922" y="2192795"/>
            <a:chExt cx="2501951" cy="1003325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680AEBF-F10F-4282-BA86-77C71351DDBA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国内研究三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BE0A5B8-2E9E-4BB3-A5F5-26173D1FB87B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F24D22B-0764-468E-A75B-CDE6B661A4E9}"/>
              </a:ext>
            </a:extLst>
          </p:cNvPr>
          <p:cNvGrpSpPr/>
          <p:nvPr/>
        </p:nvGrpSpPr>
        <p:grpSpPr>
          <a:xfrm>
            <a:off x="8303303" y="4823967"/>
            <a:ext cx="2501951" cy="1003325"/>
            <a:chOff x="8386922" y="2192795"/>
            <a:chExt cx="2501951" cy="100332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38EA7FDA-6A76-45EC-A451-FFA31F19FD64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国外研究三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C851AD3-2932-40D5-8197-ADB7428463D5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033E79E6-1FBE-4BF8-A588-83CA98E4223D}"/>
              </a:ext>
            </a:extLst>
          </p:cNvPr>
          <p:cNvGrpSpPr/>
          <p:nvPr/>
        </p:nvGrpSpPr>
        <p:grpSpPr>
          <a:xfrm>
            <a:off x="8797473" y="3373772"/>
            <a:ext cx="2501951" cy="1003325"/>
            <a:chOff x="8386922" y="2192795"/>
            <a:chExt cx="2501951" cy="1003325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1CCEF49-8C15-40FB-B763-296441D37864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国外研究二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29A28E3-6CE8-47CB-8C6B-BB0B4A97B6AE}"/>
                </a:ext>
              </a:extLst>
            </p:cNvPr>
            <p:cNvSpPr txBox="1"/>
            <p:nvPr/>
          </p:nvSpPr>
          <p:spPr>
            <a:xfrm>
              <a:off x="8504909" y="2542350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65BFFCA5-318E-4BF6-85CF-EE94D730F8B5}"/>
              </a:ext>
            </a:extLst>
          </p:cNvPr>
          <p:cNvGrpSpPr/>
          <p:nvPr/>
        </p:nvGrpSpPr>
        <p:grpSpPr>
          <a:xfrm>
            <a:off x="7884882" y="1876775"/>
            <a:ext cx="2501951" cy="1003325"/>
            <a:chOff x="8386922" y="2192795"/>
            <a:chExt cx="2501951" cy="1003325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353F4F1-F880-4297-AFD4-0604379DDA90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国外研究一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7777B08F-99C6-49CB-934A-551F065A5054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4094357199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4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5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8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62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4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7"/>
      <p:bldP grpId="0" spid="8"/>
      <p:bldP grpId="0" spid="11"/>
      <p:bldP grpId="0" spid="12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Group 12">
            <a:extLst>
              <a:ext uri="{FF2B5EF4-FFF2-40B4-BE49-F238E27FC236}">
                <a16:creationId xmlns:a16="http://schemas.microsoft.com/office/drawing/2014/main" id="{517F6AB4-9359-4DED-8DFE-5DB01BFB3335}"/>
              </a:ext>
            </a:extLst>
          </p:cNvPr>
          <p:cNvGrpSpPr>
            <a:grpSpLocks noChangeAspect="1"/>
          </p:cNvGrpSpPr>
          <p:nvPr/>
        </p:nvGrpSpPr>
        <p:grpSpPr>
          <a:xfrm>
            <a:off x="4574428" y="2853474"/>
            <a:ext cx="3038387" cy="2533650"/>
            <a:chOff x="3077" y="1525"/>
            <a:chExt cx="1523" cy="1270"/>
          </a:xfrm>
          <a:solidFill>
            <a:schemeClr val="bg1"/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AAA1C2E-0EF2-4AC9-9B87-16780910067C}"/>
                </a:ext>
              </a:extLst>
            </p:cNvPr>
            <p:cNvSpPr/>
            <p:nvPr/>
          </p:nvSpPr>
          <p:spPr bwMode="auto">
            <a:xfrm>
              <a:off x="3136" y="1992"/>
              <a:ext cx="818" cy="738"/>
            </a:xfrm>
            <a:custGeom>
              <a:gdLst>
                <a:gd fmla="*/ 293 w 305" name="T0"/>
                <a:gd fmla="*/ 213 h 275" name="T1"/>
                <a:gd fmla="*/ 223 w 305" name="T2"/>
                <a:gd fmla="*/ 214 h 275" name="T3"/>
                <a:gd fmla="*/ 146 w 305" name="T4"/>
                <a:gd fmla="*/ 215 h 275" name="T5"/>
                <a:gd fmla="*/ 111 w 305" name="T6"/>
                <a:gd fmla="*/ 148 h 275" name="T7"/>
                <a:gd fmla="*/ 95 w 305" name="T8"/>
                <a:gd fmla="*/ 117 h 275" name="T9"/>
                <a:gd fmla="*/ 55 w 305" name="T10"/>
                <a:gd fmla="*/ 30 h 275" name="T11"/>
                <a:gd fmla="*/ 48 w 305" name="T12"/>
                <a:gd fmla="*/ 17 h 275" name="T13"/>
                <a:gd fmla="*/ 40 w 305" name="T14"/>
                <a:gd fmla="*/ 12 h 275" name="T15"/>
                <a:gd fmla="*/ 36 w 305" name="T16"/>
                <a:gd fmla="*/ 10 h 275" name="T17"/>
                <a:gd fmla="*/ 33 w 305" name="T18"/>
                <a:gd fmla="*/ 8 h 275" name="T19"/>
                <a:gd fmla="*/ 32 w 305" name="T20"/>
                <a:gd fmla="*/ 7 h 275" name="T21"/>
                <a:gd fmla="*/ 32 w 305" name="T22"/>
                <a:gd fmla="*/ 7 h 275" name="T23"/>
                <a:gd fmla="*/ 23 w 305" name="T24"/>
                <a:gd fmla="*/ 0 h 275" name="T25"/>
                <a:gd fmla="*/ 11 w 305" name="T26"/>
                <a:gd fmla="*/ 0 h 275" name="T27"/>
                <a:gd fmla="*/ 2 w 305" name="T28"/>
                <a:gd fmla="*/ 13 h 275" name="T29"/>
                <a:gd fmla="*/ 4 w 305" name="T30"/>
                <a:gd fmla="*/ 21 h 275" name="T31"/>
                <a:gd fmla="*/ 14 w 305" name="T32"/>
                <a:gd fmla="*/ 31 h 275" name="T33"/>
                <a:gd fmla="*/ 12 w 305" name="T34"/>
                <a:gd fmla="*/ 43 h 275" name="T35"/>
                <a:gd fmla="*/ 43 w 305" name="T36"/>
                <a:gd fmla="*/ 95 h 275" name="T37"/>
                <a:gd fmla="*/ 42 w 305" name="T38"/>
                <a:gd fmla="*/ 101 h 275" name="T39"/>
                <a:gd fmla="*/ 110 w 305" name="T40"/>
                <a:gd fmla="*/ 238 h 275" name="T41"/>
                <a:gd fmla="*/ 110 w 305" name="T42"/>
                <a:gd fmla="*/ 246 h 275" name="T43"/>
                <a:gd fmla="*/ 121 w 305" name="T44"/>
                <a:gd fmla="*/ 265 h 275" name="T45"/>
                <a:gd fmla="*/ 130 w 305" name="T46"/>
                <a:gd fmla="*/ 275 h 275" name="T47"/>
                <a:gd fmla="*/ 133 w 305" name="T48"/>
                <a:gd fmla="*/ 275 h 275" name="T49"/>
                <a:gd fmla="*/ 142 w 305" name="T50"/>
                <a:gd fmla="*/ 268 h 275" name="T51"/>
                <a:gd fmla="*/ 192 w 305" name="T52"/>
                <a:gd fmla="*/ 253 h 275" name="T53"/>
                <a:gd fmla="*/ 199 w 305" name="T54"/>
                <a:gd fmla="*/ 247 h 275" name="T55"/>
                <a:gd fmla="*/ 212 w 305" name="T56"/>
                <a:gd fmla="*/ 243 h 275" name="T57"/>
                <a:gd fmla="*/ 215 w 305" name="T58"/>
                <a:gd fmla="*/ 241 h 275" name="T59"/>
                <a:gd fmla="*/ 246 w 305" name="T60"/>
                <a:gd fmla="*/ 235 h 275" name="T61"/>
                <a:gd fmla="*/ 283 w 305" name="T62"/>
                <a:gd fmla="*/ 232 h 275" name="T63"/>
                <a:gd fmla="*/ 285 w 305" name="T64"/>
                <a:gd fmla="*/ 231 h 275" name="T65"/>
                <a:gd fmla="*/ 288 w 305" name="T66"/>
                <a:gd fmla="*/ 231 h 275" name="T67"/>
                <a:gd fmla="*/ 293 w 305" name="T68"/>
                <a:gd fmla="*/ 213 h 275" name="T6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b="b" l="0" r="r" t="0"/>
              <a:pathLst>
                <a:path h="275" w="305">
                  <a:moveTo>
                    <a:pt x="293" y="213"/>
                  </a:moveTo>
                  <a:cubicBezTo>
                    <a:pt x="269" y="210"/>
                    <a:pt x="246" y="210"/>
                    <a:pt x="223" y="214"/>
                  </a:cubicBezTo>
                  <a:cubicBezTo>
                    <a:pt x="198" y="212"/>
                    <a:pt x="172" y="211"/>
                    <a:pt x="146" y="215"/>
                  </a:cubicBezTo>
                  <a:cubicBezTo>
                    <a:pt x="135" y="192"/>
                    <a:pt x="123" y="170"/>
                    <a:pt x="111" y="148"/>
                  </a:cubicBezTo>
                  <a:cubicBezTo>
                    <a:pt x="106" y="138"/>
                    <a:pt x="102" y="126"/>
                    <a:pt x="95" y="117"/>
                  </a:cubicBezTo>
                  <a:cubicBezTo>
                    <a:pt x="83" y="85"/>
                    <a:pt x="69" y="52"/>
                    <a:pt x="55" y="30"/>
                  </a:cubicBezTo>
                  <a:cubicBezTo>
                    <a:pt x="52" y="26"/>
                    <a:pt x="50" y="21"/>
                    <a:pt x="48" y="17"/>
                  </a:cubicBezTo>
                  <a:cubicBezTo>
                    <a:pt x="46" y="13"/>
                    <a:pt x="43" y="12"/>
                    <a:pt x="40" y="12"/>
                  </a:cubicBezTo>
                  <a:cubicBezTo>
                    <a:pt x="39" y="11"/>
                    <a:pt x="37" y="11"/>
                    <a:pt x="36" y="10"/>
                  </a:cubicBezTo>
                  <a:cubicBezTo>
                    <a:pt x="35" y="9"/>
                    <a:pt x="34" y="8"/>
                    <a:pt x="33" y="8"/>
                  </a:cubicBezTo>
                  <a:cubicBezTo>
                    <a:pt x="33" y="8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3"/>
                    <a:pt x="27" y="0"/>
                    <a:pt x="2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7"/>
                    <a:pt x="2" y="13"/>
                  </a:cubicBezTo>
                  <a:cubicBezTo>
                    <a:pt x="1" y="16"/>
                    <a:pt x="2" y="19"/>
                    <a:pt x="4" y="21"/>
                  </a:cubicBezTo>
                  <a:cubicBezTo>
                    <a:pt x="8" y="25"/>
                    <a:pt x="11" y="28"/>
                    <a:pt x="14" y="31"/>
                  </a:cubicBezTo>
                  <a:cubicBezTo>
                    <a:pt x="11" y="34"/>
                    <a:pt x="9" y="38"/>
                    <a:pt x="12" y="43"/>
                  </a:cubicBezTo>
                  <a:cubicBezTo>
                    <a:pt x="22" y="60"/>
                    <a:pt x="33" y="78"/>
                    <a:pt x="43" y="95"/>
                  </a:cubicBezTo>
                  <a:cubicBezTo>
                    <a:pt x="42" y="97"/>
                    <a:pt x="42" y="98"/>
                    <a:pt x="42" y="101"/>
                  </a:cubicBezTo>
                  <a:cubicBezTo>
                    <a:pt x="57" y="150"/>
                    <a:pt x="84" y="193"/>
                    <a:pt x="110" y="238"/>
                  </a:cubicBezTo>
                  <a:cubicBezTo>
                    <a:pt x="108" y="240"/>
                    <a:pt x="108" y="243"/>
                    <a:pt x="110" y="246"/>
                  </a:cubicBezTo>
                  <a:cubicBezTo>
                    <a:pt x="114" y="252"/>
                    <a:pt x="117" y="258"/>
                    <a:pt x="121" y="265"/>
                  </a:cubicBezTo>
                  <a:cubicBezTo>
                    <a:pt x="121" y="270"/>
                    <a:pt x="125" y="275"/>
                    <a:pt x="130" y="275"/>
                  </a:cubicBezTo>
                  <a:cubicBezTo>
                    <a:pt x="133" y="275"/>
                    <a:pt x="133" y="275"/>
                    <a:pt x="133" y="275"/>
                  </a:cubicBezTo>
                  <a:cubicBezTo>
                    <a:pt x="136" y="275"/>
                    <a:pt x="140" y="272"/>
                    <a:pt x="142" y="268"/>
                  </a:cubicBezTo>
                  <a:cubicBezTo>
                    <a:pt x="156" y="258"/>
                    <a:pt x="176" y="256"/>
                    <a:pt x="192" y="253"/>
                  </a:cubicBezTo>
                  <a:cubicBezTo>
                    <a:pt x="196" y="252"/>
                    <a:pt x="198" y="250"/>
                    <a:pt x="199" y="247"/>
                  </a:cubicBezTo>
                  <a:cubicBezTo>
                    <a:pt x="203" y="246"/>
                    <a:pt x="207" y="245"/>
                    <a:pt x="212" y="243"/>
                  </a:cubicBezTo>
                  <a:cubicBezTo>
                    <a:pt x="213" y="243"/>
                    <a:pt x="214" y="242"/>
                    <a:pt x="215" y="241"/>
                  </a:cubicBezTo>
                  <a:cubicBezTo>
                    <a:pt x="225" y="239"/>
                    <a:pt x="236" y="237"/>
                    <a:pt x="246" y="235"/>
                  </a:cubicBezTo>
                  <a:cubicBezTo>
                    <a:pt x="259" y="234"/>
                    <a:pt x="271" y="232"/>
                    <a:pt x="283" y="232"/>
                  </a:cubicBezTo>
                  <a:cubicBezTo>
                    <a:pt x="284" y="232"/>
                    <a:pt x="284" y="231"/>
                    <a:pt x="285" y="231"/>
                  </a:cubicBezTo>
                  <a:cubicBezTo>
                    <a:pt x="286" y="231"/>
                    <a:pt x="287" y="231"/>
                    <a:pt x="288" y="231"/>
                  </a:cubicBezTo>
                  <a:cubicBezTo>
                    <a:pt x="300" y="233"/>
                    <a:pt x="305" y="214"/>
                    <a:pt x="293" y="213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ECCB517-006C-457F-B5C7-571B39F7C802}"/>
                </a:ext>
              </a:extLst>
            </p:cNvPr>
            <p:cNvSpPr/>
            <p:nvPr/>
          </p:nvSpPr>
          <p:spPr bwMode="auto">
            <a:xfrm>
              <a:off x="4083" y="1590"/>
              <a:ext cx="498" cy="990"/>
            </a:xfrm>
            <a:custGeom>
              <a:gdLst>
                <a:gd fmla="*/ 182 w 186" name="T0"/>
                <a:gd fmla="*/ 267 h 369" name="T1"/>
                <a:gd fmla="*/ 180 w 186" name="T2"/>
                <a:gd fmla="*/ 258 h 369" name="T3"/>
                <a:gd fmla="*/ 175 w 186" name="T4"/>
                <a:gd fmla="*/ 250 h 369" name="T5"/>
                <a:gd fmla="*/ 172 w 186" name="T6"/>
                <a:gd fmla="*/ 243 h 369" name="T7"/>
                <a:gd fmla="*/ 160 w 186" name="T8"/>
                <a:gd fmla="*/ 214 h 369" name="T9"/>
                <a:gd fmla="*/ 159 w 186" name="T10"/>
                <a:gd fmla="*/ 211 h 369" name="T11"/>
                <a:gd fmla="*/ 147 w 186" name="T12"/>
                <a:gd fmla="*/ 179 h 369" name="T13"/>
                <a:gd fmla="*/ 147 w 186" name="T14"/>
                <a:gd fmla="*/ 179 h 369" name="T15"/>
                <a:gd fmla="*/ 147 w 186" name="T16"/>
                <a:gd fmla="*/ 179 h 369" name="T17"/>
                <a:gd fmla="*/ 146 w 186" name="T18"/>
                <a:gd fmla="*/ 176 h 369" name="T19"/>
                <a:gd fmla="*/ 145 w 186" name="T20"/>
                <a:gd fmla="*/ 175 h 369" name="T21"/>
                <a:gd fmla="*/ 67 w 186" name="T22"/>
                <a:gd fmla="*/ 17 h 369" name="T23"/>
                <a:gd fmla="*/ 56 w 186" name="T24"/>
                <a:gd fmla="*/ 13 h 369" name="T25"/>
                <a:gd fmla="*/ 56 w 186" name="T26"/>
                <a:gd fmla="*/ 12 h 369" name="T27"/>
                <a:gd fmla="*/ 50 w 186" name="T28"/>
                <a:gd fmla="*/ 9 h 369" name="T29"/>
                <a:gd fmla="*/ 34 w 186" name="T30"/>
                <a:gd fmla="*/ 19 h 369" name="T31"/>
                <a:gd fmla="*/ 39 w 186" name="T32"/>
                <a:gd fmla="*/ 26 h 369" name="T33"/>
                <a:gd fmla="*/ 40 w 186" name="T34"/>
                <a:gd fmla="*/ 28 h 369" name="T35"/>
                <a:gd fmla="*/ 99 w 186" name="T36"/>
                <a:gd fmla="*/ 132 h 369" name="T37"/>
                <a:gd fmla="*/ 111 w 186" name="T38"/>
                <a:gd fmla="*/ 157 h 369" name="T39"/>
                <a:gd fmla="*/ 121 w 186" name="T40"/>
                <a:gd fmla="*/ 184 h 369" name="T41"/>
                <a:gd fmla="*/ 123 w 186" name="T42"/>
                <a:gd fmla="*/ 187 h 369" name="T43"/>
                <a:gd fmla="*/ 143 w 186" name="T44"/>
                <a:gd fmla="*/ 260 h 369" name="T45"/>
                <a:gd fmla="*/ 142 w 186" name="T46"/>
                <a:gd fmla="*/ 261 h 369" name="T47"/>
                <a:gd fmla="*/ 135 w 186" name="T48"/>
                <a:gd fmla="*/ 260 h 369" name="T49"/>
                <a:gd fmla="*/ 5 w 186" name="T50"/>
                <a:gd fmla="*/ 348 h 369" name="T51"/>
                <a:gd fmla="*/ 22 w 186" name="T52"/>
                <a:gd fmla="*/ 358 h 369" name="T53"/>
                <a:gd fmla="*/ 64 w 186" name="T54"/>
                <a:gd fmla="*/ 314 h 369" name="T55"/>
                <a:gd fmla="*/ 78 w 186" name="T56"/>
                <a:gd fmla="*/ 321 h 369" name="T57"/>
                <a:gd fmla="*/ 120 w 186" name="T58"/>
                <a:gd fmla="*/ 293 h 369" name="T59"/>
                <a:gd fmla="*/ 151 w 186" name="T60"/>
                <a:gd fmla="*/ 277 h 369" name="T61"/>
                <a:gd fmla="*/ 165 w 186" name="T62"/>
                <a:gd fmla="*/ 273 h 369" name="T63"/>
                <a:gd fmla="*/ 182 w 186" name="T64"/>
                <a:gd fmla="*/ 267 h 369" name="T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b="b" l="0" r="r" t="0"/>
              <a:pathLst>
                <a:path h="369" w="186">
                  <a:moveTo>
                    <a:pt x="182" y="267"/>
                  </a:moveTo>
                  <a:cubicBezTo>
                    <a:pt x="182" y="264"/>
                    <a:pt x="181" y="261"/>
                    <a:pt x="180" y="258"/>
                  </a:cubicBezTo>
                  <a:cubicBezTo>
                    <a:pt x="180" y="254"/>
                    <a:pt x="178" y="251"/>
                    <a:pt x="175" y="250"/>
                  </a:cubicBezTo>
                  <a:cubicBezTo>
                    <a:pt x="174" y="247"/>
                    <a:pt x="173" y="245"/>
                    <a:pt x="172" y="243"/>
                  </a:cubicBezTo>
                  <a:cubicBezTo>
                    <a:pt x="168" y="234"/>
                    <a:pt x="164" y="224"/>
                    <a:pt x="160" y="214"/>
                  </a:cubicBezTo>
                  <a:cubicBezTo>
                    <a:pt x="160" y="213"/>
                    <a:pt x="159" y="212"/>
                    <a:pt x="159" y="211"/>
                  </a:cubicBezTo>
                  <a:cubicBezTo>
                    <a:pt x="155" y="200"/>
                    <a:pt x="151" y="190"/>
                    <a:pt x="147" y="179"/>
                  </a:cubicBezTo>
                  <a:cubicBezTo>
                    <a:pt x="147" y="179"/>
                    <a:pt x="147" y="179"/>
                    <a:pt x="147" y="179"/>
                  </a:cubicBezTo>
                  <a:cubicBezTo>
                    <a:pt x="147" y="179"/>
                    <a:pt x="147" y="179"/>
                    <a:pt x="147" y="179"/>
                  </a:cubicBezTo>
                  <a:cubicBezTo>
                    <a:pt x="146" y="178"/>
                    <a:pt x="146" y="177"/>
                    <a:pt x="146" y="176"/>
                  </a:cubicBezTo>
                  <a:cubicBezTo>
                    <a:pt x="146" y="176"/>
                    <a:pt x="145" y="176"/>
                    <a:pt x="145" y="175"/>
                  </a:cubicBezTo>
                  <a:cubicBezTo>
                    <a:pt x="134" y="115"/>
                    <a:pt x="102" y="67"/>
                    <a:pt x="67" y="17"/>
                  </a:cubicBezTo>
                  <a:cubicBezTo>
                    <a:pt x="64" y="13"/>
                    <a:pt x="60" y="12"/>
                    <a:pt x="56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10"/>
                    <a:pt x="52" y="9"/>
                    <a:pt x="50" y="9"/>
                  </a:cubicBezTo>
                  <a:cubicBezTo>
                    <a:pt x="43" y="0"/>
                    <a:pt x="27" y="9"/>
                    <a:pt x="34" y="19"/>
                  </a:cubicBezTo>
                  <a:cubicBezTo>
                    <a:pt x="35" y="21"/>
                    <a:pt x="37" y="24"/>
                    <a:pt x="39" y="26"/>
                  </a:cubicBezTo>
                  <a:cubicBezTo>
                    <a:pt x="39" y="27"/>
                    <a:pt x="39" y="27"/>
                    <a:pt x="40" y="28"/>
                  </a:cubicBezTo>
                  <a:cubicBezTo>
                    <a:pt x="63" y="60"/>
                    <a:pt x="80" y="97"/>
                    <a:pt x="99" y="132"/>
                  </a:cubicBezTo>
                  <a:cubicBezTo>
                    <a:pt x="102" y="140"/>
                    <a:pt x="107" y="149"/>
                    <a:pt x="111" y="157"/>
                  </a:cubicBezTo>
                  <a:cubicBezTo>
                    <a:pt x="114" y="166"/>
                    <a:pt x="117" y="175"/>
                    <a:pt x="121" y="184"/>
                  </a:cubicBezTo>
                  <a:cubicBezTo>
                    <a:pt x="122" y="185"/>
                    <a:pt x="122" y="186"/>
                    <a:pt x="123" y="187"/>
                  </a:cubicBezTo>
                  <a:cubicBezTo>
                    <a:pt x="129" y="212"/>
                    <a:pt x="135" y="236"/>
                    <a:pt x="143" y="260"/>
                  </a:cubicBezTo>
                  <a:cubicBezTo>
                    <a:pt x="143" y="260"/>
                    <a:pt x="142" y="260"/>
                    <a:pt x="142" y="261"/>
                  </a:cubicBezTo>
                  <a:cubicBezTo>
                    <a:pt x="140" y="259"/>
                    <a:pt x="138" y="259"/>
                    <a:pt x="135" y="260"/>
                  </a:cubicBezTo>
                  <a:cubicBezTo>
                    <a:pt x="90" y="279"/>
                    <a:pt x="27" y="300"/>
                    <a:pt x="5" y="348"/>
                  </a:cubicBezTo>
                  <a:cubicBezTo>
                    <a:pt x="0" y="359"/>
                    <a:pt x="17" y="369"/>
                    <a:pt x="22" y="358"/>
                  </a:cubicBezTo>
                  <a:cubicBezTo>
                    <a:pt x="30" y="339"/>
                    <a:pt x="45" y="325"/>
                    <a:pt x="64" y="314"/>
                  </a:cubicBezTo>
                  <a:cubicBezTo>
                    <a:pt x="65" y="320"/>
                    <a:pt x="72" y="325"/>
                    <a:pt x="78" y="321"/>
                  </a:cubicBezTo>
                  <a:cubicBezTo>
                    <a:pt x="92" y="311"/>
                    <a:pt x="106" y="302"/>
                    <a:pt x="120" y="293"/>
                  </a:cubicBezTo>
                  <a:cubicBezTo>
                    <a:pt x="131" y="288"/>
                    <a:pt x="141" y="283"/>
                    <a:pt x="151" y="277"/>
                  </a:cubicBezTo>
                  <a:cubicBezTo>
                    <a:pt x="156" y="280"/>
                    <a:pt x="162" y="279"/>
                    <a:pt x="165" y="273"/>
                  </a:cubicBezTo>
                  <a:cubicBezTo>
                    <a:pt x="171" y="282"/>
                    <a:pt x="186" y="278"/>
                    <a:pt x="182" y="267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2B36DBC-E7F0-4C9E-BD30-B3619EC0C0B1}"/>
                </a:ext>
              </a:extLst>
            </p:cNvPr>
            <p:cNvSpPr/>
            <p:nvPr/>
          </p:nvSpPr>
          <p:spPr bwMode="auto">
            <a:xfrm>
              <a:off x="3621" y="1807"/>
              <a:ext cx="408" cy="819"/>
            </a:xfrm>
            <a:custGeom>
              <a:gdLst>
                <a:gd fmla="*/ 147 w 152" name="T0"/>
                <a:gd fmla="*/ 288 h 305" name="T1"/>
                <a:gd fmla="*/ 23 w 152" name="T2"/>
                <a:gd fmla="*/ 12 h 305" name="T3"/>
                <a:gd fmla="*/ 4 w 152" name="T4"/>
                <a:gd fmla="*/ 17 h 305" name="T5"/>
                <a:gd fmla="*/ 129 w 152" name="T6"/>
                <a:gd fmla="*/ 294 h 305" name="T7"/>
                <a:gd fmla="*/ 147 w 152" name="T8"/>
                <a:gd fmla="*/ 288 h 30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305" w="152">
                  <a:moveTo>
                    <a:pt x="147" y="288"/>
                  </a:moveTo>
                  <a:cubicBezTo>
                    <a:pt x="108" y="195"/>
                    <a:pt x="56" y="107"/>
                    <a:pt x="23" y="12"/>
                  </a:cubicBezTo>
                  <a:cubicBezTo>
                    <a:pt x="19" y="0"/>
                    <a:pt x="0" y="5"/>
                    <a:pt x="4" y="17"/>
                  </a:cubicBezTo>
                  <a:cubicBezTo>
                    <a:pt x="38" y="113"/>
                    <a:pt x="89" y="200"/>
                    <a:pt x="129" y="294"/>
                  </a:cubicBezTo>
                  <a:cubicBezTo>
                    <a:pt x="133" y="305"/>
                    <a:pt x="152" y="300"/>
                    <a:pt x="147" y="288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DD11DC3-6E94-4A09-A23C-4AB7D6C34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7" y="1525"/>
              <a:ext cx="1523" cy="1270"/>
            </a:xfrm>
            <a:custGeom>
              <a:gdLst>
                <a:gd fmla="*/ 504 w 568" name="T0"/>
                <a:gd fmla="*/ 124 h 473" name="T1"/>
                <a:gd fmla="*/ 392 w 568" name="T2"/>
                <a:gd fmla="*/ 2 h 473" name="T3"/>
                <a:gd fmla="*/ 207 w 568" name="T4"/>
                <a:gd fmla="*/ 107 h 473" name="T5"/>
                <a:gd fmla="*/ 202 w 568" name="T6"/>
                <a:gd fmla="*/ 116 h 473" name="T7"/>
                <a:gd fmla="*/ 47 w 568" name="T8"/>
                <a:gd fmla="*/ 142 h 473" name="T9"/>
                <a:gd fmla="*/ 18 w 568" name="T10"/>
                <a:gd fmla="*/ 172 h 473" name="T11"/>
                <a:gd fmla="*/ 2 w 568" name="T12"/>
                <a:gd fmla="*/ 188 h 473" name="T13"/>
                <a:gd fmla="*/ 64 w 568" name="T14"/>
                <a:gd fmla="*/ 339 h 473" name="T15"/>
                <a:gd fmla="*/ 91 w 568" name="T16"/>
                <a:gd fmla="*/ 393 h 473" name="T17"/>
                <a:gd fmla="*/ 149 w 568" name="T18"/>
                <a:gd fmla="*/ 469 h 473" name="T19"/>
                <a:gd fmla="*/ 217 w 568" name="T20"/>
                <a:gd fmla="*/ 453 h 473" name="T21"/>
                <a:gd fmla="*/ 415 w 568" name="T22"/>
                <a:gd fmla="*/ 386 h 473" name="T23"/>
                <a:gd fmla="*/ 458 w 568" name="T24"/>
                <a:gd fmla="*/ 370 h 473" name="T25"/>
                <a:gd fmla="*/ 552 w 568" name="T26"/>
                <a:gd fmla="*/ 344 h 473" name="T27"/>
                <a:gd fmla="*/ 564 w 568" name="T28"/>
                <a:gd fmla="*/ 300 h 473" name="T29"/>
                <a:gd fmla="*/ 568 w 568" name="T30"/>
                <a:gd fmla="*/ 295 h 473" name="T31"/>
                <a:gd fmla="*/ 308 w 568" name="T32"/>
                <a:gd fmla="*/ 397 h 473" name="T33"/>
                <a:gd fmla="*/ 298 w 568" name="T34"/>
                <a:gd fmla="*/ 398 h 473" name="T35"/>
                <a:gd fmla="*/ 145 w 568" name="T36"/>
                <a:gd fmla="*/ 434 h 473" name="T37"/>
                <a:gd fmla="*/ 105 w 568" name="T38"/>
                <a:gd fmla="*/ 355 h 473" name="T39"/>
                <a:gd fmla="*/ 25 w 568" name="T40"/>
                <a:gd fmla="*/ 178 h 473" name="T41"/>
                <a:gd fmla="*/ 55 w 568" name="T42"/>
                <a:gd fmla="*/ 168 h 473" name="T43"/>
                <a:gd fmla="*/ 104 w 568" name="T44"/>
                <a:gd fmla="*/ 272 h 473" name="T45"/>
                <a:gd fmla="*/ 161 w 568" name="T46"/>
                <a:gd fmla="*/ 375 h 473" name="T47"/>
                <a:gd fmla="*/ 197 w 568" name="T48"/>
                <a:gd fmla="*/ 392 h 473" name="T49"/>
                <a:gd fmla="*/ 290 w 568" name="T50"/>
                <a:gd fmla="*/ 388 h 473" name="T51"/>
                <a:gd fmla="*/ 308 w 568" name="T52"/>
                <a:gd fmla="*/ 397 h 473" name="T53"/>
                <a:gd fmla="*/ 211 w 568" name="T54"/>
                <a:gd fmla="*/ 384 h 473" name="T55"/>
                <a:gd fmla="*/ 169 w 568" name="T56"/>
                <a:gd fmla="*/ 371 h 473" name="T57"/>
                <a:gd fmla="*/ 111 w 568" name="T58"/>
                <a:gd fmla="*/ 268 h 473" name="T59"/>
                <a:gd fmla="*/ 203 w 568" name="T60"/>
                <a:gd fmla="*/ 124 h 473" name="T61"/>
                <a:gd fmla="*/ 276 w 568" name="T62"/>
                <a:gd fmla="*/ 287 h 473" name="T63"/>
                <a:gd fmla="*/ 324 w 568" name="T64"/>
                <a:gd fmla="*/ 392 h 473" name="T65"/>
                <a:gd fmla="*/ 343 w 568" name="T66"/>
                <a:gd fmla="*/ 397 h 473" name="T67"/>
                <a:gd fmla="*/ 315 w 568" name="T68"/>
                <a:gd fmla="*/ 357 h 473" name="T69"/>
                <a:gd fmla="*/ 237 w 568" name="T70"/>
                <a:gd fmla="*/ 176 h 473" name="T71"/>
                <a:gd fmla="*/ 212 w 568" name="T72"/>
                <a:gd fmla="*/ 118 h 473" name="T73"/>
                <a:gd fmla="*/ 220 w 568" name="T74"/>
                <a:gd fmla="*/ 105 h 473" name="T75"/>
                <a:gd fmla="*/ 362 w 568" name="T76"/>
                <a:gd fmla="*/ 17 h 473" name="T77"/>
                <a:gd fmla="*/ 430 w 568" name="T78"/>
                <a:gd fmla="*/ 95 h 473" name="T79"/>
                <a:gd fmla="*/ 511 w 568" name="T80"/>
                <a:gd fmla="*/ 276 h 473" name="T81"/>
                <a:gd fmla="*/ 343 w 568" name="T82"/>
                <a:gd fmla="*/ 397 h 473" name="T83"/>
                <a:gd fmla="*/ 473 w 568" name="T84"/>
                <a:gd fmla="*/ 329 h 473" name="T85"/>
                <a:gd fmla="*/ 451 w 568" name="T86"/>
                <a:gd fmla="*/ 340 h 473" name="T87"/>
                <a:gd fmla="*/ 436 w 568" name="T88"/>
                <a:gd fmla="*/ 348 h 473" name="T89"/>
                <a:gd fmla="*/ 482 w 568" name="T90"/>
                <a:gd fmla="*/ 324 h 473" name="T91"/>
                <a:gd fmla="*/ 545 w 568" name="T92"/>
                <a:gd fmla="*/ 293 h 473" name="T93"/>
                <a:gd fmla="*/ 539 w 568" name="T94"/>
                <a:gd fmla="*/ 297 h 473" name="T95"/>
                <a:gd fmla="*/ 367 w 568" name="T96"/>
                <a:gd fmla="*/ 385 h 473" name="T97"/>
                <a:gd fmla="*/ 516 w 568" name="T98"/>
                <a:gd fmla="*/ 281 h 473" name="T99"/>
                <a:gd fmla="*/ 517 w 568" name="T100"/>
                <a:gd fmla="*/ 276 h 473" name="T101"/>
                <a:gd fmla="*/ 518 w 568" name="T102"/>
                <a:gd fmla="*/ 270 h 473" name="T103"/>
                <a:gd fmla="*/ 511 w 568" name="T104"/>
                <a:gd fmla="*/ 239 h 473" name="T105"/>
                <a:gd fmla="*/ 434 w 568" name="T106"/>
                <a:gd fmla="*/ 85 h 473" name="T107"/>
                <a:gd fmla="*/ 506 w 568" name="T108"/>
                <a:gd fmla="*/ 147 h 473" name="T109"/>
                <a:gd fmla="*/ 547 w 568" name="T110"/>
                <a:gd fmla="*/ 295 h 473" name="T1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b="b" l="0" r="r" t="0"/>
              <a:pathLst>
                <a:path h="472" w="568">
                  <a:moveTo>
                    <a:pt x="567" y="294"/>
                  </a:moveTo>
                  <a:cubicBezTo>
                    <a:pt x="541" y="240"/>
                    <a:pt x="528" y="180"/>
                    <a:pt x="504" y="124"/>
                  </a:cubicBezTo>
                  <a:cubicBezTo>
                    <a:pt x="487" y="86"/>
                    <a:pt x="455" y="15"/>
                    <a:pt x="402" y="24"/>
                  </a:cubicBezTo>
                  <a:cubicBezTo>
                    <a:pt x="399" y="17"/>
                    <a:pt x="396" y="10"/>
                    <a:pt x="392" y="2"/>
                  </a:cubicBezTo>
                  <a:cubicBezTo>
                    <a:pt x="392" y="1"/>
                    <a:pt x="390" y="0"/>
                    <a:pt x="388" y="1"/>
                  </a:cubicBezTo>
                  <a:cubicBezTo>
                    <a:pt x="321" y="18"/>
                    <a:pt x="255" y="56"/>
                    <a:pt x="207" y="107"/>
                  </a:cubicBezTo>
                  <a:cubicBezTo>
                    <a:pt x="206" y="108"/>
                    <a:pt x="206" y="110"/>
                    <a:pt x="207" y="112"/>
                  </a:cubicBezTo>
                  <a:cubicBezTo>
                    <a:pt x="205" y="111"/>
                    <a:pt x="202" y="113"/>
                    <a:pt x="202" y="116"/>
                  </a:cubicBezTo>
                  <a:cubicBezTo>
                    <a:pt x="150" y="107"/>
                    <a:pt x="102" y="129"/>
                    <a:pt x="50" y="137"/>
                  </a:cubicBezTo>
                  <a:cubicBezTo>
                    <a:pt x="48" y="137"/>
                    <a:pt x="46" y="140"/>
                    <a:pt x="47" y="142"/>
                  </a:cubicBezTo>
                  <a:cubicBezTo>
                    <a:pt x="49" y="148"/>
                    <a:pt x="52" y="154"/>
                    <a:pt x="54" y="160"/>
                  </a:cubicBezTo>
                  <a:cubicBezTo>
                    <a:pt x="42" y="162"/>
                    <a:pt x="30" y="168"/>
                    <a:pt x="18" y="172"/>
                  </a:cubicBezTo>
                  <a:cubicBezTo>
                    <a:pt x="16" y="173"/>
                    <a:pt x="15" y="175"/>
                    <a:pt x="16" y="177"/>
                  </a:cubicBezTo>
                  <a:cubicBezTo>
                    <a:pt x="12" y="181"/>
                    <a:pt x="7" y="185"/>
                    <a:pt x="2" y="188"/>
                  </a:cubicBezTo>
                  <a:cubicBezTo>
                    <a:pt x="0" y="189"/>
                    <a:pt x="0" y="191"/>
                    <a:pt x="1" y="193"/>
                  </a:cubicBezTo>
                  <a:cubicBezTo>
                    <a:pt x="23" y="241"/>
                    <a:pt x="41" y="291"/>
                    <a:pt x="64" y="339"/>
                  </a:cubicBezTo>
                  <a:cubicBezTo>
                    <a:pt x="69" y="348"/>
                    <a:pt x="74" y="359"/>
                    <a:pt x="80" y="369"/>
                  </a:cubicBezTo>
                  <a:cubicBezTo>
                    <a:pt x="83" y="377"/>
                    <a:pt x="87" y="385"/>
                    <a:pt x="91" y="393"/>
                  </a:cubicBezTo>
                  <a:cubicBezTo>
                    <a:pt x="104" y="420"/>
                    <a:pt x="119" y="452"/>
                    <a:pt x="144" y="471"/>
                  </a:cubicBezTo>
                  <a:cubicBezTo>
                    <a:pt x="146" y="473"/>
                    <a:pt x="149" y="471"/>
                    <a:pt x="149" y="469"/>
                  </a:cubicBezTo>
                  <a:cubicBezTo>
                    <a:pt x="163" y="465"/>
                    <a:pt x="176" y="461"/>
                    <a:pt x="188" y="457"/>
                  </a:cubicBezTo>
                  <a:cubicBezTo>
                    <a:pt x="198" y="456"/>
                    <a:pt x="208" y="454"/>
                    <a:pt x="217" y="453"/>
                  </a:cubicBezTo>
                  <a:cubicBezTo>
                    <a:pt x="251" y="446"/>
                    <a:pt x="284" y="434"/>
                    <a:pt x="317" y="423"/>
                  </a:cubicBezTo>
                  <a:cubicBezTo>
                    <a:pt x="349" y="411"/>
                    <a:pt x="382" y="398"/>
                    <a:pt x="415" y="386"/>
                  </a:cubicBezTo>
                  <a:cubicBezTo>
                    <a:pt x="416" y="386"/>
                    <a:pt x="417" y="386"/>
                    <a:pt x="417" y="386"/>
                  </a:cubicBezTo>
                  <a:cubicBezTo>
                    <a:pt x="431" y="381"/>
                    <a:pt x="445" y="376"/>
                    <a:pt x="458" y="370"/>
                  </a:cubicBezTo>
                  <a:cubicBezTo>
                    <a:pt x="488" y="361"/>
                    <a:pt x="519" y="352"/>
                    <a:pt x="550" y="347"/>
                  </a:cubicBezTo>
                  <a:cubicBezTo>
                    <a:pt x="551" y="346"/>
                    <a:pt x="552" y="345"/>
                    <a:pt x="552" y="344"/>
                  </a:cubicBezTo>
                  <a:cubicBezTo>
                    <a:pt x="555" y="330"/>
                    <a:pt x="554" y="316"/>
                    <a:pt x="550" y="302"/>
                  </a:cubicBezTo>
                  <a:cubicBezTo>
                    <a:pt x="555" y="301"/>
                    <a:pt x="559" y="301"/>
                    <a:pt x="564" y="300"/>
                  </a:cubicBezTo>
                  <a:cubicBezTo>
                    <a:pt x="564" y="300"/>
                    <a:pt x="564" y="300"/>
                    <a:pt x="564" y="300"/>
                  </a:cubicBezTo>
                  <a:cubicBezTo>
                    <a:pt x="566" y="300"/>
                    <a:pt x="568" y="298"/>
                    <a:pt x="568" y="295"/>
                  </a:cubicBezTo>
                  <a:cubicBezTo>
                    <a:pt x="568" y="295"/>
                    <a:pt x="568" y="294"/>
                    <a:pt x="567" y="294"/>
                  </a:cubicBezTo>
                  <a:close/>
                  <a:moveTo>
                    <a:pt x="308" y="397"/>
                  </a:moveTo>
                  <a:cubicBezTo>
                    <a:pt x="306" y="397"/>
                    <a:pt x="303" y="396"/>
                    <a:pt x="301" y="396"/>
                  </a:cubicBezTo>
                  <a:cubicBezTo>
                    <a:pt x="300" y="397"/>
                    <a:pt x="299" y="398"/>
                    <a:pt x="298" y="398"/>
                  </a:cubicBezTo>
                  <a:cubicBezTo>
                    <a:pt x="247" y="403"/>
                    <a:pt x="202" y="430"/>
                    <a:pt x="151" y="437"/>
                  </a:cubicBezTo>
                  <a:cubicBezTo>
                    <a:pt x="148" y="437"/>
                    <a:pt x="146" y="436"/>
                    <a:pt x="145" y="434"/>
                  </a:cubicBezTo>
                  <a:cubicBezTo>
                    <a:pt x="144" y="430"/>
                    <a:pt x="143" y="426"/>
                    <a:pt x="141" y="423"/>
                  </a:cubicBezTo>
                  <a:cubicBezTo>
                    <a:pt x="125" y="411"/>
                    <a:pt x="110" y="366"/>
                    <a:pt x="105" y="355"/>
                  </a:cubicBezTo>
                  <a:cubicBezTo>
                    <a:pt x="78" y="298"/>
                    <a:pt x="51" y="241"/>
                    <a:pt x="21" y="186"/>
                  </a:cubicBezTo>
                  <a:cubicBezTo>
                    <a:pt x="19" y="182"/>
                    <a:pt x="22" y="179"/>
                    <a:pt x="25" y="178"/>
                  </a:cubicBezTo>
                  <a:cubicBezTo>
                    <a:pt x="25" y="178"/>
                    <a:pt x="25" y="178"/>
                    <a:pt x="25" y="178"/>
                  </a:cubicBezTo>
                  <a:cubicBezTo>
                    <a:pt x="34" y="174"/>
                    <a:pt x="44" y="169"/>
                    <a:pt x="55" y="168"/>
                  </a:cubicBezTo>
                  <a:cubicBezTo>
                    <a:pt x="55" y="168"/>
                    <a:pt x="56" y="167"/>
                    <a:pt x="57" y="167"/>
                  </a:cubicBezTo>
                  <a:cubicBezTo>
                    <a:pt x="71" y="203"/>
                    <a:pt x="88" y="238"/>
                    <a:pt x="104" y="272"/>
                  </a:cubicBezTo>
                  <a:cubicBezTo>
                    <a:pt x="116" y="296"/>
                    <a:pt x="127" y="320"/>
                    <a:pt x="141" y="344"/>
                  </a:cubicBezTo>
                  <a:cubicBezTo>
                    <a:pt x="146" y="353"/>
                    <a:pt x="152" y="368"/>
                    <a:pt x="161" y="375"/>
                  </a:cubicBezTo>
                  <a:cubicBezTo>
                    <a:pt x="160" y="376"/>
                    <a:pt x="159" y="379"/>
                    <a:pt x="161" y="381"/>
                  </a:cubicBezTo>
                  <a:cubicBezTo>
                    <a:pt x="170" y="389"/>
                    <a:pt x="183" y="392"/>
                    <a:pt x="197" y="392"/>
                  </a:cubicBezTo>
                  <a:cubicBezTo>
                    <a:pt x="206" y="391"/>
                    <a:pt x="214" y="390"/>
                    <a:pt x="223" y="389"/>
                  </a:cubicBezTo>
                  <a:cubicBezTo>
                    <a:pt x="246" y="386"/>
                    <a:pt x="268" y="385"/>
                    <a:pt x="290" y="388"/>
                  </a:cubicBezTo>
                  <a:cubicBezTo>
                    <a:pt x="297" y="388"/>
                    <a:pt x="304" y="388"/>
                    <a:pt x="310" y="390"/>
                  </a:cubicBezTo>
                  <a:cubicBezTo>
                    <a:pt x="315" y="391"/>
                    <a:pt x="313" y="398"/>
                    <a:pt x="308" y="397"/>
                  </a:cubicBezTo>
                  <a:close/>
                  <a:moveTo>
                    <a:pt x="261" y="382"/>
                  </a:moveTo>
                  <a:cubicBezTo>
                    <a:pt x="245" y="382"/>
                    <a:pt x="228" y="383"/>
                    <a:pt x="211" y="384"/>
                  </a:cubicBezTo>
                  <a:cubicBezTo>
                    <a:pt x="198" y="384"/>
                    <a:pt x="181" y="385"/>
                    <a:pt x="169" y="377"/>
                  </a:cubicBezTo>
                  <a:cubicBezTo>
                    <a:pt x="171" y="376"/>
                    <a:pt x="172" y="372"/>
                    <a:pt x="169" y="371"/>
                  </a:cubicBezTo>
                  <a:cubicBezTo>
                    <a:pt x="159" y="365"/>
                    <a:pt x="151" y="347"/>
                    <a:pt x="146" y="337"/>
                  </a:cubicBezTo>
                  <a:cubicBezTo>
                    <a:pt x="133" y="315"/>
                    <a:pt x="122" y="292"/>
                    <a:pt x="111" y="268"/>
                  </a:cubicBezTo>
                  <a:cubicBezTo>
                    <a:pt x="91" y="228"/>
                    <a:pt x="72" y="186"/>
                    <a:pt x="56" y="144"/>
                  </a:cubicBezTo>
                  <a:cubicBezTo>
                    <a:pt x="106" y="135"/>
                    <a:pt x="152" y="114"/>
                    <a:pt x="203" y="124"/>
                  </a:cubicBezTo>
                  <a:cubicBezTo>
                    <a:pt x="216" y="143"/>
                    <a:pt x="224" y="165"/>
                    <a:pt x="233" y="186"/>
                  </a:cubicBezTo>
                  <a:cubicBezTo>
                    <a:pt x="247" y="220"/>
                    <a:pt x="261" y="254"/>
                    <a:pt x="276" y="287"/>
                  </a:cubicBezTo>
                  <a:cubicBezTo>
                    <a:pt x="289" y="318"/>
                    <a:pt x="302" y="348"/>
                    <a:pt x="317" y="377"/>
                  </a:cubicBezTo>
                  <a:cubicBezTo>
                    <a:pt x="318" y="380"/>
                    <a:pt x="321" y="386"/>
                    <a:pt x="324" y="392"/>
                  </a:cubicBezTo>
                  <a:cubicBezTo>
                    <a:pt x="305" y="383"/>
                    <a:pt x="283" y="382"/>
                    <a:pt x="261" y="382"/>
                  </a:cubicBezTo>
                  <a:close/>
                  <a:moveTo>
                    <a:pt x="343" y="397"/>
                  </a:moveTo>
                  <a:cubicBezTo>
                    <a:pt x="341" y="397"/>
                    <a:pt x="338" y="396"/>
                    <a:pt x="335" y="396"/>
                  </a:cubicBezTo>
                  <a:cubicBezTo>
                    <a:pt x="327" y="385"/>
                    <a:pt x="318" y="361"/>
                    <a:pt x="315" y="357"/>
                  </a:cubicBezTo>
                  <a:cubicBezTo>
                    <a:pt x="301" y="328"/>
                    <a:pt x="289" y="298"/>
                    <a:pt x="276" y="268"/>
                  </a:cubicBezTo>
                  <a:cubicBezTo>
                    <a:pt x="263" y="237"/>
                    <a:pt x="250" y="206"/>
                    <a:pt x="237" y="176"/>
                  </a:cubicBezTo>
                  <a:cubicBezTo>
                    <a:pt x="229" y="158"/>
                    <a:pt x="222" y="140"/>
                    <a:pt x="212" y="124"/>
                  </a:cubicBezTo>
                  <a:cubicBezTo>
                    <a:pt x="214" y="122"/>
                    <a:pt x="214" y="119"/>
                    <a:pt x="212" y="118"/>
                  </a:cubicBezTo>
                  <a:cubicBezTo>
                    <a:pt x="215" y="115"/>
                    <a:pt x="218" y="110"/>
                    <a:pt x="219" y="108"/>
                  </a:cubicBezTo>
                  <a:cubicBezTo>
                    <a:pt x="220" y="107"/>
                    <a:pt x="220" y="106"/>
                    <a:pt x="220" y="105"/>
                  </a:cubicBezTo>
                  <a:cubicBezTo>
                    <a:pt x="251" y="74"/>
                    <a:pt x="289" y="50"/>
                    <a:pt x="328" y="31"/>
                  </a:cubicBezTo>
                  <a:cubicBezTo>
                    <a:pt x="339" y="25"/>
                    <a:pt x="351" y="21"/>
                    <a:pt x="362" y="17"/>
                  </a:cubicBezTo>
                  <a:cubicBezTo>
                    <a:pt x="375" y="12"/>
                    <a:pt x="385" y="5"/>
                    <a:pt x="392" y="19"/>
                  </a:cubicBezTo>
                  <a:cubicBezTo>
                    <a:pt x="403" y="45"/>
                    <a:pt x="417" y="70"/>
                    <a:pt x="430" y="95"/>
                  </a:cubicBezTo>
                  <a:cubicBezTo>
                    <a:pt x="456" y="142"/>
                    <a:pt x="481" y="190"/>
                    <a:pt x="502" y="240"/>
                  </a:cubicBezTo>
                  <a:cubicBezTo>
                    <a:pt x="504" y="243"/>
                    <a:pt x="507" y="264"/>
                    <a:pt x="511" y="276"/>
                  </a:cubicBezTo>
                  <a:cubicBezTo>
                    <a:pt x="446" y="301"/>
                    <a:pt x="389" y="344"/>
                    <a:pt x="346" y="399"/>
                  </a:cubicBezTo>
                  <a:cubicBezTo>
                    <a:pt x="345" y="398"/>
                    <a:pt x="344" y="398"/>
                    <a:pt x="343" y="397"/>
                  </a:cubicBezTo>
                  <a:close/>
                  <a:moveTo>
                    <a:pt x="482" y="324"/>
                  </a:moveTo>
                  <a:cubicBezTo>
                    <a:pt x="479" y="326"/>
                    <a:pt x="476" y="328"/>
                    <a:pt x="473" y="329"/>
                  </a:cubicBezTo>
                  <a:cubicBezTo>
                    <a:pt x="468" y="331"/>
                    <a:pt x="464" y="333"/>
                    <a:pt x="460" y="335"/>
                  </a:cubicBezTo>
                  <a:cubicBezTo>
                    <a:pt x="457" y="337"/>
                    <a:pt x="454" y="338"/>
                    <a:pt x="451" y="340"/>
                  </a:cubicBezTo>
                  <a:cubicBezTo>
                    <a:pt x="451" y="340"/>
                    <a:pt x="451" y="340"/>
                    <a:pt x="451" y="340"/>
                  </a:cubicBezTo>
                  <a:cubicBezTo>
                    <a:pt x="446" y="342"/>
                    <a:pt x="441" y="345"/>
                    <a:pt x="436" y="348"/>
                  </a:cubicBezTo>
                  <a:cubicBezTo>
                    <a:pt x="453" y="338"/>
                    <a:pt x="471" y="328"/>
                    <a:pt x="489" y="321"/>
                  </a:cubicBezTo>
                  <a:cubicBezTo>
                    <a:pt x="487" y="322"/>
                    <a:pt x="485" y="323"/>
                    <a:pt x="482" y="324"/>
                  </a:cubicBezTo>
                  <a:close/>
                  <a:moveTo>
                    <a:pt x="547" y="295"/>
                  </a:moveTo>
                  <a:cubicBezTo>
                    <a:pt x="546" y="294"/>
                    <a:pt x="546" y="294"/>
                    <a:pt x="545" y="293"/>
                  </a:cubicBezTo>
                  <a:cubicBezTo>
                    <a:pt x="545" y="294"/>
                    <a:pt x="544" y="295"/>
                    <a:pt x="542" y="295"/>
                  </a:cubicBezTo>
                  <a:cubicBezTo>
                    <a:pt x="541" y="295"/>
                    <a:pt x="540" y="296"/>
                    <a:pt x="539" y="297"/>
                  </a:cubicBezTo>
                  <a:cubicBezTo>
                    <a:pt x="539" y="297"/>
                    <a:pt x="539" y="297"/>
                    <a:pt x="539" y="297"/>
                  </a:cubicBezTo>
                  <a:cubicBezTo>
                    <a:pt x="476" y="311"/>
                    <a:pt x="418" y="347"/>
                    <a:pt x="367" y="385"/>
                  </a:cubicBezTo>
                  <a:cubicBezTo>
                    <a:pt x="407" y="340"/>
                    <a:pt x="458" y="304"/>
                    <a:pt x="515" y="283"/>
                  </a:cubicBezTo>
                  <a:cubicBezTo>
                    <a:pt x="515" y="282"/>
                    <a:pt x="515" y="282"/>
                    <a:pt x="516" y="281"/>
                  </a:cubicBezTo>
                  <a:cubicBezTo>
                    <a:pt x="517" y="280"/>
                    <a:pt x="517" y="278"/>
                    <a:pt x="517" y="276"/>
                  </a:cubicBezTo>
                  <a:cubicBezTo>
                    <a:pt x="517" y="276"/>
                    <a:pt x="517" y="276"/>
                    <a:pt x="517" y="276"/>
                  </a:cubicBezTo>
                  <a:cubicBezTo>
                    <a:pt x="517" y="276"/>
                    <a:pt x="517" y="276"/>
                    <a:pt x="517" y="275"/>
                  </a:cubicBezTo>
                  <a:cubicBezTo>
                    <a:pt x="516" y="273"/>
                    <a:pt x="516" y="271"/>
                    <a:pt x="518" y="270"/>
                  </a:cubicBezTo>
                  <a:cubicBezTo>
                    <a:pt x="517" y="267"/>
                    <a:pt x="516" y="263"/>
                    <a:pt x="516" y="260"/>
                  </a:cubicBezTo>
                  <a:cubicBezTo>
                    <a:pt x="515" y="253"/>
                    <a:pt x="513" y="246"/>
                    <a:pt x="511" y="239"/>
                  </a:cubicBezTo>
                  <a:cubicBezTo>
                    <a:pt x="499" y="212"/>
                    <a:pt x="486" y="185"/>
                    <a:pt x="474" y="158"/>
                  </a:cubicBezTo>
                  <a:cubicBezTo>
                    <a:pt x="463" y="133"/>
                    <a:pt x="447" y="109"/>
                    <a:pt x="434" y="85"/>
                  </a:cubicBezTo>
                  <a:cubicBezTo>
                    <a:pt x="424" y="67"/>
                    <a:pt x="414" y="49"/>
                    <a:pt x="406" y="31"/>
                  </a:cubicBezTo>
                  <a:cubicBezTo>
                    <a:pt x="459" y="25"/>
                    <a:pt x="490" y="110"/>
                    <a:pt x="506" y="147"/>
                  </a:cubicBezTo>
                  <a:cubicBezTo>
                    <a:pt x="525" y="195"/>
                    <a:pt x="537" y="246"/>
                    <a:pt x="559" y="293"/>
                  </a:cubicBezTo>
                  <a:cubicBezTo>
                    <a:pt x="555" y="294"/>
                    <a:pt x="551" y="294"/>
                    <a:pt x="547" y="2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4193DA79-39DA-457A-871D-AFB4A40B50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37" y="1649"/>
              <a:ext cx="405" cy="413"/>
            </a:xfrm>
            <a:custGeom>
              <a:gdLst>
                <a:gd fmla="*/ 151 w 151" name="T0"/>
                <a:gd fmla="*/ 74 h 154" name="T1"/>
                <a:gd fmla="*/ 127 w 151" name="T2"/>
                <a:gd fmla="*/ 3 h 154" name="T3"/>
                <a:gd fmla="*/ 122 w 151" name="T4"/>
                <a:gd fmla="*/ 2 h 154" name="T5"/>
                <a:gd fmla="*/ 2 w 151" name="T6"/>
                <a:gd fmla="*/ 94 h 154" name="T7"/>
                <a:gd fmla="*/ 3 w 151" name="T8"/>
                <a:gd fmla="*/ 100 h 154" name="T9"/>
                <a:gd fmla="*/ 4 w 151" name="T10"/>
                <a:gd fmla="*/ 102 h 154" name="T11"/>
                <a:gd fmla="*/ 33 w 151" name="T12"/>
                <a:gd fmla="*/ 149 h 154" name="T13"/>
                <a:gd fmla="*/ 39 w 151" name="T14"/>
                <a:gd fmla="*/ 145 h 154" name="T15"/>
                <a:gd fmla="*/ 39 w 151" name="T16"/>
                <a:gd fmla="*/ 145 h 154" name="T17"/>
                <a:gd fmla="*/ 41 w 151" name="T18"/>
                <a:gd fmla="*/ 144 h 154" name="T19"/>
                <a:gd fmla="*/ 149 w 151" name="T20"/>
                <a:gd fmla="*/ 78 h 154" name="T21"/>
                <a:gd fmla="*/ 151 w 151" name="T22"/>
                <a:gd fmla="*/ 74 h 154" name="T23"/>
                <a:gd fmla="*/ 139 w 151" name="T24"/>
                <a:gd fmla="*/ 74 h 154" name="T25"/>
                <a:gd fmla="*/ 116 w 151" name="T26"/>
                <a:gd fmla="*/ 86 h 154" name="T27"/>
                <a:gd fmla="*/ 36 w 151" name="T28"/>
                <a:gd fmla="*/ 138 h 154" name="T29"/>
                <a:gd fmla="*/ 10 w 151" name="T30"/>
                <a:gd fmla="*/ 98 h 154" name="T31"/>
                <a:gd fmla="*/ 9 w 151" name="T32"/>
                <a:gd fmla="*/ 98 h 154" name="T33"/>
                <a:gd fmla="*/ 122 w 151" name="T34"/>
                <a:gd fmla="*/ 11 h 154" name="T35"/>
                <a:gd fmla="*/ 138 w 151" name="T36"/>
                <a:gd fmla="*/ 54 h 154" name="T37"/>
                <a:gd fmla="*/ 139 w 151" name="T38"/>
                <a:gd fmla="*/ 74 h 154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154" w="151">
                  <a:moveTo>
                    <a:pt x="151" y="74"/>
                  </a:moveTo>
                  <a:cubicBezTo>
                    <a:pt x="144" y="50"/>
                    <a:pt x="140" y="25"/>
                    <a:pt x="127" y="3"/>
                  </a:cubicBezTo>
                  <a:cubicBezTo>
                    <a:pt x="126" y="1"/>
                    <a:pt x="123" y="0"/>
                    <a:pt x="122" y="2"/>
                  </a:cubicBezTo>
                  <a:cubicBezTo>
                    <a:pt x="81" y="32"/>
                    <a:pt x="38" y="57"/>
                    <a:pt x="2" y="94"/>
                  </a:cubicBezTo>
                  <a:cubicBezTo>
                    <a:pt x="0" y="96"/>
                    <a:pt x="1" y="99"/>
                    <a:pt x="3" y="100"/>
                  </a:cubicBezTo>
                  <a:cubicBezTo>
                    <a:pt x="3" y="101"/>
                    <a:pt x="3" y="101"/>
                    <a:pt x="4" y="102"/>
                  </a:cubicBezTo>
                  <a:cubicBezTo>
                    <a:pt x="13" y="118"/>
                    <a:pt x="25" y="132"/>
                    <a:pt x="33" y="149"/>
                  </a:cubicBezTo>
                  <a:cubicBezTo>
                    <a:pt x="35" y="154"/>
                    <a:pt x="42" y="150"/>
                    <a:pt x="39" y="145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40" y="145"/>
                    <a:pt x="40" y="144"/>
                    <a:pt x="41" y="144"/>
                  </a:cubicBezTo>
                  <a:cubicBezTo>
                    <a:pt x="73" y="117"/>
                    <a:pt x="111" y="97"/>
                    <a:pt x="149" y="78"/>
                  </a:cubicBezTo>
                  <a:cubicBezTo>
                    <a:pt x="151" y="78"/>
                    <a:pt x="151" y="76"/>
                    <a:pt x="151" y="74"/>
                  </a:cubicBezTo>
                  <a:close/>
                  <a:moveTo>
                    <a:pt x="139" y="74"/>
                  </a:moveTo>
                  <a:cubicBezTo>
                    <a:pt x="132" y="78"/>
                    <a:pt x="124" y="82"/>
                    <a:pt x="116" y="86"/>
                  </a:cubicBezTo>
                  <a:cubicBezTo>
                    <a:pt x="88" y="101"/>
                    <a:pt x="60" y="118"/>
                    <a:pt x="36" y="138"/>
                  </a:cubicBezTo>
                  <a:cubicBezTo>
                    <a:pt x="28" y="124"/>
                    <a:pt x="19" y="112"/>
                    <a:pt x="10" y="98"/>
                  </a:cubicBezTo>
                  <a:cubicBezTo>
                    <a:pt x="10" y="98"/>
                    <a:pt x="10" y="98"/>
                    <a:pt x="9" y="98"/>
                  </a:cubicBezTo>
                  <a:cubicBezTo>
                    <a:pt x="43" y="64"/>
                    <a:pt x="84" y="39"/>
                    <a:pt x="122" y="11"/>
                  </a:cubicBezTo>
                  <a:cubicBezTo>
                    <a:pt x="130" y="24"/>
                    <a:pt x="134" y="39"/>
                    <a:pt x="138" y="54"/>
                  </a:cubicBezTo>
                  <a:cubicBezTo>
                    <a:pt x="139" y="58"/>
                    <a:pt x="145" y="72"/>
                    <a:pt x="139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4F522A3-FA14-4CA8-A034-96A2D161C9F2}"/>
                </a:ext>
              </a:extLst>
            </p:cNvPr>
            <p:cNvSpPr/>
            <p:nvPr/>
          </p:nvSpPr>
          <p:spPr bwMode="auto">
            <a:xfrm>
              <a:off x="3847" y="1914"/>
              <a:ext cx="319" cy="215"/>
            </a:xfrm>
            <a:custGeom>
              <a:gdLst>
                <a:gd fmla="*/ 113 w 119" name="T0"/>
                <a:gd fmla="*/ 2 h 80" name="T1"/>
                <a:gd fmla="*/ 4 w 119" name="T2"/>
                <a:gd fmla="*/ 71 h 80" name="T3"/>
                <a:gd fmla="*/ 10 w 119" name="T4"/>
                <a:gd fmla="*/ 76 h 80" name="T5"/>
                <a:gd fmla="*/ 115 w 119" name="T6"/>
                <a:gd fmla="*/ 9 h 80" name="T7"/>
                <a:gd fmla="*/ 113 w 119" name="T8"/>
                <a:gd fmla="*/ 2 h 8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0" w="119">
                  <a:moveTo>
                    <a:pt x="113" y="2"/>
                  </a:moveTo>
                  <a:cubicBezTo>
                    <a:pt x="73" y="17"/>
                    <a:pt x="35" y="41"/>
                    <a:pt x="4" y="71"/>
                  </a:cubicBezTo>
                  <a:cubicBezTo>
                    <a:pt x="0" y="74"/>
                    <a:pt x="6" y="80"/>
                    <a:pt x="10" y="76"/>
                  </a:cubicBezTo>
                  <a:cubicBezTo>
                    <a:pt x="39" y="47"/>
                    <a:pt x="76" y="24"/>
                    <a:pt x="115" y="9"/>
                  </a:cubicBezTo>
                  <a:cubicBezTo>
                    <a:pt x="119" y="7"/>
                    <a:pt x="117" y="0"/>
                    <a:pt x="1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0C378ED-38EA-4D00-9448-768BE00BB062}"/>
                </a:ext>
              </a:extLst>
            </p:cNvPr>
            <p:cNvSpPr/>
            <p:nvPr/>
          </p:nvSpPr>
          <p:spPr bwMode="auto">
            <a:xfrm>
              <a:off x="3868" y="1971"/>
              <a:ext cx="341" cy="204"/>
            </a:xfrm>
            <a:custGeom>
              <a:gdLst>
                <a:gd fmla="*/ 120 w 127" name="T0"/>
                <a:gd fmla="*/ 2 h 76" name="T1"/>
                <a:gd fmla="*/ 5 w 127" name="T2"/>
                <a:gd fmla="*/ 67 h 76" name="T3"/>
                <a:gd fmla="*/ 9 w 127" name="T4"/>
                <a:gd fmla="*/ 73 h 76" name="T5"/>
                <a:gd fmla="*/ 122 w 127" name="T6"/>
                <a:gd fmla="*/ 9 h 76" name="T7"/>
                <a:gd fmla="*/ 120 w 127" name="T8"/>
                <a:gd fmla="*/ 2 h 7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6" w="127">
                  <a:moveTo>
                    <a:pt x="120" y="2"/>
                  </a:moveTo>
                  <a:cubicBezTo>
                    <a:pt x="79" y="19"/>
                    <a:pt x="44" y="46"/>
                    <a:pt x="5" y="67"/>
                  </a:cubicBezTo>
                  <a:cubicBezTo>
                    <a:pt x="0" y="69"/>
                    <a:pt x="4" y="76"/>
                    <a:pt x="9" y="73"/>
                  </a:cubicBezTo>
                  <a:cubicBezTo>
                    <a:pt x="47" y="53"/>
                    <a:pt x="82" y="26"/>
                    <a:pt x="122" y="9"/>
                  </a:cubicBezTo>
                  <a:cubicBezTo>
                    <a:pt x="127" y="8"/>
                    <a:pt x="125" y="0"/>
                    <a:pt x="1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BCE2CBD-6A6D-4196-A1DE-C6375C6452CC}"/>
                </a:ext>
              </a:extLst>
            </p:cNvPr>
            <p:cNvSpPr/>
            <p:nvPr/>
          </p:nvSpPr>
          <p:spPr bwMode="auto">
            <a:xfrm>
              <a:off x="3895" y="2041"/>
              <a:ext cx="351" cy="206"/>
            </a:xfrm>
            <a:custGeom>
              <a:gdLst>
                <a:gd fmla="*/ 124 w 131" name="T0"/>
                <a:gd fmla="*/ 1 h 77" name="T1"/>
                <a:gd fmla="*/ 4 w 131" name="T2"/>
                <a:gd fmla="*/ 68 h 77" name="T3"/>
                <a:gd fmla="*/ 9 w 131" name="T4"/>
                <a:gd fmla="*/ 74 h 77" name="T5"/>
                <a:gd fmla="*/ 126 w 131" name="T6"/>
                <a:gd fmla="*/ 9 h 77" name="T7"/>
                <a:gd fmla="*/ 124 w 131" name="T8"/>
                <a:gd fmla="*/ 1 h 7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7" w="131">
                  <a:moveTo>
                    <a:pt x="124" y="1"/>
                  </a:moveTo>
                  <a:cubicBezTo>
                    <a:pt x="78" y="11"/>
                    <a:pt x="39" y="39"/>
                    <a:pt x="4" y="68"/>
                  </a:cubicBezTo>
                  <a:cubicBezTo>
                    <a:pt x="0" y="72"/>
                    <a:pt x="5" y="77"/>
                    <a:pt x="9" y="74"/>
                  </a:cubicBezTo>
                  <a:cubicBezTo>
                    <a:pt x="43" y="46"/>
                    <a:pt x="82" y="18"/>
                    <a:pt x="126" y="9"/>
                  </a:cubicBezTo>
                  <a:cubicBezTo>
                    <a:pt x="131" y="8"/>
                    <a:pt x="129" y="0"/>
                    <a:pt x="12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FE6B709-6332-440E-86B9-D525A5CCBBBE}"/>
                </a:ext>
              </a:extLst>
            </p:cNvPr>
            <p:cNvSpPr/>
            <p:nvPr/>
          </p:nvSpPr>
          <p:spPr bwMode="auto">
            <a:xfrm>
              <a:off x="3932" y="2100"/>
              <a:ext cx="344" cy="212"/>
            </a:xfrm>
            <a:custGeom>
              <a:gdLst>
                <a:gd fmla="*/ 124 w 128" name="T0"/>
                <a:gd fmla="*/ 5 h 79" name="T1"/>
                <a:gd fmla="*/ 72 w 128" name="T2"/>
                <a:gd fmla="*/ 23 h 79" name="T3"/>
                <a:gd fmla="*/ 4 w 128" name="T4"/>
                <a:gd fmla="*/ 69 h 79" name="T5"/>
                <a:gd fmla="*/ 8 w 128" name="T6"/>
                <a:gd fmla="*/ 76 h 79" name="T7"/>
                <a:gd fmla="*/ 60 w 128" name="T8"/>
                <a:gd fmla="*/ 39 h 79" name="T9"/>
                <a:gd fmla="*/ 122 w 128" name="T10"/>
                <a:gd fmla="*/ 12 h 79" name="T11"/>
                <a:gd fmla="*/ 124 w 128" name="T12"/>
                <a:gd fmla="*/ 5 h 7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9" w="128">
                  <a:moveTo>
                    <a:pt x="124" y="5"/>
                  </a:moveTo>
                  <a:cubicBezTo>
                    <a:pt x="107" y="0"/>
                    <a:pt x="85" y="15"/>
                    <a:pt x="72" y="23"/>
                  </a:cubicBezTo>
                  <a:cubicBezTo>
                    <a:pt x="48" y="37"/>
                    <a:pt x="26" y="53"/>
                    <a:pt x="4" y="69"/>
                  </a:cubicBezTo>
                  <a:cubicBezTo>
                    <a:pt x="0" y="72"/>
                    <a:pt x="4" y="79"/>
                    <a:pt x="8" y="76"/>
                  </a:cubicBezTo>
                  <a:cubicBezTo>
                    <a:pt x="25" y="63"/>
                    <a:pt x="42" y="51"/>
                    <a:pt x="60" y="39"/>
                  </a:cubicBezTo>
                  <a:cubicBezTo>
                    <a:pt x="74" y="30"/>
                    <a:pt x="103" y="7"/>
                    <a:pt x="122" y="12"/>
                  </a:cubicBezTo>
                  <a:cubicBezTo>
                    <a:pt x="126" y="13"/>
                    <a:pt x="128" y="6"/>
                    <a:pt x="1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03FBEB3-2122-4BF2-9253-AAB275C66BE0}"/>
                </a:ext>
              </a:extLst>
            </p:cNvPr>
            <p:cNvSpPr/>
            <p:nvPr/>
          </p:nvSpPr>
          <p:spPr bwMode="auto">
            <a:xfrm>
              <a:off x="3954" y="2143"/>
              <a:ext cx="359" cy="246"/>
            </a:xfrm>
            <a:custGeom>
              <a:gdLst>
                <a:gd fmla="*/ 127 w 134" name="T0"/>
                <a:gd fmla="*/ 2 h 92" name="T1"/>
                <a:gd fmla="*/ 4 w 134" name="T2"/>
                <a:gd fmla="*/ 82 h 92" name="T3"/>
                <a:gd fmla="*/ 8 w 134" name="T4"/>
                <a:gd fmla="*/ 89 h 92" name="T5"/>
                <a:gd fmla="*/ 129 w 134" name="T6"/>
                <a:gd fmla="*/ 10 h 92" name="T7"/>
                <a:gd fmla="*/ 127 w 134" name="T8"/>
                <a:gd fmla="*/ 2 h 9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92" w="134">
                  <a:moveTo>
                    <a:pt x="127" y="2"/>
                  </a:moveTo>
                  <a:cubicBezTo>
                    <a:pt x="80" y="19"/>
                    <a:pt x="45" y="55"/>
                    <a:pt x="4" y="82"/>
                  </a:cubicBezTo>
                  <a:cubicBezTo>
                    <a:pt x="0" y="85"/>
                    <a:pt x="4" y="92"/>
                    <a:pt x="8" y="89"/>
                  </a:cubicBezTo>
                  <a:cubicBezTo>
                    <a:pt x="48" y="62"/>
                    <a:pt x="83" y="26"/>
                    <a:pt x="129" y="10"/>
                  </a:cubicBezTo>
                  <a:cubicBezTo>
                    <a:pt x="134" y="8"/>
                    <a:pt x="132" y="0"/>
                    <a:pt x="1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1F8D6C34-C1F3-49C2-AD29-EA0BC2A0EC5F}"/>
                </a:ext>
              </a:extLst>
            </p:cNvPr>
            <p:cNvSpPr/>
            <p:nvPr/>
          </p:nvSpPr>
          <p:spPr bwMode="auto">
            <a:xfrm>
              <a:off x="3999" y="2231"/>
              <a:ext cx="311" cy="220"/>
            </a:xfrm>
            <a:custGeom>
              <a:gdLst>
                <a:gd fmla="*/ 107 w 116" name="T0"/>
                <a:gd fmla="*/ 3 h 82" name="T1"/>
                <a:gd fmla="*/ 4 w 116" name="T2"/>
                <a:gd fmla="*/ 73 h 82" name="T3"/>
                <a:gd fmla="*/ 8 w 116" name="T4"/>
                <a:gd fmla="*/ 79 h 82" name="T5"/>
                <a:gd fmla="*/ 111 w 116" name="T6"/>
                <a:gd fmla="*/ 9 h 82" name="T7"/>
                <a:gd fmla="*/ 107 w 116" name="T8"/>
                <a:gd fmla="*/ 3 h 8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2" w="115">
                  <a:moveTo>
                    <a:pt x="107" y="3"/>
                  </a:moveTo>
                  <a:cubicBezTo>
                    <a:pt x="69" y="21"/>
                    <a:pt x="40" y="52"/>
                    <a:pt x="4" y="73"/>
                  </a:cubicBezTo>
                  <a:cubicBezTo>
                    <a:pt x="0" y="75"/>
                    <a:pt x="4" y="82"/>
                    <a:pt x="8" y="79"/>
                  </a:cubicBezTo>
                  <a:cubicBezTo>
                    <a:pt x="44" y="58"/>
                    <a:pt x="73" y="27"/>
                    <a:pt x="111" y="9"/>
                  </a:cubicBezTo>
                  <a:cubicBezTo>
                    <a:pt x="116" y="7"/>
                    <a:pt x="112" y="0"/>
                    <a:pt x="10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D3842B0-4E9F-4039-AF5C-5152C73D0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78" y="1955"/>
              <a:ext cx="175" cy="158"/>
            </a:xfrm>
            <a:custGeom>
              <a:gdLst>
                <a:gd fmla="*/ 63 w 65" name="T0"/>
                <a:gd fmla="*/ 47 h 59" name="T1"/>
                <a:gd fmla="*/ 52 w 65" name="T2"/>
                <a:gd fmla="*/ 21 h 59" name="T3"/>
                <a:gd fmla="*/ 44 w 65" name="T4"/>
                <a:gd fmla="*/ 3 h 59" name="T5"/>
                <a:gd fmla="*/ 43 w 65" name="T6"/>
                <a:gd fmla="*/ 2 h 59" name="T7"/>
                <a:gd fmla="*/ 40 w 65" name="T8"/>
                <a:gd fmla="*/ 0 h 59" name="T9"/>
                <a:gd fmla="*/ 4 w 65" name="T10"/>
                <a:gd fmla="*/ 6 h 59" name="T11"/>
                <a:gd fmla="*/ 2 w 65" name="T12"/>
                <a:gd fmla="*/ 12 h 59" name="T13"/>
                <a:gd fmla="*/ 4 w 65" name="T14"/>
                <a:gd fmla="*/ 17 h 59" name="T15"/>
                <a:gd fmla="*/ 14 w 65" name="T16"/>
                <a:gd fmla="*/ 35 h 59" name="T17"/>
                <a:gd fmla="*/ 23 w 65" name="T18"/>
                <a:gd fmla="*/ 56 h 59" name="T19"/>
                <a:gd fmla="*/ 27 w 65" name="T20"/>
                <a:gd fmla="*/ 58 h 59" name="T21"/>
                <a:gd fmla="*/ 57 w 65" name="T22"/>
                <a:gd fmla="*/ 52 h 59" name="T23"/>
                <a:gd fmla="*/ 63 w 65" name="T24"/>
                <a:gd fmla="*/ 47 h 59" name="T25"/>
                <a:gd fmla="*/ 17 w 65" name="T26"/>
                <a:gd fmla="*/ 23 h 59" name="T27"/>
                <a:gd fmla="*/ 10 w 65" name="T28"/>
                <a:gd fmla="*/ 13 h 59" name="T29"/>
                <a:gd fmla="*/ 38 w 65" name="T30"/>
                <a:gd fmla="*/ 8 h 59" name="T31"/>
                <a:gd fmla="*/ 40 w 65" name="T32"/>
                <a:gd fmla="*/ 9 h 59" name="T33"/>
                <a:gd fmla="*/ 40 w 65" name="T34"/>
                <a:gd fmla="*/ 11 h 59" name="T35"/>
                <a:gd fmla="*/ 42 w 65" name="T36"/>
                <a:gd fmla="*/ 16 h 59" name="T37"/>
                <a:gd fmla="*/ 47 w 65" name="T38"/>
                <a:gd fmla="*/ 30 h 59" name="T39"/>
                <a:gd fmla="*/ 53 w 65" name="T40"/>
                <a:gd fmla="*/ 45 h 59" name="T41"/>
                <a:gd fmla="*/ 28 w 65" name="T42"/>
                <a:gd fmla="*/ 50 h 59" name="T43"/>
                <a:gd fmla="*/ 17 w 65" name="T44"/>
                <a:gd fmla="*/ 23 h 59" name="T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b="b" l="0" r="r" t="0"/>
              <a:pathLst>
                <a:path h="59" w="65">
                  <a:moveTo>
                    <a:pt x="63" y="47"/>
                  </a:moveTo>
                  <a:cubicBezTo>
                    <a:pt x="58" y="39"/>
                    <a:pt x="55" y="29"/>
                    <a:pt x="52" y="21"/>
                  </a:cubicBezTo>
                  <a:cubicBezTo>
                    <a:pt x="51" y="16"/>
                    <a:pt x="49" y="5"/>
                    <a:pt x="44" y="3"/>
                  </a:cubicBezTo>
                  <a:cubicBezTo>
                    <a:pt x="44" y="2"/>
                    <a:pt x="44" y="2"/>
                    <a:pt x="43" y="2"/>
                  </a:cubicBezTo>
                  <a:cubicBezTo>
                    <a:pt x="43" y="1"/>
                    <a:pt x="42" y="0"/>
                    <a:pt x="40" y="0"/>
                  </a:cubicBezTo>
                  <a:cubicBezTo>
                    <a:pt x="28" y="0"/>
                    <a:pt x="16" y="4"/>
                    <a:pt x="4" y="6"/>
                  </a:cubicBezTo>
                  <a:cubicBezTo>
                    <a:pt x="1" y="7"/>
                    <a:pt x="0" y="10"/>
                    <a:pt x="2" y="12"/>
                  </a:cubicBezTo>
                  <a:cubicBezTo>
                    <a:pt x="0" y="14"/>
                    <a:pt x="1" y="17"/>
                    <a:pt x="4" y="17"/>
                  </a:cubicBezTo>
                  <a:cubicBezTo>
                    <a:pt x="8" y="18"/>
                    <a:pt x="12" y="31"/>
                    <a:pt x="14" y="35"/>
                  </a:cubicBezTo>
                  <a:cubicBezTo>
                    <a:pt x="17" y="42"/>
                    <a:pt x="20" y="49"/>
                    <a:pt x="23" y="56"/>
                  </a:cubicBezTo>
                  <a:cubicBezTo>
                    <a:pt x="24" y="58"/>
                    <a:pt x="26" y="59"/>
                    <a:pt x="27" y="58"/>
                  </a:cubicBezTo>
                  <a:cubicBezTo>
                    <a:pt x="36" y="55"/>
                    <a:pt x="48" y="56"/>
                    <a:pt x="57" y="52"/>
                  </a:cubicBezTo>
                  <a:cubicBezTo>
                    <a:pt x="60" y="54"/>
                    <a:pt x="65" y="51"/>
                    <a:pt x="63" y="47"/>
                  </a:cubicBezTo>
                  <a:close/>
                  <a:moveTo>
                    <a:pt x="17" y="23"/>
                  </a:moveTo>
                  <a:cubicBezTo>
                    <a:pt x="16" y="20"/>
                    <a:pt x="14" y="16"/>
                    <a:pt x="10" y="13"/>
                  </a:cubicBezTo>
                  <a:cubicBezTo>
                    <a:pt x="20" y="11"/>
                    <a:pt x="29" y="8"/>
                    <a:pt x="38" y="8"/>
                  </a:cubicBezTo>
                  <a:cubicBezTo>
                    <a:pt x="39" y="8"/>
                    <a:pt x="39" y="9"/>
                    <a:pt x="40" y="9"/>
                  </a:cubicBezTo>
                  <a:cubicBezTo>
                    <a:pt x="38" y="9"/>
                    <a:pt x="40" y="10"/>
                    <a:pt x="40" y="11"/>
                  </a:cubicBezTo>
                  <a:cubicBezTo>
                    <a:pt x="41" y="13"/>
                    <a:pt x="42" y="14"/>
                    <a:pt x="42" y="16"/>
                  </a:cubicBezTo>
                  <a:cubicBezTo>
                    <a:pt x="44" y="21"/>
                    <a:pt x="46" y="25"/>
                    <a:pt x="47" y="30"/>
                  </a:cubicBezTo>
                  <a:cubicBezTo>
                    <a:pt x="49" y="35"/>
                    <a:pt x="51" y="40"/>
                    <a:pt x="53" y="45"/>
                  </a:cubicBezTo>
                  <a:cubicBezTo>
                    <a:pt x="46" y="48"/>
                    <a:pt x="36" y="48"/>
                    <a:pt x="28" y="50"/>
                  </a:cubicBezTo>
                  <a:cubicBezTo>
                    <a:pt x="25" y="41"/>
                    <a:pt x="21" y="32"/>
                    <a:pt x="17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6FAE94E-AC2F-4B6B-A035-FCFDEADBF612}"/>
                </a:ext>
              </a:extLst>
            </p:cNvPr>
            <p:cNvSpPr/>
            <p:nvPr/>
          </p:nvSpPr>
          <p:spPr bwMode="auto">
            <a:xfrm>
              <a:off x="3431" y="1949"/>
              <a:ext cx="196" cy="49"/>
            </a:xfrm>
            <a:custGeom>
              <a:gdLst>
                <a:gd fmla="*/ 68 w 73" name="T0"/>
                <a:gd fmla="*/ 10 h 18" name="T1"/>
                <a:gd fmla="*/ 5 w 73" name="T2"/>
                <a:gd fmla="*/ 6 h 18" name="T3"/>
                <a:gd fmla="*/ 7 w 73" name="T4"/>
                <a:gd fmla="*/ 14 h 18" name="T5"/>
                <a:gd fmla="*/ 68 w 73" name="T6"/>
                <a:gd fmla="*/ 18 h 18" name="T7"/>
                <a:gd fmla="*/ 68 w 73" name="T8"/>
                <a:gd fmla="*/ 1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73">
                  <a:moveTo>
                    <a:pt x="68" y="10"/>
                  </a:moveTo>
                  <a:cubicBezTo>
                    <a:pt x="48" y="8"/>
                    <a:pt x="25" y="0"/>
                    <a:pt x="5" y="6"/>
                  </a:cubicBezTo>
                  <a:cubicBezTo>
                    <a:pt x="0" y="8"/>
                    <a:pt x="2" y="15"/>
                    <a:pt x="7" y="14"/>
                  </a:cubicBezTo>
                  <a:cubicBezTo>
                    <a:pt x="27" y="7"/>
                    <a:pt x="49" y="15"/>
                    <a:pt x="68" y="18"/>
                  </a:cubicBezTo>
                  <a:cubicBezTo>
                    <a:pt x="73" y="18"/>
                    <a:pt x="73" y="10"/>
                    <a:pt x="6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A8CF9CC-B140-4B0D-AFA8-C6126089CF1A}"/>
                </a:ext>
              </a:extLst>
            </p:cNvPr>
            <p:cNvSpPr/>
            <p:nvPr/>
          </p:nvSpPr>
          <p:spPr bwMode="auto">
            <a:xfrm>
              <a:off x="3450" y="2014"/>
              <a:ext cx="217" cy="56"/>
            </a:xfrm>
            <a:custGeom>
              <a:gdLst>
                <a:gd fmla="*/ 77 w 81" name="T0"/>
                <a:gd fmla="*/ 12 h 21" name="T1"/>
                <a:gd fmla="*/ 5 w 81" name="T2"/>
                <a:gd fmla="*/ 5 h 21" name="T3"/>
                <a:gd fmla="*/ 5 w 81" name="T4"/>
                <a:gd fmla="*/ 13 h 21" name="T5"/>
                <a:gd fmla="*/ 73 w 81" name="T6"/>
                <a:gd fmla="*/ 18 h 21" name="T7"/>
                <a:gd fmla="*/ 77 w 81" name="T8"/>
                <a:gd fmla="*/ 12 h 2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1" w="81">
                  <a:moveTo>
                    <a:pt x="77" y="12"/>
                  </a:moveTo>
                  <a:cubicBezTo>
                    <a:pt x="55" y="0"/>
                    <a:pt x="29" y="5"/>
                    <a:pt x="5" y="5"/>
                  </a:cubicBezTo>
                  <a:cubicBezTo>
                    <a:pt x="0" y="5"/>
                    <a:pt x="0" y="13"/>
                    <a:pt x="5" y="13"/>
                  </a:cubicBezTo>
                  <a:cubicBezTo>
                    <a:pt x="27" y="13"/>
                    <a:pt x="52" y="7"/>
                    <a:pt x="73" y="18"/>
                  </a:cubicBezTo>
                  <a:cubicBezTo>
                    <a:pt x="78" y="21"/>
                    <a:pt x="81" y="14"/>
                    <a:pt x="7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2A64278-FBAC-4C38-877A-28A5835DB7D4}"/>
                </a:ext>
              </a:extLst>
            </p:cNvPr>
            <p:cNvSpPr/>
            <p:nvPr/>
          </p:nvSpPr>
          <p:spPr bwMode="auto">
            <a:xfrm>
              <a:off x="3482" y="2070"/>
              <a:ext cx="196" cy="40"/>
            </a:xfrm>
            <a:custGeom>
              <a:gdLst>
                <a:gd fmla="*/ 68 w 73" name="T0"/>
                <a:gd fmla="*/ 6 h 15" name="T1"/>
                <a:gd fmla="*/ 5 w 73" name="T2"/>
                <a:gd fmla="*/ 4 h 15" name="T3"/>
                <a:gd fmla="*/ 5 w 73" name="T4"/>
                <a:gd fmla="*/ 11 h 15" name="T5"/>
                <a:gd fmla="*/ 66 w 73" name="T6"/>
                <a:gd fmla="*/ 13 h 15" name="T7"/>
                <a:gd fmla="*/ 68 w 73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73">
                  <a:moveTo>
                    <a:pt x="68" y="6"/>
                  </a:moveTo>
                  <a:cubicBezTo>
                    <a:pt x="47" y="0"/>
                    <a:pt x="26" y="3"/>
                    <a:pt x="5" y="4"/>
                  </a:cubicBezTo>
                  <a:cubicBezTo>
                    <a:pt x="0" y="4"/>
                    <a:pt x="0" y="12"/>
                    <a:pt x="5" y="11"/>
                  </a:cubicBezTo>
                  <a:cubicBezTo>
                    <a:pt x="25" y="11"/>
                    <a:pt x="46" y="8"/>
                    <a:pt x="66" y="13"/>
                  </a:cubicBezTo>
                  <a:cubicBezTo>
                    <a:pt x="71" y="15"/>
                    <a:pt x="73" y="7"/>
                    <a:pt x="6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3B5FE23E-EEB1-44BC-B64D-CAB0097CC1A2}"/>
                </a:ext>
              </a:extLst>
            </p:cNvPr>
            <p:cNvSpPr/>
            <p:nvPr/>
          </p:nvSpPr>
          <p:spPr bwMode="auto">
            <a:xfrm>
              <a:off x="3369" y="2135"/>
              <a:ext cx="333" cy="59"/>
            </a:xfrm>
            <a:custGeom>
              <a:gdLst>
                <a:gd fmla="*/ 120 w 124" name="T0"/>
                <a:gd fmla="*/ 13 h 22" name="T1"/>
                <a:gd fmla="*/ 5 w 124" name="T2"/>
                <a:gd fmla="*/ 9 h 22" name="T3"/>
                <a:gd fmla="*/ 7 w 124" name="T4"/>
                <a:gd fmla="*/ 17 h 22" name="T5"/>
                <a:gd fmla="*/ 118 w 124" name="T6"/>
                <a:gd fmla="*/ 20 h 22" name="T7"/>
                <a:gd fmla="*/ 120 w 124" name="T8"/>
                <a:gd fmla="*/ 13 h 2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2" w="124">
                  <a:moveTo>
                    <a:pt x="120" y="13"/>
                  </a:moveTo>
                  <a:cubicBezTo>
                    <a:pt x="83" y="0"/>
                    <a:pt x="43" y="3"/>
                    <a:pt x="5" y="9"/>
                  </a:cubicBezTo>
                  <a:cubicBezTo>
                    <a:pt x="0" y="10"/>
                    <a:pt x="2" y="17"/>
                    <a:pt x="7" y="17"/>
                  </a:cubicBezTo>
                  <a:cubicBezTo>
                    <a:pt x="44" y="11"/>
                    <a:pt x="82" y="8"/>
                    <a:pt x="118" y="20"/>
                  </a:cubicBezTo>
                  <a:cubicBezTo>
                    <a:pt x="122" y="22"/>
                    <a:pt x="124" y="15"/>
                    <a:pt x="12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F73BBA9-8C9B-4861-9DED-84AB8374D351}"/>
                </a:ext>
              </a:extLst>
            </p:cNvPr>
            <p:cNvSpPr/>
            <p:nvPr/>
          </p:nvSpPr>
          <p:spPr bwMode="auto">
            <a:xfrm>
              <a:off x="3415" y="2202"/>
              <a:ext cx="314" cy="53"/>
            </a:xfrm>
            <a:custGeom>
              <a:gdLst>
                <a:gd fmla="*/ 112 w 117" name="T0"/>
                <a:gd fmla="*/ 11 h 20" name="T1"/>
                <a:gd fmla="*/ 5 w 117" name="T2"/>
                <a:gd fmla="*/ 9 h 20" name="T3"/>
                <a:gd fmla="*/ 7 w 117" name="T4"/>
                <a:gd fmla="*/ 17 h 20" name="T5"/>
                <a:gd fmla="*/ 110 w 117" name="T6"/>
                <a:gd fmla="*/ 19 h 20" name="T7"/>
                <a:gd fmla="*/ 112 w 117" name="T8"/>
                <a:gd fmla="*/ 11 h 20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0" w="117">
                  <a:moveTo>
                    <a:pt x="112" y="11"/>
                  </a:moveTo>
                  <a:cubicBezTo>
                    <a:pt x="78" y="0"/>
                    <a:pt x="41" y="3"/>
                    <a:pt x="5" y="9"/>
                  </a:cubicBezTo>
                  <a:cubicBezTo>
                    <a:pt x="0" y="10"/>
                    <a:pt x="2" y="18"/>
                    <a:pt x="7" y="17"/>
                  </a:cubicBezTo>
                  <a:cubicBezTo>
                    <a:pt x="41" y="11"/>
                    <a:pt x="77" y="7"/>
                    <a:pt x="110" y="19"/>
                  </a:cubicBezTo>
                  <a:cubicBezTo>
                    <a:pt x="115" y="20"/>
                    <a:pt x="117" y="13"/>
                    <a:pt x="1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6257A80-3DBF-4722-ADEE-732D88D2C5B7}"/>
                </a:ext>
              </a:extLst>
            </p:cNvPr>
            <p:cNvSpPr/>
            <p:nvPr/>
          </p:nvSpPr>
          <p:spPr bwMode="auto">
            <a:xfrm>
              <a:off x="3444" y="2279"/>
              <a:ext cx="311" cy="49"/>
            </a:xfrm>
            <a:custGeom>
              <a:gdLst>
                <a:gd fmla="*/ 111 w 116" name="T0"/>
                <a:gd fmla="*/ 10 h 18" name="T1"/>
                <a:gd fmla="*/ 5 w 116" name="T2"/>
                <a:gd fmla="*/ 0 h 18" name="T3"/>
                <a:gd fmla="*/ 5 w 116" name="T4"/>
                <a:gd fmla="*/ 7 h 18" name="T5"/>
                <a:gd fmla="*/ 109 w 116" name="T6"/>
                <a:gd fmla="*/ 17 h 18" name="T7"/>
                <a:gd fmla="*/ 111 w 116" name="T8"/>
                <a:gd fmla="*/ 10 h 1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8" w="115">
                  <a:moveTo>
                    <a:pt x="111" y="10"/>
                  </a:moveTo>
                  <a:cubicBezTo>
                    <a:pt x="76" y="4"/>
                    <a:pt x="41" y="0"/>
                    <a:pt x="5" y="0"/>
                  </a:cubicBezTo>
                  <a:cubicBezTo>
                    <a:pt x="0" y="0"/>
                    <a:pt x="0" y="7"/>
                    <a:pt x="5" y="7"/>
                  </a:cubicBezTo>
                  <a:cubicBezTo>
                    <a:pt x="40" y="8"/>
                    <a:pt x="75" y="11"/>
                    <a:pt x="109" y="17"/>
                  </a:cubicBezTo>
                  <a:cubicBezTo>
                    <a:pt x="114" y="18"/>
                    <a:pt x="116" y="10"/>
                    <a:pt x="11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173590F-FE1D-41A0-9177-AEF601DD3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7" y="2336"/>
              <a:ext cx="352" cy="153"/>
            </a:xfrm>
            <a:custGeom>
              <a:gdLst>
                <a:gd fmla="*/ 129 w 131" name="T0"/>
                <a:gd fmla="*/ 49 h 57" name="T1"/>
                <a:gd fmla="*/ 127 w 131" name="T2"/>
                <a:gd fmla="*/ 45 h 57" name="T3"/>
                <a:gd fmla="*/ 125 w 131" name="T4"/>
                <a:gd fmla="*/ 41 h 57" name="T5"/>
                <a:gd fmla="*/ 109 w 131" name="T6"/>
                <a:gd fmla="*/ 11 h 57" name="T7"/>
                <a:gd fmla="*/ 72 w 131" name="T8"/>
                <a:gd fmla="*/ 4 h 57" name="T9"/>
                <a:gd fmla="*/ 69 w 131" name="T10"/>
                <a:gd fmla="*/ 7 h 57" name="T11"/>
                <a:gd fmla="*/ 68 w 131" name="T12"/>
                <a:gd fmla="*/ 6 h 57" name="T13"/>
                <a:gd fmla="*/ 62 w 131" name="T14"/>
                <a:gd fmla="*/ 5 h 57" name="T15"/>
                <a:gd fmla="*/ 62 w 131" name="T16"/>
                <a:gd fmla="*/ 5 h 57" name="T17"/>
                <a:gd fmla="*/ 62 w 131" name="T18"/>
                <a:gd fmla="*/ 6 h 57" name="T19"/>
                <a:gd fmla="*/ 61 w 131" name="T20"/>
                <a:gd fmla="*/ 6 h 57" name="T21"/>
                <a:gd fmla="*/ 5 w 131" name="T22"/>
                <a:gd fmla="*/ 4 h 57" name="T23"/>
                <a:gd fmla="*/ 5 w 131" name="T24"/>
                <a:gd fmla="*/ 12 h 57" name="T25"/>
                <a:gd fmla="*/ 61 w 131" name="T26"/>
                <a:gd fmla="*/ 14 h 57" name="T27"/>
                <a:gd fmla="*/ 64 w 131" name="T28"/>
                <a:gd fmla="*/ 13 h 57" name="T29"/>
                <a:gd fmla="*/ 87 w 131" name="T30"/>
                <a:gd fmla="*/ 48 h 57" name="T31"/>
                <a:gd fmla="*/ 120 w 131" name="T32"/>
                <a:gd fmla="*/ 49 h 57" name="T33"/>
                <a:gd fmla="*/ 122 w 131" name="T34"/>
                <a:gd fmla="*/ 53 h 57" name="T35"/>
                <a:gd fmla="*/ 129 w 131" name="T36"/>
                <a:gd fmla="*/ 49 h 57" name="T37"/>
                <a:gd fmla="*/ 91 w 131" name="T38"/>
                <a:gd fmla="*/ 41 h 57" name="T39"/>
                <a:gd fmla="*/ 72 w 131" name="T40"/>
                <a:gd fmla="*/ 12 h 57" name="T41"/>
                <a:gd fmla="*/ 74 w 131" name="T42"/>
                <a:gd fmla="*/ 12 h 57" name="T43"/>
                <a:gd fmla="*/ 107 w 131" name="T44"/>
                <a:gd fmla="*/ 21 h 57" name="T45"/>
                <a:gd fmla="*/ 117 w 131" name="T46"/>
                <a:gd fmla="*/ 42 h 57" name="T47"/>
                <a:gd fmla="*/ 91 w 131" name="T48"/>
                <a:gd fmla="*/ 41 h 57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57" w="131">
                  <a:moveTo>
                    <a:pt x="129" y="49"/>
                  </a:moveTo>
                  <a:cubicBezTo>
                    <a:pt x="128" y="48"/>
                    <a:pt x="127" y="46"/>
                    <a:pt x="127" y="45"/>
                  </a:cubicBezTo>
                  <a:cubicBezTo>
                    <a:pt x="127" y="43"/>
                    <a:pt x="127" y="42"/>
                    <a:pt x="125" y="41"/>
                  </a:cubicBezTo>
                  <a:cubicBezTo>
                    <a:pt x="120" y="31"/>
                    <a:pt x="116" y="19"/>
                    <a:pt x="109" y="11"/>
                  </a:cubicBezTo>
                  <a:cubicBezTo>
                    <a:pt x="99" y="0"/>
                    <a:pt x="84" y="2"/>
                    <a:pt x="72" y="4"/>
                  </a:cubicBezTo>
                  <a:cubicBezTo>
                    <a:pt x="70" y="4"/>
                    <a:pt x="69" y="5"/>
                    <a:pt x="69" y="7"/>
                  </a:cubicBezTo>
                  <a:cubicBezTo>
                    <a:pt x="69" y="6"/>
                    <a:pt x="69" y="6"/>
                    <a:pt x="68" y="6"/>
                  </a:cubicBezTo>
                  <a:cubicBezTo>
                    <a:pt x="67" y="4"/>
                    <a:pt x="64" y="3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6"/>
                    <a:pt x="62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2" y="6"/>
                    <a:pt x="23" y="4"/>
                    <a:pt x="5" y="4"/>
                  </a:cubicBezTo>
                  <a:cubicBezTo>
                    <a:pt x="0" y="4"/>
                    <a:pt x="0" y="12"/>
                    <a:pt x="5" y="12"/>
                  </a:cubicBezTo>
                  <a:cubicBezTo>
                    <a:pt x="23" y="12"/>
                    <a:pt x="42" y="14"/>
                    <a:pt x="61" y="14"/>
                  </a:cubicBezTo>
                  <a:cubicBezTo>
                    <a:pt x="62" y="14"/>
                    <a:pt x="63" y="13"/>
                    <a:pt x="64" y="13"/>
                  </a:cubicBezTo>
                  <a:cubicBezTo>
                    <a:pt x="71" y="25"/>
                    <a:pt x="76" y="38"/>
                    <a:pt x="87" y="48"/>
                  </a:cubicBezTo>
                  <a:cubicBezTo>
                    <a:pt x="96" y="57"/>
                    <a:pt x="109" y="51"/>
                    <a:pt x="120" y="49"/>
                  </a:cubicBezTo>
                  <a:cubicBezTo>
                    <a:pt x="121" y="50"/>
                    <a:pt x="121" y="51"/>
                    <a:pt x="122" y="53"/>
                  </a:cubicBezTo>
                  <a:cubicBezTo>
                    <a:pt x="124" y="57"/>
                    <a:pt x="131" y="53"/>
                    <a:pt x="129" y="49"/>
                  </a:cubicBezTo>
                  <a:close/>
                  <a:moveTo>
                    <a:pt x="91" y="41"/>
                  </a:moveTo>
                  <a:cubicBezTo>
                    <a:pt x="82" y="32"/>
                    <a:pt x="78" y="22"/>
                    <a:pt x="72" y="12"/>
                  </a:cubicBezTo>
                  <a:cubicBezTo>
                    <a:pt x="73" y="12"/>
                    <a:pt x="73" y="12"/>
                    <a:pt x="74" y="12"/>
                  </a:cubicBezTo>
                  <a:cubicBezTo>
                    <a:pt x="87" y="9"/>
                    <a:pt x="99" y="9"/>
                    <a:pt x="107" y="21"/>
                  </a:cubicBezTo>
                  <a:cubicBezTo>
                    <a:pt x="111" y="28"/>
                    <a:pt x="114" y="35"/>
                    <a:pt x="117" y="42"/>
                  </a:cubicBezTo>
                  <a:cubicBezTo>
                    <a:pt x="108" y="44"/>
                    <a:pt x="97" y="47"/>
                    <a:pt x="91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C154444-63C2-4635-BD55-7D6F3C9F791D}"/>
                </a:ext>
              </a:extLst>
            </p:cNvPr>
            <p:cNvSpPr/>
            <p:nvPr/>
          </p:nvSpPr>
          <p:spPr bwMode="auto">
            <a:xfrm>
              <a:off x="3514" y="2397"/>
              <a:ext cx="169" cy="41"/>
            </a:xfrm>
            <a:custGeom>
              <a:gdLst>
                <a:gd fmla="*/ 58 w 63" name="T0"/>
                <a:gd fmla="*/ 6 h 15" name="T1"/>
                <a:gd fmla="*/ 5 w 63" name="T2"/>
                <a:gd fmla="*/ 4 h 15" name="T3"/>
                <a:gd fmla="*/ 7 w 63" name="T4"/>
                <a:gd fmla="*/ 12 h 15" name="T5"/>
                <a:gd fmla="*/ 56 w 63" name="T6"/>
                <a:gd fmla="*/ 14 h 15" name="T7"/>
                <a:gd fmla="*/ 58 w 63" name="T8"/>
                <a:gd fmla="*/ 6 h 1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5" w="62">
                  <a:moveTo>
                    <a:pt x="58" y="6"/>
                  </a:moveTo>
                  <a:cubicBezTo>
                    <a:pt x="41" y="0"/>
                    <a:pt x="23" y="0"/>
                    <a:pt x="5" y="4"/>
                  </a:cubicBezTo>
                  <a:cubicBezTo>
                    <a:pt x="0" y="6"/>
                    <a:pt x="2" y="13"/>
                    <a:pt x="7" y="12"/>
                  </a:cubicBezTo>
                  <a:cubicBezTo>
                    <a:pt x="23" y="8"/>
                    <a:pt x="40" y="8"/>
                    <a:pt x="56" y="14"/>
                  </a:cubicBezTo>
                  <a:cubicBezTo>
                    <a:pt x="61" y="15"/>
                    <a:pt x="63" y="8"/>
                    <a:pt x="5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94FD1A5A-417B-429D-A93F-89AD5F9FE0A0}"/>
                </a:ext>
              </a:extLst>
            </p:cNvPr>
            <p:cNvSpPr/>
            <p:nvPr/>
          </p:nvSpPr>
          <p:spPr bwMode="auto">
            <a:xfrm>
              <a:off x="3560" y="2462"/>
              <a:ext cx="120" cy="21"/>
            </a:xfrm>
            <a:custGeom>
              <a:gdLst>
                <a:gd fmla="*/ 40 w 45" name="T0"/>
                <a:gd fmla="*/ 0 h 8" name="T1"/>
                <a:gd fmla="*/ 5 w 45" name="T2"/>
                <a:gd fmla="*/ 0 h 8" name="T3"/>
                <a:gd fmla="*/ 5 w 45" name="T4"/>
                <a:gd fmla="*/ 8 h 8" name="T5"/>
                <a:gd fmla="*/ 40 w 45" name="T6"/>
                <a:gd fmla="*/ 8 h 8" name="T7"/>
                <a:gd fmla="*/ 40 w 45" name="T8"/>
                <a:gd fmla="*/ 0 h 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8" w="45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8"/>
                    <a:pt x="5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5" y="8"/>
                    <a:pt x="45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EE2F2FB-98D4-43DE-BACE-DB132DE9A037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35" name="Freeform 45">
              <a:extLst>
                <a:ext uri="{FF2B5EF4-FFF2-40B4-BE49-F238E27FC236}">
                  <a16:creationId xmlns:a16="http://schemas.microsoft.com/office/drawing/2014/main" id="{D8917B8D-56A9-4FF0-A2FD-22A13FEFE4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6" name="Freeform 46">
              <a:extLst>
                <a:ext uri="{FF2B5EF4-FFF2-40B4-BE49-F238E27FC236}">
                  <a16:creationId xmlns:a16="http://schemas.microsoft.com/office/drawing/2014/main" id="{310B147B-A6D2-479B-B2A0-34BDB4147D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47">
              <a:extLst>
                <a:ext uri="{FF2B5EF4-FFF2-40B4-BE49-F238E27FC236}">
                  <a16:creationId xmlns:a16="http://schemas.microsoft.com/office/drawing/2014/main" id="{51612F16-591D-4D73-9856-817F6FFF1D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48">
              <a:extLst>
                <a:ext uri="{FF2B5EF4-FFF2-40B4-BE49-F238E27FC236}">
                  <a16:creationId xmlns:a16="http://schemas.microsoft.com/office/drawing/2014/main" id="{25A387D7-A698-424E-AA48-E0F1A17FA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9" name="Freeform 49">
              <a:extLst>
                <a:ext uri="{FF2B5EF4-FFF2-40B4-BE49-F238E27FC236}">
                  <a16:creationId xmlns:a16="http://schemas.microsoft.com/office/drawing/2014/main" id="{E4C4714A-E7BD-4CEE-A680-1FC6077AA3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0B153572-9345-4434-B22F-CCEB34B96737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998889E-1718-4876-98D5-FE56A761EB73}"/>
              </a:ext>
            </a:extLst>
          </p:cNvPr>
          <p:cNvGrpSpPr/>
          <p:nvPr/>
        </p:nvGrpSpPr>
        <p:grpSpPr>
          <a:xfrm>
            <a:off x="1727342" y="2599192"/>
            <a:ext cx="2501951" cy="1003325"/>
            <a:chOff x="8386922" y="2192795"/>
            <a:chExt cx="2501951" cy="1003325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79C26E7E-8877-4D61-898E-95A3C4B279A0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研究意义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4B8AEDE-6E3F-40C3-8DC2-94A418A85DAB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D4109EA-1900-490C-B3E4-9C4195497327}"/>
              </a:ext>
            </a:extLst>
          </p:cNvPr>
          <p:cNvGrpSpPr/>
          <p:nvPr/>
        </p:nvGrpSpPr>
        <p:grpSpPr>
          <a:xfrm>
            <a:off x="1727342" y="4776655"/>
            <a:ext cx="2501951" cy="1003325"/>
            <a:chOff x="8386922" y="2192795"/>
            <a:chExt cx="2501951" cy="1003325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7C429FDB-2876-42B7-A956-AFFF93EECE30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研究意义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89F7FD65-B73F-4C75-8FE0-17E7C541A6AD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B29A506-99E1-4A28-BD0C-F835298E89EB}"/>
              </a:ext>
            </a:extLst>
          </p:cNvPr>
          <p:cNvGrpSpPr/>
          <p:nvPr/>
        </p:nvGrpSpPr>
        <p:grpSpPr>
          <a:xfrm>
            <a:off x="8080943" y="2599192"/>
            <a:ext cx="2501951" cy="1003325"/>
            <a:chOff x="8386922" y="2192795"/>
            <a:chExt cx="2501951" cy="1003325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1C48982A-65FD-4D09-A3ED-522244B11046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研究意义</a:t>
              </a: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4356A4C6-8D6B-4402-B87B-0758D3981A41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39F81E2-FE9C-4AE0-A4C8-11682F24B154}"/>
              </a:ext>
            </a:extLst>
          </p:cNvPr>
          <p:cNvGrpSpPr/>
          <p:nvPr/>
        </p:nvGrpSpPr>
        <p:grpSpPr>
          <a:xfrm>
            <a:off x="8080943" y="4776655"/>
            <a:ext cx="2501951" cy="1003325"/>
            <a:chOff x="8386922" y="2192795"/>
            <a:chExt cx="2501951" cy="1003325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DB4C3D29-BC8B-4C0C-8FDB-A9DE00ED3674}"/>
                </a:ext>
              </a:extLst>
            </p:cNvPr>
            <p:cNvSpPr/>
            <p:nvPr/>
          </p:nvSpPr>
          <p:spPr>
            <a:xfrm>
              <a:off x="8386922" y="2192794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研究意义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38664223-ED80-424E-9A73-BB228305C3B9}"/>
                </a:ext>
              </a:extLst>
            </p:cNvPr>
            <p:cNvSpPr txBox="1"/>
            <p:nvPr/>
          </p:nvSpPr>
          <p:spPr>
            <a:xfrm>
              <a:off x="8504909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 algn="ctr"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sp>
        <p:nvSpPr>
          <p:cNvPr id="53" name="Freeform 5">
            <a:extLst>
              <a:ext uri="{FF2B5EF4-FFF2-40B4-BE49-F238E27FC236}">
                <a16:creationId xmlns:a16="http://schemas.microsoft.com/office/drawing/2014/main" id="{053E7AA9-5C6E-4D98-946B-CBA6C9212DDE}"/>
              </a:ext>
            </a:extLst>
          </p:cNvPr>
          <p:cNvSpPr>
            <a:spLocks noEditPoints="1"/>
          </p:cNvSpPr>
          <p:nvPr/>
        </p:nvSpPr>
        <p:spPr bwMode="auto">
          <a:xfrm>
            <a:off x="2873478" y="1811639"/>
            <a:ext cx="382932" cy="734156"/>
          </a:xfrm>
          <a:custGeom>
            <a:gdLst>
              <a:gd fmla="*/ 76 w 224" name="T0"/>
              <a:gd fmla="*/ 407 h 432" name="T1"/>
              <a:gd fmla="*/ 67 w 224" name="T2"/>
              <a:gd fmla="*/ 364 h 432" name="T3"/>
              <a:gd fmla="*/ 4 w 224" name="T4"/>
              <a:gd fmla="*/ 73 h 432" name="T5"/>
              <a:gd fmla="*/ 49 w 224" name="T6"/>
              <a:gd fmla="*/ 11 h 432" name="T7"/>
              <a:gd fmla="*/ 187 w 224" name="T8"/>
              <a:gd fmla="*/ 18 h 432" name="T9"/>
              <a:gd fmla="*/ 213 w 224" name="T10"/>
              <a:gd fmla="*/ 70 h 432" name="T11"/>
              <a:gd fmla="*/ 216 w 224" name="T12"/>
              <a:gd fmla="*/ 129 h 432" name="T13"/>
              <a:gd fmla="*/ 219 w 224" name="T14"/>
              <a:gd fmla="*/ 257 h 432" name="T15"/>
              <a:gd fmla="*/ 39 w 224" name="T16"/>
              <a:gd fmla="*/ 54 h 432" name="T17"/>
              <a:gd fmla="*/ 36 w 224" name="T18"/>
              <a:gd fmla="*/ 67 h 432" name="T19"/>
              <a:gd fmla="*/ 98 w 224" name="T20"/>
              <a:gd fmla="*/ 57 h 432" name="T21"/>
              <a:gd fmla="*/ 114 w 224" name="T22"/>
              <a:gd fmla="*/ 31 h 432" name="T23"/>
              <a:gd fmla="*/ 98 w 224" name="T24"/>
              <a:gd fmla="*/ 57 h 432" name="T25"/>
              <a:gd fmla="*/ 134 w 224" name="T26"/>
              <a:gd fmla="*/ 67 h 432" name="T27"/>
              <a:gd fmla="*/ 105 w 224" name="T28"/>
              <a:gd fmla="*/ 159 h 432" name="T29"/>
              <a:gd fmla="*/ 187 w 224" name="T30"/>
              <a:gd fmla="*/ 90 h 432" name="T31"/>
              <a:gd fmla="*/ 190 w 224" name="T32"/>
              <a:gd fmla="*/ 110 h 432" name="T33"/>
              <a:gd fmla="*/ 78 w 224" name="T34"/>
              <a:gd fmla="*/ 139 h 432" name="T35"/>
              <a:gd fmla="*/ 190 w 224" name="T36"/>
              <a:gd fmla="*/ 372 h 432" name="T37"/>
              <a:gd fmla="*/ 141 w 224" name="T38"/>
              <a:gd fmla="*/ 378 h 432" name="T39"/>
              <a:gd fmla="*/ 95 w 224" name="T40"/>
              <a:gd fmla="*/ 359 h 432" name="T41"/>
              <a:gd fmla="*/ 190 w 224" name="T42"/>
              <a:gd fmla="*/ 372 h 432" name="T43"/>
              <a:gd fmla="*/ 134 w 224" name="T44"/>
              <a:gd fmla="*/ 313 h 432" name="T45"/>
              <a:gd fmla="*/ 134 w 224" name="T46"/>
              <a:gd fmla="*/ 313 h 432" name="T47"/>
              <a:gd fmla="*/ 147 w 224" name="T48"/>
              <a:gd fmla="*/ 244 h 432" name="T49"/>
              <a:gd fmla="*/ 147 w 224" name="T50"/>
              <a:gd fmla="*/ 244 h 432" name="T51"/>
              <a:gd fmla="*/ 196 w 224" name="T52"/>
              <a:gd fmla="*/ 310 h 432" name="T53"/>
              <a:gd fmla="*/ 190 w 224" name="T54"/>
              <a:gd fmla="*/ 280 h 432" name="T55"/>
              <a:gd fmla="*/ 196 w 224" name="T56"/>
              <a:gd fmla="*/ 310 h 432" name="T57"/>
              <a:gd fmla="*/ 187 w 224" name="T58"/>
              <a:gd fmla="*/ 195 h 432" name="T59"/>
              <a:gd fmla="*/ 187 w 224" name="T60"/>
              <a:gd fmla="*/ 195 h 432" name="T61"/>
              <a:gd fmla="*/ 190 w 224" name="T62"/>
              <a:gd fmla="*/ 159 h 432" name="T63"/>
              <a:gd fmla="*/ 177 w 224" name="T64"/>
              <a:gd fmla="*/ 159 h 432" name="T65"/>
              <a:gd fmla="*/ 193 w 224" name="T66"/>
              <a:gd fmla="*/ 329 h 432" name="T67"/>
              <a:gd fmla="*/ 183 w 224" name="T68"/>
              <a:gd fmla="*/ 352 h 432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432" w="224">
                <a:moveTo>
                  <a:pt x="206" y="408"/>
                </a:moveTo>
                <a:cubicBezTo>
                  <a:pt x="176" y="432"/>
                  <a:pt x="109" y="429"/>
                  <a:pt x="76" y="407"/>
                </a:cubicBezTo>
                <a:cubicBezTo>
                  <a:pt x="72" y="405"/>
                  <a:pt x="68" y="402"/>
                  <a:pt x="65" y="398"/>
                </a:cubicBezTo>
                <a:cubicBezTo>
                  <a:pt x="66" y="387"/>
                  <a:pt x="66" y="375"/>
                  <a:pt x="67" y="364"/>
                </a:cubicBezTo>
                <a:cubicBezTo>
                  <a:pt x="70" y="295"/>
                  <a:pt x="75" y="225"/>
                  <a:pt x="78" y="169"/>
                </a:cubicBezTo>
                <a:cubicBezTo>
                  <a:pt x="15" y="178"/>
                  <a:pt x="0" y="124"/>
                  <a:pt x="4" y="73"/>
                </a:cubicBezTo>
                <a:cubicBezTo>
                  <a:pt x="5" y="64"/>
                  <a:pt x="3" y="56"/>
                  <a:pt x="6" y="51"/>
                </a:cubicBezTo>
                <a:cubicBezTo>
                  <a:pt x="20" y="26"/>
                  <a:pt x="11" y="25"/>
                  <a:pt x="49" y="11"/>
                </a:cubicBezTo>
                <a:cubicBezTo>
                  <a:pt x="58" y="8"/>
                  <a:pt x="62" y="2"/>
                  <a:pt x="72" y="2"/>
                </a:cubicBezTo>
                <a:cubicBezTo>
                  <a:pt x="93" y="0"/>
                  <a:pt x="169" y="6"/>
                  <a:pt x="187" y="18"/>
                </a:cubicBezTo>
                <a:cubicBezTo>
                  <a:pt x="188" y="19"/>
                  <a:pt x="204" y="37"/>
                  <a:pt x="206" y="41"/>
                </a:cubicBezTo>
                <a:cubicBezTo>
                  <a:pt x="209" y="47"/>
                  <a:pt x="211" y="61"/>
                  <a:pt x="213" y="70"/>
                </a:cubicBezTo>
                <a:cubicBezTo>
                  <a:pt x="215" y="87"/>
                  <a:pt x="209" y="101"/>
                  <a:pt x="210" y="120"/>
                </a:cubicBezTo>
                <a:cubicBezTo>
                  <a:pt x="210" y="124"/>
                  <a:pt x="216" y="125"/>
                  <a:pt x="216" y="129"/>
                </a:cubicBezTo>
                <a:cubicBezTo>
                  <a:pt x="216" y="132"/>
                  <a:pt x="216" y="154"/>
                  <a:pt x="216" y="162"/>
                </a:cubicBezTo>
                <a:cubicBezTo>
                  <a:pt x="216" y="194"/>
                  <a:pt x="217" y="226"/>
                  <a:pt x="219" y="257"/>
                </a:cubicBezTo>
                <a:cubicBezTo>
                  <a:pt x="224" y="320"/>
                  <a:pt x="224" y="368"/>
                  <a:pt x="206" y="408"/>
                </a:cubicBezTo>
                <a:close/>
                <a:moveTo>
                  <a:pt x="39" y="54"/>
                </a:moveTo>
                <a:cubicBezTo>
                  <a:pt x="39" y="54"/>
                  <a:pt x="39" y="54"/>
                  <a:pt x="39" y="54"/>
                </a:cubicBezTo>
                <a:cubicBezTo>
                  <a:pt x="30" y="49"/>
                  <a:pt x="30" y="68"/>
                  <a:pt x="36" y="67"/>
                </a:cubicBezTo>
                <a:cubicBezTo>
                  <a:pt x="35" y="61"/>
                  <a:pt x="40" y="60"/>
                  <a:pt x="39" y="54"/>
                </a:cubicBezTo>
                <a:close/>
                <a:moveTo>
                  <a:pt x="98" y="57"/>
                </a:moveTo>
                <a:cubicBezTo>
                  <a:pt x="98" y="57"/>
                  <a:pt x="98" y="57"/>
                  <a:pt x="98" y="57"/>
                </a:cubicBezTo>
                <a:cubicBezTo>
                  <a:pt x="103" y="50"/>
                  <a:pt x="127" y="36"/>
                  <a:pt x="114" y="31"/>
                </a:cubicBezTo>
                <a:cubicBezTo>
                  <a:pt x="98" y="58"/>
                  <a:pt x="61" y="83"/>
                  <a:pt x="59" y="113"/>
                </a:cubicBezTo>
                <a:cubicBezTo>
                  <a:pt x="76" y="99"/>
                  <a:pt x="85" y="75"/>
                  <a:pt x="98" y="57"/>
                </a:cubicBezTo>
                <a:close/>
                <a:moveTo>
                  <a:pt x="134" y="67"/>
                </a:moveTo>
                <a:cubicBezTo>
                  <a:pt x="134" y="67"/>
                  <a:pt x="134" y="67"/>
                  <a:pt x="134" y="67"/>
                </a:cubicBezTo>
                <a:cubicBezTo>
                  <a:pt x="144" y="58"/>
                  <a:pt x="154" y="47"/>
                  <a:pt x="167" y="61"/>
                </a:cubicBezTo>
                <a:cubicBezTo>
                  <a:pt x="151" y="99"/>
                  <a:pt x="119" y="120"/>
                  <a:pt x="105" y="159"/>
                </a:cubicBezTo>
                <a:cubicBezTo>
                  <a:pt x="139" y="144"/>
                  <a:pt x="136" y="92"/>
                  <a:pt x="173" y="80"/>
                </a:cubicBezTo>
                <a:cubicBezTo>
                  <a:pt x="176" y="84"/>
                  <a:pt x="184" y="80"/>
                  <a:pt x="187" y="90"/>
                </a:cubicBezTo>
                <a:cubicBezTo>
                  <a:pt x="176" y="118"/>
                  <a:pt x="141" y="139"/>
                  <a:pt x="141" y="165"/>
                </a:cubicBezTo>
                <a:cubicBezTo>
                  <a:pt x="154" y="144"/>
                  <a:pt x="170" y="124"/>
                  <a:pt x="190" y="110"/>
                </a:cubicBezTo>
                <a:cubicBezTo>
                  <a:pt x="190" y="73"/>
                  <a:pt x="187" y="38"/>
                  <a:pt x="154" y="34"/>
                </a:cubicBezTo>
                <a:cubicBezTo>
                  <a:pt x="130" y="68"/>
                  <a:pt x="87" y="101"/>
                  <a:pt x="78" y="139"/>
                </a:cubicBezTo>
                <a:cubicBezTo>
                  <a:pt x="104" y="127"/>
                  <a:pt x="114" y="86"/>
                  <a:pt x="134" y="67"/>
                </a:cubicBezTo>
                <a:close/>
                <a:moveTo>
                  <a:pt x="190" y="372"/>
                </a:moveTo>
                <a:cubicBezTo>
                  <a:pt x="190" y="372"/>
                  <a:pt x="190" y="372"/>
                  <a:pt x="190" y="372"/>
                </a:cubicBezTo>
                <a:cubicBezTo>
                  <a:pt x="181" y="384"/>
                  <a:pt x="147" y="410"/>
                  <a:pt x="141" y="378"/>
                </a:cubicBezTo>
                <a:cubicBezTo>
                  <a:pt x="133" y="378"/>
                  <a:pt x="125" y="378"/>
                  <a:pt x="118" y="378"/>
                </a:cubicBezTo>
                <a:cubicBezTo>
                  <a:pt x="114" y="368"/>
                  <a:pt x="109" y="359"/>
                  <a:pt x="95" y="359"/>
                </a:cubicBezTo>
                <a:cubicBezTo>
                  <a:pt x="89" y="367"/>
                  <a:pt x="98" y="375"/>
                  <a:pt x="92" y="385"/>
                </a:cubicBezTo>
                <a:cubicBezTo>
                  <a:pt x="117" y="403"/>
                  <a:pt x="192" y="410"/>
                  <a:pt x="190" y="372"/>
                </a:cubicBezTo>
                <a:close/>
                <a:moveTo>
                  <a:pt x="134" y="313"/>
                </a:moveTo>
                <a:cubicBezTo>
                  <a:pt x="134" y="313"/>
                  <a:pt x="134" y="313"/>
                  <a:pt x="134" y="313"/>
                </a:cubicBezTo>
                <a:cubicBezTo>
                  <a:pt x="123" y="312"/>
                  <a:pt x="114" y="332"/>
                  <a:pt x="118" y="336"/>
                </a:cubicBezTo>
                <a:cubicBezTo>
                  <a:pt x="123" y="328"/>
                  <a:pt x="130" y="321"/>
                  <a:pt x="134" y="313"/>
                </a:cubicBezTo>
                <a:close/>
                <a:moveTo>
                  <a:pt x="147" y="244"/>
                </a:moveTo>
                <a:cubicBezTo>
                  <a:pt x="147" y="244"/>
                  <a:pt x="147" y="244"/>
                  <a:pt x="147" y="244"/>
                </a:cubicBezTo>
                <a:cubicBezTo>
                  <a:pt x="143" y="254"/>
                  <a:pt x="122" y="264"/>
                  <a:pt x="128" y="274"/>
                </a:cubicBezTo>
                <a:cubicBezTo>
                  <a:pt x="131" y="263"/>
                  <a:pt x="152" y="252"/>
                  <a:pt x="147" y="244"/>
                </a:cubicBezTo>
                <a:close/>
                <a:moveTo>
                  <a:pt x="196" y="310"/>
                </a:moveTo>
                <a:cubicBezTo>
                  <a:pt x="196" y="310"/>
                  <a:pt x="196" y="310"/>
                  <a:pt x="196" y="310"/>
                </a:cubicBezTo>
                <a:cubicBezTo>
                  <a:pt x="199" y="288"/>
                  <a:pt x="193" y="274"/>
                  <a:pt x="193" y="254"/>
                </a:cubicBezTo>
                <a:cubicBezTo>
                  <a:pt x="176" y="253"/>
                  <a:pt x="185" y="275"/>
                  <a:pt x="190" y="280"/>
                </a:cubicBezTo>
                <a:cubicBezTo>
                  <a:pt x="177" y="304"/>
                  <a:pt x="146" y="325"/>
                  <a:pt x="144" y="349"/>
                </a:cubicBezTo>
                <a:cubicBezTo>
                  <a:pt x="161" y="337"/>
                  <a:pt x="177" y="297"/>
                  <a:pt x="196" y="310"/>
                </a:cubicBezTo>
                <a:close/>
                <a:moveTo>
                  <a:pt x="187" y="195"/>
                </a:moveTo>
                <a:cubicBezTo>
                  <a:pt x="187" y="195"/>
                  <a:pt x="187" y="195"/>
                  <a:pt x="187" y="195"/>
                </a:cubicBezTo>
                <a:cubicBezTo>
                  <a:pt x="181" y="205"/>
                  <a:pt x="164" y="220"/>
                  <a:pt x="167" y="228"/>
                </a:cubicBezTo>
                <a:cubicBezTo>
                  <a:pt x="171" y="216"/>
                  <a:pt x="198" y="211"/>
                  <a:pt x="187" y="195"/>
                </a:cubicBezTo>
                <a:close/>
                <a:moveTo>
                  <a:pt x="190" y="159"/>
                </a:moveTo>
                <a:cubicBezTo>
                  <a:pt x="190" y="159"/>
                  <a:pt x="190" y="159"/>
                  <a:pt x="190" y="159"/>
                </a:cubicBezTo>
                <a:cubicBezTo>
                  <a:pt x="189" y="154"/>
                  <a:pt x="191" y="147"/>
                  <a:pt x="187" y="146"/>
                </a:cubicBezTo>
                <a:cubicBezTo>
                  <a:pt x="186" y="152"/>
                  <a:pt x="178" y="152"/>
                  <a:pt x="177" y="159"/>
                </a:cubicBezTo>
                <a:cubicBezTo>
                  <a:pt x="186" y="159"/>
                  <a:pt x="183" y="153"/>
                  <a:pt x="190" y="159"/>
                </a:cubicBezTo>
                <a:close/>
                <a:moveTo>
                  <a:pt x="193" y="329"/>
                </a:moveTo>
                <a:cubicBezTo>
                  <a:pt x="193" y="329"/>
                  <a:pt x="193" y="329"/>
                  <a:pt x="193" y="329"/>
                </a:cubicBezTo>
                <a:cubicBezTo>
                  <a:pt x="195" y="340"/>
                  <a:pt x="175" y="346"/>
                  <a:pt x="183" y="352"/>
                </a:cubicBezTo>
                <a:cubicBezTo>
                  <a:pt x="188" y="348"/>
                  <a:pt x="204" y="338"/>
                  <a:pt x="193" y="329"/>
                </a:cubicBezTo>
                <a:close/>
              </a:path>
            </a:pathLst>
          </a:custGeom>
          <a:solidFill>
            <a:srgbClr val="58C9E8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4" name="Freeform 9">
            <a:extLst>
              <a:ext uri="{FF2B5EF4-FFF2-40B4-BE49-F238E27FC236}">
                <a16:creationId xmlns:a16="http://schemas.microsoft.com/office/drawing/2014/main" id="{E671610D-2D4D-44BB-8A0B-B607D7C69B2A}"/>
              </a:ext>
            </a:extLst>
          </p:cNvPr>
          <p:cNvSpPr>
            <a:spLocks noEditPoints="1"/>
          </p:cNvSpPr>
          <p:nvPr/>
        </p:nvSpPr>
        <p:spPr bwMode="auto">
          <a:xfrm>
            <a:off x="8965236" y="1804931"/>
            <a:ext cx="614643" cy="747572"/>
          </a:xfrm>
          <a:custGeom>
            <a:gdLst>
              <a:gd fmla="*/ 135 w 362" name="T0"/>
              <a:gd fmla="*/ 251 h 440" name="T1"/>
              <a:gd fmla="*/ 138 w 362" name="T2"/>
              <a:gd fmla="*/ 175 h 440" name="T3"/>
              <a:gd fmla="*/ 43 w 362" name="T4"/>
              <a:gd fmla="*/ 95 h 440" name="T5"/>
              <a:gd fmla="*/ 214 w 362" name="T6"/>
              <a:gd fmla="*/ 3 h 440" name="T7"/>
              <a:gd fmla="*/ 338 w 362" name="T8"/>
              <a:gd fmla="*/ 170 h 440" name="T9"/>
              <a:gd fmla="*/ 309 w 362" name="T10"/>
              <a:gd fmla="*/ 298 h 440" name="T11"/>
              <a:gd fmla="*/ 345 w 362" name="T12"/>
              <a:gd fmla="*/ 409 h 440" name="T13"/>
              <a:gd fmla="*/ 50 w 362" name="T14"/>
              <a:gd fmla="*/ 410 h 440" name="T15"/>
              <a:gd fmla="*/ 96 w 362" name="T16"/>
              <a:gd fmla="*/ 333 h 440" name="T17"/>
              <a:gd fmla="*/ 73 w 362" name="T18"/>
              <a:gd fmla="*/ 363 h 440" name="T19"/>
              <a:gd fmla="*/ 187 w 362" name="T20"/>
              <a:gd fmla="*/ 298 h 440" name="T21"/>
              <a:gd fmla="*/ 132 w 362" name="T22"/>
              <a:gd fmla="*/ 349 h 440" name="T23"/>
              <a:gd fmla="*/ 102 w 362" name="T24"/>
              <a:gd fmla="*/ 396 h 440" name="T25"/>
              <a:gd fmla="*/ 194 w 362" name="T26"/>
              <a:gd fmla="*/ 305 h 440" name="T27"/>
              <a:gd fmla="*/ 187 w 362" name="T28"/>
              <a:gd fmla="*/ 298 h 440" name="T29"/>
              <a:gd fmla="*/ 145 w 362" name="T30"/>
              <a:gd fmla="*/ 50 h 440" name="T31"/>
              <a:gd fmla="*/ 145 w 362" name="T32"/>
              <a:gd fmla="*/ 50 h 440" name="T33"/>
              <a:gd fmla="*/ 122 w 362" name="T34"/>
              <a:gd fmla="*/ 153 h 440" name="T35"/>
              <a:gd fmla="*/ 191 w 362" name="T36"/>
              <a:gd fmla="*/ 374 h 440" name="T37"/>
              <a:gd fmla="*/ 220 w 362" name="T38"/>
              <a:gd fmla="*/ 330 h 440" name="T39"/>
              <a:gd fmla="*/ 161 w 362" name="T40"/>
              <a:gd fmla="*/ 391 h 440" name="T41"/>
              <a:gd fmla="*/ 174 w 362" name="T42"/>
              <a:gd fmla="*/ 89 h 440" name="T43"/>
              <a:gd fmla="*/ 164 w 362" name="T44"/>
              <a:gd fmla="*/ 96 h 440" name="T45"/>
              <a:gd fmla="*/ 220 w 362" name="T46"/>
              <a:gd fmla="*/ 26 h 440" name="T47"/>
              <a:gd fmla="*/ 194 w 362" name="T48"/>
              <a:gd fmla="*/ 56 h 440" name="T49"/>
              <a:gd fmla="*/ 256 w 362" name="T50"/>
              <a:gd fmla="*/ 41 h 440" name="T51"/>
              <a:gd fmla="*/ 269 w 362" name="T52"/>
              <a:gd fmla="*/ 54 h 440" name="T53"/>
              <a:gd fmla="*/ 292 w 362" name="T54"/>
              <a:gd fmla="*/ 63 h 440" name="T55"/>
              <a:gd fmla="*/ 286 w 362" name="T56"/>
              <a:gd fmla="*/ 126 h 440" name="T57"/>
              <a:gd fmla="*/ 315 w 362" name="T58"/>
              <a:gd fmla="*/ 112 h 440" name="T59"/>
              <a:gd fmla="*/ 197 w 362" name="T60"/>
              <a:gd fmla="*/ 105 h 440" name="T61"/>
              <a:gd fmla="*/ 250 w 362" name="T62"/>
              <a:gd fmla="*/ 343 h 440" name="T63"/>
              <a:gd fmla="*/ 197 w 362" name="T64"/>
              <a:gd fmla="*/ 400 h 440" name="T65"/>
              <a:gd fmla="*/ 246 w 362" name="T66"/>
              <a:gd fmla="*/ 87 h 440" name="T67"/>
              <a:gd fmla="*/ 220 w 362" name="T68"/>
              <a:gd fmla="*/ 124 h 440" name="T69"/>
              <a:gd fmla="*/ 276 w 362" name="T70"/>
              <a:gd fmla="*/ 191 h 440" name="T71"/>
              <a:gd fmla="*/ 230 w 362" name="T72"/>
              <a:gd fmla="*/ 252 h 440" name="T73"/>
              <a:gd fmla="*/ 276 w 362" name="T74"/>
              <a:gd fmla="*/ 359 h 440" name="T75"/>
              <a:gd fmla="*/ 256 w 362" name="T76"/>
              <a:gd fmla="*/ 385 h 440" name="T77"/>
              <a:gd fmla="*/ 315 w 362" name="T78"/>
              <a:gd fmla="*/ 138 h 440" name="T79"/>
              <a:gd fmla="*/ 286 w 362" name="T80"/>
              <a:gd fmla="*/ 168 h 440" name="T81"/>
              <a:gd fmla="*/ 315 w 362" name="T82"/>
              <a:gd fmla="*/ 138 h 440" name="T83"/>
              <a:gd fmla="*/ 332 w 362" name="T84"/>
              <a:gd fmla="*/ 351 h 440" name="T85"/>
              <a:gd fmla="*/ 338 w 362" name="T86"/>
              <a:gd fmla="*/ 328 h 440" name="T87"/>
              <a:gd fmla="*/ 292 w 362" name="T88"/>
              <a:gd fmla="*/ 342 h 440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440" w="362">
                <a:moveTo>
                  <a:pt x="50" y="410"/>
                </a:moveTo>
                <a:cubicBezTo>
                  <a:pt x="0" y="330"/>
                  <a:pt x="84" y="289"/>
                  <a:pt x="135" y="251"/>
                </a:cubicBezTo>
                <a:cubicBezTo>
                  <a:pt x="174" y="221"/>
                  <a:pt x="232" y="183"/>
                  <a:pt x="191" y="131"/>
                </a:cubicBezTo>
                <a:cubicBezTo>
                  <a:pt x="153" y="126"/>
                  <a:pt x="158" y="163"/>
                  <a:pt x="138" y="175"/>
                </a:cubicBezTo>
                <a:cubicBezTo>
                  <a:pt x="97" y="188"/>
                  <a:pt x="37" y="171"/>
                  <a:pt x="30" y="142"/>
                </a:cubicBezTo>
                <a:cubicBezTo>
                  <a:pt x="25" y="122"/>
                  <a:pt x="34" y="109"/>
                  <a:pt x="43" y="95"/>
                </a:cubicBezTo>
                <a:cubicBezTo>
                  <a:pt x="69" y="57"/>
                  <a:pt x="55" y="53"/>
                  <a:pt x="105" y="26"/>
                </a:cubicBezTo>
                <a:cubicBezTo>
                  <a:pt x="133" y="11"/>
                  <a:pt x="168" y="0"/>
                  <a:pt x="214" y="3"/>
                </a:cubicBezTo>
                <a:cubicBezTo>
                  <a:pt x="256" y="5"/>
                  <a:pt x="286" y="17"/>
                  <a:pt x="305" y="37"/>
                </a:cubicBezTo>
                <a:cubicBezTo>
                  <a:pt x="332" y="64"/>
                  <a:pt x="344" y="108"/>
                  <a:pt x="338" y="170"/>
                </a:cubicBezTo>
                <a:cubicBezTo>
                  <a:pt x="323" y="215"/>
                  <a:pt x="266" y="238"/>
                  <a:pt x="266" y="287"/>
                </a:cubicBezTo>
                <a:cubicBezTo>
                  <a:pt x="278" y="290"/>
                  <a:pt x="293" y="295"/>
                  <a:pt x="309" y="298"/>
                </a:cubicBezTo>
                <a:cubicBezTo>
                  <a:pt x="357" y="307"/>
                  <a:pt x="362" y="288"/>
                  <a:pt x="360" y="355"/>
                </a:cubicBezTo>
                <a:cubicBezTo>
                  <a:pt x="360" y="376"/>
                  <a:pt x="356" y="397"/>
                  <a:pt x="345" y="409"/>
                </a:cubicBezTo>
                <a:cubicBezTo>
                  <a:pt x="331" y="424"/>
                  <a:pt x="299" y="432"/>
                  <a:pt x="273" y="434"/>
                </a:cubicBezTo>
                <a:cubicBezTo>
                  <a:pt x="195" y="440"/>
                  <a:pt x="86" y="426"/>
                  <a:pt x="50" y="410"/>
                </a:cubicBezTo>
                <a:close/>
                <a:moveTo>
                  <a:pt x="96" y="333"/>
                </a:moveTo>
                <a:cubicBezTo>
                  <a:pt x="96" y="333"/>
                  <a:pt x="96" y="333"/>
                  <a:pt x="96" y="333"/>
                </a:cubicBezTo>
                <a:cubicBezTo>
                  <a:pt x="103" y="322"/>
                  <a:pt x="115" y="313"/>
                  <a:pt x="112" y="304"/>
                </a:cubicBezTo>
                <a:cubicBezTo>
                  <a:pt x="98" y="323"/>
                  <a:pt x="78" y="335"/>
                  <a:pt x="73" y="363"/>
                </a:cubicBezTo>
                <a:cubicBezTo>
                  <a:pt x="89" y="366"/>
                  <a:pt x="90" y="343"/>
                  <a:pt x="96" y="333"/>
                </a:cubicBezTo>
                <a:close/>
                <a:moveTo>
                  <a:pt x="187" y="298"/>
                </a:moveTo>
                <a:cubicBezTo>
                  <a:pt x="187" y="298"/>
                  <a:pt x="187" y="298"/>
                  <a:pt x="187" y="298"/>
                </a:cubicBezTo>
                <a:cubicBezTo>
                  <a:pt x="169" y="316"/>
                  <a:pt x="150" y="333"/>
                  <a:pt x="132" y="349"/>
                </a:cubicBezTo>
                <a:cubicBezTo>
                  <a:pt x="114" y="364"/>
                  <a:pt x="96" y="370"/>
                  <a:pt x="102" y="389"/>
                </a:cubicBezTo>
                <a:cubicBezTo>
                  <a:pt x="102" y="391"/>
                  <a:pt x="102" y="393"/>
                  <a:pt x="102" y="396"/>
                </a:cubicBezTo>
                <a:cubicBezTo>
                  <a:pt x="135" y="385"/>
                  <a:pt x="157" y="364"/>
                  <a:pt x="168" y="332"/>
                </a:cubicBezTo>
                <a:cubicBezTo>
                  <a:pt x="177" y="326"/>
                  <a:pt x="185" y="315"/>
                  <a:pt x="194" y="305"/>
                </a:cubicBezTo>
                <a:cubicBezTo>
                  <a:pt x="202" y="296"/>
                  <a:pt x="218" y="285"/>
                  <a:pt x="214" y="275"/>
                </a:cubicBezTo>
                <a:cubicBezTo>
                  <a:pt x="200" y="276"/>
                  <a:pt x="197" y="289"/>
                  <a:pt x="187" y="298"/>
                </a:cubicBezTo>
                <a:close/>
                <a:moveTo>
                  <a:pt x="145" y="50"/>
                </a:moveTo>
                <a:cubicBezTo>
                  <a:pt x="145" y="50"/>
                  <a:pt x="145" y="50"/>
                  <a:pt x="145" y="50"/>
                </a:cubicBezTo>
                <a:cubicBezTo>
                  <a:pt x="129" y="69"/>
                  <a:pt x="117" y="91"/>
                  <a:pt x="109" y="117"/>
                </a:cubicBezTo>
                <a:cubicBezTo>
                  <a:pt x="126" y="102"/>
                  <a:pt x="143" y="70"/>
                  <a:pt x="145" y="50"/>
                </a:cubicBezTo>
                <a:close/>
                <a:moveTo>
                  <a:pt x="122" y="153"/>
                </a:moveTo>
                <a:cubicBezTo>
                  <a:pt x="122" y="153"/>
                  <a:pt x="122" y="153"/>
                  <a:pt x="122" y="153"/>
                </a:cubicBezTo>
                <a:cubicBezTo>
                  <a:pt x="142" y="155"/>
                  <a:pt x="124" y="137"/>
                  <a:pt x="122" y="153"/>
                </a:cubicBezTo>
                <a:close/>
                <a:moveTo>
                  <a:pt x="191" y="374"/>
                </a:moveTo>
                <a:cubicBezTo>
                  <a:pt x="191" y="374"/>
                  <a:pt x="191" y="374"/>
                  <a:pt x="191" y="374"/>
                </a:cubicBezTo>
                <a:cubicBezTo>
                  <a:pt x="200" y="360"/>
                  <a:pt x="208" y="344"/>
                  <a:pt x="220" y="330"/>
                </a:cubicBezTo>
                <a:cubicBezTo>
                  <a:pt x="229" y="321"/>
                  <a:pt x="252" y="315"/>
                  <a:pt x="243" y="297"/>
                </a:cubicBezTo>
                <a:cubicBezTo>
                  <a:pt x="214" y="326"/>
                  <a:pt x="183" y="355"/>
                  <a:pt x="161" y="391"/>
                </a:cubicBezTo>
                <a:cubicBezTo>
                  <a:pt x="176" y="390"/>
                  <a:pt x="178" y="377"/>
                  <a:pt x="191" y="374"/>
                </a:cubicBezTo>
                <a:close/>
                <a:moveTo>
                  <a:pt x="174" y="89"/>
                </a:moveTo>
                <a:cubicBezTo>
                  <a:pt x="174" y="89"/>
                  <a:pt x="174" y="89"/>
                  <a:pt x="174" y="89"/>
                </a:cubicBezTo>
                <a:cubicBezTo>
                  <a:pt x="189" y="69"/>
                  <a:pt x="151" y="103"/>
                  <a:pt x="164" y="96"/>
                </a:cubicBezTo>
                <a:cubicBezTo>
                  <a:pt x="167" y="94"/>
                  <a:pt x="172" y="92"/>
                  <a:pt x="174" y="89"/>
                </a:cubicBezTo>
                <a:close/>
                <a:moveTo>
                  <a:pt x="220" y="26"/>
                </a:moveTo>
                <a:cubicBezTo>
                  <a:pt x="220" y="26"/>
                  <a:pt x="220" y="26"/>
                  <a:pt x="220" y="26"/>
                </a:cubicBezTo>
                <a:cubicBezTo>
                  <a:pt x="198" y="20"/>
                  <a:pt x="193" y="49"/>
                  <a:pt x="194" y="56"/>
                </a:cubicBezTo>
                <a:cubicBezTo>
                  <a:pt x="201" y="44"/>
                  <a:pt x="213" y="38"/>
                  <a:pt x="220" y="26"/>
                </a:cubicBezTo>
                <a:close/>
                <a:moveTo>
                  <a:pt x="256" y="41"/>
                </a:moveTo>
                <a:cubicBezTo>
                  <a:pt x="256" y="41"/>
                  <a:pt x="256" y="41"/>
                  <a:pt x="256" y="41"/>
                </a:cubicBezTo>
                <a:cubicBezTo>
                  <a:pt x="261" y="45"/>
                  <a:pt x="271" y="44"/>
                  <a:pt x="269" y="54"/>
                </a:cubicBezTo>
                <a:cubicBezTo>
                  <a:pt x="268" y="64"/>
                  <a:pt x="249" y="74"/>
                  <a:pt x="256" y="80"/>
                </a:cubicBezTo>
                <a:cubicBezTo>
                  <a:pt x="262" y="69"/>
                  <a:pt x="279" y="48"/>
                  <a:pt x="292" y="63"/>
                </a:cubicBezTo>
                <a:cubicBezTo>
                  <a:pt x="283" y="76"/>
                  <a:pt x="297" y="84"/>
                  <a:pt x="302" y="99"/>
                </a:cubicBezTo>
                <a:cubicBezTo>
                  <a:pt x="292" y="105"/>
                  <a:pt x="292" y="117"/>
                  <a:pt x="286" y="126"/>
                </a:cubicBezTo>
                <a:cubicBezTo>
                  <a:pt x="269" y="148"/>
                  <a:pt x="240" y="162"/>
                  <a:pt x="227" y="189"/>
                </a:cubicBezTo>
                <a:cubicBezTo>
                  <a:pt x="264" y="171"/>
                  <a:pt x="278" y="130"/>
                  <a:pt x="315" y="112"/>
                </a:cubicBezTo>
                <a:cubicBezTo>
                  <a:pt x="308" y="66"/>
                  <a:pt x="287" y="36"/>
                  <a:pt x="240" y="32"/>
                </a:cubicBezTo>
                <a:cubicBezTo>
                  <a:pt x="236" y="64"/>
                  <a:pt x="195" y="78"/>
                  <a:pt x="197" y="105"/>
                </a:cubicBezTo>
                <a:cubicBezTo>
                  <a:pt x="218" y="84"/>
                  <a:pt x="227" y="53"/>
                  <a:pt x="256" y="41"/>
                </a:cubicBezTo>
                <a:close/>
                <a:moveTo>
                  <a:pt x="250" y="343"/>
                </a:moveTo>
                <a:cubicBezTo>
                  <a:pt x="250" y="343"/>
                  <a:pt x="250" y="343"/>
                  <a:pt x="250" y="343"/>
                </a:cubicBezTo>
                <a:cubicBezTo>
                  <a:pt x="232" y="362"/>
                  <a:pt x="210" y="377"/>
                  <a:pt x="197" y="400"/>
                </a:cubicBezTo>
                <a:cubicBezTo>
                  <a:pt x="225" y="393"/>
                  <a:pt x="242" y="358"/>
                  <a:pt x="250" y="343"/>
                </a:cubicBezTo>
                <a:close/>
                <a:moveTo>
                  <a:pt x="246" y="87"/>
                </a:moveTo>
                <a:cubicBezTo>
                  <a:pt x="246" y="87"/>
                  <a:pt x="246" y="87"/>
                  <a:pt x="246" y="87"/>
                </a:cubicBezTo>
                <a:cubicBezTo>
                  <a:pt x="235" y="97"/>
                  <a:pt x="222" y="105"/>
                  <a:pt x="220" y="124"/>
                </a:cubicBezTo>
                <a:cubicBezTo>
                  <a:pt x="232" y="118"/>
                  <a:pt x="248" y="84"/>
                  <a:pt x="246" y="87"/>
                </a:cubicBezTo>
                <a:close/>
                <a:moveTo>
                  <a:pt x="276" y="191"/>
                </a:moveTo>
                <a:cubicBezTo>
                  <a:pt x="276" y="191"/>
                  <a:pt x="276" y="191"/>
                  <a:pt x="276" y="191"/>
                </a:cubicBezTo>
                <a:cubicBezTo>
                  <a:pt x="260" y="209"/>
                  <a:pt x="226" y="226"/>
                  <a:pt x="230" y="252"/>
                </a:cubicBezTo>
                <a:cubicBezTo>
                  <a:pt x="245" y="234"/>
                  <a:pt x="274" y="212"/>
                  <a:pt x="276" y="191"/>
                </a:cubicBezTo>
                <a:close/>
                <a:moveTo>
                  <a:pt x="276" y="359"/>
                </a:moveTo>
                <a:cubicBezTo>
                  <a:pt x="276" y="359"/>
                  <a:pt x="276" y="359"/>
                  <a:pt x="276" y="359"/>
                </a:cubicBezTo>
                <a:cubicBezTo>
                  <a:pt x="302" y="336"/>
                  <a:pt x="247" y="375"/>
                  <a:pt x="256" y="385"/>
                </a:cubicBezTo>
                <a:cubicBezTo>
                  <a:pt x="260" y="374"/>
                  <a:pt x="274" y="372"/>
                  <a:pt x="276" y="359"/>
                </a:cubicBezTo>
                <a:close/>
                <a:moveTo>
                  <a:pt x="315" y="138"/>
                </a:moveTo>
                <a:cubicBezTo>
                  <a:pt x="315" y="138"/>
                  <a:pt x="315" y="138"/>
                  <a:pt x="315" y="138"/>
                </a:cubicBezTo>
                <a:cubicBezTo>
                  <a:pt x="306" y="149"/>
                  <a:pt x="293" y="155"/>
                  <a:pt x="286" y="168"/>
                </a:cubicBezTo>
                <a:cubicBezTo>
                  <a:pt x="300" y="168"/>
                  <a:pt x="299" y="185"/>
                  <a:pt x="302" y="188"/>
                </a:cubicBezTo>
                <a:cubicBezTo>
                  <a:pt x="316" y="176"/>
                  <a:pt x="315" y="146"/>
                  <a:pt x="315" y="138"/>
                </a:cubicBezTo>
                <a:close/>
                <a:moveTo>
                  <a:pt x="332" y="351"/>
                </a:moveTo>
                <a:cubicBezTo>
                  <a:pt x="332" y="351"/>
                  <a:pt x="332" y="351"/>
                  <a:pt x="332" y="351"/>
                </a:cubicBezTo>
                <a:cubicBezTo>
                  <a:pt x="326" y="368"/>
                  <a:pt x="320" y="384"/>
                  <a:pt x="315" y="394"/>
                </a:cubicBezTo>
                <a:cubicBezTo>
                  <a:pt x="350" y="392"/>
                  <a:pt x="330" y="351"/>
                  <a:pt x="338" y="328"/>
                </a:cubicBezTo>
                <a:cubicBezTo>
                  <a:pt x="329" y="324"/>
                  <a:pt x="320" y="320"/>
                  <a:pt x="305" y="322"/>
                </a:cubicBezTo>
                <a:cubicBezTo>
                  <a:pt x="303" y="331"/>
                  <a:pt x="296" y="334"/>
                  <a:pt x="292" y="342"/>
                </a:cubicBezTo>
                <a:cubicBezTo>
                  <a:pt x="311" y="346"/>
                  <a:pt x="318" y="342"/>
                  <a:pt x="332" y="351"/>
                </a:cubicBezTo>
                <a:close/>
              </a:path>
            </a:pathLst>
          </a:custGeom>
          <a:solidFill>
            <a:srgbClr val="F7F5B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5" name="Freeform 13">
            <a:extLst>
              <a:ext uri="{FF2B5EF4-FFF2-40B4-BE49-F238E27FC236}">
                <a16:creationId xmlns:a16="http://schemas.microsoft.com/office/drawing/2014/main" id="{870CEB8F-2D4C-43C9-AB49-789FBBF6A0E5}"/>
              </a:ext>
            </a:extLst>
          </p:cNvPr>
          <p:cNvSpPr>
            <a:spLocks noEditPoints="1"/>
          </p:cNvSpPr>
          <p:nvPr/>
        </p:nvSpPr>
        <p:spPr bwMode="auto">
          <a:xfrm>
            <a:off x="2726526" y="3838453"/>
            <a:ext cx="676839" cy="763425"/>
          </a:xfrm>
          <a:custGeom>
            <a:gdLst>
              <a:gd fmla="*/ 92 w 397" name="T0"/>
              <a:gd fmla="*/ 269 h 449" name="T1"/>
              <a:gd fmla="*/ 210 w 397" name="T2"/>
              <a:gd fmla="*/ 273 h 449" name="T3"/>
              <a:gd fmla="*/ 147 w 397" name="T4"/>
              <a:gd fmla="*/ 207 h 449" name="T5"/>
              <a:gd fmla="*/ 158 w 397" name="T6"/>
              <a:gd fmla="*/ 136 h 449" name="T7"/>
              <a:gd fmla="*/ 84 w 397" name="T8"/>
              <a:gd fmla="*/ 152 h 449" name="T9"/>
              <a:gd fmla="*/ 206 w 397" name="T10"/>
              <a:gd fmla="*/ 4 h 449" name="T11"/>
              <a:gd fmla="*/ 321 w 397" name="T12"/>
              <a:gd fmla="*/ 197 h 449" name="T13"/>
              <a:gd fmla="*/ 39 w 397" name="T14"/>
              <a:gd fmla="*/ 381 h 449" name="T15"/>
              <a:gd fmla="*/ 52 w 397" name="T16"/>
              <a:gd fmla="*/ 266 h 449" name="T17"/>
              <a:gd fmla="*/ 46 w 397" name="T18"/>
              <a:gd fmla="*/ 312 h 449" name="T19"/>
              <a:gd fmla="*/ 46 w 397" name="T20"/>
              <a:gd fmla="*/ 312 h 449" name="T21"/>
              <a:gd fmla="*/ 88 w 397" name="T22"/>
              <a:gd fmla="*/ 128 h 449" name="T23"/>
              <a:gd fmla="*/ 59 w 397" name="T24"/>
              <a:gd fmla="*/ 86 h 449" name="T25"/>
              <a:gd fmla="*/ 88 w 397" name="T26"/>
              <a:gd fmla="*/ 318 h 449" name="T27"/>
              <a:gd fmla="*/ 49 w 397" name="T28"/>
              <a:gd fmla="*/ 358 h 449" name="T29"/>
              <a:gd fmla="*/ 65 w 397" name="T30"/>
              <a:gd fmla="*/ 305 h 449" name="T31"/>
              <a:gd fmla="*/ 79 w 397" name="T32"/>
              <a:gd fmla="*/ 295 h 449" name="T33"/>
              <a:gd fmla="*/ 65 w 397" name="T34"/>
              <a:gd fmla="*/ 305 h 449" name="T35"/>
              <a:gd fmla="*/ 134 w 397" name="T36"/>
              <a:gd fmla="*/ 69 h 449" name="T37"/>
              <a:gd fmla="*/ 134 w 397" name="T38"/>
              <a:gd fmla="*/ 69 h 449" name="T39"/>
              <a:gd fmla="*/ 157 w 397" name="T40"/>
              <a:gd fmla="*/ 387 h 449" name="T41"/>
              <a:gd fmla="*/ 121 w 397" name="T42"/>
              <a:gd fmla="*/ 407 h 449" name="T43"/>
              <a:gd fmla="*/ 134 w 397" name="T44"/>
              <a:gd fmla="*/ 351 h 449" name="T45"/>
              <a:gd fmla="*/ 134 w 397" name="T46"/>
              <a:gd fmla="*/ 351 h 449" name="T47"/>
              <a:gd fmla="*/ 190 w 397" name="T48"/>
              <a:gd fmla="*/ 53 h 449" name="T49"/>
              <a:gd fmla="*/ 216 w 397" name="T50"/>
              <a:gd fmla="*/ 30 h 449" name="T51"/>
              <a:gd fmla="*/ 216 w 397" name="T52"/>
              <a:gd fmla="*/ 381 h 449" name="T53"/>
              <a:gd fmla="*/ 157 w 397" name="T54"/>
              <a:gd fmla="*/ 413 h 449" name="T55"/>
              <a:gd fmla="*/ 216 w 397" name="T56"/>
              <a:gd fmla="*/ 187 h 449" name="T57"/>
              <a:gd fmla="*/ 187 w 397" name="T58"/>
              <a:gd fmla="*/ 236 h 449" name="T59"/>
              <a:gd fmla="*/ 216 w 397" name="T60"/>
              <a:gd fmla="*/ 187 h 449" name="T61"/>
              <a:gd fmla="*/ 206 w 397" name="T62"/>
              <a:gd fmla="*/ 338 h 449" name="T63"/>
              <a:gd fmla="*/ 206 w 397" name="T64"/>
              <a:gd fmla="*/ 338 h 449" name="T65"/>
              <a:gd fmla="*/ 256 w 397" name="T66"/>
              <a:gd fmla="*/ 37 h 449" name="T67"/>
              <a:gd fmla="*/ 256 w 397" name="T68"/>
              <a:gd fmla="*/ 37 h 449" name="T69"/>
              <a:gd fmla="*/ 246 w 397" name="T70"/>
              <a:gd fmla="*/ 161 h 449" name="T71"/>
              <a:gd fmla="*/ 246 w 397" name="T72"/>
              <a:gd fmla="*/ 161 h 449" name="T73"/>
              <a:gd fmla="*/ 275 w 397" name="T74"/>
              <a:gd fmla="*/ 63 h 449" name="T75"/>
              <a:gd fmla="*/ 269 w 397" name="T76"/>
              <a:gd fmla="*/ 46 h 449" name="T77"/>
              <a:gd fmla="*/ 275 w 397" name="T78"/>
              <a:gd fmla="*/ 63 h 449" name="T79"/>
              <a:gd fmla="*/ 324 w 397" name="T80"/>
              <a:gd fmla="*/ 292 h 449" name="T81"/>
              <a:gd fmla="*/ 328 w 397" name="T82"/>
              <a:gd fmla="*/ 263 h 449" name="T83"/>
              <a:gd fmla="*/ 324 w 397" name="T84"/>
              <a:gd fmla="*/ 292 h 449" name="T85"/>
              <a:gd fmla="*/ 282 w 397" name="T86"/>
              <a:gd fmla="*/ 204 h 449" name="T87"/>
              <a:gd fmla="*/ 282 w 397" name="T88"/>
              <a:gd fmla="*/ 204 h 449" name="T89"/>
              <a:gd fmla="*/ 321 w 397" name="T90"/>
              <a:gd fmla="*/ 89 h 449" name="T91"/>
              <a:gd fmla="*/ 249 w 397" name="T92"/>
              <a:gd fmla="*/ 135 h 449" name="T93"/>
              <a:gd fmla="*/ 311 w 397" name="T94"/>
              <a:gd fmla="*/ 348 h 449" name="T95"/>
              <a:gd fmla="*/ 272 w 397" name="T96"/>
              <a:gd fmla="*/ 384 h 449" name="T97"/>
              <a:gd fmla="*/ 308 w 397" name="T98"/>
              <a:gd fmla="*/ 141 h 449" name="T99"/>
              <a:gd fmla="*/ 282 w 397" name="T100"/>
              <a:gd fmla="*/ 174 h 449" name="T101"/>
              <a:gd fmla="*/ 315 w 397" name="T102"/>
              <a:gd fmla="*/ 161 h 449" name="T103"/>
              <a:gd fmla="*/ 305 w 397" name="T104"/>
              <a:gd fmla="*/ 181 h 449" name="T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b="b" l="0" r="r" t="0"/>
            <a:pathLst>
              <a:path h="449" w="397">
                <a:moveTo>
                  <a:pt x="52" y="266"/>
                </a:moveTo>
                <a:cubicBezTo>
                  <a:pt x="68" y="268"/>
                  <a:pt x="76" y="264"/>
                  <a:pt x="92" y="269"/>
                </a:cubicBezTo>
                <a:cubicBezTo>
                  <a:pt x="125" y="279"/>
                  <a:pt x="144" y="330"/>
                  <a:pt x="180" y="325"/>
                </a:cubicBezTo>
                <a:cubicBezTo>
                  <a:pt x="197" y="323"/>
                  <a:pt x="219" y="298"/>
                  <a:pt x="210" y="273"/>
                </a:cubicBezTo>
                <a:cubicBezTo>
                  <a:pt x="202" y="253"/>
                  <a:pt x="182" y="268"/>
                  <a:pt x="167" y="253"/>
                </a:cubicBezTo>
                <a:cubicBezTo>
                  <a:pt x="156" y="242"/>
                  <a:pt x="159" y="217"/>
                  <a:pt x="147" y="207"/>
                </a:cubicBezTo>
                <a:cubicBezTo>
                  <a:pt x="152" y="168"/>
                  <a:pt x="207" y="179"/>
                  <a:pt x="219" y="148"/>
                </a:cubicBezTo>
                <a:cubicBezTo>
                  <a:pt x="207" y="127"/>
                  <a:pt x="178" y="126"/>
                  <a:pt x="158" y="136"/>
                </a:cubicBezTo>
                <a:cubicBezTo>
                  <a:pt x="134" y="149"/>
                  <a:pt x="140" y="151"/>
                  <a:pt x="106" y="152"/>
                </a:cubicBezTo>
                <a:cubicBezTo>
                  <a:pt x="99" y="153"/>
                  <a:pt x="93" y="153"/>
                  <a:pt x="84" y="152"/>
                </a:cubicBezTo>
                <a:cubicBezTo>
                  <a:pt x="52" y="151"/>
                  <a:pt x="0" y="124"/>
                  <a:pt x="24" y="89"/>
                </a:cubicBezTo>
                <a:cubicBezTo>
                  <a:pt x="56" y="43"/>
                  <a:pt x="132" y="0"/>
                  <a:pt x="206" y="4"/>
                </a:cubicBezTo>
                <a:cubicBezTo>
                  <a:pt x="275" y="8"/>
                  <a:pt x="360" y="46"/>
                  <a:pt x="357" y="122"/>
                </a:cubicBezTo>
                <a:cubicBezTo>
                  <a:pt x="356" y="155"/>
                  <a:pt x="339" y="174"/>
                  <a:pt x="321" y="197"/>
                </a:cubicBezTo>
                <a:cubicBezTo>
                  <a:pt x="397" y="286"/>
                  <a:pt x="345" y="407"/>
                  <a:pt x="219" y="433"/>
                </a:cubicBezTo>
                <a:cubicBezTo>
                  <a:pt x="144" y="449"/>
                  <a:pt x="82" y="425"/>
                  <a:pt x="39" y="381"/>
                </a:cubicBezTo>
                <a:cubicBezTo>
                  <a:pt x="30" y="371"/>
                  <a:pt x="27" y="361"/>
                  <a:pt x="20" y="345"/>
                </a:cubicBezTo>
                <a:cubicBezTo>
                  <a:pt x="8" y="318"/>
                  <a:pt x="25" y="281"/>
                  <a:pt x="52" y="266"/>
                </a:cubicBezTo>
                <a:close/>
                <a:moveTo>
                  <a:pt x="46" y="312"/>
                </a:moveTo>
                <a:cubicBezTo>
                  <a:pt x="46" y="312"/>
                  <a:pt x="46" y="312"/>
                  <a:pt x="46" y="312"/>
                </a:cubicBezTo>
                <a:cubicBezTo>
                  <a:pt x="46" y="317"/>
                  <a:pt x="34" y="325"/>
                  <a:pt x="42" y="328"/>
                </a:cubicBezTo>
                <a:cubicBezTo>
                  <a:pt x="43" y="324"/>
                  <a:pt x="52" y="312"/>
                  <a:pt x="46" y="312"/>
                </a:cubicBezTo>
                <a:close/>
                <a:moveTo>
                  <a:pt x="88" y="128"/>
                </a:moveTo>
                <a:cubicBezTo>
                  <a:pt x="88" y="128"/>
                  <a:pt x="88" y="128"/>
                  <a:pt x="88" y="128"/>
                </a:cubicBezTo>
                <a:cubicBezTo>
                  <a:pt x="86" y="117"/>
                  <a:pt x="66" y="122"/>
                  <a:pt x="65" y="109"/>
                </a:cubicBezTo>
                <a:cubicBezTo>
                  <a:pt x="61" y="103"/>
                  <a:pt x="65" y="90"/>
                  <a:pt x="59" y="86"/>
                </a:cubicBezTo>
                <a:cubicBezTo>
                  <a:pt x="30" y="101"/>
                  <a:pt x="52" y="133"/>
                  <a:pt x="88" y="128"/>
                </a:cubicBezTo>
                <a:close/>
                <a:moveTo>
                  <a:pt x="88" y="318"/>
                </a:moveTo>
                <a:cubicBezTo>
                  <a:pt x="88" y="318"/>
                  <a:pt x="88" y="318"/>
                  <a:pt x="88" y="318"/>
                </a:cubicBezTo>
                <a:cubicBezTo>
                  <a:pt x="66" y="327"/>
                  <a:pt x="61" y="347"/>
                  <a:pt x="49" y="358"/>
                </a:cubicBezTo>
                <a:cubicBezTo>
                  <a:pt x="68" y="350"/>
                  <a:pt x="73" y="329"/>
                  <a:pt x="88" y="318"/>
                </a:cubicBezTo>
                <a:close/>
                <a:moveTo>
                  <a:pt x="65" y="305"/>
                </a:moveTo>
                <a:cubicBezTo>
                  <a:pt x="65" y="305"/>
                  <a:pt x="65" y="305"/>
                  <a:pt x="65" y="305"/>
                </a:cubicBezTo>
                <a:cubicBezTo>
                  <a:pt x="74" y="306"/>
                  <a:pt x="76" y="300"/>
                  <a:pt x="79" y="295"/>
                </a:cubicBezTo>
                <a:cubicBezTo>
                  <a:pt x="76" y="293"/>
                  <a:pt x="60" y="288"/>
                  <a:pt x="59" y="295"/>
                </a:cubicBezTo>
                <a:cubicBezTo>
                  <a:pt x="63" y="296"/>
                  <a:pt x="63" y="303"/>
                  <a:pt x="65" y="305"/>
                </a:cubicBezTo>
                <a:close/>
                <a:moveTo>
                  <a:pt x="134" y="69"/>
                </a:moveTo>
                <a:cubicBezTo>
                  <a:pt x="134" y="69"/>
                  <a:pt x="134" y="69"/>
                  <a:pt x="134" y="69"/>
                </a:cubicBezTo>
                <a:cubicBezTo>
                  <a:pt x="130" y="85"/>
                  <a:pt x="118" y="92"/>
                  <a:pt x="111" y="105"/>
                </a:cubicBezTo>
                <a:cubicBezTo>
                  <a:pt x="125" y="102"/>
                  <a:pt x="137" y="79"/>
                  <a:pt x="134" y="69"/>
                </a:cubicBezTo>
                <a:close/>
                <a:moveTo>
                  <a:pt x="157" y="387"/>
                </a:moveTo>
                <a:cubicBezTo>
                  <a:pt x="157" y="387"/>
                  <a:pt x="157" y="387"/>
                  <a:pt x="157" y="387"/>
                </a:cubicBezTo>
                <a:cubicBezTo>
                  <a:pt x="168" y="377"/>
                  <a:pt x="181" y="363"/>
                  <a:pt x="187" y="351"/>
                </a:cubicBezTo>
                <a:cubicBezTo>
                  <a:pt x="153" y="358"/>
                  <a:pt x="145" y="390"/>
                  <a:pt x="121" y="407"/>
                </a:cubicBezTo>
                <a:cubicBezTo>
                  <a:pt x="134" y="411"/>
                  <a:pt x="148" y="396"/>
                  <a:pt x="157" y="387"/>
                </a:cubicBezTo>
                <a:close/>
                <a:moveTo>
                  <a:pt x="134" y="351"/>
                </a:moveTo>
                <a:cubicBezTo>
                  <a:pt x="124" y="356"/>
                  <a:pt x="158" y="340"/>
                  <a:pt x="134" y="351"/>
                </a:cubicBezTo>
                <a:cubicBezTo>
                  <a:pt x="134" y="351"/>
                  <a:pt x="134" y="351"/>
                  <a:pt x="134" y="351"/>
                </a:cubicBezTo>
                <a:close/>
                <a:moveTo>
                  <a:pt x="190" y="53"/>
                </a:moveTo>
                <a:cubicBezTo>
                  <a:pt x="190" y="53"/>
                  <a:pt x="190" y="53"/>
                  <a:pt x="190" y="53"/>
                </a:cubicBezTo>
                <a:cubicBezTo>
                  <a:pt x="173" y="73"/>
                  <a:pt x="144" y="99"/>
                  <a:pt x="144" y="109"/>
                </a:cubicBezTo>
                <a:cubicBezTo>
                  <a:pt x="176" y="91"/>
                  <a:pt x="195" y="59"/>
                  <a:pt x="216" y="30"/>
                </a:cubicBezTo>
                <a:cubicBezTo>
                  <a:pt x="203" y="26"/>
                  <a:pt x="198" y="44"/>
                  <a:pt x="190" y="53"/>
                </a:cubicBezTo>
                <a:close/>
                <a:moveTo>
                  <a:pt x="216" y="381"/>
                </a:moveTo>
                <a:cubicBezTo>
                  <a:pt x="216" y="381"/>
                  <a:pt x="216" y="381"/>
                  <a:pt x="216" y="381"/>
                </a:cubicBezTo>
                <a:cubicBezTo>
                  <a:pt x="191" y="387"/>
                  <a:pt x="174" y="400"/>
                  <a:pt x="157" y="413"/>
                </a:cubicBezTo>
                <a:cubicBezTo>
                  <a:pt x="189" y="417"/>
                  <a:pt x="222" y="404"/>
                  <a:pt x="216" y="381"/>
                </a:cubicBezTo>
                <a:close/>
                <a:moveTo>
                  <a:pt x="216" y="187"/>
                </a:moveTo>
                <a:cubicBezTo>
                  <a:pt x="216" y="187"/>
                  <a:pt x="216" y="187"/>
                  <a:pt x="216" y="187"/>
                </a:cubicBezTo>
                <a:cubicBezTo>
                  <a:pt x="201" y="197"/>
                  <a:pt x="177" y="213"/>
                  <a:pt x="187" y="236"/>
                </a:cubicBezTo>
                <a:cubicBezTo>
                  <a:pt x="195" y="232"/>
                  <a:pt x="197" y="238"/>
                  <a:pt x="200" y="233"/>
                </a:cubicBezTo>
                <a:cubicBezTo>
                  <a:pt x="180" y="217"/>
                  <a:pt x="222" y="199"/>
                  <a:pt x="216" y="187"/>
                </a:cubicBezTo>
                <a:close/>
                <a:moveTo>
                  <a:pt x="206" y="338"/>
                </a:moveTo>
                <a:cubicBezTo>
                  <a:pt x="206" y="338"/>
                  <a:pt x="206" y="338"/>
                  <a:pt x="206" y="338"/>
                </a:cubicBezTo>
                <a:cubicBezTo>
                  <a:pt x="205" y="340"/>
                  <a:pt x="198" y="351"/>
                  <a:pt x="206" y="351"/>
                </a:cubicBezTo>
                <a:cubicBezTo>
                  <a:pt x="203" y="345"/>
                  <a:pt x="216" y="340"/>
                  <a:pt x="206" y="338"/>
                </a:cubicBezTo>
                <a:close/>
                <a:moveTo>
                  <a:pt x="256" y="37"/>
                </a:moveTo>
                <a:cubicBezTo>
                  <a:pt x="256" y="37"/>
                  <a:pt x="256" y="37"/>
                  <a:pt x="256" y="37"/>
                </a:cubicBezTo>
                <a:cubicBezTo>
                  <a:pt x="234" y="50"/>
                  <a:pt x="219" y="70"/>
                  <a:pt x="203" y="89"/>
                </a:cubicBezTo>
                <a:cubicBezTo>
                  <a:pt x="224" y="75"/>
                  <a:pt x="241" y="57"/>
                  <a:pt x="256" y="37"/>
                </a:cubicBezTo>
                <a:close/>
                <a:moveTo>
                  <a:pt x="246" y="161"/>
                </a:moveTo>
                <a:cubicBezTo>
                  <a:pt x="246" y="161"/>
                  <a:pt x="246" y="161"/>
                  <a:pt x="246" y="161"/>
                </a:cubicBezTo>
                <a:cubicBezTo>
                  <a:pt x="241" y="170"/>
                  <a:pt x="229" y="171"/>
                  <a:pt x="226" y="181"/>
                </a:cubicBezTo>
                <a:cubicBezTo>
                  <a:pt x="236" y="179"/>
                  <a:pt x="250" y="165"/>
                  <a:pt x="246" y="161"/>
                </a:cubicBezTo>
                <a:close/>
                <a:moveTo>
                  <a:pt x="275" y="63"/>
                </a:moveTo>
                <a:cubicBezTo>
                  <a:pt x="275" y="63"/>
                  <a:pt x="275" y="63"/>
                  <a:pt x="275" y="63"/>
                </a:cubicBezTo>
                <a:cubicBezTo>
                  <a:pt x="277" y="57"/>
                  <a:pt x="291" y="63"/>
                  <a:pt x="292" y="56"/>
                </a:cubicBezTo>
                <a:cubicBezTo>
                  <a:pt x="283" y="53"/>
                  <a:pt x="279" y="47"/>
                  <a:pt x="269" y="46"/>
                </a:cubicBezTo>
                <a:cubicBezTo>
                  <a:pt x="275" y="77"/>
                  <a:pt x="227" y="79"/>
                  <a:pt x="226" y="112"/>
                </a:cubicBezTo>
                <a:cubicBezTo>
                  <a:pt x="249" y="103"/>
                  <a:pt x="254" y="75"/>
                  <a:pt x="275" y="63"/>
                </a:cubicBezTo>
                <a:close/>
                <a:moveTo>
                  <a:pt x="324" y="292"/>
                </a:moveTo>
                <a:cubicBezTo>
                  <a:pt x="324" y="292"/>
                  <a:pt x="324" y="292"/>
                  <a:pt x="324" y="292"/>
                </a:cubicBezTo>
                <a:cubicBezTo>
                  <a:pt x="339" y="308"/>
                  <a:pt x="308" y="319"/>
                  <a:pt x="324" y="328"/>
                </a:cubicBezTo>
                <a:cubicBezTo>
                  <a:pt x="335" y="315"/>
                  <a:pt x="331" y="281"/>
                  <a:pt x="328" y="263"/>
                </a:cubicBezTo>
                <a:cubicBezTo>
                  <a:pt x="299" y="295"/>
                  <a:pt x="259" y="316"/>
                  <a:pt x="229" y="348"/>
                </a:cubicBezTo>
                <a:cubicBezTo>
                  <a:pt x="276" y="345"/>
                  <a:pt x="278" y="296"/>
                  <a:pt x="324" y="292"/>
                </a:cubicBezTo>
                <a:close/>
                <a:moveTo>
                  <a:pt x="282" y="204"/>
                </a:moveTo>
                <a:cubicBezTo>
                  <a:pt x="282" y="204"/>
                  <a:pt x="282" y="204"/>
                  <a:pt x="282" y="204"/>
                </a:cubicBezTo>
                <a:cubicBezTo>
                  <a:pt x="265" y="221"/>
                  <a:pt x="236" y="243"/>
                  <a:pt x="239" y="269"/>
                </a:cubicBezTo>
                <a:cubicBezTo>
                  <a:pt x="246" y="248"/>
                  <a:pt x="319" y="215"/>
                  <a:pt x="282" y="204"/>
                </a:cubicBezTo>
                <a:close/>
                <a:moveTo>
                  <a:pt x="321" y="89"/>
                </a:moveTo>
                <a:cubicBezTo>
                  <a:pt x="321" y="89"/>
                  <a:pt x="321" y="89"/>
                  <a:pt x="321" y="89"/>
                </a:cubicBezTo>
                <a:cubicBezTo>
                  <a:pt x="316" y="76"/>
                  <a:pt x="308" y="67"/>
                  <a:pt x="295" y="63"/>
                </a:cubicBezTo>
                <a:cubicBezTo>
                  <a:pt x="302" y="97"/>
                  <a:pt x="255" y="103"/>
                  <a:pt x="249" y="135"/>
                </a:cubicBezTo>
                <a:cubicBezTo>
                  <a:pt x="278" y="125"/>
                  <a:pt x="297" y="104"/>
                  <a:pt x="321" y="89"/>
                </a:cubicBezTo>
                <a:close/>
                <a:moveTo>
                  <a:pt x="311" y="348"/>
                </a:moveTo>
                <a:cubicBezTo>
                  <a:pt x="311" y="348"/>
                  <a:pt x="311" y="348"/>
                  <a:pt x="311" y="348"/>
                </a:cubicBezTo>
                <a:cubicBezTo>
                  <a:pt x="300" y="362"/>
                  <a:pt x="285" y="372"/>
                  <a:pt x="272" y="384"/>
                </a:cubicBezTo>
                <a:cubicBezTo>
                  <a:pt x="290" y="379"/>
                  <a:pt x="311" y="360"/>
                  <a:pt x="311" y="348"/>
                </a:cubicBezTo>
                <a:close/>
                <a:moveTo>
                  <a:pt x="308" y="141"/>
                </a:moveTo>
                <a:cubicBezTo>
                  <a:pt x="308" y="141"/>
                  <a:pt x="308" y="141"/>
                  <a:pt x="308" y="141"/>
                </a:cubicBezTo>
                <a:cubicBezTo>
                  <a:pt x="299" y="150"/>
                  <a:pt x="275" y="161"/>
                  <a:pt x="282" y="174"/>
                </a:cubicBezTo>
                <a:cubicBezTo>
                  <a:pt x="288" y="163"/>
                  <a:pt x="311" y="151"/>
                  <a:pt x="308" y="141"/>
                </a:cubicBezTo>
                <a:close/>
                <a:moveTo>
                  <a:pt x="315" y="161"/>
                </a:moveTo>
                <a:cubicBezTo>
                  <a:pt x="315" y="161"/>
                  <a:pt x="315" y="161"/>
                  <a:pt x="315" y="161"/>
                </a:cubicBezTo>
                <a:cubicBezTo>
                  <a:pt x="313" y="162"/>
                  <a:pt x="293" y="180"/>
                  <a:pt x="305" y="181"/>
                </a:cubicBezTo>
                <a:cubicBezTo>
                  <a:pt x="308" y="172"/>
                  <a:pt x="316" y="161"/>
                  <a:pt x="315" y="161"/>
                </a:cubicBezTo>
                <a:close/>
              </a:path>
            </a:pathLst>
          </a:custGeom>
          <a:solidFill>
            <a:srgbClr val="C1E9C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  <p:sp>
        <p:nvSpPr>
          <p:cNvPr id="56" name="Freeform 17">
            <a:extLst>
              <a:ext uri="{FF2B5EF4-FFF2-40B4-BE49-F238E27FC236}">
                <a16:creationId xmlns:a16="http://schemas.microsoft.com/office/drawing/2014/main" id="{692D980F-5618-434B-B25F-B27BD7D614C2}"/>
              </a:ext>
            </a:extLst>
          </p:cNvPr>
          <p:cNvSpPr>
            <a:spLocks noEditPoints="1"/>
          </p:cNvSpPr>
          <p:nvPr/>
        </p:nvSpPr>
        <p:spPr bwMode="auto">
          <a:xfrm>
            <a:off x="8959748" y="3843331"/>
            <a:ext cx="625619" cy="753669"/>
          </a:xfrm>
          <a:custGeom>
            <a:gdLst>
              <a:gd fmla="*/ 348 w 367" name="T0"/>
              <a:gd fmla="*/ 341 h 443" name="T1"/>
              <a:gd fmla="*/ 301 w 367" name="T2"/>
              <a:gd fmla="*/ 360 h 443" name="T3"/>
              <a:gd fmla="*/ 193 w 367" name="T4"/>
              <a:gd fmla="*/ 350 h 443" name="T5"/>
              <a:gd fmla="*/ 4 w 367" name="T6"/>
              <a:gd fmla="*/ 255 h 443" name="T7"/>
              <a:gd fmla="*/ 211 w 367" name="T8"/>
              <a:gd fmla="*/ 19 h 443" name="T9"/>
              <a:gd fmla="*/ 322 w 367" name="T10"/>
              <a:gd fmla="*/ 233 h 443" name="T11"/>
              <a:gd fmla="*/ 53 w 367" name="T12"/>
              <a:gd fmla="*/ 196 h 443" name="T13"/>
              <a:gd fmla="*/ 53 w 367" name="T14"/>
              <a:gd fmla="*/ 196 h 443" name="T15"/>
              <a:gd fmla="*/ 41 w 367" name="T16"/>
              <a:gd fmla="*/ 296 h 443" name="T17"/>
              <a:gd fmla="*/ 89 w 367" name="T18"/>
              <a:gd fmla="*/ 281 h 443" name="T19"/>
              <a:gd fmla="*/ 115 w 367" name="T20"/>
              <a:gd fmla="*/ 133 h 443" name="T21"/>
              <a:gd fmla="*/ 115 w 367" name="T22"/>
              <a:gd fmla="*/ 133 h 443" name="T23"/>
              <a:gd fmla="*/ 143 w 367" name="T24"/>
              <a:gd fmla="*/ 242 h 443" name="T25"/>
              <a:gd fmla="*/ 184 w 367" name="T26"/>
              <a:gd fmla="*/ 167 h 443" name="T27"/>
              <a:gd fmla="*/ 162 w 367" name="T28"/>
              <a:gd fmla="*/ 97 h 443" name="T29"/>
              <a:gd fmla="*/ 142 w 367" name="T30"/>
              <a:gd fmla="*/ 145 h 443" name="T31"/>
              <a:gd fmla="*/ 116 w 367" name="T32"/>
              <a:gd fmla="*/ 224 h 443" name="T33"/>
              <a:gd fmla="*/ 109 w 367" name="T34"/>
              <a:gd fmla="*/ 302 h 443" name="T35"/>
              <a:gd fmla="*/ 109 w 367" name="T36"/>
              <a:gd fmla="*/ 302 h 443" name="T37"/>
              <a:gd fmla="*/ 133 w 367" name="T38"/>
              <a:gd fmla="*/ 313 h 443" name="T39"/>
              <a:gd fmla="*/ 155 w 367" name="T40"/>
              <a:gd fmla="*/ 249 h 443" name="T41"/>
              <a:gd fmla="*/ 148 w 367" name="T42"/>
              <a:gd fmla="*/ 249 h 443" name="T43"/>
              <a:gd fmla="*/ 179 w 367" name="T44"/>
              <a:gd fmla="*/ 223 h 443" name="T45"/>
              <a:gd fmla="*/ 179 w 367" name="T46"/>
              <a:gd fmla="*/ 223 h 443" name="T47"/>
              <a:gd fmla="*/ 201 w 367" name="T48"/>
              <a:gd fmla="*/ 288 h 443" name="T49"/>
              <a:gd fmla="*/ 216 w 367" name="T50"/>
              <a:gd fmla="*/ 58 h 443" name="T51"/>
              <a:gd fmla="*/ 216 w 367" name="T52"/>
              <a:gd fmla="*/ 58 h 443" name="T53"/>
              <a:gd fmla="*/ 188 w 367" name="T54"/>
              <a:gd fmla="*/ 268 h 443" name="T55"/>
              <a:gd fmla="*/ 293 w 367" name="T56"/>
              <a:gd fmla="*/ 71 h 443" name="T57"/>
              <a:gd fmla="*/ 258 w 367" name="T58"/>
              <a:gd fmla="*/ 143 h 443" name="T59"/>
              <a:gd fmla="*/ 244 w 367" name="T60"/>
              <a:gd fmla="*/ 63 h 443" name="T61"/>
              <a:gd fmla="*/ 198 w 367" name="T62"/>
              <a:gd fmla="*/ 153 h 443" name="T63"/>
              <a:gd fmla="*/ 212 w 367" name="T64"/>
              <a:gd fmla="*/ 208 h 443" name="T65"/>
              <a:gd fmla="*/ 212 w 367" name="T66"/>
              <a:gd fmla="*/ 208 h 443" name="T67"/>
              <a:gd fmla="*/ 300 w 367" name="T68"/>
              <a:gd fmla="*/ 203 h 443" name="T69"/>
              <a:gd fmla="*/ 219 w 367" name="T70"/>
              <a:gd fmla="*/ 271 h 443" name="T71"/>
              <a:gd fmla="*/ 288 w 367" name="T72"/>
              <a:gd fmla="*/ 161 h 443" name="T73"/>
              <a:gd fmla="*/ 230 w 367" name="T74"/>
              <a:gd fmla="*/ 219 h 443" name="T75"/>
              <a:gd fmla="*/ 237 w 367" name="T76"/>
              <a:gd fmla="*/ 410 h 443" name="T77"/>
              <a:gd fmla="*/ 237 w 367" name="T78"/>
              <a:gd fmla="*/ 410 h 443" name="T79"/>
              <a:gd fmla="*/ 231 w 367" name="T80"/>
              <a:gd fmla="*/ 347 h 443" name="T81"/>
              <a:gd fmla="*/ 249 w 367" name="T82"/>
              <a:gd fmla="*/ 286 h 443" name="T83"/>
              <a:gd fmla="*/ 240 w 367" name="T84"/>
              <a:gd fmla="*/ 279 h 443" name="T85"/>
              <a:gd fmla="*/ 291 w 367" name="T86"/>
              <a:gd fmla="*/ 334 h 443" name="T87"/>
              <a:gd fmla="*/ 331 w 367" name="T88"/>
              <a:gd fmla="*/ 272 h 443" name="T89"/>
              <a:gd fmla="*/ 297 w 367" name="T90"/>
              <a:gd fmla="*/ 300 h 443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442" w="367">
                <a:moveTo>
                  <a:pt x="364" y="278"/>
                </a:moveTo>
                <a:cubicBezTo>
                  <a:pt x="366" y="294"/>
                  <a:pt x="367" y="304"/>
                  <a:pt x="358" y="322"/>
                </a:cubicBezTo>
                <a:cubicBezTo>
                  <a:pt x="355" y="329"/>
                  <a:pt x="352" y="335"/>
                  <a:pt x="348" y="341"/>
                </a:cubicBezTo>
                <a:cubicBezTo>
                  <a:pt x="345" y="347"/>
                  <a:pt x="341" y="352"/>
                  <a:pt x="336" y="357"/>
                </a:cubicBezTo>
                <a:cubicBezTo>
                  <a:pt x="332" y="357"/>
                  <a:pt x="327" y="357"/>
                  <a:pt x="322" y="357"/>
                </a:cubicBezTo>
                <a:cubicBezTo>
                  <a:pt x="316" y="356"/>
                  <a:pt x="309" y="356"/>
                  <a:pt x="301" y="360"/>
                </a:cubicBezTo>
                <a:cubicBezTo>
                  <a:pt x="296" y="375"/>
                  <a:pt x="305" y="385"/>
                  <a:pt x="301" y="400"/>
                </a:cubicBezTo>
                <a:cubicBezTo>
                  <a:pt x="292" y="433"/>
                  <a:pt x="253" y="443"/>
                  <a:pt x="214" y="430"/>
                </a:cubicBezTo>
                <a:cubicBezTo>
                  <a:pt x="195" y="413"/>
                  <a:pt x="200" y="376"/>
                  <a:pt x="193" y="350"/>
                </a:cubicBezTo>
                <a:cubicBezTo>
                  <a:pt x="144" y="347"/>
                  <a:pt x="101" y="352"/>
                  <a:pt x="51" y="347"/>
                </a:cubicBezTo>
                <a:cubicBezTo>
                  <a:pt x="24" y="345"/>
                  <a:pt x="22" y="347"/>
                  <a:pt x="11" y="321"/>
                </a:cubicBezTo>
                <a:cubicBezTo>
                  <a:pt x="3" y="301"/>
                  <a:pt x="0" y="278"/>
                  <a:pt x="4" y="255"/>
                </a:cubicBezTo>
                <a:cubicBezTo>
                  <a:pt x="12" y="199"/>
                  <a:pt x="51" y="163"/>
                  <a:pt x="81" y="127"/>
                </a:cubicBezTo>
                <a:cubicBezTo>
                  <a:pt x="100" y="105"/>
                  <a:pt x="117" y="83"/>
                  <a:pt x="132" y="63"/>
                </a:cubicBezTo>
                <a:cubicBezTo>
                  <a:pt x="152" y="37"/>
                  <a:pt x="177" y="26"/>
                  <a:pt x="211" y="19"/>
                </a:cubicBezTo>
                <a:cubicBezTo>
                  <a:pt x="245" y="11"/>
                  <a:pt x="274" y="0"/>
                  <a:pt x="304" y="18"/>
                </a:cubicBezTo>
                <a:cubicBezTo>
                  <a:pt x="312" y="24"/>
                  <a:pt x="332" y="51"/>
                  <a:pt x="331" y="65"/>
                </a:cubicBezTo>
                <a:cubicBezTo>
                  <a:pt x="329" y="101"/>
                  <a:pt x="310" y="204"/>
                  <a:pt x="322" y="233"/>
                </a:cubicBezTo>
                <a:cubicBezTo>
                  <a:pt x="325" y="240"/>
                  <a:pt x="330" y="244"/>
                  <a:pt x="337" y="248"/>
                </a:cubicBezTo>
                <a:cubicBezTo>
                  <a:pt x="361" y="261"/>
                  <a:pt x="359" y="248"/>
                  <a:pt x="364" y="278"/>
                </a:cubicBezTo>
                <a:close/>
                <a:moveTo>
                  <a:pt x="53" y="196"/>
                </a:moveTo>
                <a:cubicBezTo>
                  <a:pt x="53" y="196"/>
                  <a:pt x="53" y="196"/>
                  <a:pt x="53" y="196"/>
                </a:cubicBezTo>
                <a:cubicBezTo>
                  <a:pt x="50" y="210"/>
                  <a:pt x="40" y="215"/>
                  <a:pt x="35" y="226"/>
                </a:cubicBezTo>
                <a:cubicBezTo>
                  <a:pt x="44" y="222"/>
                  <a:pt x="58" y="206"/>
                  <a:pt x="53" y="196"/>
                </a:cubicBezTo>
                <a:close/>
                <a:moveTo>
                  <a:pt x="65" y="273"/>
                </a:moveTo>
                <a:cubicBezTo>
                  <a:pt x="65" y="273"/>
                  <a:pt x="65" y="273"/>
                  <a:pt x="65" y="273"/>
                </a:cubicBezTo>
                <a:cubicBezTo>
                  <a:pt x="53" y="274"/>
                  <a:pt x="39" y="290"/>
                  <a:pt x="41" y="296"/>
                </a:cubicBezTo>
                <a:cubicBezTo>
                  <a:pt x="48" y="287"/>
                  <a:pt x="57" y="281"/>
                  <a:pt x="65" y="273"/>
                </a:cubicBezTo>
                <a:close/>
                <a:moveTo>
                  <a:pt x="89" y="281"/>
                </a:moveTo>
                <a:cubicBezTo>
                  <a:pt x="89" y="281"/>
                  <a:pt x="89" y="281"/>
                  <a:pt x="89" y="281"/>
                </a:cubicBezTo>
                <a:cubicBezTo>
                  <a:pt x="74" y="293"/>
                  <a:pt x="57" y="302"/>
                  <a:pt x="48" y="321"/>
                </a:cubicBezTo>
                <a:cubicBezTo>
                  <a:pt x="69" y="319"/>
                  <a:pt x="84" y="292"/>
                  <a:pt x="89" y="281"/>
                </a:cubicBezTo>
                <a:close/>
                <a:moveTo>
                  <a:pt x="115" y="133"/>
                </a:moveTo>
                <a:cubicBezTo>
                  <a:pt x="115" y="133"/>
                  <a:pt x="115" y="133"/>
                  <a:pt x="115" y="133"/>
                </a:cubicBezTo>
                <a:cubicBezTo>
                  <a:pt x="107" y="144"/>
                  <a:pt x="85" y="157"/>
                  <a:pt x="87" y="168"/>
                </a:cubicBezTo>
                <a:cubicBezTo>
                  <a:pt x="91" y="152"/>
                  <a:pt x="120" y="148"/>
                  <a:pt x="115" y="133"/>
                </a:cubicBezTo>
                <a:close/>
                <a:moveTo>
                  <a:pt x="116" y="265"/>
                </a:moveTo>
                <a:cubicBezTo>
                  <a:pt x="116" y="265"/>
                  <a:pt x="116" y="265"/>
                  <a:pt x="116" y="265"/>
                </a:cubicBezTo>
                <a:cubicBezTo>
                  <a:pt x="121" y="253"/>
                  <a:pt x="135" y="251"/>
                  <a:pt x="143" y="242"/>
                </a:cubicBezTo>
                <a:cubicBezTo>
                  <a:pt x="129" y="242"/>
                  <a:pt x="124" y="235"/>
                  <a:pt x="122" y="225"/>
                </a:cubicBezTo>
                <a:cubicBezTo>
                  <a:pt x="141" y="200"/>
                  <a:pt x="152" y="171"/>
                  <a:pt x="170" y="154"/>
                </a:cubicBezTo>
                <a:cubicBezTo>
                  <a:pt x="177" y="156"/>
                  <a:pt x="180" y="162"/>
                  <a:pt x="184" y="167"/>
                </a:cubicBezTo>
                <a:cubicBezTo>
                  <a:pt x="179" y="154"/>
                  <a:pt x="181" y="147"/>
                  <a:pt x="187" y="133"/>
                </a:cubicBezTo>
                <a:cubicBezTo>
                  <a:pt x="174" y="128"/>
                  <a:pt x="183" y="108"/>
                  <a:pt x="181" y="101"/>
                </a:cubicBezTo>
                <a:cubicBezTo>
                  <a:pt x="175" y="110"/>
                  <a:pt x="170" y="95"/>
                  <a:pt x="162" y="97"/>
                </a:cubicBezTo>
                <a:cubicBezTo>
                  <a:pt x="159" y="104"/>
                  <a:pt x="151" y="104"/>
                  <a:pt x="148" y="111"/>
                </a:cubicBezTo>
                <a:cubicBezTo>
                  <a:pt x="157" y="111"/>
                  <a:pt x="162" y="113"/>
                  <a:pt x="160" y="121"/>
                </a:cubicBezTo>
                <a:cubicBezTo>
                  <a:pt x="158" y="134"/>
                  <a:pt x="150" y="140"/>
                  <a:pt x="142" y="145"/>
                </a:cubicBezTo>
                <a:cubicBezTo>
                  <a:pt x="153" y="182"/>
                  <a:pt x="103" y="191"/>
                  <a:pt x="102" y="213"/>
                </a:cubicBezTo>
                <a:cubicBezTo>
                  <a:pt x="103" y="209"/>
                  <a:pt x="109" y="211"/>
                  <a:pt x="114" y="211"/>
                </a:cubicBezTo>
                <a:cubicBezTo>
                  <a:pt x="113" y="217"/>
                  <a:pt x="117" y="219"/>
                  <a:pt x="116" y="224"/>
                </a:cubicBezTo>
                <a:cubicBezTo>
                  <a:pt x="112" y="234"/>
                  <a:pt x="87" y="252"/>
                  <a:pt x="92" y="250"/>
                </a:cubicBezTo>
                <a:cubicBezTo>
                  <a:pt x="105" y="241"/>
                  <a:pt x="113" y="256"/>
                  <a:pt x="116" y="265"/>
                </a:cubicBezTo>
                <a:close/>
                <a:moveTo>
                  <a:pt x="109" y="302"/>
                </a:moveTo>
                <a:cubicBezTo>
                  <a:pt x="109" y="302"/>
                  <a:pt x="109" y="302"/>
                  <a:pt x="109" y="302"/>
                </a:cubicBezTo>
                <a:cubicBezTo>
                  <a:pt x="104" y="301"/>
                  <a:pt x="101" y="303"/>
                  <a:pt x="99" y="307"/>
                </a:cubicBezTo>
                <a:cubicBezTo>
                  <a:pt x="105" y="308"/>
                  <a:pt x="108" y="305"/>
                  <a:pt x="109" y="302"/>
                </a:cubicBezTo>
                <a:close/>
                <a:moveTo>
                  <a:pt x="150" y="299"/>
                </a:moveTo>
                <a:cubicBezTo>
                  <a:pt x="150" y="299"/>
                  <a:pt x="150" y="299"/>
                  <a:pt x="150" y="299"/>
                </a:cubicBezTo>
                <a:cubicBezTo>
                  <a:pt x="143" y="300"/>
                  <a:pt x="127" y="308"/>
                  <a:pt x="133" y="313"/>
                </a:cubicBezTo>
                <a:cubicBezTo>
                  <a:pt x="135" y="304"/>
                  <a:pt x="147" y="307"/>
                  <a:pt x="150" y="299"/>
                </a:cubicBezTo>
                <a:close/>
                <a:moveTo>
                  <a:pt x="155" y="249"/>
                </a:moveTo>
                <a:cubicBezTo>
                  <a:pt x="155" y="249"/>
                  <a:pt x="155" y="249"/>
                  <a:pt x="155" y="249"/>
                </a:cubicBezTo>
                <a:cubicBezTo>
                  <a:pt x="155" y="253"/>
                  <a:pt x="153" y="258"/>
                  <a:pt x="157" y="259"/>
                </a:cubicBezTo>
                <a:cubicBezTo>
                  <a:pt x="158" y="257"/>
                  <a:pt x="160" y="256"/>
                  <a:pt x="163" y="257"/>
                </a:cubicBezTo>
                <a:cubicBezTo>
                  <a:pt x="166" y="249"/>
                  <a:pt x="151" y="242"/>
                  <a:pt x="148" y="249"/>
                </a:cubicBezTo>
                <a:cubicBezTo>
                  <a:pt x="151" y="249"/>
                  <a:pt x="153" y="249"/>
                  <a:pt x="155" y="249"/>
                </a:cubicBezTo>
                <a:close/>
                <a:moveTo>
                  <a:pt x="179" y="223"/>
                </a:moveTo>
                <a:cubicBezTo>
                  <a:pt x="179" y="223"/>
                  <a:pt x="179" y="223"/>
                  <a:pt x="179" y="223"/>
                </a:cubicBezTo>
                <a:cubicBezTo>
                  <a:pt x="178" y="212"/>
                  <a:pt x="183" y="195"/>
                  <a:pt x="172" y="192"/>
                </a:cubicBezTo>
                <a:cubicBezTo>
                  <a:pt x="164" y="201"/>
                  <a:pt x="154" y="209"/>
                  <a:pt x="151" y="224"/>
                </a:cubicBezTo>
                <a:cubicBezTo>
                  <a:pt x="161" y="224"/>
                  <a:pt x="173" y="228"/>
                  <a:pt x="179" y="223"/>
                </a:cubicBezTo>
                <a:close/>
                <a:moveTo>
                  <a:pt x="190" y="315"/>
                </a:moveTo>
                <a:cubicBezTo>
                  <a:pt x="190" y="315"/>
                  <a:pt x="190" y="315"/>
                  <a:pt x="190" y="315"/>
                </a:cubicBezTo>
                <a:cubicBezTo>
                  <a:pt x="193" y="306"/>
                  <a:pt x="198" y="297"/>
                  <a:pt x="201" y="288"/>
                </a:cubicBezTo>
                <a:cubicBezTo>
                  <a:pt x="187" y="298"/>
                  <a:pt x="171" y="307"/>
                  <a:pt x="161" y="322"/>
                </a:cubicBezTo>
                <a:cubicBezTo>
                  <a:pt x="173" y="323"/>
                  <a:pt x="179" y="317"/>
                  <a:pt x="190" y="315"/>
                </a:cubicBezTo>
                <a:close/>
                <a:moveTo>
                  <a:pt x="216" y="58"/>
                </a:moveTo>
                <a:cubicBezTo>
                  <a:pt x="216" y="58"/>
                  <a:pt x="216" y="58"/>
                  <a:pt x="216" y="58"/>
                </a:cubicBezTo>
                <a:cubicBezTo>
                  <a:pt x="210" y="58"/>
                  <a:pt x="197" y="69"/>
                  <a:pt x="202" y="72"/>
                </a:cubicBezTo>
                <a:cubicBezTo>
                  <a:pt x="214" y="67"/>
                  <a:pt x="234" y="31"/>
                  <a:pt x="216" y="58"/>
                </a:cubicBezTo>
                <a:close/>
                <a:moveTo>
                  <a:pt x="200" y="232"/>
                </a:moveTo>
                <a:cubicBezTo>
                  <a:pt x="200" y="232"/>
                  <a:pt x="200" y="232"/>
                  <a:pt x="200" y="232"/>
                </a:cubicBezTo>
                <a:cubicBezTo>
                  <a:pt x="189" y="240"/>
                  <a:pt x="192" y="259"/>
                  <a:pt x="188" y="268"/>
                </a:cubicBezTo>
                <a:cubicBezTo>
                  <a:pt x="200" y="262"/>
                  <a:pt x="215" y="241"/>
                  <a:pt x="200" y="232"/>
                </a:cubicBezTo>
                <a:close/>
                <a:moveTo>
                  <a:pt x="293" y="71"/>
                </a:moveTo>
                <a:cubicBezTo>
                  <a:pt x="293" y="71"/>
                  <a:pt x="293" y="71"/>
                  <a:pt x="293" y="71"/>
                </a:cubicBezTo>
                <a:cubicBezTo>
                  <a:pt x="298" y="99"/>
                  <a:pt x="272" y="112"/>
                  <a:pt x="257" y="127"/>
                </a:cubicBezTo>
                <a:cubicBezTo>
                  <a:pt x="240" y="143"/>
                  <a:pt x="224" y="161"/>
                  <a:pt x="214" y="183"/>
                </a:cubicBezTo>
                <a:cubicBezTo>
                  <a:pt x="237" y="180"/>
                  <a:pt x="245" y="157"/>
                  <a:pt x="258" y="143"/>
                </a:cubicBezTo>
                <a:cubicBezTo>
                  <a:pt x="272" y="128"/>
                  <a:pt x="290" y="119"/>
                  <a:pt x="303" y="103"/>
                </a:cubicBezTo>
                <a:cubicBezTo>
                  <a:pt x="313" y="58"/>
                  <a:pt x="302" y="31"/>
                  <a:pt x="256" y="33"/>
                </a:cubicBezTo>
                <a:cubicBezTo>
                  <a:pt x="251" y="40"/>
                  <a:pt x="240" y="58"/>
                  <a:pt x="244" y="63"/>
                </a:cubicBezTo>
                <a:cubicBezTo>
                  <a:pt x="252" y="53"/>
                  <a:pt x="259" y="41"/>
                  <a:pt x="277" y="41"/>
                </a:cubicBezTo>
                <a:cubicBezTo>
                  <a:pt x="280" y="52"/>
                  <a:pt x="280" y="52"/>
                  <a:pt x="281" y="60"/>
                </a:cubicBezTo>
                <a:cubicBezTo>
                  <a:pt x="251" y="89"/>
                  <a:pt x="215" y="109"/>
                  <a:pt x="198" y="153"/>
                </a:cubicBezTo>
                <a:cubicBezTo>
                  <a:pt x="239" y="136"/>
                  <a:pt x="243" y="77"/>
                  <a:pt x="293" y="71"/>
                </a:cubicBezTo>
                <a:close/>
                <a:moveTo>
                  <a:pt x="212" y="208"/>
                </a:moveTo>
                <a:cubicBezTo>
                  <a:pt x="212" y="208"/>
                  <a:pt x="212" y="208"/>
                  <a:pt x="212" y="208"/>
                </a:cubicBezTo>
                <a:cubicBezTo>
                  <a:pt x="207" y="207"/>
                  <a:pt x="205" y="205"/>
                  <a:pt x="203" y="204"/>
                </a:cubicBezTo>
                <a:cubicBezTo>
                  <a:pt x="204" y="208"/>
                  <a:pt x="198" y="219"/>
                  <a:pt x="204" y="219"/>
                </a:cubicBezTo>
                <a:cubicBezTo>
                  <a:pt x="206" y="215"/>
                  <a:pt x="210" y="212"/>
                  <a:pt x="212" y="208"/>
                </a:cubicBezTo>
                <a:close/>
                <a:moveTo>
                  <a:pt x="287" y="202"/>
                </a:moveTo>
                <a:cubicBezTo>
                  <a:pt x="287" y="202"/>
                  <a:pt x="287" y="202"/>
                  <a:pt x="287" y="202"/>
                </a:cubicBezTo>
                <a:cubicBezTo>
                  <a:pt x="292" y="202"/>
                  <a:pt x="296" y="203"/>
                  <a:pt x="300" y="203"/>
                </a:cubicBezTo>
                <a:cubicBezTo>
                  <a:pt x="299" y="195"/>
                  <a:pt x="300" y="186"/>
                  <a:pt x="296" y="181"/>
                </a:cubicBezTo>
                <a:cubicBezTo>
                  <a:pt x="268" y="206"/>
                  <a:pt x="242" y="234"/>
                  <a:pt x="216" y="261"/>
                </a:cubicBezTo>
                <a:cubicBezTo>
                  <a:pt x="216" y="265"/>
                  <a:pt x="215" y="270"/>
                  <a:pt x="219" y="271"/>
                </a:cubicBezTo>
                <a:cubicBezTo>
                  <a:pt x="236" y="242"/>
                  <a:pt x="265" y="225"/>
                  <a:pt x="287" y="202"/>
                </a:cubicBezTo>
                <a:close/>
                <a:moveTo>
                  <a:pt x="288" y="161"/>
                </a:moveTo>
                <a:cubicBezTo>
                  <a:pt x="288" y="161"/>
                  <a:pt x="288" y="161"/>
                  <a:pt x="288" y="161"/>
                </a:cubicBezTo>
                <a:cubicBezTo>
                  <a:pt x="290" y="160"/>
                  <a:pt x="295" y="163"/>
                  <a:pt x="297" y="162"/>
                </a:cubicBezTo>
                <a:cubicBezTo>
                  <a:pt x="296" y="154"/>
                  <a:pt x="303" y="140"/>
                  <a:pt x="296" y="137"/>
                </a:cubicBezTo>
                <a:cubicBezTo>
                  <a:pt x="276" y="164"/>
                  <a:pt x="238" y="188"/>
                  <a:pt x="230" y="219"/>
                </a:cubicBezTo>
                <a:cubicBezTo>
                  <a:pt x="248" y="201"/>
                  <a:pt x="263" y="175"/>
                  <a:pt x="288" y="161"/>
                </a:cubicBezTo>
                <a:close/>
                <a:moveTo>
                  <a:pt x="237" y="410"/>
                </a:moveTo>
                <a:cubicBezTo>
                  <a:pt x="237" y="410"/>
                  <a:pt x="237" y="410"/>
                  <a:pt x="237" y="410"/>
                </a:cubicBezTo>
                <a:cubicBezTo>
                  <a:pt x="238" y="406"/>
                  <a:pt x="238" y="402"/>
                  <a:pt x="238" y="398"/>
                </a:cubicBezTo>
                <a:cubicBezTo>
                  <a:pt x="234" y="399"/>
                  <a:pt x="223" y="393"/>
                  <a:pt x="223" y="400"/>
                </a:cubicBezTo>
                <a:cubicBezTo>
                  <a:pt x="228" y="403"/>
                  <a:pt x="231" y="408"/>
                  <a:pt x="237" y="410"/>
                </a:cubicBezTo>
                <a:close/>
                <a:moveTo>
                  <a:pt x="273" y="298"/>
                </a:moveTo>
                <a:cubicBezTo>
                  <a:pt x="273" y="298"/>
                  <a:pt x="273" y="298"/>
                  <a:pt x="273" y="298"/>
                </a:cubicBezTo>
                <a:cubicBezTo>
                  <a:pt x="262" y="316"/>
                  <a:pt x="230" y="326"/>
                  <a:pt x="231" y="347"/>
                </a:cubicBezTo>
                <a:cubicBezTo>
                  <a:pt x="246" y="334"/>
                  <a:pt x="278" y="324"/>
                  <a:pt x="273" y="298"/>
                </a:cubicBezTo>
                <a:close/>
                <a:moveTo>
                  <a:pt x="249" y="286"/>
                </a:moveTo>
                <a:cubicBezTo>
                  <a:pt x="249" y="286"/>
                  <a:pt x="249" y="286"/>
                  <a:pt x="249" y="286"/>
                </a:cubicBezTo>
                <a:cubicBezTo>
                  <a:pt x="271" y="279"/>
                  <a:pt x="280" y="257"/>
                  <a:pt x="302" y="250"/>
                </a:cubicBezTo>
                <a:cubicBezTo>
                  <a:pt x="300" y="242"/>
                  <a:pt x="300" y="232"/>
                  <a:pt x="295" y="228"/>
                </a:cubicBezTo>
                <a:cubicBezTo>
                  <a:pt x="281" y="251"/>
                  <a:pt x="257" y="260"/>
                  <a:pt x="240" y="279"/>
                </a:cubicBezTo>
                <a:cubicBezTo>
                  <a:pt x="243" y="281"/>
                  <a:pt x="247" y="283"/>
                  <a:pt x="249" y="286"/>
                </a:cubicBezTo>
                <a:close/>
                <a:moveTo>
                  <a:pt x="291" y="334"/>
                </a:moveTo>
                <a:cubicBezTo>
                  <a:pt x="291" y="334"/>
                  <a:pt x="291" y="334"/>
                  <a:pt x="291" y="334"/>
                </a:cubicBezTo>
                <a:cubicBezTo>
                  <a:pt x="268" y="335"/>
                  <a:pt x="252" y="362"/>
                  <a:pt x="247" y="374"/>
                </a:cubicBezTo>
                <a:cubicBezTo>
                  <a:pt x="260" y="358"/>
                  <a:pt x="282" y="354"/>
                  <a:pt x="291" y="334"/>
                </a:cubicBezTo>
                <a:close/>
                <a:moveTo>
                  <a:pt x="331" y="272"/>
                </a:moveTo>
                <a:cubicBezTo>
                  <a:pt x="331" y="272"/>
                  <a:pt x="331" y="272"/>
                  <a:pt x="331" y="272"/>
                </a:cubicBezTo>
                <a:cubicBezTo>
                  <a:pt x="322" y="273"/>
                  <a:pt x="326" y="263"/>
                  <a:pt x="316" y="264"/>
                </a:cubicBezTo>
                <a:cubicBezTo>
                  <a:pt x="310" y="274"/>
                  <a:pt x="293" y="289"/>
                  <a:pt x="297" y="300"/>
                </a:cubicBezTo>
                <a:cubicBezTo>
                  <a:pt x="307" y="289"/>
                  <a:pt x="323" y="285"/>
                  <a:pt x="331" y="272"/>
                </a:cubicBezTo>
                <a:close/>
              </a:path>
            </a:pathLst>
          </a:custGeom>
          <a:solidFill>
            <a:srgbClr val="EDB2D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3680488863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4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3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3"/>
      <p:bldP grpId="0" spid="54"/>
      <p:bldP grpId="0" spid="55"/>
      <p:bldP grpId="0" spid="56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9" name="Group 29">
            <a:extLst>
              <a:ext uri="{FF2B5EF4-FFF2-40B4-BE49-F238E27FC236}">
                <a16:creationId xmlns:a16="http://schemas.microsoft.com/office/drawing/2014/main" id="{B0D573D9-8916-4652-8FF4-18DB8DAFA12B}"/>
              </a:ext>
            </a:extLst>
          </p:cNvPr>
          <p:cNvGrpSpPr>
            <a:grpSpLocks noChangeAspect="1"/>
          </p:cNvGrpSpPr>
          <p:nvPr/>
        </p:nvGrpSpPr>
        <p:grpSpPr>
          <a:xfrm>
            <a:off x="1452564" y="2009778"/>
            <a:ext cx="1597371" cy="1485899"/>
            <a:chOff x="2883" y="2058"/>
            <a:chExt cx="1390" cy="1293"/>
          </a:xfrm>
          <a:solidFill>
            <a:schemeClr val="bg1"/>
          </a:solidFill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485354F-0DF4-4F16-97B5-3B8964EF61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3" y="2066"/>
              <a:ext cx="1304" cy="1020"/>
            </a:xfrm>
            <a:custGeom>
              <a:gdLst>
                <a:gd fmla="*/ 485 w 486" name="T0"/>
                <a:gd fmla="*/ 308 h 380" name="T1"/>
                <a:gd fmla="*/ 457 w 486" name="T2"/>
                <a:gd fmla="*/ 226 h 380" name="T3"/>
                <a:gd fmla="*/ 451 w 486" name="T4"/>
                <a:gd fmla="*/ 221 h 380" name="T5"/>
                <a:gd fmla="*/ 451 w 486" name="T6"/>
                <a:gd fmla="*/ 215 h 380" name="T7"/>
                <a:gd fmla="*/ 448 w 486" name="T8"/>
                <a:gd fmla="*/ 209 h 380" name="T9"/>
                <a:gd fmla="*/ 417 w 486" name="T10"/>
                <a:gd fmla="*/ 143 h 380" name="T11"/>
                <a:gd fmla="*/ 414 w 486" name="T12"/>
                <a:gd fmla="*/ 139 h 380" name="T13"/>
                <a:gd fmla="*/ 403 w 486" name="T14"/>
                <a:gd fmla="*/ 135 h 380" name="T15"/>
                <a:gd fmla="*/ 403 w 486" name="T16"/>
                <a:gd fmla="*/ 134 h 380" name="T17"/>
                <a:gd fmla="*/ 392 w 486" name="T18"/>
                <a:gd fmla="*/ 118 h 380" name="T19"/>
                <a:gd fmla="*/ 287 w 486" name="T20"/>
                <a:gd fmla="*/ 48 h 380" name="T21"/>
                <a:gd fmla="*/ 221 w 486" name="T22"/>
                <a:gd fmla="*/ 5 h 380" name="T23"/>
                <a:gd fmla="*/ 209 w 486" name="T24"/>
                <a:gd fmla="*/ 19 h 380" name="T25"/>
                <a:gd fmla="*/ 205 w 486" name="T26"/>
                <a:gd fmla="*/ 26 h 380" name="T27"/>
                <a:gd fmla="*/ 205 w 486" name="T28"/>
                <a:gd fmla="*/ 31 h 380" name="T29"/>
                <a:gd fmla="*/ 202 w 486" name="T30"/>
                <a:gd fmla="*/ 34 h 380" name="T31"/>
                <a:gd fmla="*/ 188 w 486" name="T32"/>
                <a:gd fmla="*/ 65 h 380" name="T33"/>
                <a:gd fmla="*/ 188 w 486" name="T34"/>
                <a:gd fmla="*/ 68 h 380" name="T35"/>
                <a:gd fmla="*/ 166 w 486" name="T36"/>
                <a:gd fmla="*/ 109 h 380" name="T37"/>
                <a:gd fmla="*/ 142 w 486" name="T38"/>
                <a:gd fmla="*/ 158 h 380" name="T39"/>
                <a:gd fmla="*/ 118 w 486" name="T40"/>
                <a:gd fmla="*/ 183 h 380" name="T41"/>
                <a:gd fmla="*/ 119 w 486" name="T42"/>
                <a:gd fmla="*/ 197 h 380" name="T43"/>
                <a:gd fmla="*/ 125 w 486" name="T44"/>
                <a:gd fmla="*/ 203 h 380" name="T45"/>
                <a:gd fmla="*/ 130 w 486" name="T46"/>
                <a:gd fmla="*/ 207 h 380" name="T47"/>
                <a:gd fmla="*/ 123 w 486" name="T48"/>
                <a:gd fmla="*/ 218 h 380" name="T49"/>
                <a:gd fmla="*/ 125 w 486" name="T50"/>
                <a:gd fmla="*/ 223 h 380" name="T51"/>
                <a:gd fmla="*/ 126 w 486" name="T52"/>
                <a:gd fmla="*/ 226 h 380" name="T53"/>
                <a:gd fmla="*/ 130 w 486" name="T54"/>
                <a:gd fmla="*/ 234 h 380" name="T55"/>
                <a:gd fmla="*/ 139 w 486" name="T56"/>
                <a:gd fmla="*/ 239 h 380" name="T57"/>
                <a:gd fmla="*/ 159 w 486" name="T58"/>
                <a:gd fmla="*/ 239 h 380" name="T59"/>
                <a:gd fmla="*/ 208 w 486" name="T60"/>
                <a:gd fmla="*/ 241 h 380" name="T61"/>
                <a:gd fmla="*/ 309 w 486" name="T62"/>
                <a:gd fmla="*/ 234 h 380" name="T63"/>
                <a:gd fmla="*/ 309 w 486" name="T64"/>
                <a:gd fmla="*/ 234 h 380" name="T65"/>
                <a:gd fmla="*/ 173 w 486" name="T66"/>
                <a:gd fmla="*/ 352 h 380" name="T67"/>
                <a:gd fmla="*/ 21 w 486" name="T68"/>
                <a:gd fmla="*/ 261 h 380" name="T69"/>
                <a:gd fmla="*/ 8 w 486" name="T70"/>
                <a:gd fmla="*/ 274 h 380" name="T71"/>
                <a:gd fmla="*/ 183 w 486" name="T72"/>
                <a:gd fmla="*/ 373 h 380" name="T73"/>
                <a:gd fmla="*/ 312 w 486" name="T74"/>
                <a:gd fmla="*/ 259 h 380" name="T75"/>
                <a:gd fmla="*/ 331 w 486" name="T76"/>
                <a:gd fmla="*/ 317 h 380" name="T77"/>
                <a:gd fmla="*/ 329 w 486" name="T78"/>
                <a:gd fmla="*/ 322 h 380" name="T79"/>
                <a:gd fmla="*/ 339 w 486" name="T80"/>
                <a:gd fmla="*/ 359 h 380" name="T81"/>
                <a:gd fmla="*/ 339 w 486" name="T82"/>
                <a:gd fmla="*/ 368 h 380" name="T83"/>
                <a:gd fmla="*/ 349 w 486" name="T84"/>
                <a:gd fmla="*/ 377 h 380" name="T85"/>
                <a:gd fmla="*/ 374 w 486" name="T86"/>
                <a:gd fmla="*/ 374 h 380" name="T87"/>
                <a:gd fmla="*/ 379 w 486" name="T88"/>
                <a:gd fmla="*/ 376 h 380" name="T89"/>
                <a:gd fmla="*/ 433 w 486" name="T90"/>
                <a:gd fmla="*/ 369 h 380" name="T91"/>
                <a:gd fmla="*/ 442 w 486" name="T92"/>
                <a:gd fmla="*/ 370 h 380" name="T93"/>
                <a:gd fmla="*/ 451 w 486" name="T94"/>
                <a:gd fmla="*/ 365 h 380" name="T95"/>
                <a:gd fmla="*/ 460 w 486" name="T96"/>
                <a:gd fmla="*/ 363 h 380" name="T97"/>
                <a:gd fmla="*/ 466 w 486" name="T98"/>
                <a:gd fmla="*/ 358 h 380" name="T99"/>
                <a:gd fmla="*/ 472 w 486" name="T100"/>
                <a:gd fmla="*/ 352 h 380" name="T101"/>
                <a:gd fmla="*/ 485 w 486" name="T102"/>
                <a:gd fmla="*/ 323 h 380" name="T103"/>
                <a:gd fmla="*/ 483 w 486" name="T104"/>
                <a:gd fmla="*/ 317 h 380" name="T105"/>
                <a:gd fmla="*/ 485 w 486" name="T106"/>
                <a:gd fmla="*/ 308 h 380" name="T107"/>
                <a:gd fmla="*/ 325 w 486" name="T108"/>
                <a:gd fmla="*/ 140 h 380" name="T109"/>
                <a:gd fmla="*/ 311 w 486" name="T110"/>
                <a:gd fmla="*/ 183 h 380" name="T111"/>
                <a:gd fmla="*/ 325 w 486" name="T112"/>
                <a:gd fmla="*/ 140 h 38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80" w="486">
                  <a:moveTo>
                    <a:pt x="485" y="308"/>
                  </a:moveTo>
                  <a:cubicBezTo>
                    <a:pt x="478" y="280"/>
                    <a:pt x="470" y="252"/>
                    <a:pt x="457" y="226"/>
                  </a:cubicBezTo>
                  <a:cubicBezTo>
                    <a:pt x="456" y="223"/>
                    <a:pt x="454" y="222"/>
                    <a:pt x="451" y="221"/>
                  </a:cubicBezTo>
                  <a:cubicBezTo>
                    <a:pt x="452" y="219"/>
                    <a:pt x="452" y="217"/>
                    <a:pt x="451" y="215"/>
                  </a:cubicBezTo>
                  <a:cubicBezTo>
                    <a:pt x="450" y="213"/>
                    <a:pt x="449" y="211"/>
                    <a:pt x="448" y="209"/>
                  </a:cubicBezTo>
                  <a:cubicBezTo>
                    <a:pt x="441" y="185"/>
                    <a:pt x="434" y="161"/>
                    <a:pt x="417" y="143"/>
                  </a:cubicBezTo>
                  <a:cubicBezTo>
                    <a:pt x="416" y="142"/>
                    <a:pt x="415" y="140"/>
                    <a:pt x="414" y="139"/>
                  </a:cubicBezTo>
                  <a:cubicBezTo>
                    <a:pt x="412" y="135"/>
                    <a:pt x="407" y="134"/>
                    <a:pt x="403" y="135"/>
                  </a:cubicBezTo>
                  <a:cubicBezTo>
                    <a:pt x="403" y="134"/>
                    <a:pt x="403" y="134"/>
                    <a:pt x="403" y="134"/>
                  </a:cubicBezTo>
                  <a:cubicBezTo>
                    <a:pt x="400" y="128"/>
                    <a:pt x="396" y="123"/>
                    <a:pt x="392" y="118"/>
                  </a:cubicBezTo>
                  <a:cubicBezTo>
                    <a:pt x="368" y="84"/>
                    <a:pt x="324" y="61"/>
                    <a:pt x="287" y="48"/>
                  </a:cubicBezTo>
                  <a:cubicBezTo>
                    <a:pt x="266" y="33"/>
                    <a:pt x="244" y="18"/>
                    <a:pt x="221" y="5"/>
                  </a:cubicBezTo>
                  <a:cubicBezTo>
                    <a:pt x="213" y="0"/>
                    <a:pt x="203" y="11"/>
                    <a:pt x="209" y="19"/>
                  </a:cubicBezTo>
                  <a:cubicBezTo>
                    <a:pt x="207" y="20"/>
                    <a:pt x="205" y="23"/>
                    <a:pt x="205" y="26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4" y="31"/>
                    <a:pt x="203" y="32"/>
                    <a:pt x="202" y="34"/>
                  </a:cubicBezTo>
                  <a:cubicBezTo>
                    <a:pt x="195" y="44"/>
                    <a:pt x="191" y="53"/>
                    <a:pt x="188" y="65"/>
                  </a:cubicBezTo>
                  <a:cubicBezTo>
                    <a:pt x="188" y="66"/>
                    <a:pt x="188" y="67"/>
                    <a:pt x="188" y="68"/>
                  </a:cubicBezTo>
                  <a:cubicBezTo>
                    <a:pt x="179" y="80"/>
                    <a:pt x="172" y="94"/>
                    <a:pt x="166" y="109"/>
                  </a:cubicBezTo>
                  <a:cubicBezTo>
                    <a:pt x="156" y="124"/>
                    <a:pt x="148" y="140"/>
                    <a:pt x="142" y="158"/>
                  </a:cubicBezTo>
                  <a:cubicBezTo>
                    <a:pt x="134" y="166"/>
                    <a:pt x="126" y="174"/>
                    <a:pt x="118" y="183"/>
                  </a:cubicBezTo>
                  <a:cubicBezTo>
                    <a:pt x="114" y="187"/>
                    <a:pt x="115" y="194"/>
                    <a:pt x="119" y="197"/>
                  </a:cubicBezTo>
                  <a:cubicBezTo>
                    <a:pt x="120" y="200"/>
                    <a:pt x="122" y="202"/>
                    <a:pt x="125" y="203"/>
                  </a:cubicBezTo>
                  <a:cubicBezTo>
                    <a:pt x="126" y="205"/>
                    <a:pt x="128" y="206"/>
                    <a:pt x="130" y="207"/>
                  </a:cubicBezTo>
                  <a:cubicBezTo>
                    <a:pt x="126" y="208"/>
                    <a:pt x="122" y="212"/>
                    <a:pt x="123" y="218"/>
                  </a:cubicBezTo>
                  <a:cubicBezTo>
                    <a:pt x="123" y="219"/>
                    <a:pt x="124" y="221"/>
                    <a:pt x="125" y="223"/>
                  </a:cubicBezTo>
                  <a:cubicBezTo>
                    <a:pt x="125" y="224"/>
                    <a:pt x="125" y="225"/>
                    <a:pt x="126" y="226"/>
                  </a:cubicBezTo>
                  <a:cubicBezTo>
                    <a:pt x="128" y="229"/>
                    <a:pt x="129" y="231"/>
                    <a:pt x="130" y="234"/>
                  </a:cubicBezTo>
                  <a:cubicBezTo>
                    <a:pt x="132" y="237"/>
                    <a:pt x="136" y="239"/>
                    <a:pt x="139" y="239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75" y="242"/>
                    <a:pt x="192" y="243"/>
                    <a:pt x="208" y="241"/>
                  </a:cubicBezTo>
                  <a:cubicBezTo>
                    <a:pt x="241" y="244"/>
                    <a:pt x="276" y="241"/>
                    <a:pt x="309" y="234"/>
                  </a:cubicBezTo>
                  <a:cubicBezTo>
                    <a:pt x="309" y="234"/>
                    <a:pt x="309" y="234"/>
                    <a:pt x="309" y="234"/>
                  </a:cubicBezTo>
                  <a:cubicBezTo>
                    <a:pt x="268" y="275"/>
                    <a:pt x="242" y="364"/>
                    <a:pt x="173" y="352"/>
                  </a:cubicBezTo>
                  <a:cubicBezTo>
                    <a:pt x="117" y="342"/>
                    <a:pt x="56" y="305"/>
                    <a:pt x="21" y="261"/>
                  </a:cubicBezTo>
                  <a:cubicBezTo>
                    <a:pt x="14" y="251"/>
                    <a:pt x="0" y="265"/>
                    <a:pt x="8" y="274"/>
                  </a:cubicBezTo>
                  <a:cubicBezTo>
                    <a:pt x="47" y="324"/>
                    <a:pt x="119" y="366"/>
                    <a:pt x="183" y="373"/>
                  </a:cubicBezTo>
                  <a:cubicBezTo>
                    <a:pt x="250" y="380"/>
                    <a:pt x="275" y="305"/>
                    <a:pt x="312" y="259"/>
                  </a:cubicBezTo>
                  <a:cubicBezTo>
                    <a:pt x="317" y="278"/>
                    <a:pt x="324" y="298"/>
                    <a:pt x="331" y="317"/>
                  </a:cubicBezTo>
                  <a:cubicBezTo>
                    <a:pt x="330" y="318"/>
                    <a:pt x="329" y="320"/>
                    <a:pt x="329" y="322"/>
                  </a:cubicBezTo>
                  <a:cubicBezTo>
                    <a:pt x="331" y="335"/>
                    <a:pt x="335" y="347"/>
                    <a:pt x="339" y="359"/>
                  </a:cubicBezTo>
                  <a:cubicBezTo>
                    <a:pt x="339" y="362"/>
                    <a:pt x="339" y="365"/>
                    <a:pt x="339" y="368"/>
                  </a:cubicBezTo>
                  <a:cubicBezTo>
                    <a:pt x="339" y="373"/>
                    <a:pt x="344" y="377"/>
                    <a:pt x="349" y="377"/>
                  </a:cubicBezTo>
                  <a:cubicBezTo>
                    <a:pt x="357" y="377"/>
                    <a:pt x="365" y="376"/>
                    <a:pt x="374" y="374"/>
                  </a:cubicBezTo>
                  <a:cubicBezTo>
                    <a:pt x="375" y="375"/>
                    <a:pt x="377" y="376"/>
                    <a:pt x="379" y="376"/>
                  </a:cubicBezTo>
                  <a:cubicBezTo>
                    <a:pt x="397" y="376"/>
                    <a:pt x="416" y="375"/>
                    <a:pt x="433" y="369"/>
                  </a:cubicBezTo>
                  <a:cubicBezTo>
                    <a:pt x="435" y="371"/>
                    <a:pt x="439" y="371"/>
                    <a:pt x="442" y="370"/>
                  </a:cubicBezTo>
                  <a:cubicBezTo>
                    <a:pt x="445" y="368"/>
                    <a:pt x="448" y="367"/>
                    <a:pt x="451" y="365"/>
                  </a:cubicBezTo>
                  <a:cubicBezTo>
                    <a:pt x="454" y="366"/>
                    <a:pt x="457" y="366"/>
                    <a:pt x="460" y="363"/>
                  </a:cubicBezTo>
                  <a:cubicBezTo>
                    <a:pt x="462" y="362"/>
                    <a:pt x="464" y="360"/>
                    <a:pt x="466" y="358"/>
                  </a:cubicBezTo>
                  <a:cubicBezTo>
                    <a:pt x="469" y="357"/>
                    <a:pt x="471" y="355"/>
                    <a:pt x="472" y="352"/>
                  </a:cubicBezTo>
                  <a:cubicBezTo>
                    <a:pt x="482" y="344"/>
                    <a:pt x="485" y="336"/>
                    <a:pt x="485" y="323"/>
                  </a:cubicBezTo>
                  <a:cubicBezTo>
                    <a:pt x="485" y="320"/>
                    <a:pt x="484" y="318"/>
                    <a:pt x="483" y="317"/>
                  </a:cubicBezTo>
                  <a:cubicBezTo>
                    <a:pt x="485" y="315"/>
                    <a:pt x="486" y="312"/>
                    <a:pt x="485" y="308"/>
                  </a:cubicBezTo>
                  <a:close/>
                  <a:moveTo>
                    <a:pt x="325" y="140"/>
                  </a:moveTo>
                  <a:cubicBezTo>
                    <a:pt x="321" y="155"/>
                    <a:pt x="317" y="170"/>
                    <a:pt x="311" y="183"/>
                  </a:cubicBezTo>
                  <a:cubicBezTo>
                    <a:pt x="317" y="169"/>
                    <a:pt x="321" y="155"/>
                    <a:pt x="325" y="140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8BA705B-84E5-414F-8D10-2EE6AD18B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6" y="2058"/>
              <a:ext cx="1387" cy="1293"/>
            </a:xfrm>
            <a:custGeom>
              <a:gdLst>
                <a:gd fmla="*/ 431 w 517" name="T0"/>
                <a:gd fmla="*/ 155 h 482" name="T1"/>
                <a:gd fmla="*/ 213 w 517" name="T2"/>
                <a:gd fmla="*/ 1 h 482" name="T3"/>
                <a:gd fmla="*/ 107 w 517" name="T4"/>
                <a:gd fmla="*/ 190 h 482" name="T5"/>
                <a:gd fmla="*/ 110 w 517" name="T6"/>
                <a:gd fmla="*/ 201 h 482" name="T7"/>
                <a:gd fmla="*/ 10 w 517" name="T8"/>
                <a:gd fmla="*/ 243 h 482" name="T9"/>
                <a:gd fmla="*/ 0 w 517" name="T10"/>
                <a:gd fmla="*/ 251 h 482" name="T11"/>
                <a:gd fmla="*/ 13 w 517" name="T12"/>
                <a:gd fmla="*/ 467 h 482" name="T13"/>
                <a:gd fmla="*/ 195 w 517" name="T14"/>
                <a:gd fmla="*/ 449 h 482" name="T15"/>
                <a:gd fmla="*/ 336 w 517" name="T16"/>
                <a:gd fmla="*/ 426 h 482" name="T17"/>
                <a:gd fmla="*/ 430 w 517" name="T18"/>
                <a:gd fmla="*/ 381 h 482" name="T19"/>
                <a:gd fmla="*/ 440 w 517" name="T20"/>
                <a:gd fmla="*/ 156 h 482" name="T21"/>
                <a:gd fmla="*/ 484 w 517" name="T22"/>
                <a:gd fmla="*/ 329 h 482" name="T23"/>
                <a:gd fmla="*/ 336 w 517" name="T24"/>
                <a:gd fmla="*/ 288 h 482" name="T25"/>
                <a:gd fmla="*/ 432 w 517" name="T26"/>
                <a:gd fmla="*/ 166 h 482" name="T27"/>
                <a:gd fmla="*/ 115 w 517" name="T28"/>
                <a:gd fmla="*/ 195 h 482" name="T29"/>
                <a:gd fmla="*/ 213 w 517" name="T30"/>
                <a:gd fmla="*/ 11 h 482" name="T31"/>
                <a:gd fmla="*/ 423 w 517" name="T32"/>
                <a:gd fmla="*/ 161 h 482" name="T33"/>
                <a:gd fmla="*/ 321 w 517" name="T34"/>
                <a:gd fmla="*/ 223 h 482" name="T35"/>
                <a:gd fmla="*/ 310 w 517" name="T36"/>
                <a:gd fmla="*/ 219 h 482" name="T37"/>
                <a:gd fmla="*/ 191 w 517" name="T38"/>
                <a:gd fmla="*/ 228 h 482" name="T39"/>
                <a:gd fmla="*/ 122 w 517" name="T40"/>
                <a:gd fmla="*/ 207 h 482" name="T41"/>
                <a:gd fmla="*/ 130 w 517" name="T42"/>
                <a:gd fmla="*/ 240 h 482" name="T43"/>
                <a:gd fmla="*/ 122 w 517" name="T44"/>
                <a:gd fmla="*/ 207 h 482" name="T45"/>
                <a:gd fmla="*/ 252 w 517" name="T46"/>
                <a:gd fmla="*/ 301 h 482" name="T47"/>
                <a:gd fmla="*/ 94 w 517" name="T48"/>
                <a:gd fmla="*/ 314 h 482" name="T49"/>
                <a:gd fmla="*/ 309 w 517" name="T50"/>
                <a:gd fmla="*/ 228 h 482" name="T51"/>
                <a:gd fmla="*/ 12 w 517" name="T52"/>
                <a:gd fmla="*/ 370 h 482" name="T53"/>
                <a:gd fmla="*/ 96 w 517" name="T54"/>
                <a:gd fmla="*/ 326 h 482" name="T55"/>
                <a:gd fmla="*/ 19 w 517" name="T56"/>
                <a:gd fmla="*/ 459 h 482" name="T57"/>
                <a:gd fmla="*/ 289 w 517" name="T58"/>
                <a:gd fmla="*/ 433 h 482" name="T59"/>
                <a:gd fmla="*/ 104 w 517" name="T60"/>
                <a:gd fmla="*/ 459 h 482" name="T61"/>
                <a:gd fmla="*/ 124 w 517" name="T62"/>
                <a:gd fmla="*/ 340 h 482" name="T63"/>
                <a:gd fmla="*/ 236 w 517" name="T64"/>
                <a:gd fmla="*/ 337 h 482" name="T65"/>
                <a:gd fmla="*/ 289 w 517" name="T66"/>
                <a:gd fmla="*/ 433 h 482" name="T67"/>
                <a:gd fmla="*/ 330 w 517" name="T68"/>
                <a:gd fmla="*/ 418 h 482" name="T69"/>
                <a:gd fmla="*/ 248 w 517" name="T70"/>
                <a:gd fmla="*/ 321 h 482" name="T71"/>
                <a:gd fmla="*/ 319 w 517" name="T72"/>
                <a:gd fmla="*/ 316 h 482" name="T73"/>
                <a:gd fmla="*/ 341 w 517" name="T74"/>
                <a:gd fmla="*/ 380 h 482" name="T75"/>
                <a:gd fmla="*/ 335 w 517" name="T76"/>
                <a:gd fmla="*/ 358 h 482" name="T77"/>
                <a:gd fmla="*/ 331 w 517" name="T78"/>
                <a:gd fmla="*/ 300 h 482" name="T79"/>
                <a:gd fmla="*/ 341 w 517" name="T80"/>
                <a:gd fmla="*/ 380 h 48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82" w="517">
                  <a:moveTo>
                    <a:pt x="440" y="156"/>
                  </a:moveTo>
                  <a:cubicBezTo>
                    <a:pt x="439" y="151"/>
                    <a:pt x="432" y="151"/>
                    <a:pt x="431" y="155"/>
                  </a:cubicBezTo>
                  <a:cubicBezTo>
                    <a:pt x="431" y="155"/>
                    <a:pt x="430" y="155"/>
                    <a:pt x="430" y="155"/>
                  </a:cubicBezTo>
                  <a:cubicBezTo>
                    <a:pt x="384" y="81"/>
                    <a:pt x="288" y="38"/>
                    <a:pt x="213" y="1"/>
                  </a:cubicBezTo>
                  <a:cubicBezTo>
                    <a:pt x="211" y="0"/>
                    <a:pt x="208" y="0"/>
                    <a:pt x="207" y="2"/>
                  </a:cubicBezTo>
                  <a:cubicBezTo>
                    <a:pt x="178" y="67"/>
                    <a:pt x="152" y="134"/>
                    <a:pt x="107" y="190"/>
                  </a:cubicBezTo>
                  <a:cubicBezTo>
                    <a:pt x="105" y="193"/>
                    <a:pt x="107" y="196"/>
                    <a:pt x="109" y="197"/>
                  </a:cubicBezTo>
                  <a:cubicBezTo>
                    <a:pt x="109" y="198"/>
                    <a:pt x="109" y="200"/>
                    <a:pt x="110" y="201"/>
                  </a:cubicBezTo>
                  <a:cubicBezTo>
                    <a:pt x="117" y="213"/>
                    <a:pt x="118" y="228"/>
                    <a:pt x="121" y="241"/>
                  </a:cubicBezTo>
                  <a:cubicBezTo>
                    <a:pt x="84" y="243"/>
                    <a:pt x="47" y="243"/>
                    <a:pt x="10" y="243"/>
                  </a:cubicBezTo>
                  <a:cubicBezTo>
                    <a:pt x="8" y="243"/>
                    <a:pt x="6" y="245"/>
                    <a:pt x="6" y="247"/>
                  </a:cubicBezTo>
                  <a:cubicBezTo>
                    <a:pt x="3" y="246"/>
                    <a:pt x="0" y="247"/>
                    <a:pt x="0" y="251"/>
                  </a:cubicBezTo>
                  <a:cubicBezTo>
                    <a:pt x="0" y="296"/>
                    <a:pt x="2" y="341"/>
                    <a:pt x="3" y="386"/>
                  </a:cubicBezTo>
                  <a:cubicBezTo>
                    <a:pt x="3" y="410"/>
                    <a:pt x="2" y="445"/>
                    <a:pt x="13" y="467"/>
                  </a:cubicBezTo>
                  <a:cubicBezTo>
                    <a:pt x="21" y="482"/>
                    <a:pt x="52" y="474"/>
                    <a:pt x="64" y="473"/>
                  </a:cubicBezTo>
                  <a:cubicBezTo>
                    <a:pt x="108" y="470"/>
                    <a:pt x="152" y="458"/>
                    <a:pt x="195" y="449"/>
                  </a:cubicBezTo>
                  <a:cubicBezTo>
                    <a:pt x="230" y="443"/>
                    <a:pt x="263" y="443"/>
                    <a:pt x="297" y="442"/>
                  </a:cubicBezTo>
                  <a:cubicBezTo>
                    <a:pt x="312" y="442"/>
                    <a:pt x="327" y="439"/>
                    <a:pt x="336" y="426"/>
                  </a:cubicBezTo>
                  <a:cubicBezTo>
                    <a:pt x="344" y="416"/>
                    <a:pt x="344" y="402"/>
                    <a:pt x="342" y="389"/>
                  </a:cubicBezTo>
                  <a:cubicBezTo>
                    <a:pt x="371" y="385"/>
                    <a:pt x="401" y="386"/>
                    <a:pt x="430" y="381"/>
                  </a:cubicBezTo>
                  <a:cubicBezTo>
                    <a:pt x="451" y="378"/>
                    <a:pt x="478" y="374"/>
                    <a:pt x="488" y="353"/>
                  </a:cubicBezTo>
                  <a:cubicBezTo>
                    <a:pt x="517" y="288"/>
                    <a:pt x="445" y="220"/>
                    <a:pt x="440" y="156"/>
                  </a:cubicBezTo>
                  <a:close/>
                  <a:moveTo>
                    <a:pt x="432" y="166"/>
                  </a:moveTo>
                  <a:cubicBezTo>
                    <a:pt x="441" y="223"/>
                    <a:pt x="486" y="270"/>
                    <a:pt x="484" y="329"/>
                  </a:cubicBezTo>
                  <a:cubicBezTo>
                    <a:pt x="484" y="335"/>
                    <a:pt x="483" y="340"/>
                    <a:pt x="481" y="345"/>
                  </a:cubicBezTo>
                  <a:cubicBezTo>
                    <a:pt x="444" y="311"/>
                    <a:pt x="387" y="268"/>
                    <a:pt x="336" y="288"/>
                  </a:cubicBezTo>
                  <a:cubicBezTo>
                    <a:pt x="367" y="248"/>
                    <a:pt x="389" y="198"/>
                    <a:pt x="430" y="167"/>
                  </a:cubicBezTo>
                  <a:cubicBezTo>
                    <a:pt x="431" y="167"/>
                    <a:pt x="431" y="166"/>
                    <a:pt x="432" y="166"/>
                  </a:cubicBezTo>
                  <a:close/>
                  <a:moveTo>
                    <a:pt x="119" y="195"/>
                  </a:moveTo>
                  <a:cubicBezTo>
                    <a:pt x="118" y="194"/>
                    <a:pt x="116" y="195"/>
                    <a:pt x="115" y="19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58" y="140"/>
                    <a:pt x="185" y="74"/>
                    <a:pt x="213" y="11"/>
                  </a:cubicBezTo>
                  <a:cubicBezTo>
                    <a:pt x="250" y="30"/>
                    <a:pt x="288" y="49"/>
                    <a:pt x="323" y="71"/>
                  </a:cubicBezTo>
                  <a:cubicBezTo>
                    <a:pt x="361" y="95"/>
                    <a:pt x="399" y="123"/>
                    <a:pt x="423" y="161"/>
                  </a:cubicBezTo>
                  <a:cubicBezTo>
                    <a:pt x="381" y="195"/>
                    <a:pt x="358" y="246"/>
                    <a:pt x="325" y="287"/>
                  </a:cubicBezTo>
                  <a:cubicBezTo>
                    <a:pt x="323" y="266"/>
                    <a:pt x="322" y="245"/>
                    <a:pt x="321" y="223"/>
                  </a:cubicBezTo>
                  <a:cubicBezTo>
                    <a:pt x="321" y="219"/>
                    <a:pt x="316" y="218"/>
                    <a:pt x="314" y="220"/>
                  </a:cubicBezTo>
                  <a:cubicBezTo>
                    <a:pt x="313" y="219"/>
                    <a:pt x="311" y="219"/>
                    <a:pt x="310" y="219"/>
                  </a:cubicBezTo>
                  <a:cubicBezTo>
                    <a:pt x="271" y="227"/>
                    <a:pt x="231" y="233"/>
                    <a:pt x="192" y="236"/>
                  </a:cubicBezTo>
                  <a:cubicBezTo>
                    <a:pt x="194" y="234"/>
                    <a:pt x="194" y="229"/>
                    <a:pt x="191" y="228"/>
                  </a:cubicBezTo>
                  <a:cubicBezTo>
                    <a:pt x="166" y="218"/>
                    <a:pt x="143" y="206"/>
                    <a:pt x="119" y="195"/>
                  </a:cubicBezTo>
                  <a:close/>
                  <a:moveTo>
                    <a:pt x="122" y="207"/>
                  </a:moveTo>
                  <a:cubicBezTo>
                    <a:pt x="144" y="217"/>
                    <a:pt x="165" y="228"/>
                    <a:pt x="188" y="237"/>
                  </a:cubicBezTo>
                  <a:cubicBezTo>
                    <a:pt x="168" y="238"/>
                    <a:pt x="149" y="240"/>
                    <a:pt x="130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28" y="229"/>
                    <a:pt x="126" y="217"/>
                    <a:pt x="122" y="207"/>
                  </a:cubicBezTo>
                  <a:close/>
                  <a:moveTo>
                    <a:pt x="309" y="228"/>
                  </a:moveTo>
                  <a:cubicBezTo>
                    <a:pt x="294" y="255"/>
                    <a:pt x="271" y="277"/>
                    <a:pt x="252" y="301"/>
                  </a:cubicBezTo>
                  <a:cubicBezTo>
                    <a:pt x="234" y="322"/>
                    <a:pt x="221" y="352"/>
                    <a:pt x="190" y="352"/>
                  </a:cubicBezTo>
                  <a:cubicBezTo>
                    <a:pt x="158" y="351"/>
                    <a:pt x="121" y="329"/>
                    <a:pt x="94" y="314"/>
                  </a:cubicBezTo>
                  <a:cubicBezTo>
                    <a:pt x="64" y="298"/>
                    <a:pt x="34" y="279"/>
                    <a:pt x="12" y="252"/>
                  </a:cubicBezTo>
                  <a:cubicBezTo>
                    <a:pt x="112" y="252"/>
                    <a:pt x="211" y="249"/>
                    <a:pt x="309" y="228"/>
                  </a:cubicBezTo>
                  <a:close/>
                  <a:moveTo>
                    <a:pt x="19" y="459"/>
                  </a:moveTo>
                  <a:cubicBezTo>
                    <a:pt x="10" y="433"/>
                    <a:pt x="12" y="397"/>
                    <a:pt x="12" y="370"/>
                  </a:cubicBezTo>
                  <a:cubicBezTo>
                    <a:pt x="11" y="334"/>
                    <a:pt x="10" y="298"/>
                    <a:pt x="9" y="262"/>
                  </a:cubicBezTo>
                  <a:cubicBezTo>
                    <a:pt x="33" y="289"/>
                    <a:pt x="64" y="309"/>
                    <a:pt x="96" y="326"/>
                  </a:cubicBezTo>
                  <a:cubicBezTo>
                    <a:pt x="102" y="329"/>
                    <a:pt x="109" y="332"/>
                    <a:pt x="116" y="336"/>
                  </a:cubicBezTo>
                  <a:cubicBezTo>
                    <a:pt x="78" y="372"/>
                    <a:pt x="47" y="415"/>
                    <a:pt x="19" y="459"/>
                  </a:cubicBezTo>
                  <a:cubicBezTo>
                    <a:pt x="19" y="459"/>
                    <a:pt x="19" y="459"/>
                    <a:pt x="19" y="459"/>
                  </a:cubicBezTo>
                  <a:close/>
                  <a:moveTo>
                    <a:pt x="289" y="433"/>
                  </a:moveTo>
                  <a:cubicBezTo>
                    <a:pt x="265" y="433"/>
                    <a:pt x="241" y="433"/>
                    <a:pt x="217" y="436"/>
                  </a:cubicBezTo>
                  <a:cubicBezTo>
                    <a:pt x="179" y="442"/>
                    <a:pt x="142" y="452"/>
                    <a:pt x="104" y="459"/>
                  </a:cubicBezTo>
                  <a:cubicBezTo>
                    <a:pt x="95" y="461"/>
                    <a:pt x="46" y="472"/>
                    <a:pt x="27" y="465"/>
                  </a:cubicBezTo>
                  <a:cubicBezTo>
                    <a:pt x="55" y="420"/>
                    <a:pt x="86" y="377"/>
                    <a:pt x="124" y="340"/>
                  </a:cubicBezTo>
                  <a:cubicBezTo>
                    <a:pt x="147" y="351"/>
                    <a:pt x="171" y="360"/>
                    <a:pt x="195" y="361"/>
                  </a:cubicBezTo>
                  <a:cubicBezTo>
                    <a:pt x="212" y="361"/>
                    <a:pt x="225" y="350"/>
                    <a:pt x="236" y="337"/>
                  </a:cubicBezTo>
                  <a:cubicBezTo>
                    <a:pt x="271" y="361"/>
                    <a:pt x="297" y="394"/>
                    <a:pt x="325" y="425"/>
                  </a:cubicBezTo>
                  <a:cubicBezTo>
                    <a:pt x="316" y="433"/>
                    <a:pt x="301" y="433"/>
                    <a:pt x="289" y="433"/>
                  </a:cubicBezTo>
                  <a:close/>
                  <a:moveTo>
                    <a:pt x="332" y="409"/>
                  </a:moveTo>
                  <a:cubicBezTo>
                    <a:pt x="332" y="412"/>
                    <a:pt x="331" y="416"/>
                    <a:pt x="330" y="418"/>
                  </a:cubicBezTo>
                  <a:cubicBezTo>
                    <a:pt x="302" y="387"/>
                    <a:pt x="276" y="354"/>
                    <a:pt x="241" y="330"/>
                  </a:cubicBezTo>
                  <a:cubicBezTo>
                    <a:pt x="244" y="327"/>
                    <a:pt x="246" y="324"/>
                    <a:pt x="248" y="321"/>
                  </a:cubicBezTo>
                  <a:cubicBezTo>
                    <a:pt x="268" y="293"/>
                    <a:pt x="295" y="269"/>
                    <a:pt x="313" y="240"/>
                  </a:cubicBezTo>
                  <a:cubicBezTo>
                    <a:pt x="314" y="265"/>
                    <a:pt x="316" y="291"/>
                    <a:pt x="319" y="316"/>
                  </a:cubicBezTo>
                  <a:cubicBezTo>
                    <a:pt x="323" y="346"/>
                    <a:pt x="334" y="378"/>
                    <a:pt x="332" y="409"/>
                  </a:cubicBezTo>
                  <a:close/>
                  <a:moveTo>
                    <a:pt x="341" y="380"/>
                  </a:moveTo>
                  <a:cubicBezTo>
                    <a:pt x="341" y="380"/>
                    <a:pt x="340" y="380"/>
                    <a:pt x="340" y="380"/>
                  </a:cubicBezTo>
                  <a:cubicBezTo>
                    <a:pt x="338" y="372"/>
                    <a:pt x="336" y="364"/>
                    <a:pt x="335" y="358"/>
                  </a:cubicBezTo>
                  <a:cubicBezTo>
                    <a:pt x="331" y="339"/>
                    <a:pt x="329" y="319"/>
                    <a:pt x="326" y="300"/>
                  </a:cubicBezTo>
                  <a:cubicBezTo>
                    <a:pt x="328" y="301"/>
                    <a:pt x="329" y="301"/>
                    <a:pt x="331" y="300"/>
                  </a:cubicBezTo>
                  <a:cubicBezTo>
                    <a:pt x="381" y="272"/>
                    <a:pt x="440" y="320"/>
                    <a:pt x="476" y="353"/>
                  </a:cubicBezTo>
                  <a:cubicBezTo>
                    <a:pt x="451" y="384"/>
                    <a:pt x="375" y="375"/>
                    <a:pt x="341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0F86511-11BB-42BB-8387-1F20E1BC0B18}"/>
                </a:ext>
              </a:extLst>
            </p:cNvPr>
            <p:cNvSpPr/>
            <p:nvPr/>
          </p:nvSpPr>
          <p:spPr bwMode="auto">
            <a:xfrm>
              <a:off x="3457" y="2310"/>
              <a:ext cx="204" cy="234"/>
            </a:xfrm>
            <a:custGeom>
              <a:gdLst>
                <a:gd fmla="*/ 75 w 76" name="T0"/>
                <a:gd fmla="*/ 32 h 87" name="T1"/>
                <a:gd fmla="*/ 72 w 76" name="T2"/>
                <a:gd fmla="*/ 18 h 87" name="T3"/>
                <a:gd fmla="*/ 37 w 76" name="T4"/>
                <a:gd fmla="*/ 30 h 87" name="T5"/>
                <a:gd fmla="*/ 19 w 76" name="T6"/>
                <a:gd fmla="*/ 16 h 87" name="T7"/>
                <a:gd fmla="*/ 11 w 76" name="T8"/>
                <a:gd fmla="*/ 13 h 87" name="T9"/>
                <a:gd fmla="*/ 6 w 76" name="T10"/>
                <a:gd fmla="*/ 15 h 87" name="T11"/>
                <a:gd fmla="*/ 8 w 76" name="T12"/>
                <a:gd fmla="*/ 54 h 87" name="T13"/>
                <a:gd fmla="*/ 26 w 76" name="T14"/>
                <a:gd fmla="*/ 76 h 87" name="T15"/>
                <a:gd fmla="*/ 38 w 76" name="T16"/>
                <a:gd fmla="*/ 85 h 87" name="T17"/>
                <a:gd fmla="*/ 43 w 76" name="T18"/>
                <a:gd fmla="*/ 78 h 87" name="T19"/>
                <a:gd fmla="*/ 44 w 76" name="T20"/>
                <a:gd fmla="*/ 75 h 87" name="T21"/>
                <a:gd fmla="*/ 55 w 76" name="T22"/>
                <a:gd fmla="*/ 62 h 87" name="T23"/>
                <a:gd fmla="*/ 75 w 76" name="T24"/>
                <a:gd fmla="*/ 39 h 87" name="T25"/>
                <a:gd fmla="*/ 75 w 76" name="T26"/>
                <a:gd fmla="*/ 32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76">
                  <a:moveTo>
                    <a:pt x="75" y="32"/>
                  </a:moveTo>
                  <a:cubicBezTo>
                    <a:pt x="75" y="27"/>
                    <a:pt x="75" y="23"/>
                    <a:pt x="72" y="18"/>
                  </a:cubicBezTo>
                  <a:cubicBezTo>
                    <a:pt x="62" y="0"/>
                    <a:pt x="45" y="15"/>
                    <a:pt x="37" y="30"/>
                  </a:cubicBezTo>
                  <a:cubicBezTo>
                    <a:pt x="33" y="21"/>
                    <a:pt x="26" y="12"/>
                    <a:pt x="19" y="16"/>
                  </a:cubicBezTo>
                  <a:cubicBezTo>
                    <a:pt x="17" y="15"/>
                    <a:pt x="14" y="14"/>
                    <a:pt x="11" y="13"/>
                  </a:cubicBezTo>
                  <a:cubicBezTo>
                    <a:pt x="9" y="12"/>
                    <a:pt x="7" y="13"/>
                    <a:pt x="6" y="15"/>
                  </a:cubicBezTo>
                  <a:cubicBezTo>
                    <a:pt x="0" y="28"/>
                    <a:pt x="2" y="42"/>
                    <a:pt x="8" y="54"/>
                  </a:cubicBezTo>
                  <a:cubicBezTo>
                    <a:pt x="10" y="64"/>
                    <a:pt x="17" y="72"/>
                    <a:pt x="26" y="76"/>
                  </a:cubicBezTo>
                  <a:cubicBezTo>
                    <a:pt x="30" y="79"/>
                    <a:pt x="34" y="82"/>
                    <a:pt x="38" y="85"/>
                  </a:cubicBezTo>
                  <a:cubicBezTo>
                    <a:pt x="42" y="87"/>
                    <a:pt x="47" y="81"/>
                    <a:pt x="43" y="78"/>
                  </a:cubicBezTo>
                  <a:cubicBezTo>
                    <a:pt x="44" y="77"/>
                    <a:pt x="44" y="76"/>
                    <a:pt x="44" y="75"/>
                  </a:cubicBezTo>
                  <a:cubicBezTo>
                    <a:pt x="47" y="71"/>
                    <a:pt x="51" y="67"/>
                    <a:pt x="55" y="62"/>
                  </a:cubicBezTo>
                  <a:cubicBezTo>
                    <a:pt x="64" y="57"/>
                    <a:pt x="73" y="50"/>
                    <a:pt x="75" y="39"/>
                  </a:cubicBezTo>
                  <a:cubicBezTo>
                    <a:pt x="76" y="37"/>
                    <a:pt x="75" y="34"/>
                    <a:pt x="7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5" name="Group 29">
            <a:extLst>
              <a:ext uri="{FF2B5EF4-FFF2-40B4-BE49-F238E27FC236}">
                <a16:creationId xmlns:a16="http://schemas.microsoft.com/office/drawing/2014/main" id="{17E9A18B-88EF-46B6-ABC9-43FB853092CD}"/>
              </a:ext>
            </a:extLst>
          </p:cNvPr>
          <p:cNvGrpSpPr>
            <a:grpSpLocks noChangeAspect="1"/>
          </p:cNvGrpSpPr>
          <p:nvPr/>
        </p:nvGrpSpPr>
        <p:grpSpPr>
          <a:xfrm>
            <a:off x="1452564" y="4229103"/>
            <a:ext cx="1597371" cy="1485899"/>
            <a:chOff x="2883" y="2058"/>
            <a:chExt cx="1390" cy="1293"/>
          </a:xfrm>
          <a:solidFill>
            <a:schemeClr val="bg1"/>
          </a:solidFill>
        </p:grpSpPr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42841B6C-123F-4E0C-8E41-59D6F59B6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3" y="2066"/>
              <a:ext cx="1304" cy="1020"/>
            </a:xfrm>
            <a:custGeom>
              <a:gdLst>
                <a:gd fmla="*/ 485 w 486" name="T0"/>
                <a:gd fmla="*/ 308 h 380" name="T1"/>
                <a:gd fmla="*/ 457 w 486" name="T2"/>
                <a:gd fmla="*/ 226 h 380" name="T3"/>
                <a:gd fmla="*/ 451 w 486" name="T4"/>
                <a:gd fmla="*/ 221 h 380" name="T5"/>
                <a:gd fmla="*/ 451 w 486" name="T6"/>
                <a:gd fmla="*/ 215 h 380" name="T7"/>
                <a:gd fmla="*/ 448 w 486" name="T8"/>
                <a:gd fmla="*/ 209 h 380" name="T9"/>
                <a:gd fmla="*/ 417 w 486" name="T10"/>
                <a:gd fmla="*/ 143 h 380" name="T11"/>
                <a:gd fmla="*/ 414 w 486" name="T12"/>
                <a:gd fmla="*/ 139 h 380" name="T13"/>
                <a:gd fmla="*/ 403 w 486" name="T14"/>
                <a:gd fmla="*/ 135 h 380" name="T15"/>
                <a:gd fmla="*/ 403 w 486" name="T16"/>
                <a:gd fmla="*/ 134 h 380" name="T17"/>
                <a:gd fmla="*/ 392 w 486" name="T18"/>
                <a:gd fmla="*/ 118 h 380" name="T19"/>
                <a:gd fmla="*/ 287 w 486" name="T20"/>
                <a:gd fmla="*/ 48 h 380" name="T21"/>
                <a:gd fmla="*/ 221 w 486" name="T22"/>
                <a:gd fmla="*/ 5 h 380" name="T23"/>
                <a:gd fmla="*/ 209 w 486" name="T24"/>
                <a:gd fmla="*/ 19 h 380" name="T25"/>
                <a:gd fmla="*/ 205 w 486" name="T26"/>
                <a:gd fmla="*/ 26 h 380" name="T27"/>
                <a:gd fmla="*/ 205 w 486" name="T28"/>
                <a:gd fmla="*/ 31 h 380" name="T29"/>
                <a:gd fmla="*/ 202 w 486" name="T30"/>
                <a:gd fmla="*/ 34 h 380" name="T31"/>
                <a:gd fmla="*/ 188 w 486" name="T32"/>
                <a:gd fmla="*/ 65 h 380" name="T33"/>
                <a:gd fmla="*/ 188 w 486" name="T34"/>
                <a:gd fmla="*/ 68 h 380" name="T35"/>
                <a:gd fmla="*/ 166 w 486" name="T36"/>
                <a:gd fmla="*/ 109 h 380" name="T37"/>
                <a:gd fmla="*/ 142 w 486" name="T38"/>
                <a:gd fmla="*/ 158 h 380" name="T39"/>
                <a:gd fmla="*/ 118 w 486" name="T40"/>
                <a:gd fmla="*/ 183 h 380" name="T41"/>
                <a:gd fmla="*/ 119 w 486" name="T42"/>
                <a:gd fmla="*/ 197 h 380" name="T43"/>
                <a:gd fmla="*/ 125 w 486" name="T44"/>
                <a:gd fmla="*/ 203 h 380" name="T45"/>
                <a:gd fmla="*/ 130 w 486" name="T46"/>
                <a:gd fmla="*/ 207 h 380" name="T47"/>
                <a:gd fmla="*/ 123 w 486" name="T48"/>
                <a:gd fmla="*/ 218 h 380" name="T49"/>
                <a:gd fmla="*/ 125 w 486" name="T50"/>
                <a:gd fmla="*/ 223 h 380" name="T51"/>
                <a:gd fmla="*/ 126 w 486" name="T52"/>
                <a:gd fmla="*/ 226 h 380" name="T53"/>
                <a:gd fmla="*/ 130 w 486" name="T54"/>
                <a:gd fmla="*/ 234 h 380" name="T55"/>
                <a:gd fmla="*/ 139 w 486" name="T56"/>
                <a:gd fmla="*/ 239 h 380" name="T57"/>
                <a:gd fmla="*/ 159 w 486" name="T58"/>
                <a:gd fmla="*/ 239 h 380" name="T59"/>
                <a:gd fmla="*/ 208 w 486" name="T60"/>
                <a:gd fmla="*/ 241 h 380" name="T61"/>
                <a:gd fmla="*/ 309 w 486" name="T62"/>
                <a:gd fmla="*/ 234 h 380" name="T63"/>
                <a:gd fmla="*/ 309 w 486" name="T64"/>
                <a:gd fmla="*/ 234 h 380" name="T65"/>
                <a:gd fmla="*/ 173 w 486" name="T66"/>
                <a:gd fmla="*/ 352 h 380" name="T67"/>
                <a:gd fmla="*/ 21 w 486" name="T68"/>
                <a:gd fmla="*/ 261 h 380" name="T69"/>
                <a:gd fmla="*/ 8 w 486" name="T70"/>
                <a:gd fmla="*/ 274 h 380" name="T71"/>
                <a:gd fmla="*/ 183 w 486" name="T72"/>
                <a:gd fmla="*/ 373 h 380" name="T73"/>
                <a:gd fmla="*/ 312 w 486" name="T74"/>
                <a:gd fmla="*/ 259 h 380" name="T75"/>
                <a:gd fmla="*/ 331 w 486" name="T76"/>
                <a:gd fmla="*/ 317 h 380" name="T77"/>
                <a:gd fmla="*/ 329 w 486" name="T78"/>
                <a:gd fmla="*/ 322 h 380" name="T79"/>
                <a:gd fmla="*/ 339 w 486" name="T80"/>
                <a:gd fmla="*/ 359 h 380" name="T81"/>
                <a:gd fmla="*/ 339 w 486" name="T82"/>
                <a:gd fmla="*/ 368 h 380" name="T83"/>
                <a:gd fmla="*/ 349 w 486" name="T84"/>
                <a:gd fmla="*/ 377 h 380" name="T85"/>
                <a:gd fmla="*/ 374 w 486" name="T86"/>
                <a:gd fmla="*/ 374 h 380" name="T87"/>
                <a:gd fmla="*/ 379 w 486" name="T88"/>
                <a:gd fmla="*/ 376 h 380" name="T89"/>
                <a:gd fmla="*/ 433 w 486" name="T90"/>
                <a:gd fmla="*/ 369 h 380" name="T91"/>
                <a:gd fmla="*/ 442 w 486" name="T92"/>
                <a:gd fmla="*/ 370 h 380" name="T93"/>
                <a:gd fmla="*/ 451 w 486" name="T94"/>
                <a:gd fmla="*/ 365 h 380" name="T95"/>
                <a:gd fmla="*/ 460 w 486" name="T96"/>
                <a:gd fmla="*/ 363 h 380" name="T97"/>
                <a:gd fmla="*/ 466 w 486" name="T98"/>
                <a:gd fmla="*/ 358 h 380" name="T99"/>
                <a:gd fmla="*/ 472 w 486" name="T100"/>
                <a:gd fmla="*/ 352 h 380" name="T101"/>
                <a:gd fmla="*/ 485 w 486" name="T102"/>
                <a:gd fmla="*/ 323 h 380" name="T103"/>
                <a:gd fmla="*/ 483 w 486" name="T104"/>
                <a:gd fmla="*/ 317 h 380" name="T105"/>
                <a:gd fmla="*/ 485 w 486" name="T106"/>
                <a:gd fmla="*/ 308 h 380" name="T107"/>
                <a:gd fmla="*/ 325 w 486" name="T108"/>
                <a:gd fmla="*/ 140 h 380" name="T109"/>
                <a:gd fmla="*/ 311 w 486" name="T110"/>
                <a:gd fmla="*/ 183 h 380" name="T111"/>
                <a:gd fmla="*/ 325 w 486" name="T112"/>
                <a:gd fmla="*/ 140 h 38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80" w="486">
                  <a:moveTo>
                    <a:pt x="485" y="308"/>
                  </a:moveTo>
                  <a:cubicBezTo>
                    <a:pt x="478" y="280"/>
                    <a:pt x="470" y="252"/>
                    <a:pt x="457" y="226"/>
                  </a:cubicBezTo>
                  <a:cubicBezTo>
                    <a:pt x="456" y="223"/>
                    <a:pt x="454" y="222"/>
                    <a:pt x="451" y="221"/>
                  </a:cubicBezTo>
                  <a:cubicBezTo>
                    <a:pt x="452" y="219"/>
                    <a:pt x="452" y="217"/>
                    <a:pt x="451" y="215"/>
                  </a:cubicBezTo>
                  <a:cubicBezTo>
                    <a:pt x="450" y="213"/>
                    <a:pt x="449" y="211"/>
                    <a:pt x="448" y="209"/>
                  </a:cubicBezTo>
                  <a:cubicBezTo>
                    <a:pt x="441" y="185"/>
                    <a:pt x="434" y="161"/>
                    <a:pt x="417" y="143"/>
                  </a:cubicBezTo>
                  <a:cubicBezTo>
                    <a:pt x="416" y="142"/>
                    <a:pt x="415" y="140"/>
                    <a:pt x="414" y="139"/>
                  </a:cubicBezTo>
                  <a:cubicBezTo>
                    <a:pt x="412" y="135"/>
                    <a:pt x="407" y="134"/>
                    <a:pt x="403" y="135"/>
                  </a:cubicBezTo>
                  <a:cubicBezTo>
                    <a:pt x="403" y="134"/>
                    <a:pt x="403" y="134"/>
                    <a:pt x="403" y="134"/>
                  </a:cubicBezTo>
                  <a:cubicBezTo>
                    <a:pt x="400" y="128"/>
                    <a:pt x="396" y="123"/>
                    <a:pt x="392" y="118"/>
                  </a:cubicBezTo>
                  <a:cubicBezTo>
                    <a:pt x="368" y="84"/>
                    <a:pt x="324" y="61"/>
                    <a:pt x="287" y="48"/>
                  </a:cubicBezTo>
                  <a:cubicBezTo>
                    <a:pt x="266" y="33"/>
                    <a:pt x="244" y="18"/>
                    <a:pt x="221" y="5"/>
                  </a:cubicBezTo>
                  <a:cubicBezTo>
                    <a:pt x="213" y="0"/>
                    <a:pt x="203" y="11"/>
                    <a:pt x="209" y="19"/>
                  </a:cubicBezTo>
                  <a:cubicBezTo>
                    <a:pt x="207" y="20"/>
                    <a:pt x="205" y="23"/>
                    <a:pt x="205" y="26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4" y="31"/>
                    <a:pt x="203" y="32"/>
                    <a:pt x="202" y="34"/>
                  </a:cubicBezTo>
                  <a:cubicBezTo>
                    <a:pt x="195" y="44"/>
                    <a:pt x="191" y="53"/>
                    <a:pt x="188" y="65"/>
                  </a:cubicBezTo>
                  <a:cubicBezTo>
                    <a:pt x="188" y="66"/>
                    <a:pt x="188" y="67"/>
                    <a:pt x="188" y="68"/>
                  </a:cubicBezTo>
                  <a:cubicBezTo>
                    <a:pt x="179" y="80"/>
                    <a:pt x="172" y="94"/>
                    <a:pt x="166" y="109"/>
                  </a:cubicBezTo>
                  <a:cubicBezTo>
                    <a:pt x="156" y="124"/>
                    <a:pt x="148" y="140"/>
                    <a:pt x="142" y="158"/>
                  </a:cubicBezTo>
                  <a:cubicBezTo>
                    <a:pt x="134" y="166"/>
                    <a:pt x="126" y="174"/>
                    <a:pt x="118" y="183"/>
                  </a:cubicBezTo>
                  <a:cubicBezTo>
                    <a:pt x="114" y="187"/>
                    <a:pt x="115" y="194"/>
                    <a:pt x="119" y="197"/>
                  </a:cubicBezTo>
                  <a:cubicBezTo>
                    <a:pt x="120" y="200"/>
                    <a:pt x="122" y="202"/>
                    <a:pt x="125" y="203"/>
                  </a:cubicBezTo>
                  <a:cubicBezTo>
                    <a:pt x="126" y="205"/>
                    <a:pt x="128" y="206"/>
                    <a:pt x="130" y="207"/>
                  </a:cubicBezTo>
                  <a:cubicBezTo>
                    <a:pt x="126" y="208"/>
                    <a:pt x="122" y="212"/>
                    <a:pt x="123" y="218"/>
                  </a:cubicBezTo>
                  <a:cubicBezTo>
                    <a:pt x="123" y="219"/>
                    <a:pt x="124" y="221"/>
                    <a:pt x="125" y="223"/>
                  </a:cubicBezTo>
                  <a:cubicBezTo>
                    <a:pt x="125" y="224"/>
                    <a:pt x="125" y="225"/>
                    <a:pt x="126" y="226"/>
                  </a:cubicBezTo>
                  <a:cubicBezTo>
                    <a:pt x="128" y="229"/>
                    <a:pt x="129" y="231"/>
                    <a:pt x="130" y="234"/>
                  </a:cubicBezTo>
                  <a:cubicBezTo>
                    <a:pt x="132" y="237"/>
                    <a:pt x="136" y="239"/>
                    <a:pt x="139" y="239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75" y="242"/>
                    <a:pt x="192" y="243"/>
                    <a:pt x="208" y="241"/>
                  </a:cubicBezTo>
                  <a:cubicBezTo>
                    <a:pt x="241" y="244"/>
                    <a:pt x="276" y="241"/>
                    <a:pt x="309" y="234"/>
                  </a:cubicBezTo>
                  <a:cubicBezTo>
                    <a:pt x="309" y="234"/>
                    <a:pt x="309" y="234"/>
                    <a:pt x="309" y="234"/>
                  </a:cubicBezTo>
                  <a:cubicBezTo>
                    <a:pt x="268" y="275"/>
                    <a:pt x="242" y="364"/>
                    <a:pt x="173" y="352"/>
                  </a:cubicBezTo>
                  <a:cubicBezTo>
                    <a:pt x="117" y="342"/>
                    <a:pt x="56" y="305"/>
                    <a:pt x="21" y="261"/>
                  </a:cubicBezTo>
                  <a:cubicBezTo>
                    <a:pt x="14" y="251"/>
                    <a:pt x="0" y="265"/>
                    <a:pt x="8" y="274"/>
                  </a:cubicBezTo>
                  <a:cubicBezTo>
                    <a:pt x="47" y="324"/>
                    <a:pt x="119" y="366"/>
                    <a:pt x="183" y="373"/>
                  </a:cubicBezTo>
                  <a:cubicBezTo>
                    <a:pt x="250" y="380"/>
                    <a:pt x="275" y="305"/>
                    <a:pt x="312" y="259"/>
                  </a:cubicBezTo>
                  <a:cubicBezTo>
                    <a:pt x="317" y="278"/>
                    <a:pt x="324" y="298"/>
                    <a:pt x="331" y="317"/>
                  </a:cubicBezTo>
                  <a:cubicBezTo>
                    <a:pt x="330" y="318"/>
                    <a:pt x="329" y="320"/>
                    <a:pt x="329" y="322"/>
                  </a:cubicBezTo>
                  <a:cubicBezTo>
                    <a:pt x="331" y="335"/>
                    <a:pt x="335" y="347"/>
                    <a:pt x="339" y="359"/>
                  </a:cubicBezTo>
                  <a:cubicBezTo>
                    <a:pt x="339" y="362"/>
                    <a:pt x="339" y="365"/>
                    <a:pt x="339" y="368"/>
                  </a:cubicBezTo>
                  <a:cubicBezTo>
                    <a:pt x="339" y="373"/>
                    <a:pt x="344" y="377"/>
                    <a:pt x="349" y="377"/>
                  </a:cubicBezTo>
                  <a:cubicBezTo>
                    <a:pt x="357" y="377"/>
                    <a:pt x="365" y="376"/>
                    <a:pt x="374" y="374"/>
                  </a:cubicBezTo>
                  <a:cubicBezTo>
                    <a:pt x="375" y="375"/>
                    <a:pt x="377" y="376"/>
                    <a:pt x="379" y="376"/>
                  </a:cubicBezTo>
                  <a:cubicBezTo>
                    <a:pt x="397" y="376"/>
                    <a:pt x="416" y="375"/>
                    <a:pt x="433" y="369"/>
                  </a:cubicBezTo>
                  <a:cubicBezTo>
                    <a:pt x="435" y="371"/>
                    <a:pt x="439" y="371"/>
                    <a:pt x="442" y="370"/>
                  </a:cubicBezTo>
                  <a:cubicBezTo>
                    <a:pt x="445" y="368"/>
                    <a:pt x="448" y="367"/>
                    <a:pt x="451" y="365"/>
                  </a:cubicBezTo>
                  <a:cubicBezTo>
                    <a:pt x="454" y="366"/>
                    <a:pt x="457" y="366"/>
                    <a:pt x="460" y="363"/>
                  </a:cubicBezTo>
                  <a:cubicBezTo>
                    <a:pt x="462" y="362"/>
                    <a:pt x="464" y="360"/>
                    <a:pt x="466" y="358"/>
                  </a:cubicBezTo>
                  <a:cubicBezTo>
                    <a:pt x="469" y="357"/>
                    <a:pt x="471" y="355"/>
                    <a:pt x="472" y="352"/>
                  </a:cubicBezTo>
                  <a:cubicBezTo>
                    <a:pt x="482" y="344"/>
                    <a:pt x="485" y="336"/>
                    <a:pt x="485" y="323"/>
                  </a:cubicBezTo>
                  <a:cubicBezTo>
                    <a:pt x="485" y="320"/>
                    <a:pt x="484" y="318"/>
                    <a:pt x="483" y="317"/>
                  </a:cubicBezTo>
                  <a:cubicBezTo>
                    <a:pt x="485" y="315"/>
                    <a:pt x="486" y="312"/>
                    <a:pt x="485" y="308"/>
                  </a:cubicBezTo>
                  <a:close/>
                  <a:moveTo>
                    <a:pt x="325" y="140"/>
                  </a:moveTo>
                  <a:cubicBezTo>
                    <a:pt x="321" y="155"/>
                    <a:pt x="317" y="170"/>
                    <a:pt x="311" y="183"/>
                  </a:cubicBezTo>
                  <a:cubicBezTo>
                    <a:pt x="317" y="169"/>
                    <a:pt x="321" y="155"/>
                    <a:pt x="325" y="140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27F0D29F-DB5E-4464-AE99-30AC5F4F09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6" y="2058"/>
              <a:ext cx="1387" cy="1293"/>
            </a:xfrm>
            <a:custGeom>
              <a:gdLst>
                <a:gd fmla="*/ 431 w 517" name="T0"/>
                <a:gd fmla="*/ 155 h 482" name="T1"/>
                <a:gd fmla="*/ 213 w 517" name="T2"/>
                <a:gd fmla="*/ 1 h 482" name="T3"/>
                <a:gd fmla="*/ 107 w 517" name="T4"/>
                <a:gd fmla="*/ 190 h 482" name="T5"/>
                <a:gd fmla="*/ 110 w 517" name="T6"/>
                <a:gd fmla="*/ 201 h 482" name="T7"/>
                <a:gd fmla="*/ 10 w 517" name="T8"/>
                <a:gd fmla="*/ 243 h 482" name="T9"/>
                <a:gd fmla="*/ 0 w 517" name="T10"/>
                <a:gd fmla="*/ 251 h 482" name="T11"/>
                <a:gd fmla="*/ 13 w 517" name="T12"/>
                <a:gd fmla="*/ 467 h 482" name="T13"/>
                <a:gd fmla="*/ 195 w 517" name="T14"/>
                <a:gd fmla="*/ 449 h 482" name="T15"/>
                <a:gd fmla="*/ 336 w 517" name="T16"/>
                <a:gd fmla="*/ 426 h 482" name="T17"/>
                <a:gd fmla="*/ 430 w 517" name="T18"/>
                <a:gd fmla="*/ 381 h 482" name="T19"/>
                <a:gd fmla="*/ 440 w 517" name="T20"/>
                <a:gd fmla="*/ 156 h 482" name="T21"/>
                <a:gd fmla="*/ 484 w 517" name="T22"/>
                <a:gd fmla="*/ 329 h 482" name="T23"/>
                <a:gd fmla="*/ 336 w 517" name="T24"/>
                <a:gd fmla="*/ 288 h 482" name="T25"/>
                <a:gd fmla="*/ 432 w 517" name="T26"/>
                <a:gd fmla="*/ 166 h 482" name="T27"/>
                <a:gd fmla="*/ 115 w 517" name="T28"/>
                <a:gd fmla="*/ 195 h 482" name="T29"/>
                <a:gd fmla="*/ 213 w 517" name="T30"/>
                <a:gd fmla="*/ 11 h 482" name="T31"/>
                <a:gd fmla="*/ 423 w 517" name="T32"/>
                <a:gd fmla="*/ 161 h 482" name="T33"/>
                <a:gd fmla="*/ 321 w 517" name="T34"/>
                <a:gd fmla="*/ 223 h 482" name="T35"/>
                <a:gd fmla="*/ 310 w 517" name="T36"/>
                <a:gd fmla="*/ 219 h 482" name="T37"/>
                <a:gd fmla="*/ 191 w 517" name="T38"/>
                <a:gd fmla="*/ 228 h 482" name="T39"/>
                <a:gd fmla="*/ 122 w 517" name="T40"/>
                <a:gd fmla="*/ 207 h 482" name="T41"/>
                <a:gd fmla="*/ 130 w 517" name="T42"/>
                <a:gd fmla="*/ 240 h 482" name="T43"/>
                <a:gd fmla="*/ 122 w 517" name="T44"/>
                <a:gd fmla="*/ 207 h 482" name="T45"/>
                <a:gd fmla="*/ 252 w 517" name="T46"/>
                <a:gd fmla="*/ 301 h 482" name="T47"/>
                <a:gd fmla="*/ 94 w 517" name="T48"/>
                <a:gd fmla="*/ 314 h 482" name="T49"/>
                <a:gd fmla="*/ 309 w 517" name="T50"/>
                <a:gd fmla="*/ 228 h 482" name="T51"/>
                <a:gd fmla="*/ 12 w 517" name="T52"/>
                <a:gd fmla="*/ 370 h 482" name="T53"/>
                <a:gd fmla="*/ 96 w 517" name="T54"/>
                <a:gd fmla="*/ 326 h 482" name="T55"/>
                <a:gd fmla="*/ 19 w 517" name="T56"/>
                <a:gd fmla="*/ 459 h 482" name="T57"/>
                <a:gd fmla="*/ 289 w 517" name="T58"/>
                <a:gd fmla="*/ 433 h 482" name="T59"/>
                <a:gd fmla="*/ 104 w 517" name="T60"/>
                <a:gd fmla="*/ 459 h 482" name="T61"/>
                <a:gd fmla="*/ 124 w 517" name="T62"/>
                <a:gd fmla="*/ 340 h 482" name="T63"/>
                <a:gd fmla="*/ 236 w 517" name="T64"/>
                <a:gd fmla="*/ 337 h 482" name="T65"/>
                <a:gd fmla="*/ 289 w 517" name="T66"/>
                <a:gd fmla="*/ 433 h 482" name="T67"/>
                <a:gd fmla="*/ 330 w 517" name="T68"/>
                <a:gd fmla="*/ 418 h 482" name="T69"/>
                <a:gd fmla="*/ 248 w 517" name="T70"/>
                <a:gd fmla="*/ 321 h 482" name="T71"/>
                <a:gd fmla="*/ 319 w 517" name="T72"/>
                <a:gd fmla="*/ 316 h 482" name="T73"/>
                <a:gd fmla="*/ 341 w 517" name="T74"/>
                <a:gd fmla="*/ 380 h 482" name="T75"/>
                <a:gd fmla="*/ 335 w 517" name="T76"/>
                <a:gd fmla="*/ 358 h 482" name="T77"/>
                <a:gd fmla="*/ 331 w 517" name="T78"/>
                <a:gd fmla="*/ 300 h 482" name="T79"/>
                <a:gd fmla="*/ 341 w 517" name="T80"/>
                <a:gd fmla="*/ 380 h 48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82" w="517">
                  <a:moveTo>
                    <a:pt x="440" y="156"/>
                  </a:moveTo>
                  <a:cubicBezTo>
                    <a:pt x="439" y="151"/>
                    <a:pt x="432" y="151"/>
                    <a:pt x="431" y="155"/>
                  </a:cubicBezTo>
                  <a:cubicBezTo>
                    <a:pt x="431" y="155"/>
                    <a:pt x="430" y="155"/>
                    <a:pt x="430" y="155"/>
                  </a:cubicBezTo>
                  <a:cubicBezTo>
                    <a:pt x="384" y="81"/>
                    <a:pt x="288" y="38"/>
                    <a:pt x="213" y="1"/>
                  </a:cubicBezTo>
                  <a:cubicBezTo>
                    <a:pt x="211" y="0"/>
                    <a:pt x="208" y="0"/>
                    <a:pt x="207" y="2"/>
                  </a:cubicBezTo>
                  <a:cubicBezTo>
                    <a:pt x="178" y="67"/>
                    <a:pt x="152" y="134"/>
                    <a:pt x="107" y="190"/>
                  </a:cubicBezTo>
                  <a:cubicBezTo>
                    <a:pt x="105" y="193"/>
                    <a:pt x="107" y="196"/>
                    <a:pt x="109" y="197"/>
                  </a:cubicBezTo>
                  <a:cubicBezTo>
                    <a:pt x="109" y="198"/>
                    <a:pt x="109" y="200"/>
                    <a:pt x="110" y="201"/>
                  </a:cubicBezTo>
                  <a:cubicBezTo>
                    <a:pt x="117" y="213"/>
                    <a:pt x="118" y="228"/>
                    <a:pt x="121" y="241"/>
                  </a:cubicBezTo>
                  <a:cubicBezTo>
                    <a:pt x="84" y="243"/>
                    <a:pt x="47" y="243"/>
                    <a:pt x="10" y="243"/>
                  </a:cubicBezTo>
                  <a:cubicBezTo>
                    <a:pt x="8" y="243"/>
                    <a:pt x="6" y="245"/>
                    <a:pt x="6" y="247"/>
                  </a:cubicBezTo>
                  <a:cubicBezTo>
                    <a:pt x="3" y="246"/>
                    <a:pt x="0" y="247"/>
                    <a:pt x="0" y="251"/>
                  </a:cubicBezTo>
                  <a:cubicBezTo>
                    <a:pt x="0" y="296"/>
                    <a:pt x="2" y="341"/>
                    <a:pt x="3" y="386"/>
                  </a:cubicBezTo>
                  <a:cubicBezTo>
                    <a:pt x="3" y="410"/>
                    <a:pt x="2" y="445"/>
                    <a:pt x="13" y="467"/>
                  </a:cubicBezTo>
                  <a:cubicBezTo>
                    <a:pt x="21" y="482"/>
                    <a:pt x="52" y="474"/>
                    <a:pt x="64" y="473"/>
                  </a:cubicBezTo>
                  <a:cubicBezTo>
                    <a:pt x="108" y="470"/>
                    <a:pt x="152" y="458"/>
                    <a:pt x="195" y="449"/>
                  </a:cubicBezTo>
                  <a:cubicBezTo>
                    <a:pt x="230" y="443"/>
                    <a:pt x="263" y="443"/>
                    <a:pt x="297" y="442"/>
                  </a:cubicBezTo>
                  <a:cubicBezTo>
                    <a:pt x="312" y="442"/>
                    <a:pt x="327" y="439"/>
                    <a:pt x="336" y="426"/>
                  </a:cubicBezTo>
                  <a:cubicBezTo>
                    <a:pt x="344" y="416"/>
                    <a:pt x="344" y="402"/>
                    <a:pt x="342" y="389"/>
                  </a:cubicBezTo>
                  <a:cubicBezTo>
                    <a:pt x="371" y="385"/>
                    <a:pt x="401" y="386"/>
                    <a:pt x="430" y="381"/>
                  </a:cubicBezTo>
                  <a:cubicBezTo>
                    <a:pt x="451" y="378"/>
                    <a:pt x="478" y="374"/>
                    <a:pt x="488" y="353"/>
                  </a:cubicBezTo>
                  <a:cubicBezTo>
                    <a:pt x="517" y="288"/>
                    <a:pt x="445" y="220"/>
                    <a:pt x="440" y="156"/>
                  </a:cubicBezTo>
                  <a:close/>
                  <a:moveTo>
                    <a:pt x="432" y="166"/>
                  </a:moveTo>
                  <a:cubicBezTo>
                    <a:pt x="441" y="223"/>
                    <a:pt x="486" y="270"/>
                    <a:pt x="484" y="329"/>
                  </a:cubicBezTo>
                  <a:cubicBezTo>
                    <a:pt x="484" y="335"/>
                    <a:pt x="483" y="340"/>
                    <a:pt x="481" y="345"/>
                  </a:cubicBezTo>
                  <a:cubicBezTo>
                    <a:pt x="444" y="311"/>
                    <a:pt x="387" y="268"/>
                    <a:pt x="336" y="288"/>
                  </a:cubicBezTo>
                  <a:cubicBezTo>
                    <a:pt x="367" y="248"/>
                    <a:pt x="389" y="198"/>
                    <a:pt x="430" y="167"/>
                  </a:cubicBezTo>
                  <a:cubicBezTo>
                    <a:pt x="431" y="167"/>
                    <a:pt x="431" y="166"/>
                    <a:pt x="432" y="166"/>
                  </a:cubicBezTo>
                  <a:close/>
                  <a:moveTo>
                    <a:pt x="119" y="195"/>
                  </a:moveTo>
                  <a:cubicBezTo>
                    <a:pt x="118" y="194"/>
                    <a:pt x="116" y="195"/>
                    <a:pt x="115" y="19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58" y="140"/>
                    <a:pt x="185" y="74"/>
                    <a:pt x="213" y="11"/>
                  </a:cubicBezTo>
                  <a:cubicBezTo>
                    <a:pt x="250" y="30"/>
                    <a:pt x="288" y="49"/>
                    <a:pt x="323" y="71"/>
                  </a:cubicBezTo>
                  <a:cubicBezTo>
                    <a:pt x="361" y="95"/>
                    <a:pt x="399" y="123"/>
                    <a:pt x="423" y="161"/>
                  </a:cubicBezTo>
                  <a:cubicBezTo>
                    <a:pt x="381" y="195"/>
                    <a:pt x="358" y="246"/>
                    <a:pt x="325" y="287"/>
                  </a:cubicBezTo>
                  <a:cubicBezTo>
                    <a:pt x="323" y="266"/>
                    <a:pt x="322" y="245"/>
                    <a:pt x="321" y="223"/>
                  </a:cubicBezTo>
                  <a:cubicBezTo>
                    <a:pt x="321" y="219"/>
                    <a:pt x="316" y="218"/>
                    <a:pt x="314" y="220"/>
                  </a:cubicBezTo>
                  <a:cubicBezTo>
                    <a:pt x="313" y="219"/>
                    <a:pt x="311" y="219"/>
                    <a:pt x="310" y="219"/>
                  </a:cubicBezTo>
                  <a:cubicBezTo>
                    <a:pt x="271" y="227"/>
                    <a:pt x="231" y="233"/>
                    <a:pt x="192" y="236"/>
                  </a:cubicBezTo>
                  <a:cubicBezTo>
                    <a:pt x="194" y="234"/>
                    <a:pt x="194" y="229"/>
                    <a:pt x="191" y="228"/>
                  </a:cubicBezTo>
                  <a:cubicBezTo>
                    <a:pt x="166" y="218"/>
                    <a:pt x="143" y="206"/>
                    <a:pt x="119" y="195"/>
                  </a:cubicBezTo>
                  <a:close/>
                  <a:moveTo>
                    <a:pt x="122" y="207"/>
                  </a:moveTo>
                  <a:cubicBezTo>
                    <a:pt x="144" y="217"/>
                    <a:pt x="165" y="228"/>
                    <a:pt x="188" y="237"/>
                  </a:cubicBezTo>
                  <a:cubicBezTo>
                    <a:pt x="168" y="238"/>
                    <a:pt x="149" y="240"/>
                    <a:pt x="130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28" y="229"/>
                    <a:pt x="126" y="217"/>
                    <a:pt x="122" y="207"/>
                  </a:cubicBezTo>
                  <a:close/>
                  <a:moveTo>
                    <a:pt x="309" y="228"/>
                  </a:moveTo>
                  <a:cubicBezTo>
                    <a:pt x="294" y="255"/>
                    <a:pt x="271" y="277"/>
                    <a:pt x="252" y="301"/>
                  </a:cubicBezTo>
                  <a:cubicBezTo>
                    <a:pt x="234" y="322"/>
                    <a:pt x="221" y="352"/>
                    <a:pt x="190" y="352"/>
                  </a:cubicBezTo>
                  <a:cubicBezTo>
                    <a:pt x="158" y="351"/>
                    <a:pt x="121" y="329"/>
                    <a:pt x="94" y="314"/>
                  </a:cubicBezTo>
                  <a:cubicBezTo>
                    <a:pt x="64" y="298"/>
                    <a:pt x="34" y="279"/>
                    <a:pt x="12" y="252"/>
                  </a:cubicBezTo>
                  <a:cubicBezTo>
                    <a:pt x="112" y="252"/>
                    <a:pt x="211" y="249"/>
                    <a:pt x="309" y="228"/>
                  </a:cubicBezTo>
                  <a:close/>
                  <a:moveTo>
                    <a:pt x="19" y="459"/>
                  </a:moveTo>
                  <a:cubicBezTo>
                    <a:pt x="10" y="433"/>
                    <a:pt x="12" y="397"/>
                    <a:pt x="12" y="370"/>
                  </a:cubicBezTo>
                  <a:cubicBezTo>
                    <a:pt x="11" y="334"/>
                    <a:pt x="10" y="298"/>
                    <a:pt x="9" y="262"/>
                  </a:cubicBezTo>
                  <a:cubicBezTo>
                    <a:pt x="33" y="289"/>
                    <a:pt x="64" y="309"/>
                    <a:pt x="96" y="326"/>
                  </a:cubicBezTo>
                  <a:cubicBezTo>
                    <a:pt x="102" y="329"/>
                    <a:pt x="109" y="332"/>
                    <a:pt x="116" y="336"/>
                  </a:cubicBezTo>
                  <a:cubicBezTo>
                    <a:pt x="78" y="372"/>
                    <a:pt x="47" y="415"/>
                    <a:pt x="19" y="459"/>
                  </a:cubicBezTo>
                  <a:cubicBezTo>
                    <a:pt x="19" y="459"/>
                    <a:pt x="19" y="459"/>
                    <a:pt x="19" y="459"/>
                  </a:cubicBezTo>
                  <a:close/>
                  <a:moveTo>
                    <a:pt x="289" y="433"/>
                  </a:moveTo>
                  <a:cubicBezTo>
                    <a:pt x="265" y="433"/>
                    <a:pt x="241" y="433"/>
                    <a:pt x="217" y="436"/>
                  </a:cubicBezTo>
                  <a:cubicBezTo>
                    <a:pt x="179" y="442"/>
                    <a:pt x="142" y="452"/>
                    <a:pt x="104" y="459"/>
                  </a:cubicBezTo>
                  <a:cubicBezTo>
                    <a:pt x="95" y="461"/>
                    <a:pt x="46" y="472"/>
                    <a:pt x="27" y="465"/>
                  </a:cubicBezTo>
                  <a:cubicBezTo>
                    <a:pt x="55" y="420"/>
                    <a:pt x="86" y="377"/>
                    <a:pt x="124" y="340"/>
                  </a:cubicBezTo>
                  <a:cubicBezTo>
                    <a:pt x="147" y="351"/>
                    <a:pt x="171" y="360"/>
                    <a:pt x="195" y="361"/>
                  </a:cubicBezTo>
                  <a:cubicBezTo>
                    <a:pt x="212" y="361"/>
                    <a:pt x="225" y="350"/>
                    <a:pt x="236" y="337"/>
                  </a:cubicBezTo>
                  <a:cubicBezTo>
                    <a:pt x="271" y="361"/>
                    <a:pt x="297" y="394"/>
                    <a:pt x="325" y="425"/>
                  </a:cubicBezTo>
                  <a:cubicBezTo>
                    <a:pt x="316" y="433"/>
                    <a:pt x="301" y="433"/>
                    <a:pt x="289" y="433"/>
                  </a:cubicBezTo>
                  <a:close/>
                  <a:moveTo>
                    <a:pt x="332" y="409"/>
                  </a:moveTo>
                  <a:cubicBezTo>
                    <a:pt x="332" y="412"/>
                    <a:pt x="331" y="416"/>
                    <a:pt x="330" y="418"/>
                  </a:cubicBezTo>
                  <a:cubicBezTo>
                    <a:pt x="302" y="387"/>
                    <a:pt x="276" y="354"/>
                    <a:pt x="241" y="330"/>
                  </a:cubicBezTo>
                  <a:cubicBezTo>
                    <a:pt x="244" y="327"/>
                    <a:pt x="246" y="324"/>
                    <a:pt x="248" y="321"/>
                  </a:cubicBezTo>
                  <a:cubicBezTo>
                    <a:pt x="268" y="293"/>
                    <a:pt x="295" y="269"/>
                    <a:pt x="313" y="240"/>
                  </a:cubicBezTo>
                  <a:cubicBezTo>
                    <a:pt x="314" y="265"/>
                    <a:pt x="316" y="291"/>
                    <a:pt x="319" y="316"/>
                  </a:cubicBezTo>
                  <a:cubicBezTo>
                    <a:pt x="323" y="346"/>
                    <a:pt x="334" y="378"/>
                    <a:pt x="332" y="409"/>
                  </a:cubicBezTo>
                  <a:close/>
                  <a:moveTo>
                    <a:pt x="341" y="380"/>
                  </a:moveTo>
                  <a:cubicBezTo>
                    <a:pt x="341" y="380"/>
                    <a:pt x="340" y="380"/>
                    <a:pt x="340" y="380"/>
                  </a:cubicBezTo>
                  <a:cubicBezTo>
                    <a:pt x="338" y="372"/>
                    <a:pt x="336" y="364"/>
                    <a:pt x="335" y="358"/>
                  </a:cubicBezTo>
                  <a:cubicBezTo>
                    <a:pt x="331" y="339"/>
                    <a:pt x="329" y="319"/>
                    <a:pt x="326" y="300"/>
                  </a:cubicBezTo>
                  <a:cubicBezTo>
                    <a:pt x="328" y="301"/>
                    <a:pt x="329" y="301"/>
                    <a:pt x="331" y="300"/>
                  </a:cubicBezTo>
                  <a:cubicBezTo>
                    <a:pt x="381" y="272"/>
                    <a:pt x="440" y="320"/>
                    <a:pt x="476" y="353"/>
                  </a:cubicBezTo>
                  <a:cubicBezTo>
                    <a:pt x="451" y="384"/>
                    <a:pt x="375" y="375"/>
                    <a:pt x="341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449BBC8D-04AD-4543-8EBF-5361375A0A79}"/>
                </a:ext>
              </a:extLst>
            </p:cNvPr>
            <p:cNvSpPr/>
            <p:nvPr/>
          </p:nvSpPr>
          <p:spPr bwMode="auto">
            <a:xfrm>
              <a:off x="3457" y="2310"/>
              <a:ext cx="204" cy="234"/>
            </a:xfrm>
            <a:custGeom>
              <a:gdLst>
                <a:gd fmla="*/ 75 w 76" name="T0"/>
                <a:gd fmla="*/ 32 h 87" name="T1"/>
                <a:gd fmla="*/ 72 w 76" name="T2"/>
                <a:gd fmla="*/ 18 h 87" name="T3"/>
                <a:gd fmla="*/ 37 w 76" name="T4"/>
                <a:gd fmla="*/ 30 h 87" name="T5"/>
                <a:gd fmla="*/ 19 w 76" name="T6"/>
                <a:gd fmla="*/ 16 h 87" name="T7"/>
                <a:gd fmla="*/ 11 w 76" name="T8"/>
                <a:gd fmla="*/ 13 h 87" name="T9"/>
                <a:gd fmla="*/ 6 w 76" name="T10"/>
                <a:gd fmla="*/ 15 h 87" name="T11"/>
                <a:gd fmla="*/ 8 w 76" name="T12"/>
                <a:gd fmla="*/ 54 h 87" name="T13"/>
                <a:gd fmla="*/ 26 w 76" name="T14"/>
                <a:gd fmla="*/ 76 h 87" name="T15"/>
                <a:gd fmla="*/ 38 w 76" name="T16"/>
                <a:gd fmla="*/ 85 h 87" name="T17"/>
                <a:gd fmla="*/ 43 w 76" name="T18"/>
                <a:gd fmla="*/ 78 h 87" name="T19"/>
                <a:gd fmla="*/ 44 w 76" name="T20"/>
                <a:gd fmla="*/ 75 h 87" name="T21"/>
                <a:gd fmla="*/ 55 w 76" name="T22"/>
                <a:gd fmla="*/ 62 h 87" name="T23"/>
                <a:gd fmla="*/ 75 w 76" name="T24"/>
                <a:gd fmla="*/ 39 h 87" name="T25"/>
                <a:gd fmla="*/ 75 w 76" name="T26"/>
                <a:gd fmla="*/ 32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76">
                  <a:moveTo>
                    <a:pt x="75" y="32"/>
                  </a:moveTo>
                  <a:cubicBezTo>
                    <a:pt x="75" y="27"/>
                    <a:pt x="75" y="23"/>
                    <a:pt x="72" y="18"/>
                  </a:cubicBezTo>
                  <a:cubicBezTo>
                    <a:pt x="62" y="0"/>
                    <a:pt x="45" y="15"/>
                    <a:pt x="37" y="30"/>
                  </a:cubicBezTo>
                  <a:cubicBezTo>
                    <a:pt x="33" y="21"/>
                    <a:pt x="26" y="12"/>
                    <a:pt x="19" y="16"/>
                  </a:cubicBezTo>
                  <a:cubicBezTo>
                    <a:pt x="17" y="15"/>
                    <a:pt x="14" y="14"/>
                    <a:pt x="11" y="13"/>
                  </a:cubicBezTo>
                  <a:cubicBezTo>
                    <a:pt x="9" y="12"/>
                    <a:pt x="7" y="13"/>
                    <a:pt x="6" y="15"/>
                  </a:cubicBezTo>
                  <a:cubicBezTo>
                    <a:pt x="0" y="28"/>
                    <a:pt x="2" y="42"/>
                    <a:pt x="8" y="54"/>
                  </a:cubicBezTo>
                  <a:cubicBezTo>
                    <a:pt x="10" y="64"/>
                    <a:pt x="17" y="72"/>
                    <a:pt x="26" y="76"/>
                  </a:cubicBezTo>
                  <a:cubicBezTo>
                    <a:pt x="30" y="79"/>
                    <a:pt x="34" y="82"/>
                    <a:pt x="38" y="85"/>
                  </a:cubicBezTo>
                  <a:cubicBezTo>
                    <a:pt x="42" y="87"/>
                    <a:pt x="47" y="81"/>
                    <a:pt x="43" y="78"/>
                  </a:cubicBezTo>
                  <a:cubicBezTo>
                    <a:pt x="44" y="77"/>
                    <a:pt x="44" y="76"/>
                    <a:pt x="44" y="75"/>
                  </a:cubicBezTo>
                  <a:cubicBezTo>
                    <a:pt x="47" y="71"/>
                    <a:pt x="51" y="67"/>
                    <a:pt x="55" y="62"/>
                  </a:cubicBezTo>
                  <a:cubicBezTo>
                    <a:pt x="64" y="57"/>
                    <a:pt x="73" y="50"/>
                    <a:pt x="75" y="39"/>
                  </a:cubicBezTo>
                  <a:cubicBezTo>
                    <a:pt x="76" y="37"/>
                    <a:pt x="75" y="34"/>
                    <a:pt x="7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39" name="Group 29">
            <a:extLst>
              <a:ext uri="{FF2B5EF4-FFF2-40B4-BE49-F238E27FC236}">
                <a16:creationId xmlns:a16="http://schemas.microsoft.com/office/drawing/2014/main" id="{98CE600B-7613-486E-B451-8B96BBE7A5CD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39" y="2009778"/>
            <a:ext cx="1597371" cy="1485899"/>
            <a:chOff x="2883" y="2058"/>
            <a:chExt cx="1390" cy="1293"/>
          </a:xfrm>
          <a:solidFill>
            <a:schemeClr val="bg1"/>
          </a:solidFill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F74A98C-2B09-4B4F-9FE1-7E0DBA0DD0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3" y="2066"/>
              <a:ext cx="1304" cy="1020"/>
            </a:xfrm>
            <a:custGeom>
              <a:gdLst>
                <a:gd fmla="*/ 485 w 486" name="T0"/>
                <a:gd fmla="*/ 308 h 380" name="T1"/>
                <a:gd fmla="*/ 457 w 486" name="T2"/>
                <a:gd fmla="*/ 226 h 380" name="T3"/>
                <a:gd fmla="*/ 451 w 486" name="T4"/>
                <a:gd fmla="*/ 221 h 380" name="T5"/>
                <a:gd fmla="*/ 451 w 486" name="T6"/>
                <a:gd fmla="*/ 215 h 380" name="T7"/>
                <a:gd fmla="*/ 448 w 486" name="T8"/>
                <a:gd fmla="*/ 209 h 380" name="T9"/>
                <a:gd fmla="*/ 417 w 486" name="T10"/>
                <a:gd fmla="*/ 143 h 380" name="T11"/>
                <a:gd fmla="*/ 414 w 486" name="T12"/>
                <a:gd fmla="*/ 139 h 380" name="T13"/>
                <a:gd fmla="*/ 403 w 486" name="T14"/>
                <a:gd fmla="*/ 135 h 380" name="T15"/>
                <a:gd fmla="*/ 403 w 486" name="T16"/>
                <a:gd fmla="*/ 134 h 380" name="T17"/>
                <a:gd fmla="*/ 392 w 486" name="T18"/>
                <a:gd fmla="*/ 118 h 380" name="T19"/>
                <a:gd fmla="*/ 287 w 486" name="T20"/>
                <a:gd fmla="*/ 48 h 380" name="T21"/>
                <a:gd fmla="*/ 221 w 486" name="T22"/>
                <a:gd fmla="*/ 5 h 380" name="T23"/>
                <a:gd fmla="*/ 209 w 486" name="T24"/>
                <a:gd fmla="*/ 19 h 380" name="T25"/>
                <a:gd fmla="*/ 205 w 486" name="T26"/>
                <a:gd fmla="*/ 26 h 380" name="T27"/>
                <a:gd fmla="*/ 205 w 486" name="T28"/>
                <a:gd fmla="*/ 31 h 380" name="T29"/>
                <a:gd fmla="*/ 202 w 486" name="T30"/>
                <a:gd fmla="*/ 34 h 380" name="T31"/>
                <a:gd fmla="*/ 188 w 486" name="T32"/>
                <a:gd fmla="*/ 65 h 380" name="T33"/>
                <a:gd fmla="*/ 188 w 486" name="T34"/>
                <a:gd fmla="*/ 68 h 380" name="T35"/>
                <a:gd fmla="*/ 166 w 486" name="T36"/>
                <a:gd fmla="*/ 109 h 380" name="T37"/>
                <a:gd fmla="*/ 142 w 486" name="T38"/>
                <a:gd fmla="*/ 158 h 380" name="T39"/>
                <a:gd fmla="*/ 118 w 486" name="T40"/>
                <a:gd fmla="*/ 183 h 380" name="T41"/>
                <a:gd fmla="*/ 119 w 486" name="T42"/>
                <a:gd fmla="*/ 197 h 380" name="T43"/>
                <a:gd fmla="*/ 125 w 486" name="T44"/>
                <a:gd fmla="*/ 203 h 380" name="T45"/>
                <a:gd fmla="*/ 130 w 486" name="T46"/>
                <a:gd fmla="*/ 207 h 380" name="T47"/>
                <a:gd fmla="*/ 123 w 486" name="T48"/>
                <a:gd fmla="*/ 218 h 380" name="T49"/>
                <a:gd fmla="*/ 125 w 486" name="T50"/>
                <a:gd fmla="*/ 223 h 380" name="T51"/>
                <a:gd fmla="*/ 126 w 486" name="T52"/>
                <a:gd fmla="*/ 226 h 380" name="T53"/>
                <a:gd fmla="*/ 130 w 486" name="T54"/>
                <a:gd fmla="*/ 234 h 380" name="T55"/>
                <a:gd fmla="*/ 139 w 486" name="T56"/>
                <a:gd fmla="*/ 239 h 380" name="T57"/>
                <a:gd fmla="*/ 159 w 486" name="T58"/>
                <a:gd fmla="*/ 239 h 380" name="T59"/>
                <a:gd fmla="*/ 208 w 486" name="T60"/>
                <a:gd fmla="*/ 241 h 380" name="T61"/>
                <a:gd fmla="*/ 309 w 486" name="T62"/>
                <a:gd fmla="*/ 234 h 380" name="T63"/>
                <a:gd fmla="*/ 309 w 486" name="T64"/>
                <a:gd fmla="*/ 234 h 380" name="T65"/>
                <a:gd fmla="*/ 173 w 486" name="T66"/>
                <a:gd fmla="*/ 352 h 380" name="T67"/>
                <a:gd fmla="*/ 21 w 486" name="T68"/>
                <a:gd fmla="*/ 261 h 380" name="T69"/>
                <a:gd fmla="*/ 8 w 486" name="T70"/>
                <a:gd fmla="*/ 274 h 380" name="T71"/>
                <a:gd fmla="*/ 183 w 486" name="T72"/>
                <a:gd fmla="*/ 373 h 380" name="T73"/>
                <a:gd fmla="*/ 312 w 486" name="T74"/>
                <a:gd fmla="*/ 259 h 380" name="T75"/>
                <a:gd fmla="*/ 331 w 486" name="T76"/>
                <a:gd fmla="*/ 317 h 380" name="T77"/>
                <a:gd fmla="*/ 329 w 486" name="T78"/>
                <a:gd fmla="*/ 322 h 380" name="T79"/>
                <a:gd fmla="*/ 339 w 486" name="T80"/>
                <a:gd fmla="*/ 359 h 380" name="T81"/>
                <a:gd fmla="*/ 339 w 486" name="T82"/>
                <a:gd fmla="*/ 368 h 380" name="T83"/>
                <a:gd fmla="*/ 349 w 486" name="T84"/>
                <a:gd fmla="*/ 377 h 380" name="T85"/>
                <a:gd fmla="*/ 374 w 486" name="T86"/>
                <a:gd fmla="*/ 374 h 380" name="T87"/>
                <a:gd fmla="*/ 379 w 486" name="T88"/>
                <a:gd fmla="*/ 376 h 380" name="T89"/>
                <a:gd fmla="*/ 433 w 486" name="T90"/>
                <a:gd fmla="*/ 369 h 380" name="T91"/>
                <a:gd fmla="*/ 442 w 486" name="T92"/>
                <a:gd fmla="*/ 370 h 380" name="T93"/>
                <a:gd fmla="*/ 451 w 486" name="T94"/>
                <a:gd fmla="*/ 365 h 380" name="T95"/>
                <a:gd fmla="*/ 460 w 486" name="T96"/>
                <a:gd fmla="*/ 363 h 380" name="T97"/>
                <a:gd fmla="*/ 466 w 486" name="T98"/>
                <a:gd fmla="*/ 358 h 380" name="T99"/>
                <a:gd fmla="*/ 472 w 486" name="T100"/>
                <a:gd fmla="*/ 352 h 380" name="T101"/>
                <a:gd fmla="*/ 485 w 486" name="T102"/>
                <a:gd fmla="*/ 323 h 380" name="T103"/>
                <a:gd fmla="*/ 483 w 486" name="T104"/>
                <a:gd fmla="*/ 317 h 380" name="T105"/>
                <a:gd fmla="*/ 485 w 486" name="T106"/>
                <a:gd fmla="*/ 308 h 380" name="T107"/>
                <a:gd fmla="*/ 325 w 486" name="T108"/>
                <a:gd fmla="*/ 140 h 380" name="T109"/>
                <a:gd fmla="*/ 311 w 486" name="T110"/>
                <a:gd fmla="*/ 183 h 380" name="T111"/>
                <a:gd fmla="*/ 325 w 486" name="T112"/>
                <a:gd fmla="*/ 140 h 38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80" w="486">
                  <a:moveTo>
                    <a:pt x="485" y="308"/>
                  </a:moveTo>
                  <a:cubicBezTo>
                    <a:pt x="478" y="280"/>
                    <a:pt x="470" y="252"/>
                    <a:pt x="457" y="226"/>
                  </a:cubicBezTo>
                  <a:cubicBezTo>
                    <a:pt x="456" y="223"/>
                    <a:pt x="454" y="222"/>
                    <a:pt x="451" y="221"/>
                  </a:cubicBezTo>
                  <a:cubicBezTo>
                    <a:pt x="452" y="219"/>
                    <a:pt x="452" y="217"/>
                    <a:pt x="451" y="215"/>
                  </a:cubicBezTo>
                  <a:cubicBezTo>
                    <a:pt x="450" y="213"/>
                    <a:pt x="449" y="211"/>
                    <a:pt x="448" y="209"/>
                  </a:cubicBezTo>
                  <a:cubicBezTo>
                    <a:pt x="441" y="185"/>
                    <a:pt x="434" y="161"/>
                    <a:pt x="417" y="143"/>
                  </a:cubicBezTo>
                  <a:cubicBezTo>
                    <a:pt x="416" y="142"/>
                    <a:pt x="415" y="140"/>
                    <a:pt x="414" y="139"/>
                  </a:cubicBezTo>
                  <a:cubicBezTo>
                    <a:pt x="412" y="135"/>
                    <a:pt x="407" y="134"/>
                    <a:pt x="403" y="135"/>
                  </a:cubicBezTo>
                  <a:cubicBezTo>
                    <a:pt x="403" y="134"/>
                    <a:pt x="403" y="134"/>
                    <a:pt x="403" y="134"/>
                  </a:cubicBezTo>
                  <a:cubicBezTo>
                    <a:pt x="400" y="128"/>
                    <a:pt x="396" y="123"/>
                    <a:pt x="392" y="118"/>
                  </a:cubicBezTo>
                  <a:cubicBezTo>
                    <a:pt x="368" y="84"/>
                    <a:pt x="324" y="61"/>
                    <a:pt x="287" y="48"/>
                  </a:cubicBezTo>
                  <a:cubicBezTo>
                    <a:pt x="266" y="33"/>
                    <a:pt x="244" y="18"/>
                    <a:pt x="221" y="5"/>
                  </a:cubicBezTo>
                  <a:cubicBezTo>
                    <a:pt x="213" y="0"/>
                    <a:pt x="203" y="11"/>
                    <a:pt x="209" y="19"/>
                  </a:cubicBezTo>
                  <a:cubicBezTo>
                    <a:pt x="207" y="20"/>
                    <a:pt x="205" y="23"/>
                    <a:pt x="205" y="26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4" y="31"/>
                    <a:pt x="203" y="32"/>
                    <a:pt x="202" y="34"/>
                  </a:cubicBezTo>
                  <a:cubicBezTo>
                    <a:pt x="195" y="44"/>
                    <a:pt x="191" y="53"/>
                    <a:pt x="188" y="65"/>
                  </a:cubicBezTo>
                  <a:cubicBezTo>
                    <a:pt x="188" y="66"/>
                    <a:pt x="188" y="67"/>
                    <a:pt x="188" y="68"/>
                  </a:cubicBezTo>
                  <a:cubicBezTo>
                    <a:pt x="179" y="80"/>
                    <a:pt x="172" y="94"/>
                    <a:pt x="166" y="109"/>
                  </a:cubicBezTo>
                  <a:cubicBezTo>
                    <a:pt x="156" y="124"/>
                    <a:pt x="148" y="140"/>
                    <a:pt x="142" y="158"/>
                  </a:cubicBezTo>
                  <a:cubicBezTo>
                    <a:pt x="134" y="166"/>
                    <a:pt x="126" y="174"/>
                    <a:pt x="118" y="183"/>
                  </a:cubicBezTo>
                  <a:cubicBezTo>
                    <a:pt x="114" y="187"/>
                    <a:pt x="115" y="194"/>
                    <a:pt x="119" y="197"/>
                  </a:cubicBezTo>
                  <a:cubicBezTo>
                    <a:pt x="120" y="200"/>
                    <a:pt x="122" y="202"/>
                    <a:pt x="125" y="203"/>
                  </a:cubicBezTo>
                  <a:cubicBezTo>
                    <a:pt x="126" y="205"/>
                    <a:pt x="128" y="206"/>
                    <a:pt x="130" y="207"/>
                  </a:cubicBezTo>
                  <a:cubicBezTo>
                    <a:pt x="126" y="208"/>
                    <a:pt x="122" y="212"/>
                    <a:pt x="123" y="218"/>
                  </a:cubicBezTo>
                  <a:cubicBezTo>
                    <a:pt x="123" y="219"/>
                    <a:pt x="124" y="221"/>
                    <a:pt x="125" y="223"/>
                  </a:cubicBezTo>
                  <a:cubicBezTo>
                    <a:pt x="125" y="224"/>
                    <a:pt x="125" y="225"/>
                    <a:pt x="126" y="226"/>
                  </a:cubicBezTo>
                  <a:cubicBezTo>
                    <a:pt x="128" y="229"/>
                    <a:pt x="129" y="231"/>
                    <a:pt x="130" y="234"/>
                  </a:cubicBezTo>
                  <a:cubicBezTo>
                    <a:pt x="132" y="237"/>
                    <a:pt x="136" y="239"/>
                    <a:pt x="139" y="239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75" y="242"/>
                    <a:pt x="192" y="243"/>
                    <a:pt x="208" y="241"/>
                  </a:cubicBezTo>
                  <a:cubicBezTo>
                    <a:pt x="241" y="244"/>
                    <a:pt x="276" y="241"/>
                    <a:pt x="309" y="234"/>
                  </a:cubicBezTo>
                  <a:cubicBezTo>
                    <a:pt x="309" y="234"/>
                    <a:pt x="309" y="234"/>
                    <a:pt x="309" y="234"/>
                  </a:cubicBezTo>
                  <a:cubicBezTo>
                    <a:pt x="268" y="275"/>
                    <a:pt x="242" y="364"/>
                    <a:pt x="173" y="352"/>
                  </a:cubicBezTo>
                  <a:cubicBezTo>
                    <a:pt x="117" y="342"/>
                    <a:pt x="56" y="305"/>
                    <a:pt x="21" y="261"/>
                  </a:cubicBezTo>
                  <a:cubicBezTo>
                    <a:pt x="14" y="251"/>
                    <a:pt x="0" y="265"/>
                    <a:pt x="8" y="274"/>
                  </a:cubicBezTo>
                  <a:cubicBezTo>
                    <a:pt x="47" y="324"/>
                    <a:pt x="119" y="366"/>
                    <a:pt x="183" y="373"/>
                  </a:cubicBezTo>
                  <a:cubicBezTo>
                    <a:pt x="250" y="380"/>
                    <a:pt x="275" y="305"/>
                    <a:pt x="312" y="259"/>
                  </a:cubicBezTo>
                  <a:cubicBezTo>
                    <a:pt x="317" y="278"/>
                    <a:pt x="324" y="298"/>
                    <a:pt x="331" y="317"/>
                  </a:cubicBezTo>
                  <a:cubicBezTo>
                    <a:pt x="330" y="318"/>
                    <a:pt x="329" y="320"/>
                    <a:pt x="329" y="322"/>
                  </a:cubicBezTo>
                  <a:cubicBezTo>
                    <a:pt x="331" y="335"/>
                    <a:pt x="335" y="347"/>
                    <a:pt x="339" y="359"/>
                  </a:cubicBezTo>
                  <a:cubicBezTo>
                    <a:pt x="339" y="362"/>
                    <a:pt x="339" y="365"/>
                    <a:pt x="339" y="368"/>
                  </a:cubicBezTo>
                  <a:cubicBezTo>
                    <a:pt x="339" y="373"/>
                    <a:pt x="344" y="377"/>
                    <a:pt x="349" y="377"/>
                  </a:cubicBezTo>
                  <a:cubicBezTo>
                    <a:pt x="357" y="377"/>
                    <a:pt x="365" y="376"/>
                    <a:pt x="374" y="374"/>
                  </a:cubicBezTo>
                  <a:cubicBezTo>
                    <a:pt x="375" y="375"/>
                    <a:pt x="377" y="376"/>
                    <a:pt x="379" y="376"/>
                  </a:cubicBezTo>
                  <a:cubicBezTo>
                    <a:pt x="397" y="376"/>
                    <a:pt x="416" y="375"/>
                    <a:pt x="433" y="369"/>
                  </a:cubicBezTo>
                  <a:cubicBezTo>
                    <a:pt x="435" y="371"/>
                    <a:pt x="439" y="371"/>
                    <a:pt x="442" y="370"/>
                  </a:cubicBezTo>
                  <a:cubicBezTo>
                    <a:pt x="445" y="368"/>
                    <a:pt x="448" y="367"/>
                    <a:pt x="451" y="365"/>
                  </a:cubicBezTo>
                  <a:cubicBezTo>
                    <a:pt x="454" y="366"/>
                    <a:pt x="457" y="366"/>
                    <a:pt x="460" y="363"/>
                  </a:cubicBezTo>
                  <a:cubicBezTo>
                    <a:pt x="462" y="362"/>
                    <a:pt x="464" y="360"/>
                    <a:pt x="466" y="358"/>
                  </a:cubicBezTo>
                  <a:cubicBezTo>
                    <a:pt x="469" y="357"/>
                    <a:pt x="471" y="355"/>
                    <a:pt x="472" y="352"/>
                  </a:cubicBezTo>
                  <a:cubicBezTo>
                    <a:pt x="482" y="344"/>
                    <a:pt x="485" y="336"/>
                    <a:pt x="485" y="323"/>
                  </a:cubicBezTo>
                  <a:cubicBezTo>
                    <a:pt x="485" y="320"/>
                    <a:pt x="484" y="318"/>
                    <a:pt x="483" y="317"/>
                  </a:cubicBezTo>
                  <a:cubicBezTo>
                    <a:pt x="485" y="315"/>
                    <a:pt x="486" y="312"/>
                    <a:pt x="485" y="308"/>
                  </a:cubicBezTo>
                  <a:close/>
                  <a:moveTo>
                    <a:pt x="325" y="140"/>
                  </a:moveTo>
                  <a:cubicBezTo>
                    <a:pt x="321" y="155"/>
                    <a:pt x="317" y="170"/>
                    <a:pt x="311" y="183"/>
                  </a:cubicBezTo>
                  <a:cubicBezTo>
                    <a:pt x="317" y="169"/>
                    <a:pt x="321" y="155"/>
                    <a:pt x="325" y="140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6398181-5CFB-43B0-8037-81422AC7E6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6" y="2058"/>
              <a:ext cx="1387" cy="1293"/>
            </a:xfrm>
            <a:custGeom>
              <a:gdLst>
                <a:gd fmla="*/ 431 w 517" name="T0"/>
                <a:gd fmla="*/ 155 h 482" name="T1"/>
                <a:gd fmla="*/ 213 w 517" name="T2"/>
                <a:gd fmla="*/ 1 h 482" name="T3"/>
                <a:gd fmla="*/ 107 w 517" name="T4"/>
                <a:gd fmla="*/ 190 h 482" name="T5"/>
                <a:gd fmla="*/ 110 w 517" name="T6"/>
                <a:gd fmla="*/ 201 h 482" name="T7"/>
                <a:gd fmla="*/ 10 w 517" name="T8"/>
                <a:gd fmla="*/ 243 h 482" name="T9"/>
                <a:gd fmla="*/ 0 w 517" name="T10"/>
                <a:gd fmla="*/ 251 h 482" name="T11"/>
                <a:gd fmla="*/ 13 w 517" name="T12"/>
                <a:gd fmla="*/ 467 h 482" name="T13"/>
                <a:gd fmla="*/ 195 w 517" name="T14"/>
                <a:gd fmla="*/ 449 h 482" name="T15"/>
                <a:gd fmla="*/ 336 w 517" name="T16"/>
                <a:gd fmla="*/ 426 h 482" name="T17"/>
                <a:gd fmla="*/ 430 w 517" name="T18"/>
                <a:gd fmla="*/ 381 h 482" name="T19"/>
                <a:gd fmla="*/ 440 w 517" name="T20"/>
                <a:gd fmla="*/ 156 h 482" name="T21"/>
                <a:gd fmla="*/ 484 w 517" name="T22"/>
                <a:gd fmla="*/ 329 h 482" name="T23"/>
                <a:gd fmla="*/ 336 w 517" name="T24"/>
                <a:gd fmla="*/ 288 h 482" name="T25"/>
                <a:gd fmla="*/ 432 w 517" name="T26"/>
                <a:gd fmla="*/ 166 h 482" name="T27"/>
                <a:gd fmla="*/ 115 w 517" name="T28"/>
                <a:gd fmla="*/ 195 h 482" name="T29"/>
                <a:gd fmla="*/ 213 w 517" name="T30"/>
                <a:gd fmla="*/ 11 h 482" name="T31"/>
                <a:gd fmla="*/ 423 w 517" name="T32"/>
                <a:gd fmla="*/ 161 h 482" name="T33"/>
                <a:gd fmla="*/ 321 w 517" name="T34"/>
                <a:gd fmla="*/ 223 h 482" name="T35"/>
                <a:gd fmla="*/ 310 w 517" name="T36"/>
                <a:gd fmla="*/ 219 h 482" name="T37"/>
                <a:gd fmla="*/ 191 w 517" name="T38"/>
                <a:gd fmla="*/ 228 h 482" name="T39"/>
                <a:gd fmla="*/ 122 w 517" name="T40"/>
                <a:gd fmla="*/ 207 h 482" name="T41"/>
                <a:gd fmla="*/ 130 w 517" name="T42"/>
                <a:gd fmla="*/ 240 h 482" name="T43"/>
                <a:gd fmla="*/ 122 w 517" name="T44"/>
                <a:gd fmla="*/ 207 h 482" name="T45"/>
                <a:gd fmla="*/ 252 w 517" name="T46"/>
                <a:gd fmla="*/ 301 h 482" name="T47"/>
                <a:gd fmla="*/ 94 w 517" name="T48"/>
                <a:gd fmla="*/ 314 h 482" name="T49"/>
                <a:gd fmla="*/ 309 w 517" name="T50"/>
                <a:gd fmla="*/ 228 h 482" name="T51"/>
                <a:gd fmla="*/ 12 w 517" name="T52"/>
                <a:gd fmla="*/ 370 h 482" name="T53"/>
                <a:gd fmla="*/ 96 w 517" name="T54"/>
                <a:gd fmla="*/ 326 h 482" name="T55"/>
                <a:gd fmla="*/ 19 w 517" name="T56"/>
                <a:gd fmla="*/ 459 h 482" name="T57"/>
                <a:gd fmla="*/ 289 w 517" name="T58"/>
                <a:gd fmla="*/ 433 h 482" name="T59"/>
                <a:gd fmla="*/ 104 w 517" name="T60"/>
                <a:gd fmla="*/ 459 h 482" name="T61"/>
                <a:gd fmla="*/ 124 w 517" name="T62"/>
                <a:gd fmla="*/ 340 h 482" name="T63"/>
                <a:gd fmla="*/ 236 w 517" name="T64"/>
                <a:gd fmla="*/ 337 h 482" name="T65"/>
                <a:gd fmla="*/ 289 w 517" name="T66"/>
                <a:gd fmla="*/ 433 h 482" name="T67"/>
                <a:gd fmla="*/ 330 w 517" name="T68"/>
                <a:gd fmla="*/ 418 h 482" name="T69"/>
                <a:gd fmla="*/ 248 w 517" name="T70"/>
                <a:gd fmla="*/ 321 h 482" name="T71"/>
                <a:gd fmla="*/ 319 w 517" name="T72"/>
                <a:gd fmla="*/ 316 h 482" name="T73"/>
                <a:gd fmla="*/ 341 w 517" name="T74"/>
                <a:gd fmla="*/ 380 h 482" name="T75"/>
                <a:gd fmla="*/ 335 w 517" name="T76"/>
                <a:gd fmla="*/ 358 h 482" name="T77"/>
                <a:gd fmla="*/ 331 w 517" name="T78"/>
                <a:gd fmla="*/ 300 h 482" name="T79"/>
                <a:gd fmla="*/ 341 w 517" name="T80"/>
                <a:gd fmla="*/ 380 h 48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82" w="517">
                  <a:moveTo>
                    <a:pt x="440" y="156"/>
                  </a:moveTo>
                  <a:cubicBezTo>
                    <a:pt x="439" y="151"/>
                    <a:pt x="432" y="151"/>
                    <a:pt x="431" y="155"/>
                  </a:cubicBezTo>
                  <a:cubicBezTo>
                    <a:pt x="431" y="155"/>
                    <a:pt x="430" y="155"/>
                    <a:pt x="430" y="155"/>
                  </a:cubicBezTo>
                  <a:cubicBezTo>
                    <a:pt x="384" y="81"/>
                    <a:pt x="288" y="38"/>
                    <a:pt x="213" y="1"/>
                  </a:cubicBezTo>
                  <a:cubicBezTo>
                    <a:pt x="211" y="0"/>
                    <a:pt x="208" y="0"/>
                    <a:pt x="207" y="2"/>
                  </a:cubicBezTo>
                  <a:cubicBezTo>
                    <a:pt x="178" y="67"/>
                    <a:pt x="152" y="134"/>
                    <a:pt x="107" y="190"/>
                  </a:cubicBezTo>
                  <a:cubicBezTo>
                    <a:pt x="105" y="193"/>
                    <a:pt x="107" y="196"/>
                    <a:pt x="109" y="197"/>
                  </a:cubicBezTo>
                  <a:cubicBezTo>
                    <a:pt x="109" y="198"/>
                    <a:pt x="109" y="200"/>
                    <a:pt x="110" y="201"/>
                  </a:cubicBezTo>
                  <a:cubicBezTo>
                    <a:pt x="117" y="213"/>
                    <a:pt x="118" y="228"/>
                    <a:pt x="121" y="241"/>
                  </a:cubicBezTo>
                  <a:cubicBezTo>
                    <a:pt x="84" y="243"/>
                    <a:pt x="47" y="243"/>
                    <a:pt x="10" y="243"/>
                  </a:cubicBezTo>
                  <a:cubicBezTo>
                    <a:pt x="8" y="243"/>
                    <a:pt x="6" y="245"/>
                    <a:pt x="6" y="247"/>
                  </a:cubicBezTo>
                  <a:cubicBezTo>
                    <a:pt x="3" y="246"/>
                    <a:pt x="0" y="247"/>
                    <a:pt x="0" y="251"/>
                  </a:cubicBezTo>
                  <a:cubicBezTo>
                    <a:pt x="0" y="296"/>
                    <a:pt x="2" y="341"/>
                    <a:pt x="3" y="386"/>
                  </a:cubicBezTo>
                  <a:cubicBezTo>
                    <a:pt x="3" y="410"/>
                    <a:pt x="2" y="445"/>
                    <a:pt x="13" y="467"/>
                  </a:cubicBezTo>
                  <a:cubicBezTo>
                    <a:pt x="21" y="482"/>
                    <a:pt x="52" y="474"/>
                    <a:pt x="64" y="473"/>
                  </a:cubicBezTo>
                  <a:cubicBezTo>
                    <a:pt x="108" y="470"/>
                    <a:pt x="152" y="458"/>
                    <a:pt x="195" y="449"/>
                  </a:cubicBezTo>
                  <a:cubicBezTo>
                    <a:pt x="230" y="443"/>
                    <a:pt x="263" y="443"/>
                    <a:pt x="297" y="442"/>
                  </a:cubicBezTo>
                  <a:cubicBezTo>
                    <a:pt x="312" y="442"/>
                    <a:pt x="327" y="439"/>
                    <a:pt x="336" y="426"/>
                  </a:cubicBezTo>
                  <a:cubicBezTo>
                    <a:pt x="344" y="416"/>
                    <a:pt x="344" y="402"/>
                    <a:pt x="342" y="389"/>
                  </a:cubicBezTo>
                  <a:cubicBezTo>
                    <a:pt x="371" y="385"/>
                    <a:pt x="401" y="386"/>
                    <a:pt x="430" y="381"/>
                  </a:cubicBezTo>
                  <a:cubicBezTo>
                    <a:pt x="451" y="378"/>
                    <a:pt x="478" y="374"/>
                    <a:pt x="488" y="353"/>
                  </a:cubicBezTo>
                  <a:cubicBezTo>
                    <a:pt x="517" y="288"/>
                    <a:pt x="445" y="220"/>
                    <a:pt x="440" y="156"/>
                  </a:cubicBezTo>
                  <a:close/>
                  <a:moveTo>
                    <a:pt x="432" y="166"/>
                  </a:moveTo>
                  <a:cubicBezTo>
                    <a:pt x="441" y="223"/>
                    <a:pt x="486" y="270"/>
                    <a:pt x="484" y="329"/>
                  </a:cubicBezTo>
                  <a:cubicBezTo>
                    <a:pt x="484" y="335"/>
                    <a:pt x="483" y="340"/>
                    <a:pt x="481" y="345"/>
                  </a:cubicBezTo>
                  <a:cubicBezTo>
                    <a:pt x="444" y="311"/>
                    <a:pt x="387" y="268"/>
                    <a:pt x="336" y="288"/>
                  </a:cubicBezTo>
                  <a:cubicBezTo>
                    <a:pt x="367" y="248"/>
                    <a:pt x="389" y="198"/>
                    <a:pt x="430" y="167"/>
                  </a:cubicBezTo>
                  <a:cubicBezTo>
                    <a:pt x="431" y="167"/>
                    <a:pt x="431" y="166"/>
                    <a:pt x="432" y="166"/>
                  </a:cubicBezTo>
                  <a:close/>
                  <a:moveTo>
                    <a:pt x="119" y="195"/>
                  </a:moveTo>
                  <a:cubicBezTo>
                    <a:pt x="118" y="194"/>
                    <a:pt x="116" y="195"/>
                    <a:pt x="115" y="19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58" y="140"/>
                    <a:pt x="185" y="74"/>
                    <a:pt x="213" y="11"/>
                  </a:cubicBezTo>
                  <a:cubicBezTo>
                    <a:pt x="250" y="30"/>
                    <a:pt x="288" y="49"/>
                    <a:pt x="323" y="71"/>
                  </a:cubicBezTo>
                  <a:cubicBezTo>
                    <a:pt x="361" y="95"/>
                    <a:pt x="399" y="123"/>
                    <a:pt x="423" y="161"/>
                  </a:cubicBezTo>
                  <a:cubicBezTo>
                    <a:pt x="381" y="195"/>
                    <a:pt x="358" y="246"/>
                    <a:pt x="325" y="287"/>
                  </a:cubicBezTo>
                  <a:cubicBezTo>
                    <a:pt x="323" y="266"/>
                    <a:pt x="322" y="245"/>
                    <a:pt x="321" y="223"/>
                  </a:cubicBezTo>
                  <a:cubicBezTo>
                    <a:pt x="321" y="219"/>
                    <a:pt x="316" y="218"/>
                    <a:pt x="314" y="220"/>
                  </a:cubicBezTo>
                  <a:cubicBezTo>
                    <a:pt x="313" y="219"/>
                    <a:pt x="311" y="219"/>
                    <a:pt x="310" y="219"/>
                  </a:cubicBezTo>
                  <a:cubicBezTo>
                    <a:pt x="271" y="227"/>
                    <a:pt x="231" y="233"/>
                    <a:pt x="192" y="236"/>
                  </a:cubicBezTo>
                  <a:cubicBezTo>
                    <a:pt x="194" y="234"/>
                    <a:pt x="194" y="229"/>
                    <a:pt x="191" y="228"/>
                  </a:cubicBezTo>
                  <a:cubicBezTo>
                    <a:pt x="166" y="218"/>
                    <a:pt x="143" y="206"/>
                    <a:pt x="119" y="195"/>
                  </a:cubicBezTo>
                  <a:close/>
                  <a:moveTo>
                    <a:pt x="122" y="207"/>
                  </a:moveTo>
                  <a:cubicBezTo>
                    <a:pt x="144" y="217"/>
                    <a:pt x="165" y="228"/>
                    <a:pt x="188" y="237"/>
                  </a:cubicBezTo>
                  <a:cubicBezTo>
                    <a:pt x="168" y="238"/>
                    <a:pt x="149" y="240"/>
                    <a:pt x="130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28" y="229"/>
                    <a:pt x="126" y="217"/>
                    <a:pt x="122" y="207"/>
                  </a:cubicBezTo>
                  <a:close/>
                  <a:moveTo>
                    <a:pt x="309" y="228"/>
                  </a:moveTo>
                  <a:cubicBezTo>
                    <a:pt x="294" y="255"/>
                    <a:pt x="271" y="277"/>
                    <a:pt x="252" y="301"/>
                  </a:cubicBezTo>
                  <a:cubicBezTo>
                    <a:pt x="234" y="322"/>
                    <a:pt x="221" y="352"/>
                    <a:pt x="190" y="352"/>
                  </a:cubicBezTo>
                  <a:cubicBezTo>
                    <a:pt x="158" y="351"/>
                    <a:pt x="121" y="329"/>
                    <a:pt x="94" y="314"/>
                  </a:cubicBezTo>
                  <a:cubicBezTo>
                    <a:pt x="64" y="298"/>
                    <a:pt x="34" y="279"/>
                    <a:pt x="12" y="252"/>
                  </a:cubicBezTo>
                  <a:cubicBezTo>
                    <a:pt x="112" y="252"/>
                    <a:pt x="211" y="249"/>
                    <a:pt x="309" y="228"/>
                  </a:cubicBezTo>
                  <a:close/>
                  <a:moveTo>
                    <a:pt x="19" y="459"/>
                  </a:moveTo>
                  <a:cubicBezTo>
                    <a:pt x="10" y="433"/>
                    <a:pt x="12" y="397"/>
                    <a:pt x="12" y="370"/>
                  </a:cubicBezTo>
                  <a:cubicBezTo>
                    <a:pt x="11" y="334"/>
                    <a:pt x="10" y="298"/>
                    <a:pt x="9" y="262"/>
                  </a:cubicBezTo>
                  <a:cubicBezTo>
                    <a:pt x="33" y="289"/>
                    <a:pt x="64" y="309"/>
                    <a:pt x="96" y="326"/>
                  </a:cubicBezTo>
                  <a:cubicBezTo>
                    <a:pt x="102" y="329"/>
                    <a:pt x="109" y="332"/>
                    <a:pt x="116" y="336"/>
                  </a:cubicBezTo>
                  <a:cubicBezTo>
                    <a:pt x="78" y="372"/>
                    <a:pt x="47" y="415"/>
                    <a:pt x="19" y="459"/>
                  </a:cubicBezTo>
                  <a:cubicBezTo>
                    <a:pt x="19" y="459"/>
                    <a:pt x="19" y="459"/>
                    <a:pt x="19" y="459"/>
                  </a:cubicBezTo>
                  <a:close/>
                  <a:moveTo>
                    <a:pt x="289" y="433"/>
                  </a:moveTo>
                  <a:cubicBezTo>
                    <a:pt x="265" y="433"/>
                    <a:pt x="241" y="433"/>
                    <a:pt x="217" y="436"/>
                  </a:cubicBezTo>
                  <a:cubicBezTo>
                    <a:pt x="179" y="442"/>
                    <a:pt x="142" y="452"/>
                    <a:pt x="104" y="459"/>
                  </a:cubicBezTo>
                  <a:cubicBezTo>
                    <a:pt x="95" y="461"/>
                    <a:pt x="46" y="472"/>
                    <a:pt x="27" y="465"/>
                  </a:cubicBezTo>
                  <a:cubicBezTo>
                    <a:pt x="55" y="420"/>
                    <a:pt x="86" y="377"/>
                    <a:pt x="124" y="340"/>
                  </a:cubicBezTo>
                  <a:cubicBezTo>
                    <a:pt x="147" y="351"/>
                    <a:pt x="171" y="360"/>
                    <a:pt x="195" y="361"/>
                  </a:cubicBezTo>
                  <a:cubicBezTo>
                    <a:pt x="212" y="361"/>
                    <a:pt x="225" y="350"/>
                    <a:pt x="236" y="337"/>
                  </a:cubicBezTo>
                  <a:cubicBezTo>
                    <a:pt x="271" y="361"/>
                    <a:pt x="297" y="394"/>
                    <a:pt x="325" y="425"/>
                  </a:cubicBezTo>
                  <a:cubicBezTo>
                    <a:pt x="316" y="433"/>
                    <a:pt x="301" y="433"/>
                    <a:pt x="289" y="433"/>
                  </a:cubicBezTo>
                  <a:close/>
                  <a:moveTo>
                    <a:pt x="332" y="409"/>
                  </a:moveTo>
                  <a:cubicBezTo>
                    <a:pt x="332" y="412"/>
                    <a:pt x="331" y="416"/>
                    <a:pt x="330" y="418"/>
                  </a:cubicBezTo>
                  <a:cubicBezTo>
                    <a:pt x="302" y="387"/>
                    <a:pt x="276" y="354"/>
                    <a:pt x="241" y="330"/>
                  </a:cubicBezTo>
                  <a:cubicBezTo>
                    <a:pt x="244" y="327"/>
                    <a:pt x="246" y="324"/>
                    <a:pt x="248" y="321"/>
                  </a:cubicBezTo>
                  <a:cubicBezTo>
                    <a:pt x="268" y="293"/>
                    <a:pt x="295" y="269"/>
                    <a:pt x="313" y="240"/>
                  </a:cubicBezTo>
                  <a:cubicBezTo>
                    <a:pt x="314" y="265"/>
                    <a:pt x="316" y="291"/>
                    <a:pt x="319" y="316"/>
                  </a:cubicBezTo>
                  <a:cubicBezTo>
                    <a:pt x="323" y="346"/>
                    <a:pt x="334" y="378"/>
                    <a:pt x="332" y="409"/>
                  </a:cubicBezTo>
                  <a:close/>
                  <a:moveTo>
                    <a:pt x="341" y="380"/>
                  </a:moveTo>
                  <a:cubicBezTo>
                    <a:pt x="341" y="380"/>
                    <a:pt x="340" y="380"/>
                    <a:pt x="340" y="380"/>
                  </a:cubicBezTo>
                  <a:cubicBezTo>
                    <a:pt x="338" y="372"/>
                    <a:pt x="336" y="364"/>
                    <a:pt x="335" y="358"/>
                  </a:cubicBezTo>
                  <a:cubicBezTo>
                    <a:pt x="331" y="339"/>
                    <a:pt x="329" y="319"/>
                    <a:pt x="326" y="300"/>
                  </a:cubicBezTo>
                  <a:cubicBezTo>
                    <a:pt x="328" y="301"/>
                    <a:pt x="329" y="301"/>
                    <a:pt x="331" y="300"/>
                  </a:cubicBezTo>
                  <a:cubicBezTo>
                    <a:pt x="381" y="272"/>
                    <a:pt x="440" y="320"/>
                    <a:pt x="476" y="353"/>
                  </a:cubicBezTo>
                  <a:cubicBezTo>
                    <a:pt x="451" y="384"/>
                    <a:pt x="375" y="375"/>
                    <a:pt x="341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7C8285F-9402-4B20-B356-07999ECA2E44}"/>
                </a:ext>
              </a:extLst>
            </p:cNvPr>
            <p:cNvSpPr/>
            <p:nvPr/>
          </p:nvSpPr>
          <p:spPr bwMode="auto">
            <a:xfrm>
              <a:off x="3457" y="2310"/>
              <a:ext cx="204" cy="234"/>
            </a:xfrm>
            <a:custGeom>
              <a:gdLst>
                <a:gd fmla="*/ 75 w 76" name="T0"/>
                <a:gd fmla="*/ 32 h 87" name="T1"/>
                <a:gd fmla="*/ 72 w 76" name="T2"/>
                <a:gd fmla="*/ 18 h 87" name="T3"/>
                <a:gd fmla="*/ 37 w 76" name="T4"/>
                <a:gd fmla="*/ 30 h 87" name="T5"/>
                <a:gd fmla="*/ 19 w 76" name="T6"/>
                <a:gd fmla="*/ 16 h 87" name="T7"/>
                <a:gd fmla="*/ 11 w 76" name="T8"/>
                <a:gd fmla="*/ 13 h 87" name="T9"/>
                <a:gd fmla="*/ 6 w 76" name="T10"/>
                <a:gd fmla="*/ 15 h 87" name="T11"/>
                <a:gd fmla="*/ 8 w 76" name="T12"/>
                <a:gd fmla="*/ 54 h 87" name="T13"/>
                <a:gd fmla="*/ 26 w 76" name="T14"/>
                <a:gd fmla="*/ 76 h 87" name="T15"/>
                <a:gd fmla="*/ 38 w 76" name="T16"/>
                <a:gd fmla="*/ 85 h 87" name="T17"/>
                <a:gd fmla="*/ 43 w 76" name="T18"/>
                <a:gd fmla="*/ 78 h 87" name="T19"/>
                <a:gd fmla="*/ 44 w 76" name="T20"/>
                <a:gd fmla="*/ 75 h 87" name="T21"/>
                <a:gd fmla="*/ 55 w 76" name="T22"/>
                <a:gd fmla="*/ 62 h 87" name="T23"/>
                <a:gd fmla="*/ 75 w 76" name="T24"/>
                <a:gd fmla="*/ 39 h 87" name="T25"/>
                <a:gd fmla="*/ 75 w 76" name="T26"/>
                <a:gd fmla="*/ 32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76">
                  <a:moveTo>
                    <a:pt x="75" y="32"/>
                  </a:moveTo>
                  <a:cubicBezTo>
                    <a:pt x="75" y="27"/>
                    <a:pt x="75" y="23"/>
                    <a:pt x="72" y="18"/>
                  </a:cubicBezTo>
                  <a:cubicBezTo>
                    <a:pt x="62" y="0"/>
                    <a:pt x="45" y="15"/>
                    <a:pt x="37" y="30"/>
                  </a:cubicBezTo>
                  <a:cubicBezTo>
                    <a:pt x="33" y="21"/>
                    <a:pt x="26" y="12"/>
                    <a:pt x="19" y="16"/>
                  </a:cubicBezTo>
                  <a:cubicBezTo>
                    <a:pt x="17" y="15"/>
                    <a:pt x="14" y="14"/>
                    <a:pt x="11" y="13"/>
                  </a:cubicBezTo>
                  <a:cubicBezTo>
                    <a:pt x="9" y="12"/>
                    <a:pt x="7" y="13"/>
                    <a:pt x="6" y="15"/>
                  </a:cubicBezTo>
                  <a:cubicBezTo>
                    <a:pt x="0" y="28"/>
                    <a:pt x="2" y="42"/>
                    <a:pt x="8" y="54"/>
                  </a:cubicBezTo>
                  <a:cubicBezTo>
                    <a:pt x="10" y="64"/>
                    <a:pt x="17" y="72"/>
                    <a:pt x="26" y="76"/>
                  </a:cubicBezTo>
                  <a:cubicBezTo>
                    <a:pt x="30" y="79"/>
                    <a:pt x="34" y="82"/>
                    <a:pt x="38" y="85"/>
                  </a:cubicBezTo>
                  <a:cubicBezTo>
                    <a:pt x="42" y="87"/>
                    <a:pt x="47" y="81"/>
                    <a:pt x="43" y="78"/>
                  </a:cubicBezTo>
                  <a:cubicBezTo>
                    <a:pt x="44" y="77"/>
                    <a:pt x="44" y="76"/>
                    <a:pt x="44" y="75"/>
                  </a:cubicBezTo>
                  <a:cubicBezTo>
                    <a:pt x="47" y="71"/>
                    <a:pt x="51" y="67"/>
                    <a:pt x="55" y="62"/>
                  </a:cubicBezTo>
                  <a:cubicBezTo>
                    <a:pt x="64" y="57"/>
                    <a:pt x="73" y="50"/>
                    <a:pt x="75" y="39"/>
                  </a:cubicBezTo>
                  <a:cubicBezTo>
                    <a:pt x="76" y="37"/>
                    <a:pt x="75" y="34"/>
                    <a:pt x="7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3" name="Group 29">
            <a:extLst>
              <a:ext uri="{FF2B5EF4-FFF2-40B4-BE49-F238E27FC236}">
                <a16:creationId xmlns:a16="http://schemas.microsoft.com/office/drawing/2014/main" id="{510AEA99-5AB9-42E2-AD17-F99A78576F9B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39" y="4229103"/>
            <a:ext cx="1597371" cy="1485899"/>
            <a:chOff x="2883" y="2058"/>
            <a:chExt cx="1390" cy="1293"/>
          </a:xfrm>
          <a:solidFill>
            <a:schemeClr val="bg1"/>
          </a:solidFill>
        </p:grpSpPr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CA7ABC39-804B-498E-8E45-BCBEF7E248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3" y="2066"/>
              <a:ext cx="1304" cy="1020"/>
            </a:xfrm>
            <a:custGeom>
              <a:gdLst>
                <a:gd fmla="*/ 485 w 486" name="T0"/>
                <a:gd fmla="*/ 308 h 380" name="T1"/>
                <a:gd fmla="*/ 457 w 486" name="T2"/>
                <a:gd fmla="*/ 226 h 380" name="T3"/>
                <a:gd fmla="*/ 451 w 486" name="T4"/>
                <a:gd fmla="*/ 221 h 380" name="T5"/>
                <a:gd fmla="*/ 451 w 486" name="T6"/>
                <a:gd fmla="*/ 215 h 380" name="T7"/>
                <a:gd fmla="*/ 448 w 486" name="T8"/>
                <a:gd fmla="*/ 209 h 380" name="T9"/>
                <a:gd fmla="*/ 417 w 486" name="T10"/>
                <a:gd fmla="*/ 143 h 380" name="T11"/>
                <a:gd fmla="*/ 414 w 486" name="T12"/>
                <a:gd fmla="*/ 139 h 380" name="T13"/>
                <a:gd fmla="*/ 403 w 486" name="T14"/>
                <a:gd fmla="*/ 135 h 380" name="T15"/>
                <a:gd fmla="*/ 403 w 486" name="T16"/>
                <a:gd fmla="*/ 134 h 380" name="T17"/>
                <a:gd fmla="*/ 392 w 486" name="T18"/>
                <a:gd fmla="*/ 118 h 380" name="T19"/>
                <a:gd fmla="*/ 287 w 486" name="T20"/>
                <a:gd fmla="*/ 48 h 380" name="T21"/>
                <a:gd fmla="*/ 221 w 486" name="T22"/>
                <a:gd fmla="*/ 5 h 380" name="T23"/>
                <a:gd fmla="*/ 209 w 486" name="T24"/>
                <a:gd fmla="*/ 19 h 380" name="T25"/>
                <a:gd fmla="*/ 205 w 486" name="T26"/>
                <a:gd fmla="*/ 26 h 380" name="T27"/>
                <a:gd fmla="*/ 205 w 486" name="T28"/>
                <a:gd fmla="*/ 31 h 380" name="T29"/>
                <a:gd fmla="*/ 202 w 486" name="T30"/>
                <a:gd fmla="*/ 34 h 380" name="T31"/>
                <a:gd fmla="*/ 188 w 486" name="T32"/>
                <a:gd fmla="*/ 65 h 380" name="T33"/>
                <a:gd fmla="*/ 188 w 486" name="T34"/>
                <a:gd fmla="*/ 68 h 380" name="T35"/>
                <a:gd fmla="*/ 166 w 486" name="T36"/>
                <a:gd fmla="*/ 109 h 380" name="T37"/>
                <a:gd fmla="*/ 142 w 486" name="T38"/>
                <a:gd fmla="*/ 158 h 380" name="T39"/>
                <a:gd fmla="*/ 118 w 486" name="T40"/>
                <a:gd fmla="*/ 183 h 380" name="T41"/>
                <a:gd fmla="*/ 119 w 486" name="T42"/>
                <a:gd fmla="*/ 197 h 380" name="T43"/>
                <a:gd fmla="*/ 125 w 486" name="T44"/>
                <a:gd fmla="*/ 203 h 380" name="T45"/>
                <a:gd fmla="*/ 130 w 486" name="T46"/>
                <a:gd fmla="*/ 207 h 380" name="T47"/>
                <a:gd fmla="*/ 123 w 486" name="T48"/>
                <a:gd fmla="*/ 218 h 380" name="T49"/>
                <a:gd fmla="*/ 125 w 486" name="T50"/>
                <a:gd fmla="*/ 223 h 380" name="T51"/>
                <a:gd fmla="*/ 126 w 486" name="T52"/>
                <a:gd fmla="*/ 226 h 380" name="T53"/>
                <a:gd fmla="*/ 130 w 486" name="T54"/>
                <a:gd fmla="*/ 234 h 380" name="T55"/>
                <a:gd fmla="*/ 139 w 486" name="T56"/>
                <a:gd fmla="*/ 239 h 380" name="T57"/>
                <a:gd fmla="*/ 159 w 486" name="T58"/>
                <a:gd fmla="*/ 239 h 380" name="T59"/>
                <a:gd fmla="*/ 208 w 486" name="T60"/>
                <a:gd fmla="*/ 241 h 380" name="T61"/>
                <a:gd fmla="*/ 309 w 486" name="T62"/>
                <a:gd fmla="*/ 234 h 380" name="T63"/>
                <a:gd fmla="*/ 309 w 486" name="T64"/>
                <a:gd fmla="*/ 234 h 380" name="T65"/>
                <a:gd fmla="*/ 173 w 486" name="T66"/>
                <a:gd fmla="*/ 352 h 380" name="T67"/>
                <a:gd fmla="*/ 21 w 486" name="T68"/>
                <a:gd fmla="*/ 261 h 380" name="T69"/>
                <a:gd fmla="*/ 8 w 486" name="T70"/>
                <a:gd fmla="*/ 274 h 380" name="T71"/>
                <a:gd fmla="*/ 183 w 486" name="T72"/>
                <a:gd fmla="*/ 373 h 380" name="T73"/>
                <a:gd fmla="*/ 312 w 486" name="T74"/>
                <a:gd fmla="*/ 259 h 380" name="T75"/>
                <a:gd fmla="*/ 331 w 486" name="T76"/>
                <a:gd fmla="*/ 317 h 380" name="T77"/>
                <a:gd fmla="*/ 329 w 486" name="T78"/>
                <a:gd fmla="*/ 322 h 380" name="T79"/>
                <a:gd fmla="*/ 339 w 486" name="T80"/>
                <a:gd fmla="*/ 359 h 380" name="T81"/>
                <a:gd fmla="*/ 339 w 486" name="T82"/>
                <a:gd fmla="*/ 368 h 380" name="T83"/>
                <a:gd fmla="*/ 349 w 486" name="T84"/>
                <a:gd fmla="*/ 377 h 380" name="T85"/>
                <a:gd fmla="*/ 374 w 486" name="T86"/>
                <a:gd fmla="*/ 374 h 380" name="T87"/>
                <a:gd fmla="*/ 379 w 486" name="T88"/>
                <a:gd fmla="*/ 376 h 380" name="T89"/>
                <a:gd fmla="*/ 433 w 486" name="T90"/>
                <a:gd fmla="*/ 369 h 380" name="T91"/>
                <a:gd fmla="*/ 442 w 486" name="T92"/>
                <a:gd fmla="*/ 370 h 380" name="T93"/>
                <a:gd fmla="*/ 451 w 486" name="T94"/>
                <a:gd fmla="*/ 365 h 380" name="T95"/>
                <a:gd fmla="*/ 460 w 486" name="T96"/>
                <a:gd fmla="*/ 363 h 380" name="T97"/>
                <a:gd fmla="*/ 466 w 486" name="T98"/>
                <a:gd fmla="*/ 358 h 380" name="T99"/>
                <a:gd fmla="*/ 472 w 486" name="T100"/>
                <a:gd fmla="*/ 352 h 380" name="T101"/>
                <a:gd fmla="*/ 485 w 486" name="T102"/>
                <a:gd fmla="*/ 323 h 380" name="T103"/>
                <a:gd fmla="*/ 483 w 486" name="T104"/>
                <a:gd fmla="*/ 317 h 380" name="T105"/>
                <a:gd fmla="*/ 485 w 486" name="T106"/>
                <a:gd fmla="*/ 308 h 380" name="T107"/>
                <a:gd fmla="*/ 325 w 486" name="T108"/>
                <a:gd fmla="*/ 140 h 380" name="T109"/>
                <a:gd fmla="*/ 311 w 486" name="T110"/>
                <a:gd fmla="*/ 183 h 380" name="T111"/>
                <a:gd fmla="*/ 325 w 486" name="T112"/>
                <a:gd fmla="*/ 140 h 380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80" w="486">
                  <a:moveTo>
                    <a:pt x="485" y="308"/>
                  </a:moveTo>
                  <a:cubicBezTo>
                    <a:pt x="478" y="280"/>
                    <a:pt x="470" y="252"/>
                    <a:pt x="457" y="226"/>
                  </a:cubicBezTo>
                  <a:cubicBezTo>
                    <a:pt x="456" y="223"/>
                    <a:pt x="454" y="222"/>
                    <a:pt x="451" y="221"/>
                  </a:cubicBezTo>
                  <a:cubicBezTo>
                    <a:pt x="452" y="219"/>
                    <a:pt x="452" y="217"/>
                    <a:pt x="451" y="215"/>
                  </a:cubicBezTo>
                  <a:cubicBezTo>
                    <a:pt x="450" y="213"/>
                    <a:pt x="449" y="211"/>
                    <a:pt x="448" y="209"/>
                  </a:cubicBezTo>
                  <a:cubicBezTo>
                    <a:pt x="441" y="185"/>
                    <a:pt x="434" y="161"/>
                    <a:pt x="417" y="143"/>
                  </a:cubicBezTo>
                  <a:cubicBezTo>
                    <a:pt x="416" y="142"/>
                    <a:pt x="415" y="140"/>
                    <a:pt x="414" y="139"/>
                  </a:cubicBezTo>
                  <a:cubicBezTo>
                    <a:pt x="412" y="135"/>
                    <a:pt x="407" y="134"/>
                    <a:pt x="403" y="135"/>
                  </a:cubicBezTo>
                  <a:cubicBezTo>
                    <a:pt x="403" y="134"/>
                    <a:pt x="403" y="134"/>
                    <a:pt x="403" y="134"/>
                  </a:cubicBezTo>
                  <a:cubicBezTo>
                    <a:pt x="400" y="128"/>
                    <a:pt x="396" y="123"/>
                    <a:pt x="392" y="118"/>
                  </a:cubicBezTo>
                  <a:cubicBezTo>
                    <a:pt x="368" y="84"/>
                    <a:pt x="324" y="61"/>
                    <a:pt x="287" y="48"/>
                  </a:cubicBezTo>
                  <a:cubicBezTo>
                    <a:pt x="266" y="33"/>
                    <a:pt x="244" y="18"/>
                    <a:pt x="221" y="5"/>
                  </a:cubicBezTo>
                  <a:cubicBezTo>
                    <a:pt x="213" y="0"/>
                    <a:pt x="203" y="11"/>
                    <a:pt x="209" y="19"/>
                  </a:cubicBezTo>
                  <a:cubicBezTo>
                    <a:pt x="207" y="20"/>
                    <a:pt x="205" y="23"/>
                    <a:pt x="205" y="26"/>
                  </a:cubicBezTo>
                  <a:cubicBezTo>
                    <a:pt x="205" y="31"/>
                    <a:pt x="205" y="31"/>
                    <a:pt x="205" y="31"/>
                  </a:cubicBezTo>
                  <a:cubicBezTo>
                    <a:pt x="204" y="31"/>
                    <a:pt x="203" y="32"/>
                    <a:pt x="202" y="34"/>
                  </a:cubicBezTo>
                  <a:cubicBezTo>
                    <a:pt x="195" y="44"/>
                    <a:pt x="191" y="53"/>
                    <a:pt x="188" y="65"/>
                  </a:cubicBezTo>
                  <a:cubicBezTo>
                    <a:pt x="188" y="66"/>
                    <a:pt x="188" y="67"/>
                    <a:pt x="188" y="68"/>
                  </a:cubicBezTo>
                  <a:cubicBezTo>
                    <a:pt x="179" y="80"/>
                    <a:pt x="172" y="94"/>
                    <a:pt x="166" y="109"/>
                  </a:cubicBezTo>
                  <a:cubicBezTo>
                    <a:pt x="156" y="124"/>
                    <a:pt x="148" y="140"/>
                    <a:pt x="142" y="158"/>
                  </a:cubicBezTo>
                  <a:cubicBezTo>
                    <a:pt x="134" y="166"/>
                    <a:pt x="126" y="174"/>
                    <a:pt x="118" y="183"/>
                  </a:cubicBezTo>
                  <a:cubicBezTo>
                    <a:pt x="114" y="187"/>
                    <a:pt x="115" y="194"/>
                    <a:pt x="119" y="197"/>
                  </a:cubicBezTo>
                  <a:cubicBezTo>
                    <a:pt x="120" y="200"/>
                    <a:pt x="122" y="202"/>
                    <a:pt x="125" y="203"/>
                  </a:cubicBezTo>
                  <a:cubicBezTo>
                    <a:pt x="126" y="205"/>
                    <a:pt x="128" y="206"/>
                    <a:pt x="130" y="207"/>
                  </a:cubicBezTo>
                  <a:cubicBezTo>
                    <a:pt x="126" y="208"/>
                    <a:pt x="122" y="212"/>
                    <a:pt x="123" y="218"/>
                  </a:cubicBezTo>
                  <a:cubicBezTo>
                    <a:pt x="123" y="219"/>
                    <a:pt x="124" y="221"/>
                    <a:pt x="125" y="223"/>
                  </a:cubicBezTo>
                  <a:cubicBezTo>
                    <a:pt x="125" y="224"/>
                    <a:pt x="125" y="225"/>
                    <a:pt x="126" y="226"/>
                  </a:cubicBezTo>
                  <a:cubicBezTo>
                    <a:pt x="128" y="229"/>
                    <a:pt x="129" y="231"/>
                    <a:pt x="130" y="234"/>
                  </a:cubicBezTo>
                  <a:cubicBezTo>
                    <a:pt x="132" y="237"/>
                    <a:pt x="136" y="239"/>
                    <a:pt x="139" y="239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75" y="242"/>
                    <a:pt x="192" y="243"/>
                    <a:pt x="208" y="241"/>
                  </a:cubicBezTo>
                  <a:cubicBezTo>
                    <a:pt x="241" y="244"/>
                    <a:pt x="276" y="241"/>
                    <a:pt x="309" y="234"/>
                  </a:cubicBezTo>
                  <a:cubicBezTo>
                    <a:pt x="309" y="234"/>
                    <a:pt x="309" y="234"/>
                    <a:pt x="309" y="234"/>
                  </a:cubicBezTo>
                  <a:cubicBezTo>
                    <a:pt x="268" y="275"/>
                    <a:pt x="242" y="364"/>
                    <a:pt x="173" y="352"/>
                  </a:cubicBezTo>
                  <a:cubicBezTo>
                    <a:pt x="117" y="342"/>
                    <a:pt x="56" y="305"/>
                    <a:pt x="21" y="261"/>
                  </a:cubicBezTo>
                  <a:cubicBezTo>
                    <a:pt x="14" y="251"/>
                    <a:pt x="0" y="265"/>
                    <a:pt x="8" y="274"/>
                  </a:cubicBezTo>
                  <a:cubicBezTo>
                    <a:pt x="47" y="324"/>
                    <a:pt x="119" y="366"/>
                    <a:pt x="183" y="373"/>
                  </a:cubicBezTo>
                  <a:cubicBezTo>
                    <a:pt x="250" y="380"/>
                    <a:pt x="275" y="305"/>
                    <a:pt x="312" y="259"/>
                  </a:cubicBezTo>
                  <a:cubicBezTo>
                    <a:pt x="317" y="278"/>
                    <a:pt x="324" y="298"/>
                    <a:pt x="331" y="317"/>
                  </a:cubicBezTo>
                  <a:cubicBezTo>
                    <a:pt x="330" y="318"/>
                    <a:pt x="329" y="320"/>
                    <a:pt x="329" y="322"/>
                  </a:cubicBezTo>
                  <a:cubicBezTo>
                    <a:pt x="331" y="335"/>
                    <a:pt x="335" y="347"/>
                    <a:pt x="339" y="359"/>
                  </a:cubicBezTo>
                  <a:cubicBezTo>
                    <a:pt x="339" y="362"/>
                    <a:pt x="339" y="365"/>
                    <a:pt x="339" y="368"/>
                  </a:cubicBezTo>
                  <a:cubicBezTo>
                    <a:pt x="339" y="373"/>
                    <a:pt x="344" y="377"/>
                    <a:pt x="349" y="377"/>
                  </a:cubicBezTo>
                  <a:cubicBezTo>
                    <a:pt x="357" y="377"/>
                    <a:pt x="365" y="376"/>
                    <a:pt x="374" y="374"/>
                  </a:cubicBezTo>
                  <a:cubicBezTo>
                    <a:pt x="375" y="375"/>
                    <a:pt x="377" y="376"/>
                    <a:pt x="379" y="376"/>
                  </a:cubicBezTo>
                  <a:cubicBezTo>
                    <a:pt x="397" y="376"/>
                    <a:pt x="416" y="375"/>
                    <a:pt x="433" y="369"/>
                  </a:cubicBezTo>
                  <a:cubicBezTo>
                    <a:pt x="435" y="371"/>
                    <a:pt x="439" y="371"/>
                    <a:pt x="442" y="370"/>
                  </a:cubicBezTo>
                  <a:cubicBezTo>
                    <a:pt x="445" y="368"/>
                    <a:pt x="448" y="367"/>
                    <a:pt x="451" y="365"/>
                  </a:cubicBezTo>
                  <a:cubicBezTo>
                    <a:pt x="454" y="366"/>
                    <a:pt x="457" y="366"/>
                    <a:pt x="460" y="363"/>
                  </a:cubicBezTo>
                  <a:cubicBezTo>
                    <a:pt x="462" y="362"/>
                    <a:pt x="464" y="360"/>
                    <a:pt x="466" y="358"/>
                  </a:cubicBezTo>
                  <a:cubicBezTo>
                    <a:pt x="469" y="357"/>
                    <a:pt x="471" y="355"/>
                    <a:pt x="472" y="352"/>
                  </a:cubicBezTo>
                  <a:cubicBezTo>
                    <a:pt x="482" y="344"/>
                    <a:pt x="485" y="336"/>
                    <a:pt x="485" y="323"/>
                  </a:cubicBezTo>
                  <a:cubicBezTo>
                    <a:pt x="485" y="320"/>
                    <a:pt x="484" y="318"/>
                    <a:pt x="483" y="317"/>
                  </a:cubicBezTo>
                  <a:cubicBezTo>
                    <a:pt x="485" y="315"/>
                    <a:pt x="486" y="312"/>
                    <a:pt x="485" y="308"/>
                  </a:cubicBezTo>
                  <a:close/>
                  <a:moveTo>
                    <a:pt x="325" y="140"/>
                  </a:moveTo>
                  <a:cubicBezTo>
                    <a:pt x="321" y="155"/>
                    <a:pt x="317" y="170"/>
                    <a:pt x="311" y="183"/>
                  </a:cubicBezTo>
                  <a:cubicBezTo>
                    <a:pt x="317" y="169"/>
                    <a:pt x="321" y="155"/>
                    <a:pt x="325" y="140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57029CBD-6D83-40D8-A7D4-7E7769AD7C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6" y="2058"/>
              <a:ext cx="1387" cy="1293"/>
            </a:xfrm>
            <a:custGeom>
              <a:gdLst>
                <a:gd fmla="*/ 431 w 517" name="T0"/>
                <a:gd fmla="*/ 155 h 482" name="T1"/>
                <a:gd fmla="*/ 213 w 517" name="T2"/>
                <a:gd fmla="*/ 1 h 482" name="T3"/>
                <a:gd fmla="*/ 107 w 517" name="T4"/>
                <a:gd fmla="*/ 190 h 482" name="T5"/>
                <a:gd fmla="*/ 110 w 517" name="T6"/>
                <a:gd fmla="*/ 201 h 482" name="T7"/>
                <a:gd fmla="*/ 10 w 517" name="T8"/>
                <a:gd fmla="*/ 243 h 482" name="T9"/>
                <a:gd fmla="*/ 0 w 517" name="T10"/>
                <a:gd fmla="*/ 251 h 482" name="T11"/>
                <a:gd fmla="*/ 13 w 517" name="T12"/>
                <a:gd fmla="*/ 467 h 482" name="T13"/>
                <a:gd fmla="*/ 195 w 517" name="T14"/>
                <a:gd fmla="*/ 449 h 482" name="T15"/>
                <a:gd fmla="*/ 336 w 517" name="T16"/>
                <a:gd fmla="*/ 426 h 482" name="T17"/>
                <a:gd fmla="*/ 430 w 517" name="T18"/>
                <a:gd fmla="*/ 381 h 482" name="T19"/>
                <a:gd fmla="*/ 440 w 517" name="T20"/>
                <a:gd fmla="*/ 156 h 482" name="T21"/>
                <a:gd fmla="*/ 484 w 517" name="T22"/>
                <a:gd fmla="*/ 329 h 482" name="T23"/>
                <a:gd fmla="*/ 336 w 517" name="T24"/>
                <a:gd fmla="*/ 288 h 482" name="T25"/>
                <a:gd fmla="*/ 432 w 517" name="T26"/>
                <a:gd fmla="*/ 166 h 482" name="T27"/>
                <a:gd fmla="*/ 115 w 517" name="T28"/>
                <a:gd fmla="*/ 195 h 482" name="T29"/>
                <a:gd fmla="*/ 213 w 517" name="T30"/>
                <a:gd fmla="*/ 11 h 482" name="T31"/>
                <a:gd fmla="*/ 423 w 517" name="T32"/>
                <a:gd fmla="*/ 161 h 482" name="T33"/>
                <a:gd fmla="*/ 321 w 517" name="T34"/>
                <a:gd fmla="*/ 223 h 482" name="T35"/>
                <a:gd fmla="*/ 310 w 517" name="T36"/>
                <a:gd fmla="*/ 219 h 482" name="T37"/>
                <a:gd fmla="*/ 191 w 517" name="T38"/>
                <a:gd fmla="*/ 228 h 482" name="T39"/>
                <a:gd fmla="*/ 122 w 517" name="T40"/>
                <a:gd fmla="*/ 207 h 482" name="T41"/>
                <a:gd fmla="*/ 130 w 517" name="T42"/>
                <a:gd fmla="*/ 240 h 482" name="T43"/>
                <a:gd fmla="*/ 122 w 517" name="T44"/>
                <a:gd fmla="*/ 207 h 482" name="T45"/>
                <a:gd fmla="*/ 252 w 517" name="T46"/>
                <a:gd fmla="*/ 301 h 482" name="T47"/>
                <a:gd fmla="*/ 94 w 517" name="T48"/>
                <a:gd fmla="*/ 314 h 482" name="T49"/>
                <a:gd fmla="*/ 309 w 517" name="T50"/>
                <a:gd fmla="*/ 228 h 482" name="T51"/>
                <a:gd fmla="*/ 12 w 517" name="T52"/>
                <a:gd fmla="*/ 370 h 482" name="T53"/>
                <a:gd fmla="*/ 96 w 517" name="T54"/>
                <a:gd fmla="*/ 326 h 482" name="T55"/>
                <a:gd fmla="*/ 19 w 517" name="T56"/>
                <a:gd fmla="*/ 459 h 482" name="T57"/>
                <a:gd fmla="*/ 289 w 517" name="T58"/>
                <a:gd fmla="*/ 433 h 482" name="T59"/>
                <a:gd fmla="*/ 104 w 517" name="T60"/>
                <a:gd fmla="*/ 459 h 482" name="T61"/>
                <a:gd fmla="*/ 124 w 517" name="T62"/>
                <a:gd fmla="*/ 340 h 482" name="T63"/>
                <a:gd fmla="*/ 236 w 517" name="T64"/>
                <a:gd fmla="*/ 337 h 482" name="T65"/>
                <a:gd fmla="*/ 289 w 517" name="T66"/>
                <a:gd fmla="*/ 433 h 482" name="T67"/>
                <a:gd fmla="*/ 330 w 517" name="T68"/>
                <a:gd fmla="*/ 418 h 482" name="T69"/>
                <a:gd fmla="*/ 248 w 517" name="T70"/>
                <a:gd fmla="*/ 321 h 482" name="T71"/>
                <a:gd fmla="*/ 319 w 517" name="T72"/>
                <a:gd fmla="*/ 316 h 482" name="T73"/>
                <a:gd fmla="*/ 341 w 517" name="T74"/>
                <a:gd fmla="*/ 380 h 482" name="T75"/>
                <a:gd fmla="*/ 335 w 517" name="T76"/>
                <a:gd fmla="*/ 358 h 482" name="T77"/>
                <a:gd fmla="*/ 331 w 517" name="T78"/>
                <a:gd fmla="*/ 300 h 482" name="T79"/>
                <a:gd fmla="*/ 341 w 517" name="T80"/>
                <a:gd fmla="*/ 380 h 482" name="T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b="b" l="0" r="r" t="0"/>
              <a:pathLst>
                <a:path h="482" w="517">
                  <a:moveTo>
                    <a:pt x="440" y="156"/>
                  </a:moveTo>
                  <a:cubicBezTo>
                    <a:pt x="439" y="151"/>
                    <a:pt x="432" y="151"/>
                    <a:pt x="431" y="155"/>
                  </a:cubicBezTo>
                  <a:cubicBezTo>
                    <a:pt x="431" y="155"/>
                    <a:pt x="430" y="155"/>
                    <a:pt x="430" y="155"/>
                  </a:cubicBezTo>
                  <a:cubicBezTo>
                    <a:pt x="384" y="81"/>
                    <a:pt x="288" y="38"/>
                    <a:pt x="213" y="1"/>
                  </a:cubicBezTo>
                  <a:cubicBezTo>
                    <a:pt x="211" y="0"/>
                    <a:pt x="208" y="0"/>
                    <a:pt x="207" y="2"/>
                  </a:cubicBezTo>
                  <a:cubicBezTo>
                    <a:pt x="178" y="67"/>
                    <a:pt x="152" y="134"/>
                    <a:pt x="107" y="190"/>
                  </a:cubicBezTo>
                  <a:cubicBezTo>
                    <a:pt x="105" y="193"/>
                    <a:pt x="107" y="196"/>
                    <a:pt x="109" y="197"/>
                  </a:cubicBezTo>
                  <a:cubicBezTo>
                    <a:pt x="109" y="198"/>
                    <a:pt x="109" y="200"/>
                    <a:pt x="110" y="201"/>
                  </a:cubicBezTo>
                  <a:cubicBezTo>
                    <a:pt x="117" y="213"/>
                    <a:pt x="118" y="228"/>
                    <a:pt x="121" y="241"/>
                  </a:cubicBezTo>
                  <a:cubicBezTo>
                    <a:pt x="84" y="243"/>
                    <a:pt x="47" y="243"/>
                    <a:pt x="10" y="243"/>
                  </a:cubicBezTo>
                  <a:cubicBezTo>
                    <a:pt x="8" y="243"/>
                    <a:pt x="6" y="245"/>
                    <a:pt x="6" y="247"/>
                  </a:cubicBezTo>
                  <a:cubicBezTo>
                    <a:pt x="3" y="246"/>
                    <a:pt x="0" y="247"/>
                    <a:pt x="0" y="251"/>
                  </a:cubicBezTo>
                  <a:cubicBezTo>
                    <a:pt x="0" y="296"/>
                    <a:pt x="2" y="341"/>
                    <a:pt x="3" y="386"/>
                  </a:cubicBezTo>
                  <a:cubicBezTo>
                    <a:pt x="3" y="410"/>
                    <a:pt x="2" y="445"/>
                    <a:pt x="13" y="467"/>
                  </a:cubicBezTo>
                  <a:cubicBezTo>
                    <a:pt x="21" y="482"/>
                    <a:pt x="52" y="474"/>
                    <a:pt x="64" y="473"/>
                  </a:cubicBezTo>
                  <a:cubicBezTo>
                    <a:pt x="108" y="470"/>
                    <a:pt x="152" y="458"/>
                    <a:pt x="195" y="449"/>
                  </a:cubicBezTo>
                  <a:cubicBezTo>
                    <a:pt x="230" y="443"/>
                    <a:pt x="263" y="443"/>
                    <a:pt x="297" y="442"/>
                  </a:cubicBezTo>
                  <a:cubicBezTo>
                    <a:pt x="312" y="442"/>
                    <a:pt x="327" y="439"/>
                    <a:pt x="336" y="426"/>
                  </a:cubicBezTo>
                  <a:cubicBezTo>
                    <a:pt x="344" y="416"/>
                    <a:pt x="344" y="402"/>
                    <a:pt x="342" y="389"/>
                  </a:cubicBezTo>
                  <a:cubicBezTo>
                    <a:pt x="371" y="385"/>
                    <a:pt x="401" y="386"/>
                    <a:pt x="430" y="381"/>
                  </a:cubicBezTo>
                  <a:cubicBezTo>
                    <a:pt x="451" y="378"/>
                    <a:pt x="478" y="374"/>
                    <a:pt x="488" y="353"/>
                  </a:cubicBezTo>
                  <a:cubicBezTo>
                    <a:pt x="517" y="288"/>
                    <a:pt x="445" y="220"/>
                    <a:pt x="440" y="156"/>
                  </a:cubicBezTo>
                  <a:close/>
                  <a:moveTo>
                    <a:pt x="432" y="166"/>
                  </a:moveTo>
                  <a:cubicBezTo>
                    <a:pt x="441" y="223"/>
                    <a:pt x="486" y="270"/>
                    <a:pt x="484" y="329"/>
                  </a:cubicBezTo>
                  <a:cubicBezTo>
                    <a:pt x="484" y="335"/>
                    <a:pt x="483" y="340"/>
                    <a:pt x="481" y="345"/>
                  </a:cubicBezTo>
                  <a:cubicBezTo>
                    <a:pt x="444" y="311"/>
                    <a:pt x="387" y="268"/>
                    <a:pt x="336" y="288"/>
                  </a:cubicBezTo>
                  <a:cubicBezTo>
                    <a:pt x="367" y="248"/>
                    <a:pt x="389" y="198"/>
                    <a:pt x="430" y="167"/>
                  </a:cubicBezTo>
                  <a:cubicBezTo>
                    <a:pt x="431" y="167"/>
                    <a:pt x="431" y="166"/>
                    <a:pt x="432" y="166"/>
                  </a:cubicBezTo>
                  <a:close/>
                  <a:moveTo>
                    <a:pt x="119" y="195"/>
                  </a:moveTo>
                  <a:cubicBezTo>
                    <a:pt x="118" y="194"/>
                    <a:pt x="116" y="195"/>
                    <a:pt x="115" y="19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58" y="140"/>
                    <a:pt x="185" y="74"/>
                    <a:pt x="213" y="11"/>
                  </a:cubicBezTo>
                  <a:cubicBezTo>
                    <a:pt x="250" y="30"/>
                    <a:pt x="288" y="49"/>
                    <a:pt x="323" y="71"/>
                  </a:cubicBezTo>
                  <a:cubicBezTo>
                    <a:pt x="361" y="95"/>
                    <a:pt x="399" y="123"/>
                    <a:pt x="423" y="161"/>
                  </a:cubicBezTo>
                  <a:cubicBezTo>
                    <a:pt x="381" y="195"/>
                    <a:pt x="358" y="246"/>
                    <a:pt x="325" y="287"/>
                  </a:cubicBezTo>
                  <a:cubicBezTo>
                    <a:pt x="323" y="266"/>
                    <a:pt x="322" y="245"/>
                    <a:pt x="321" y="223"/>
                  </a:cubicBezTo>
                  <a:cubicBezTo>
                    <a:pt x="321" y="219"/>
                    <a:pt x="316" y="218"/>
                    <a:pt x="314" y="220"/>
                  </a:cubicBezTo>
                  <a:cubicBezTo>
                    <a:pt x="313" y="219"/>
                    <a:pt x="311" y="219"/>
                    <a:pt x="310" y="219"/>
                  </a:cubicBezTo>
                  <a:cubicBezTo>
                    <a:pt x="271" y="227"/>
                    <a:pt x="231" y="233"/>
                    <a:pt x="192" y="236"/>
                  </a:cubicBezTo>
                  <a:cubicBezTo>
                    <a:pt x="194" y="234"/>
                    <a:pt x="194" y="229"/>
                    <a:pt x="191" y="228"/>
                  </a:cubicBezTo>
                  <a:cubicBezTo>
                    <a:pt x="166" y="218"/>
                    <a:pt x="143" y="206"/>
                    <a:pt x="119" y="195"/>
                  </a:cubicBezTo>
                  <a:close/>
                  <a:moveTo>
                    <a:pt x="122" y="207"/>
                  </a:moveTo>
                  <a:cubicBezTo>
                    <a:pt x="144" y="217"/>
                    <a:pt x="165" y="228"/>
                    <a:pt x="188" y="237"/>
                  </a:cubicBezTo>
                  <a:cubicBezTo>
                    <a:pt x="168" y="238"/>
                    <a:pt x="149" y="240"/>
                    <a:pt x="130" y="24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28" y="229"/>
                    <a:pt x="126" y="217"/>
                    <a:pt x="122" y="207"/>
                  </a:cubicBezTo>
                  <a:close/>
                  <a:moveTo>
                    <a:pt x="309" y="228"/>
                  </a:moveTo>
                  <a:cubicBezTo>
                    <a:pt x="294" y="255"/>
                    <a:pt x="271" y="277"/>
                    <a:pt x="252" y="301"/>
                  </a:cubicBezTo>
                  <a:cubicBezTo>
                    <a:pt x="234" y="322"/>
                    <a:pt x="221" y="352"/>
                    <a:pt x="190" y="352"/>
                  </a:cubicBezTo>
                  <a:cubicBezTo>
                    <a:pt x="158" y="351"/>
                    <a:pt x="121" y="329"/>
                    <a:pt x="94" y="314"/>
                  </a:cubicBezTo>
                  <a:cubicBezTo>
                    <a:pt x="64" y="298"/>
                    <a:pt x="34" y="279"/>
                    <a:pt x="12" y="252"/>
                  </a:cubicBezTo>
                  <a:cubicBezTo>
                    <a:pt x="112" y="252"/>
                    <a:pt x="211" y="249"/>
                    <a:pt x="309" y="228"/>
                  </a:cubicBezTo>
                  <a:close/>
                  <a:moveTo>
                    <a:pt x="19" y="459"/>
                  </a:moveTo>
                  <a:cubicBezTo>
                    <a:pt x="10" y="433"/>
                    <a:pt x="12" y="397"/>
                    <a:pt x="12" y="370"/>
                  </a:cubicBezTo>
                  <a:cubicBezTo>
                    <a:pt x="11" y="334"/>
                    <a:pt x="10" y="298"/>
                    <a:pt x="9" y="262"/>
                  </a:cubicBezTo>
                  <a:cubicBezTo>
                    <a:pt x="33" y="289"/>
                    <a:pt x="64" y="309"/>
                    <a:pt x="96" y="326"/>
                  </a:cubicBezTo>
                  <a:cubicBezTo>
                    <a:pt x="102" y="329"/>
                    <a:pt x="109" y="332"/>
                    <a:pt x="116" y="336"/>
                  </a:cubicBezTo>
                  <a:cubicBezTo>
                    <a:pt x="78" y="372"/>
                    <a:pt x="47" y="415"/>
                    <a:pt x="19" y="459"/>
                  </a:cubicBezTo>
                  <a:cubicBezTo>
                    <a:pt x="19" y="459"/>
                    <a:pt x="19" y="459"/>
                    <a:pt x="19" y="459"/>
                  </a:cubicBezTo>
                  <a:close/>
                  <a:moveTo>
                    <a:pt x="289" y="433"/>
                  </a:moveTo>
                  <a:cubicBezTo>
                    <a:pt x="265" y="433"/>
                    <a:pt x="241" y="433"/>
                    <a:pt x="217" y="436"/>
                  </a:cubicBezTo>
                  <a:cubicBezTo>
                    <a:pt x="179" y="442"/>
                    <a:pt x="142" y="452"/>
                    <a:pt x="104" y="459"/>
                  </a:cubicBezTo>
                  <a:cubicBezTo>
                    <a:pt x="95" y="461"/>
                    <a:pt x="46" y="472"/>
                    <a:pt x="27" y="465"/>
                  </a:cubicBezTo>
                  <a:cubicBezTo>
                    <a:pt x="55" y="420"/>
                    <a:pt x="86" y="377"/>
                    <a:pt x="124" y="340"/>
                  </a:cubicBezTo>
                  <a:cubicBezTo>
                    <a:pt x="147" y="351"/>
                    <a:pt x="171" y="360"/>
                    <a:pt x="195" y="361"/>
                  </a:cubicBezTo>
                  <a:cubicBezTo>
                    <a:pt x="212" y="361"/>
                    <a:pt x="225" y="350"/>
                    <a:pt x="236" y="337"/>
                  </a:cubicBezTo>
                  <a:cubicBezTo>
                    <a:pt x="271" y="361"/>
                    <a:pt x="297" y="394"/>
                    <a:pt x="325" y="425"/>
                  </a:cubicBezTo>
                  <a:cubicBezTo>
                    <a:pt x="316" y="433"/>
                    <a:pt x="301" y="433"/>
                    <a:pt x="289" y="433"/>
                  </a:cubicBezTo>
                  <a:close/>
                  <a:moveTo>
                    <a:pt x="332" y="409"/>
                  </a:moveTo>
                  <a:cubicBezTo>
                    <a:pt x="332" y="412"/>
                    <a:pt x="331" y="416"/>
                    <a:pt x="330" y="418"/>
                  </a:cubicBezTo>
                  <a:cubicBezTo>
                    <a:pt x="302" y="387"/>
                    <a:pt x="276" y="354"/>
                    <a:pt x="241" y="330"/>
                  </a:cubicBezTo>
                  <a:cubicBezTo>
                    <a:pt x="244" y="327"/>
                    <a:pt x="246" y="324"/>
                    <a:pt x="248" y="321"/>
                  </a:cubicBezTo>
                  <a:cubicBezTo>
                    <a:pt x="268" y="293"/>
                    <a:pt x="295" y="269"/>
                    <a:pt x="313" y="240"/>
                  </a:cubicBezTo>
                  <a:cubicBezTo>
                    <a:pt x="314" y="265"/>
                    <a:pt x="316" y="291"/>
                    <a:pt x="319" y="316"/>
                  </a:cubicBezTo>
                  <a:cubicBezTo>
                    <a:pt x="323" y="346"/>
                    <a:pt x="334" y="378"/>
                    <a:pt x="332" y="409"/>
                  </a:cubicBezTo>
                  <a:close/>
                  <a:moveTo>
                    <a:pt x="341" y="380"/>
                  </a:moveTo>
                  <a:cubicBezTo>
                    <a:pt x="341" y="380"/>
                    <a:pt x="340" y="380"/>
                    <a:pt x="340" y="380"/>
                  </a:cubicBezTo>
                  <a:cubicBezTo>
                    <a:pt x="338" y="372"/>
                    <a:pt x="336" y="364"/>
                    <a:pt x="335" y="358"/>
                  </a:cubicBezTo>
                  <a:cubicBezTo>
                    <a:pt x="331" y="339"/>
                    <a:pt x="329" y="319"/>
                    <a:pt x="326" y="300"/>
                  </a:cubicBezTo>
                  <a:cubicBezTo>
                    <a:pt x="328" y="301"/>
                    <a:pt x="329" y="301"/>
                    <a:pt x="331" y="300"/>
                  </a:cubicBezTo>
                  <a:cubicBezTo>
                    <a:pt x="381" y="272"/>
                    <a:pt x="440" y="320"/>
                    <a:pt x="476" y="353"/>
                  </a:cubicBezTo>
                  <a:cubicBezTo>
                    <a:pt x="451" y="384"/>
                    <a:pt x="375" y="375"/>
                    <a:pt x="341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D49ACD61-A2D6-48D1-9AB3-B68F74A7AA16}"/>
                </a:ext>
              </a:extLst>
            </p:cNvPr>
            <p:cNvSpPr/>
            <p:nvPr/>
          </p:nvSpPr>
          <p:spPr bwMode="auto">
            <a:xfrm>
              <a:off x="3457" y="2310"/>
              <a:ext cx="204" cy="234"/>
            </a:xfrm>
            <a:custGeom>
              <a:gdLst>
                <a:gd fmla="*/ 75 w 76" name="T0"/>
                <a:gd fmla="*/ 32 h 87" name="T1"/>
                <a:gd fmla="*/ 72 w 76" name="T2"/>
                <a:gd fmla="*/ 18 h 87" name="T3"/>
                <a:gd fmla="*/ 37 w 76" name="T4"/>
                <a:gd fmla="*/ 30 h 87" name="T5"/>
                <a:gd fmla="*/ 19 w 76" name="T6"/>
                <a:gd fmla="*/ 16 h 87" name="T7"/>
                <a:gd fmla="*/ 11 w 76" name="T8"/>
                <a:gd fmla="*/ 13 h 87" name="T9"/>
                <a:gd fmla="*/ 6 w 76" name="T10"/>
                <a:gd fmla="*/ 15 h 87" name="T11"/>
                <a:gd fmla="*/ 8 w 76" name="T12"/>
                <a:gd fmla="*/ 54 h 87" name="T13"/>
                <a:gd fmla="*/ 26 w 76" name="T14"/>
                <a:gd fmla="*/ 76 h 87" name="T15"/>
                <a:gd fmla="*/ 38 w 76" name="T16"/>
                <a:gd fmla="*/ 85 h 87" name="T17"/>
                <a:gd fmla="*/ 43 w 76" name="T18"/>
                <a:gd fmla="*/ 78 h 87" name="T19"/>
                <a:gd fmla="*/ 44 w 76" name="T20"/>
                <a:gd fmla="*/ 75 h 87" name="T21"/>
                <a:gd fmla="*/ 55 w 76" name="T22"/>
                <a:gd fmla="*/ 62 h 87" name="T23"/>
                <a:gd fmla="*/ 75 w 76" name="T24"/>
                <a:gd fmla="*/ 39 h 87" name="T25"/>
                <a:gd fmla="*/ 75 w 76" name="T26"/>
                <a:gd fmla="*/ 32 h 87" name="T2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b="b" l="0" r="r" t="0"/>
              <a:pathLst>
                <a:path h="87" w="76">
                  <a:moveTo>
                    <a:pt x="75" y="32"/>
                  </a:moveTo>
                  <a:cubicBezTo>
                    <a:pt x="75" y="27"/>
                    <a:pt x="75" y="23"/>
                    <a:pt x="72" y="18"/>
                  </a:cubicBezTo>
                  <a:cubicBezTo>
                    <a:pt x="62" y="0"/>
                    <a:pt x="45" y="15"/>
                    <a:pt x="37" y="30"/>
                  </a:cubicBezTo>
                  <a:cubicBezTo>
                    <a:pt x="33" y="21"/>
                    <a:pt x="26" y="12"/>
                    <a:pt x="19" y="16"/>
                  </a:cubicBezTo>
                  <a:cubicBezTo>
                    <a:pt x="17" y="15"/>
                    <a:pt x="14" y="14"/>
                    <a:pt x="11" y="13"/>
                  </a:cubicBezTo>
                  <a:cubicBezTo>
                    <a:pt x="9" y="12"/>
                    <a:pt x="7" y="13"/>
                    <a:pt x="6" y="15"/>
                  </a:cubicBezTo>
                  <a:cubicBezTo>
                    <a:pt x="0" y="28"/>
                    <a:pt x="2" y="42"/>
                    <a:pt x="8" y="54"/>
                  </a:cubicBezTo>
                  <a:cubicBezTo>
                    <a:pt x="10" y="64"/>
                    <a:pt x="17" y="72"/>
                    <a:pt x="26" y="76"/>
                  </a:cubicBezTo>
                  <a:cubicBezTo>
                    <a:pt x="30" y="79"/>
                    <a:pt x="34" y="82"/>
                    <a:pt x="38" y="85"/>
                  </a:cubicBezTo>
                  <a:cubicBezTo>
                    <a:pt x="42" y="87"/>
                    <a:pt x="47" y="81"/>
                    <a:pt x="43" y="78"/>
                  </a:cubicBezTo>
                  <a:cubicBezTo>
                    <a:pt x="44" y="77"/>
                    <a:pt x="44" y="76"/>
                    <a:pt x="44" y="75"/>
                  </a:cubicBezTo>
                  <a:cubicBezTo>
                    <a:pt x="47" y="71"/>
                    <a:pt x="51" y="67"/>
                    <a:pt x="55" y="62"/>
                  </a:cubicBezTo>
                  <a:cubicBezTo>
                    <a:pt x="64" y="57"/>
                    <a:pt x="73" y="50"/>
                    <a:pt x="75" y="39"/>
                  </a:cubicBezTo>
                  <a:cubicBezTo>
                    <a:pt x="76" y="37"/>
                    <a:pt x="75" y="34"/>
                    <a:pt x="7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370A310-D195-4400-BB1A-01C959261EB5}"/>
              </a:ext>
            </a:extLst>
          </p:cNvPr>
          <p:cNvGrpSpPr/>
          <p:nvPr/>
        </p:nvGrpSpPr>
        <p:grpSpPr>
          <a:xfrm>
            <a:off x="5371426" y="1305404"/>
            <a:ext cx="1449151" cy="180724"/>
            <a:chOff x="5392832" y="1016000"/>
            <a:chExt cx="1449150" cy="180724"/>
          </a:xfrm>
        </p:grpSpPr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21470EAF-F9CE-4BA5-B526-002345DABC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832" y="1021378"/>
              <a:ext cx="142015" cy="169628"/>
            </a:xfrm>
            <a:custGeom>
              <a:gdLst>
                <a:gd fmla="*/ 86 w 94" name="T0"/>
                <a:gd fmla="*/ 23 h 110" name="T1"/>
                <a:gd fmla="*/ 2 w 94" name="T2"/>
                <a:gd fmla="*/ 39 h 110" name="T3"/>
                <a:gd fmla="*/ 17 w 94" name="T4"/>
                <a:gd fmla="*/ 107 h 110" name="T5"/>
                <a:gd fmla="*/ 25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1 w 94" name="T14"/>
                <a:gd fmla="*/ 99 h 110" name="T15"/>
                <a:gd fmla="*/ 86 w 94" name="T16"/>
                <a:gd fmla="*/ 23 h 110" name="T17"/>
                <a:gd fmla="*/ 28 w 94" name="T18"/>
                <a:gd fmla="*/ 77 h 110" name="T19"/>
                <a:gd fmla="*/ 33 w 94" name="T20"/>
                <a:gd fmla="*/ 89 h 110" name="T21"/>
                <a:gd fmla="*/ 28 w 94" name="T22"/>
                <a:gd fmla="*/ 77 h 110" name="T23"/>
                <a:gd fmla="*/ 30 w 94" name="T24"/>
                <a:gd fmla="*/ 39 h 110" name="T25"/>
                <a:gd fmla="*/ 35 w 94" name="T26"/>
                <a:gd fmla="*/ 28 h 110" name="T27"/>
                <a:gd fmla="*/ 30 w 94" name="T28"/>
                <a:gd fmla="*/ 39 h 110" name="T29"/>
                <a:gd fmla="*/ 63 w 94" name="T30"/>
                <a:gd fmla="*/ 39 h 110" name="T31"/>
                <a:gd fmla="*/ 66 w 94" name="T32"/>
                <a:gd fmla="*/ 49 h 110" name="T33"/>
                <a:gd fmla="*/ 58 w 94" name="T34"/>
                <a:gd fmla="*/ 46 h 110" name="T35"/>
                <a:gd fmla="*/ 63 w 94" name="T36"/>
                <a:gd fmla="*/ 39 h 110" name="T37"/>
                <a:gd fmla="*/ 66 w 94" name="T38"/>
                <a:gd fmla="*/ 66 h 110" name="T39"/>
                <a:gd fmla="*/ 68 w 94" name="T40"/>
                <a:gd fmla="*/ 77 h 110" name="T41"/>
                <a:gd fmla="*/ 66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6" y="23"/>
                  </a:moveTo>
                  <a:cubicBezTo>
                    <a:pt x="69" y="0"/>
                    <a:pt x="8" y="2"/>
                    <a:pt x="2" y="39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8"/>
                    <a:pt x="22" y="107"/>
                    <a:pt x="25" y="107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9" y="106"/>
                    <a:pt x="30" y="107"/>
                    <a:pt x="31" y="107"/>
                  </a:cubicBezTo>
                  <a:cubicBezTo>
                    <a:pt x="40" y="110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8" y="77"/>
                  </a:moveTo>
                  <a:cubicBezTo>
                    <a:pt x="31" y="79"/>
                    <a:pt x="33" y="83"/>
                    <a:pt x="33" y="89"/>
                  </a:cubicBezTo>
                  <a:cubicBezTo>
                    <a:pt x="24" y="92"/>
                    <a:pt x="29" y="81"/>
                    <a:pt x="28" y="77"/>
                  </a:cubicBezTo>
                  <a:close/>
                  <a:moveTo>
                    <a:pt x="30" y="39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4"/>
                    <a:pt x="30" y="39"/>
                  </a:cubicBezTo>
                  <a:close/>
                  <a:moveTo>
                    <a:pt x="63" y="39"/>
                  </a:moveTo>
                  <a:cubicBezTo>
                    <a:pt x="66" y="39"/>
                    <a:pt x="65" y="45"/>
                    <a:pt x="66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9"/>
                  </a:cubicBezTo>
                  <a:close/>
                  <a:moveTo>
                    <a:pt x="66" y="66"/>
                  </a:moveTo>
                  <a:cubicBezTo>
                    <a:pt x="69" y="67"/>
                    <a:pt x="68" y="73"/>
                    <a:pt x="68" y="77"/>
                  </a:cubicBezTo>
                  <a:cubicBezTo>
                    <a:pt x="62" y="76"/>
                    <a:pt x="62" y="70"/>
                    <a:pt x="66" y="66"/>
                  </a:cubicBezTo>
                  <a:close/>
                </a:path>
              </a:pathLst>
            </a:custGeom>
            <a:solidFill>
              <a:srgbClr val="EDB2D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CB2E403D-EAE1-4006-879E-0DDBFC246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25270" y="1021378"/>
              <a:ext cx="141451" cy="169628"/>
            </a:xfrm>
            <a:custGeom>
              <a:gdLst>
                <a:gd fmla="*/ 85 w 94" name="T0"/>
                <a:gd fmla="*/ 23 h 110" name="T1"/>
                <a:gd fmla="*/ 1 w 94" name="T2"/>
                <a:gd fmla="*/ 39 h 110" name="T3"/>
                <a:gd fmla="*/ 17 w 94" name="T4"/>
                <a:gd fmla="*/ 107 h 110" name="T5"/>
                <a:gd fmla="*/ 24 w 94" name="T6"/>
                <a:gd fmla="*/ 107 h 110" name="T7"/>
                <a:gd fmla="*/ 26 w 94" name="T8"/>
                <a:gd fmla="*/ 107 h 110" name="T9"/>
                <a:gd fmla="*/ 31 w 94" name="T10"/>
                <a:gd fmla="*/ 107 h 110" name="T11"/>
                <a:gd fmla="*/ 57 w 94" name="T12"/>
                <a:gd fmla="*/ 109 h 110" name="T13"/>
                <a:gd fmla="*/ 80 w 94" name="T14"/>
                <a:gd fmla="*/ 99 h 110" name="T15"/>
                <a:gd fmla="*/ 85 w 94" name="T16"/>
                <a:gd fmla="*/ 23 h 110" name="T17"/>
                <a:gd fmla="*/ 27 w 94" name="T18"/>
                <a:gd fmla="*/ 77 h 110" name="T19"/>
                <a:gd fmla="*/ 32 w 94" name="T20"/>
                <a:gd fmla="*/ 89 h 110" name="T21"/>
                <a:gd fmla="*/ 27 w 94" name="T22"/>
                <a:gd fmla="*/ 77 h 110" name="T23"/>
                <a:gd fmla="*/ 29 w 94" name="T24"/>
                <a:gd fmla="*/ 39 h 110" name="T25"/>
                <a:gd fmla="*/ 34 w 94" name="T26"/>
                <a:gd fmla="*/ 28 h 110" name="T27"/>
                <a:gd fmla="*/ 29 w 94" name="T28"/>
                <a:gd fmla="*/ 39 h 110" name="T29"/>
                <a:gd fmla="*/ 62 w 94" name="T30"/>
                <a:gd fmla="*/ 39 h 110" name="T31"/>
                <a:gd fmla="*/ 65 w 94" name="T32"/>
                <a:gd fmla="*/ 49 h 110" name="T33"/>
                <a:gd fmla="*/ 57 w 94" name="T34"/>
                <a:gd fmla="*/ 46 h 110" name="T35"/>
                <a:gd fmla="*/ 62 w 94" name="T36"/>
                <a:gd fmla="*/ 39 h 110" name="T37"/>
                <a:gd fmla="*/ 65 w 94" name="T38"/>
                <a:gd fmla="*/ 66 h 110" name="T39"/>
                <a:gd fmla="*/ 67 w 94" name="T40"/>
                <a:gd fmla="*/ 77 h 110" name="T41"/>
                <a:gd fmla="*/ 65 w 94" name="T42"/>
                <a:gd fmla="*/ 66 h 11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10" w="94">
                  <a:moveTo>
                    <a:pt x="85" y="23"/>
                  </a:moveTo>
                  <a:cubicBezTo>
                    <a:pt x="68" y="0"/>
                    <a:pt x="7" y="2"/>
                    <a:pt x="1" y="39"/>
                  </a:cubicBezTo>
                  <a:cubicBezTo>
                    <a:pt x="20" y="48"/>
                    <a:pt x="0" y="91"/>
                    <a:pt x="17" y="107"/>
                  </a:cubicBezTo>
                  <a:cubicBezTo>
                    <a:pt x="19" y="108"/>
                    <a:pt x="22" y="107"/>
                    <a:pt x="24" y="107"/>
                  </a:cubicBezTo>
                  <a:cubicBezTo>
                    <a:pt x="25" y="107"/>
                    <a:pt x="25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39" y="110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79" y="48"/>
                    <a:pt x="85" y="23"/>
                  </a:cubicBezTo>
                  <a:close/>
                  <a:moveTo>
                    <a:pt x="27" y="77"/>
                  </a:moveTo>
                  <a:cubicBezTo>
                    <a:pt x="31" y="79"/>
                    <a:pt x="32" y="83"/>
                    <a:pt x="32" y="89"/>
                  </a:cubicBezTo>
                  <a:cubicBezTo>
                    <a:pt x="23" y="92"/>
                    <a:pt x="28" y="81"/>
                    <a:pt x="27" y="77"/>
                  </a:cubicBezTo>
                  <a:close/>
                  <a:moveTo>
                    <a:pt x="29" y="39"/>
                  </a:moveTo>
                  <a:cubicBezTo>
                    <a:pt x="23" y="37"/>
                    <a:pt x="28" y="26"/>
                    <a:pt x="34" y="28"/>
                  </a:cubicBezTo>
                  <a:cubicBezTo>
                    <a:pt x="36" y="35"/>
                    <a:pt x="29" y="34"/>
                    <a:pt x="29" y="39"/>
                  </a:cubicBezTo>
                  <a:close/>
                  <a:moveTo>
                    <a:pt x="62" y="39"/>
                  </a:moveTo>
                  <a:cubicBezTo>
                    <a:pt x="66" y="39"/>
                    <a:pt x="64" y="45"/>
                    <a:pt x="65" y="49"/>
                  </a:cubicBezTo>
                  <a:cubicBezTo>
                    <a:pt x="63" y="47"/>
                    <a:pt x="61" y="46"/>
                    <a:pt x="57" y="46"/>
                  </a:cubicBezTo>
                  <a:cubicBezTo>
                    <a:pt x="58" y="43"/>
                    <a:pt x="62" y="42"/>
                    <a:pt x="62" y="39"/>
                  </a:cubicBezTo>
                  <a:close/>
                  <a:moveTo>
                    <a:pt x="65" y="66"/>
                  </a:moveTo>
                  <a:cubicBezTo>
                    <a:pt x="68" y="67"/>
                    <a:pt x="67" y="73"/>
                    <a:pt x="67" y="77"/>
                  </a:cubicBezTo>
                  <a:cubicBezTo>
                    <a:pt x="61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70CFED2F-8D12-4808-9BDB-401CE7711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4695" y="1028224"/>
              <a:ext cx="142015" cy="168500"/>
            </a:xfrm>
            <a:custGeom>
              <a:gdLst>
                <a:gd fmla="*/ 85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0 w 94" name="T14"/>
                <a:gd fmla="*/ 99 h 109" name="T15"/>
                <a:gd fmla="*/ 85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7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5" y="23"/>
                  </a:moveTo>
                  <a:cubicBezTo>
                    <a:pt x="68" y="0"/>
                    <a:pt x="7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5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8" y="109"/>
                    <a:pt x="57" y="109"/>
                  </a:cubicBezTo>
                  <a:cubicBezTo>
                    <a:pt x="66" y="107"/>
                    <a:pt x="74" y="107"/>
                    <a:pt x="80" y="99"/>
                  </a:cubicBezTo>
                  <a:cubicBezTo>
                    <a:pt x="94" y="81"/>
                    <a:pt x="80" y="48"/>
                    <a:pt x="85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3" y="36"/>
                    <a:pt x="28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7" y="46"/>
                  </a:cubicBezTo>
                  <a:cubicBezTo>
                    <a:pt x="58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C22A7489-CFEC-46DD-A23B-8CC448B12B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4513" y="1028224"/>
              <a:ext cx="141451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6 h 109" name="T5"/>
                <a:gd fmla="*/ 25 w 94" name="T6"/>
                <a:gd fmla="*/ 106 h 109" name="T7"/>
                <a:gd fmla="*/ 26 w 94" name="T8"/>
                <a:gd fmla="*/ 106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8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6"/>
                  </a:cubicBezTo>
                  <a:cubicBezTo>
                    <a:pt x="19" y="107"/>
                    <a:pt x="22" y="107"/>
                    <a:pt x="25" y="106"/>
                  </a:cubicBezTo>
                  <a:cubicBezTo>
                    <a:pt x="25" y="106"/>
                    <a:pt x="26" y="106"/>
                    <a:pt x="26" y="106"/>
                  </a:cubicBezTo>
                  <a:cubicBezTo>
                    <a:pt x="28" y="106"/>
                    <a:pt x="30" y="106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4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8"/>
                    <a:pt x="33" y="82"/>
                    <a:pt x="32" y="89"/>
                  </a:cubicBezTo>
                  <a:cubicBezTo>
                    <a:pt x="24" y="91"/>
                    <a:pt x="28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6"/>
                    <a:pt x="29" y="25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4"/>
                    <a:pt x="65" y="48"/>
                  </a:cubicBezTo>
                  <a:cubicBezTo>
                    <a:pt x="63" y="47"/>
                    <a:pt x="61" y="45"/>
                    <a:pt x="58" y="46"/>
                  </a:cubicBezTo>
                  <a:cubicBezTo>
                    <a:pt x="59" y="42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2"/>
                    <a:pt x="68" y="76"/>
                  </a:cubicBezTo>
                  <a:cubicBezTo>
                    <a:pt x="62" y="75"/>
                    <a:pt x="62" y="69"/>
                    <a:pt x="65" y="66"/>
                  </a:cubicBezTo>
                  <a:close/>
                </a:path>
              </a:pathLst>
            </a:custGeom>
            <a:solidFill>
              <a:srgbClr val="C1E9C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25133F00-E3F5-47AD-86A3-F884894158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9967" y="1016000"/>
              <a:ext cx="142015" cy="168500"/>
            </a:xfrm>
            <a:custGeom>
              <a:gdLst>
                <a:gd fmla="*/ 86 w 94" name="T0"/>
                <a:gd fmla="*/ 23 h 109" name="T1"/>
                <a:gd fmla="*/ 2 w 94" name="T2"/>
                <a:gd fmla="*/ 38 h 109" name="T3"/>
                <a:gd fmla="*/ 17 w 94" name="T4"/>
                <a:gd fmla="*/ 107 h 109" name="T5"/>
                <a:gd fmla="*/ 25 w 94" name="T6"/>
                <a:gd fmla="*/ 107 h 109" name="T7"/>
                <a:gd fmla="*/ 26 w 94" name="T8"/>
                <a:gd fmla="*/ 107 h 109" name="T9"/>
                <a:gd fmla="*/ 31 w 94" name="T10"/>
                <a:gd fmla="*/ 107 h 109" name="T11"/>
                <a:gd fmla="*/ 57 w 94" name="T12"/>
                <a:gd fmla="*/ 109 h 109" name="T13"/>
                <a:gd fmla="*/ 81 w 94" name="T14"/>
                <a:gd fmla="*/ 99 h 109" name="T15"/>
                <a:gd fmla="*/ 86 w 94" name="T16"/>
                <a:gd fmla="*/ 23 h 109" name="T17"/>
                <a:gd fmla="*/ 27 w 94" name="T18"/>
                <a:gd fmla="*/ 76 h 109" name="T19"/>
                <a:gd fmla="*/ 32 w 94" name="T20"/>
                <a:gd fmla="*/ 89 h 109" name="T21"/>
                <a:gd fmla="*/ 27 w 94" name="T22"/>
                <a:gd fmla="*/ 76 h 109" name="T23"/>
                <a:gd fmla="*/ 30 w 94" name="T24"/>
                <a:gd fmla="*/ 38 h 109" name="T25"/>
                <a:gd fmla="*/ 35 w 94" name="T26"/>
                <a:gd fmla="*/ 28 h 109" name="T27"/>
                <a:gd fmla="*/ 30 w 94" name="T28"/>
                <a:gd fmla="*/ 38 h 109" name="T29"/>
                <a:gd fmla="*/ 63 w 94" name="T30"/>
                <a:gd fmla="*/ 38 h 109" name="T31"/>
                <a:gd fmla="*/ 65 w 94" name="T32"/>
                <a:gd fmla="*/ 49 h 109" name="T33"/>
                <a:gd fmla="*/ 58 w 94" name="T34"/>
                <a:gd fmla="*/ 46 h 109" name="T35"/>
                <a:gd fmla="*/ 63 w 94" name="T36"/>
                <a:gd fmla="*/ 38 h 109" name="T37"/>
                <a:gd fmla="*/ 65 w 94" name="T38"/>
                <a:gd fmla="*/ 66 h 109" name="T39"/>
                <a:gd fmla="*/ 68 w 94" name="T40"/>
                <a:gd fmla="*/ 76 h 109" name="T41"/>
                <a:gd fmla="*/ 65 w 94" name="T42"/>
                <a:gd fmla="*/ 66 h 109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09" w="94">
                  <a:moveTo>
                    <a:pt x="86" y="23"/>
                  </a:moveTo>
                  <a:cubicBezTo>
                    <a:pt x="69" y="0"/>
                    <a:pt x="8" y="2"/>
                    <a:pt x="2" y="38"/>
                  </a:cubicBezTo>
                  <a:cubicBezTo>
                    <a:pt x="21" y="48"/>
                    <a:pt x="0" y="91"/>
                    <a:pt x="17" y="107"/>
                  </a:cubicBezTo>
                  <a:cubicBezTo>
                    <a:pt x="19" y="107"/>
                    <a:pt x="22" y="107"/>
                    <a:pt x="25" y="107"/>
                  </a:cubicBezTo>
                  <a:cubicBezTo>
                    <a:pt x="25" y="107"/>
                    <a:pt x="26" y="107"/>
                    <a:pt x="26" y="107"/>
                  </a:cubicBezTo>
                  <a:cubicBezTo>
                    <a:pt x="28" y="106"/>
                    <a:pt x="30" y="107"/>
                    <a:pt x="31" y="107"/>
                  </a:cubicBezTo>
                  <a:cubicBezTo>
                    <a:pt x="40" y="109"/>
                    <a:pt x="49" y="109"/>
                    <a:pt x="57" y="109"/>
                  </a:cubicBezTo>
                  <a:cubicBezTo>
                    <a:pt x="66" y="107"/>
                    <a:pt x="75" y="107"/>
                    <a:pt x="81" y="99"/>
                  </a:cubicBezTo>
                  <a:cubicBezTo>
                    <a:pt x="94" y="81"/>
                    <a:pt x="80" y="48"/>
                    <a:pt x="86" y="23"/>
                  </a:cubicBezTo>
                  <a:close/>
                  <a:moveTo>
                    <a:pt x="27" y="76"/>
                  </a:moveTo>
                  <a:cubicBezTo>
                    <a:pt x="31" y="79"/>
                    <a:pt x="33" y="83"/>
                    <a:pt x="32" y="89"/>
                  </a:cubicBezTo>
                  <a:cubicBezTo>
                    <a:pt x="24" y="92"/>
                    <a:pt x="29" y="81"/>
                    <a:pt x="27" y="76"/>
                  </a:cubicBezTo>
                  <a:close/>
                  <a:moveTo>
                    <a:pt x="30" y="38"/>
                  </a:moveTo>
                  <a:cubicBezTo>
                    <a:pt x="24" y="37"/>
                    <a:pt x="29" y="26"/>
                    <a:pt x="35" y="28"/>
                  </a:cubicBezTo>
                  <a:cubicBezTo>
                    <a:pt x="37" y="35"/>
                    <a:pt x="30" y="33"/>
                    <a:pt x="30" y="38"/>
                  </a:cubicBezTo>
                  <a:close/>
                  <a:moveTo>
                    <a:pt x="63" y="38"/>
                  </a:moveTo>
                  <a:cubicBezTo>
                    <a:pt x="66" y="39"/>
                    <a:pt x="65" y="45"/>
                    <a:pt x="65" y="49"/>
                  </a:cubicBezTo>
                  <a:cubicBezTo>
                    <a:pt x="63" y="47"/>
                    <a:pt x="61" y="46"/>
                    <a:pt x="58" y="46"/>
                  </a:cubicBezTo>
                  <a:cubicBezTo>
                    <a:pt x="59" y="43"/>
                    <a:pt x="62" y="42"/>
                    <a:pt x="63" y="38"/>
                  </a:cubicBezTo>
                  <a:close/>
                  <a:moveTo>
                    <a:pt x="65" y="66"/>
                  </a:moveTo>
                  <a:cubicBezTo>
                    <a:pt x="69" y="67"/>
                    <a:pt x="67" y="73"/>
                    <a:pt x="68" y="76"/>
                  </a:cubicBezTo>
                  <a:cubicBezTo>
                    <a:pt x="62" y="76"/>
                    <a:pt x="62" y="70"/>
                    <a:pt x="65" y="66"/>
                  </a:cubicBezTo>
                  <a:close/>
                </a:path>
              </a:pathLst>
            </a:custGeom>
            <a:solidFill>
              <a:srgbClr val="58C9E8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60058F38-F4B1-4EA8-9306-E1E6EC0401DC}"/>
              </a:ext>
            </a:extLst>
          </p:cNvPr>
          <p:cNvSpPr txBox="1"/>
          <p:nvPr/>
        </p:nvSpPr>
        <p:spPr>
          <a:xfrm>
            <a:off x="4489293" y="457981"/>
            <a:ext cx="3230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lang="zh-CN" smtClean="0" sz="40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3CCA38D9-C91D-4DE1-ADAF-C3C8CF3286D6}"/>
              </a:ext>
            </a:extLst>
          </p:cNvPr>
          <p:cNvGrpSpPr/>
          <p:nvPr/>
        </p:nvGrpSpPr>
        <p:grpSpPr>
          <a:xfrm>
            <a:off x="3328665" y="2299372"/>
            <a:ext cx="2501951" cy="1003325"/>
            <a:chOff x="8386922" y="2192795"/>
            <a:chExt cx="2501951" cy="1003325"/>
          </a:xfrm>
        </p:grpSpPr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E423E1AC-217A-4BA4-B863-5C2FA6D37BBA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研究综述一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29E8BBDF-7F43-4ABD-BBDD-CCDFBE5B77E6}"/>
                </a:ext>
              </a:extLst>
            </p:cNvPr>
            <p:cNvSpPr txBox="1"/>
            <p:nvPr/>
          </p:nvSpPr>
          <p:spPr>
            <a:xfrm>
              <a:off x="8386922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396E5E92-3AAE-43FC-86C0-7727AA7AD0F4}"/>
              </a:ext>
            </a:extLst>
          </p:cNvPr>
          <p:cNvGrpSpPr/>
          <p:nvPr/>
        </p:nvGrpSpPr>
        <p:grpSpPr>
          <a:xfrm>
            <a:off x="3328665" y="4470388"/>
            <a:ext cx="2501951" cy="1003325"/>
            <a:chOff x="8386922" y="2192795"/>
            <a:chExt cx="2501951" cy="1003325"/>
          </a:xfrm>
        </p:grpSpPr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8EB4C97A-E2F4-4407-A16A-13B29471536E}"/>
                </a:ext>
              </a:extLst>
            </p:cNvPr>
            <p:cNvSpPr/>
            <p:nvPr/>
          </p:nvSpPr>
          <p:spPr>
            <a:xfrm>
              <a:off x="8386922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研究综述三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A3E944F9-4C98-47A0-9762-9FB2769BB6C6}"/>
                </a:ext>
              </a:extLst>
            </p:cNvPr>
            <p:cNvSpPr txBox="1"/>
            <p:nvPr/>
          </p:nvSpPr>
          <p:spPr>
            <a:xfrm>
              <a:off x="8386922" y="2542350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BDC0699D-BF5D-42BE-83FE-2F04227E3A85}"/>
              </a:ext>
            </a:extLst>
          </p:cNvPr>
          <p:cNvGrpSpPr/>
          <p:nvPr/>
        </p:nvGrpSpPr>
        <p:grpSpPr>
          <a:xfrm>
            <a:off x="8234038" y="2299372"/>
            <a:ext cx="2501951" cy="1003325"/>
            <a:chOff x="8386922" y="2192795"/>
            <a:chExt cx="2501951" cy="1003325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57585DC2-0BD7-4126-AD6D-D11C0626255E}"/>
                </a:ext>
              </a:extLst>
            </p:cNvPr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研究综述二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9D37C69B-D817-4DF3-834C-2F2BD11F609E}"/>
                </a:ext>
              </a:extLst>
            </p:cNvPr>
            <p:cNvSpPr txBox="1"/>
            <p:nvPr/>
          </p:nvSpPr>
          <p:spPr>
            <a:xfrm>
              <a:off x="8386921" y="2542351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EAE2631-8A6C-48D2-B6BA-32A6B6896828}"/>
              </a:ext>
            </a:extLst>
          </p:cNvPr>
          <p:cNvGrpSpPr/>
          <p:nvPr/>
        </p:nvGrpSpPr>
        <p:grpSpPr>
          <a:xfrm>
            <a:off x="8234038" y="4470388"/>
            <a:ext cx="2501951" cy="1003325"/>
            <a:chOff x="8386922" y="2192795"/>
            <a:chExt cx="2501951" cy="1003325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51FBFFDD-5610-4502-8F86-EB9774D78373}"/>
                </a:ext>
              </a:extLst>
            </p:cNvPr>
            <p:cNvSpPr/>
            <p:nvPr/>
          </p:nvSpPr>
          <p:spPr>
            <a:xfrm>
              <a:off x="8386923" y="2192795"/>
              <a:ext cx="2501951" cy="42062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20000"/>
                </a:lnSpc>
              </a:pPr>
              <a:r>
                <a:rPr altLang="en-US" lang="zh-CN">
                  <a:solidFill>
                    <a:schemeClr val="bg1"/>
                  </a:solidFill>
                  <a:cs typeface="+mn-ea"/>
                  <a:sym typeface="+mn-lt"/>
                </a:rPr>
                <a:t>研究综述四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64386D3B-FDF9-49E7-B838-67C32C49E62E}"/>
                </a:ext>
              </a:extLst>
            </p:cNvPr>
            <p:cNvSpPr txBox="1"/>
            <p:nvPr/>
          </p:nvSpPr>
          <p:spPr>
            <a:xfrm>
              <a:off x="8386921" y="2542350"/>
              <a:ext cx="2265974" cy="647395"/>
            </a:xfrm>
            <a:prstGeom prst="rect">
              <a:avLst/>
            </a:prstGeom>
            <a:noFill/>
          </p:spPr>
          <p:txBody>
            <a:bodyPr rtlCol="0" wrap="square">
              <a:spAutoFit/>
              <a:scene3d>
                <a:camera prst="orthographicFront"/>
                <a:lightRig dir="t" rig="threePt"/>
              </a:scene3d>
              <a:sp3d/>
            </a:bodyPr>
            <a:lstStyle/>
            <a:p>
              <a:pPr>
                <a:lnSpc>
                  <a:spcPct val="114000"/>
                </a:lnSpc>
              </a:pPr>
              <a:r>
                <a:rPr altLang="zh-CN" lang="en-US" sz="800">
                  <a:solidFill>
                    <a:schemeClr val="bg1"/>
                  </a:solidFill>
                  <a:cs typeface="+mn-ea"/>
                  <a:sym typeface="+mn-lt"/>
                </a:rPr>
                <a:t>The user can demonstrate on a projector or computer, or print the presentation and make it into a film to be used in a wider field. Using PowerPoint,</a:t>
              </a:r>
            </a:p>
          </p:txBody>
        </p:sp>
      </p:grpSp>
    </p:spTree>
    <p:extLst>
      <p:ext uri="{BB962C8B-B14F-4D97-AF65-F5344CB8AC3E}">
        <p14:creationId val="1387928420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4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7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76475A9-0C11-47D4-B76B-E82A7B33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74711" y="374546"/>
            <a:ext cx="10442579" cy="61089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760E346-626D-450E-99D6-FD2457008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782538" y="394817"/>
            <a:ext cx="6626927" cy="60683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05959E-BF8B-40EC-943D-7182C4FAD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2538" y="5066856"/>
            <a:ext cx="6626927" cy="106953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46C35820-FBBB-4E6A-A6E6-9074BEC23314}"/>
              </a:ext>
            </a:extLst>
          </p:cNvPr>
          <p:cNvGrpSpPr/>
          <p:nvPr/>
        </p:nvGrpSpPr>
        <p:grpSpPr>
          <a:xfrm>
            <a:off x="3758436" y="2793548"/>
            <a:ext cx="2223265" cy="2913495"/>
            <a:chOff x="3999755" y="2148114"/>
            <a:chExt cx="1793924" cy="2350862"/>
          </a:xfrm>
        </p:grpSpPr>
        <p:grpSp>
          <p:nvGrpSpPr>
            <p:cNvPr id="37" name="Group 4">
              <a:extLst>
                <a:ext uri="{FF2B5EF4-FFF2-40B4-BE49-F238E27FC236}">
                  <a16:creationId xmlns:a16="http://schemas.microsoft.com/office/drawing/2014/main" id="{56BA40A0-C285-4BB8-9DCE-ED527423BFC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9755" y="2148114"/>
              <a:ext cx="1793924" cy="2350862"/>
              <a:chOff x="1228" y="423"/>
              <a:chExt cx="1224" cy="1604"/>
            </a:xfrm>
            <a:solidFill>
              <a:schemeClr val="bg1"/>
            </a:solidFill>
          </p:grpSpPr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20F695C3-BA67-49F9-8F0D-A063581A3A87}"/>
                  </a:ext>
                </a:extLst>
              </p:cNvPr>
              <p:cNvSpPr/>
              <p:nvPr/>
            </p:nvSpPr>
            <p:spPr bwMode="auto">
              <a:xfrm>
                <a:off x="1276" y="823"/>
                <a:ext cx="934" cy="1105"/>
              </a:xfrm>
              <a:custGeom>
                <a:gdLst>
                  <a:gd fmla="*/ 304 w 348" name="T0"/>
                  <a:gd fmla="*/ 292 h 412" name="T1"/>
                  <a:gd fmla="*/ 286 w 348" name="T2"/>
                  <a:gd fmla="*/ 311 h 412" name="T3"/>
                  <a:gd fmla="*/ 234 w 348" name="T4"/>
                  <a:gd fmla="*/ 314 h 412" name="T5"/>
                  <a:gd fmla="*/ 199 w 348" name="T6"/>
                  <a:gd fmla="*/ 299 h 412" name="T7"/>
                  <a:gd fmla="*/ 113 w 348" name="T8"/>
                  <a:gd fmla="*/ 215 h 412" name="T9"/>
                  <a:gd fmla="*/ 148 w 348" name="T10"/>
                  <a:gd fmla="*/ 100 h 412" name="T11"/>
                  <a:gd fmla="*/ 169 w 348" name="T12"/>
                  <a:gd fmla="*/ 65 h 412" name="T13"/>
                  <a:gd fmla="*/ 151 w 348" name="T14"/>
                  <a:gd fmla="*/ 55 h 412" name="T15"/>
                  <a:gd fmla="*/ 149 w 348" name="T16"/>
                  <a:gd fmla="*/ 45 h 412" name="T17"/>
                  <a:gd fmla="*/ 101 w 348" name="T18"/>
                  <a:gd fmla="*/ 12 h 412" name="T19"/>
                  <a:gd fmla="*/ 33 w 348" name="T20"/>
                  <a:gd fmla="*/ 70 h 412" name="T21"/>
                  <a:gd fmla="*/ 9 w 348" name="T22"/>
                  <a:gd fmla="*/ 115 h 412" name="T23"/>
                  <a:gd fmla="*/ 14 w 348" name="T24"/>
                  <a:gd fmla="*/ 215 h 412" name="T25"/>
                  <a:gd fmla="*/ 74 w 348" name="T26"/>
                  <a:gd fmla="*/ 335 h 412" name="T27"/>
                  <a:gd fmla="*/ 193 w 348" name="T28"/>
                  <a:gd fmla="*/ 357 h 412" name="T29"/>
                  <a:gd fmla="*/ 310 w 348" name="T30"/>
                  <a:gd fmla="*/ 344 h 412" name="T31"/>
                  <a:gd fmla="*/ 336 w 348" name="T32"/>
                  <a:gd fmla="*/ 317 h 412" name="T33"/>
                  <a:gd fmla="*/ 304 w 348" name="T34"/>
                  <a:gd fmla="*/ 292 h 412" name="T3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b="b" l="0" r="r" t="0"/>
                <a:pathLst>
                  <a:path h="412" w="348">
                    <a:moveTo>
                      <a:pt x="304" y="292"/>
                    </a:moveTo>
                    <a:cubicBezTo>
                      <a:pt x="299" y="299"/>
                      <a:pt x="292" y="306"/>
                      <a:pt x="286" y="311"/>
                    </a:cubicBezTo>
                    <a:cubicBezTo>
                      <a:pt x="264" y="327"/>
                      <a:pt x="230" y="341"/>
                      <a:pt x="234" y="314"/>
                    </a:cubicBezTo>
                    <a:cubicBezTo>
                      <a:pt x="236" y="294"/>
                      <a:pt x="211" y="290"/>
                      <a:pt x="199" y="299"/>
                    </a:cubicBezTo>
                    <a:cubicBezTo>
                      <a:pt x="149" y="339"/>
                      <a:pt x="123" y="250"/>
                      <a:pt x="113" y="215"/>
                    </a:cubicBezTo>
                    <a:cubicBezTo>
                      <a:pt x="109" y="198"/>
                      <a:pt x="112" y="74"/>
                      <a:pt x="148" y="100"/>
                    </a:cubicBezTo>
                    <a:cubicBezTo>
                      <a:pt x="170" y="115"/>
                      <a:pt x="190" y="80"/>
                      <a:pt x="169" y="65"/>
                    </a:cubicBezTo>
                    <a:cubicBezTo>
                      <a:pt x="163" y="60"/>
                      <a:pt x="157" y="57"/>
                      <a:pt x="151" y="55"/>
                    </a:cubicBezTo>
                    <a:cubicBezTo>
                      <a:pt x="151" y="52"/>
                      <a:pt x="151" y="48"/>
                      <a:pt x="149" y="45"/>
                    </a:cubicBezTo>
                    <a:cubicBezTo>
                      <a:pt x="136" y="17"/>
                      <a:pt x="119" y="9"/>
                      <a:pt x="101" y="12"/>
                    </a:cubicBezTo>
                    <a:cubicBezTo>
                      <a:pt x="71" y="0"/>
                      <a:pt x="46" y="33"/>
                      <a:pt x="33" y="70"/>
                    </a:cubicBezTo>
                    <a:cubicBezTo>
                      <a:pt x="22" y="86"/>
                      <a:pt x="13" y="103"/>
                      <a:pt x="9" y="115"/>
                    </a:cubicBezTo>
                    <a:cubicBezTo>
                      <a:pt x="0" y="142"/>
                      <a:pt x="3" y="179"/>
                      <a:pt x="14" y="215"/>
                    </a:cubicBezTo>
                    <a:cubicBezTo>
                      <a:pt x="13" y="258"/>
                      <a:pt x="40" y="303"/>
                      <a:pt x="74" y="335"/>
                    </a:cubicBezTo>
                    <a:cubicBezTo>
                      <a:pt x="105" y="389"/>
                      <a:pt x="149" y="412"/>
                      <a:pt x="193" y="357"/>
                    </a:cubicBezTo>
                    <a:cubicBezTo>
                      <a:pt x="231" y="381"/>
                      <a:pt x="275" y="371"/>
                      <a:pt x="310" y="344"/>
                    </a:cubicBezTo>
                    <a:cubicBezTo>
                      <a:pt x="321" y="336"/>
                      <a:pt x="331" y="327"/>
                      <a:pt x="336" y="317"/>
                    </a:cubicBezTo>
                    <a:cubicBezTo>
                      <a:pt x="348" y="298"/>
                      <a:pt x="319" y="274"/>
                      <a:pt x="304" y="292"/>
                    </a:cubicBezTo>
                    <a:close/>
                  </a:path>
                </a:pathLst>
              </a:custGeom>
              <a:solidFill>
                <a:srgbClr val="F7F5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77AF1010-35FA-4F82-8F24-E1878DA5D8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28" y="423"/>
                <a:ext cx="1224" cy="1604"/>
              </a:xfrm>
              <a:custGeom>
                <a:gdLst>
                  <a:gd fmla="*/ 337 w 456" name="T0"/>
                  <a:gd fmla="*/ 113 h 598" name="T1"/>
                  <a:gd fmla="*/ 196 w 456" name="T2"/>
                  <a:gd fmla="*/ 167 h 598" name="T3"/>
                  <a:gd fmla="*/ 193 w 456" name="T4"/>
                  <a:gd fmla="*/ 145 h 598" name="T5"/>
                  <a:gd fmla="*/ 244 w 456" name="T6"/>
                  <a:gd fmla="*/ 14 h 598" name="T7"/>
                  <a:gd fmla="*/ 232 w 456" name="T8"/>
                  <a:gd fmla="*/ 7 h 598" name="T9"/>
                  <a:gd fmla="*/ 184 w 456" name="T10"/>
                  <a:gd fmla="*/ 116 h 598" name="T11"/>
                  <a:gd fmla="*/ 171 w 456" name="T12"/>
                  <a:gd fmla="*/ 93 h 598" name="T13"/>
                  <a:gd fmla="*/ 86 w 456" name="T14"/>
                  <a:gd fmla="*/ 35 h 598" name="T15"/>
                  <a:gd fmla="*/ 82 w 456" name="T16"/>
                  <a:gd fmla="*/ 32 h 598" name="T17"/>
                  <a:gd fmla="*/ 72 w 456" name="T18"/>
                  <a:gd fmla="*/ 38 h 598" name="T19"/>
                  <a:gd fmla="*/ 132 w 456" name="T20"/>
                  <a:gd fmla="*/ 147 h 598" name="T21"/>
                  <a:gd fmla="*/ 95 w 456" name="T22"/>
                  <a:gd fmla="*/ 151 h 598" name="T23"/>
                  <a:gd fmla="*/ 8 w 456" name="T24"/>
                  <a:gd fmla="*/ 277 h 598" name="T25"/>
                  <a:gd fmla="*/ 35 w 456" name="T26"/>
                  <a:gd fmla="*/ 409 h 598" name="T27"/>
                  <a:gd fmla="*/ 118 w 456" name="T28"/>
                  <a:gd fmla="*/ 527 h 598" name="T29"/>
                  <a:gd fmla="*/ 220 w 456" name="T30"/>
                  <a:gd fmla="*/ 516 h 598" name="T31"/>
                  <a:gd fmla="*/ 242 w 456" name="T32"/>
                  <a:gd fmla="*/ 519 h 598" name="T33"/>
                  <a:gd fmla="*/ 268 w 456" name="T34"/>
                  <a:gd fmla="*/ 528 h 598" name="T35"/>
                  <a:gd fmla="*/ 319 w 456" name="T36"/>
                  <a:gd fmla="*/ 518 h 598" name="T37"/>
                  <a:gd fmla="*/ 404 w 456" name="T38"/>
                  <a:gd fmla="*/ 409 h 598" name="T39"/>
                  <a:gd fmla="*/ 447 w 456" name="T40"/>
                  <a:gd fmla="*/ 267 h 598" name="T41"/>
                  <a:gd fmla="*/ 337 w 456" name="T42"/>
                  <a:gd fmla="*/ 113 h 598" name="T43"/>
                  <a:gd fmla="*/ 176 w 456" name="T44"/>
                  <a:gd fmla="*/ 179 h 598" name="T45"/>
                  <a:gd fmla="*/ 90 w 456" name="T46"/>
                  <a:gd fmla="*/ 59 h 598" name="T47"/>
                  <a:gd fmla="*/ 176 w 456" name="T48"/>
                  <a:gd fmla="*/ 179 h 598" name="T49"/>
                  <a:gd fmla="*/ 435 w 456" name="T50"/>
                  <a:gd fmla="*/ 257 h 598" name="T51"/>
                  <a:gd fmla="*/ 230 w 456" name="T52"/>
                  <a:gd fmla="*/ 495 h 598" name="T53"/>
                  <a:gd fmla="*/ 220 w 456" name="T54"/>
                  <a:gd fmla="*/ 495 h 598" name="T55"/>
                  <a:gd fmla="*/ 32 w 456" name="T56"/>
                  <a:gd fmla="*/ 363 h 598" name="T57"/>
                  <a:gd fmla="*/ 43 w 456" name="T58"/>
                  <a:gd fmla="*/ 219 h 598" name="T59"/>
                  <a:gd fmla="*/ 105 w 456" name="T60"/>
                  <a:gd fmla="*/ 161 h 598" name="T61"/>
                  <a:gd fmla="*/ 180 w 456" name="T62"/>
                  <a:gd fmla="*/ 216 h 598" name="T63"/>
                  <a:gd fmla="*/ 187 w 456" name="T64"/>
                  <a:gd fmla="*/ 220 h 598" name="T65"/>
                  <a:gd fmla="*/ 193 w 456" name="T66"/>
                  <a:gd fmla="*/ 214 h 598" name="T67"/>
                  <a:gd fmla="*/ 193 w 456" name="T68"/>
                  <a:gd fmla="*/ 211 h 598" name="T69"/>
                  <a:gd fmla="*/ 197 w 456" name="T70"/>
                  <a:gd fmla="*/ 204 h 598" name="T71"/>
                  <a:gd fmla="*/ 196 w 456" name="T72"/>
                  <a:gd fmla="*/ 200 h 598" name="T73"/>
                  <a:gd fmla="*/ 197 w 456" name="T74"/>
                  <a:gd fmla="*/ 197 h 598" name="T75"/>
                  <a:gd fmla="*/ 197 w 456" name="T76"/>
                  <a:gd fmla="*/ 195 h 598" name="T77"/>
                  <a:gd fmla="*/ 334 w 456" name="T78"/>
                  <a:gd fmla="*/ 126 h 598" name="T79"/>
                  <a:gd fmla="*/ 435 w 456" name="T80"/>
                  <a:gd fmla="*/ 257 h 598" name="T8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b="b" l="0" r="r" t="0"/>
                <a:pathLst>
                  <a:path h="598" w="456">
                    <a:moveTo>
                      <a:pt x="337" y="113"/>
                    </a:moveTo>
                    <a:cubicBezTo>
                      <a:pt x="281" y="102"/>
                      <a:pt x="224" y="122"/>
                      <a:pt x="196" y="167"/>
                    </a:cubicBezTo>
                    <a:cubicBezTo>
                      <a:pt x="196" y="160"/>
                      <a:pt x="195" y="152"/>
                      <a:pt x="193" y="145"/>
                    </a:cubicBezTo>
                    <a:cubicBezTo>
                      <a:pt x="197" y="98"/>
                      <a:pt x="217" y="53"/>
                      <a:pt x="244" y="14"/>
                    </a:cubicBezTo>
                    <a:cubicBezTo>
                      <a:pt x="248" y="7"/>
                      <a:pt x="237" y="0"/>
                      <a:pt x="232" y="7"/>
                    </a:cubicBezTo>
                    <a:cubicBezTo>
                      <a:pt x="210" y="41"/>
                      <a:pt x="192" y="78"/>
                      <a:pt x="184" y="116"/>
                    </a:cubicBezTo>
                    <a:cubicBezTo>
                      <a:pt x="181" y="108"/>
                      <a:pt x="176" y="100"/>
                      <a:pt x="171" y="93"/>
                    </a:cubicBezTo>
                    <a:cubicBezTo>
                      <a:pt x="156" y="63"/>
                      <a:pt x="130" y="42"/>
                      <a:pt x="86" y="35"/>
                    </a:cubicBezTo>
                    <a:cubicBezTo>
                      <a:pt x="85" y="34"/>
                      <a:pt x="84" y="33"/>
                      <a:pt x="82" y="32"/>
                    </a:cubicBezTo>
                    <a:cubicBezTo>
                      <a:pt x="77" y="28"/>
                      <a:pt x="71" y="32"/>
                      <a:pt x="72" y="38"/>
                    </a:cubicBezTo>
                    <a:cubicBezTo>
                      <a:pt x="78" y="83"/>
                      <a:pt x="105" y="115"/>
                      <a:pt x="132" y="147"/>
                    </a:cubicBezTo>
                    <a:cubicBezTo>
                      <a:pt x="121" y="144"/>
                      <a:pt x="109" y="145"/>
                      <a:pt x="95" y="151"/>
                    </a:cubicBezTo>
                    <a:cubicBezTo>
                      <a:pt x="46" y="172"/>
                      <a:pt x="17" y="227"/>
                      <a:pt x="8" y="277"/>
                    </a:cubicBezTo>
                    <a:cubicBezTo>
                      <a:pt x="0" y="322"/>
                      <a:pt x="18" y="369"/>
                      <a:pt x="35" y="409"/>
                    </a:cubicBezTo>
                    <a:cubicBezTo>
                      <a:pt x="53" y="453"/>
                      <a:pt x="79" y="498"/>
                      <a:pt x="118" y="527"/>
                    </a:cubicBezTo>
                    <a:cubicBezTo>
                      <a:pt x="152" y="553"/>
                      <a:pt x="191" y="544"/>
                      <a:pt x="220" y="516"/>
                    </a:cubicBezTo>
                    <a:cubicBezTo>
                      <a:pt x="230" y="506"/>
                      <a:pt x="229" y="512"/>
                      <a:pt x="242" y="519"/>
                    </a:cubicBezTo>
                    <a:cubicBezTo>
                      <a:pt x="250" y="523"/>
                      <a:pt x="259" y="526"/>
                      <a:pt x="268" y="528"/>
                    </a:cubicBezTo>
                    <a:cubicBezTo>
                      <a:pt x="286" y="531"/>
                      <a:pt x="303" y="526"/>
                      <a:pt x="319" y="518"/>
                    </a:cubicBezTo>
                    <a:cubicBezTo>
                      <a:pt x="360" y="497"/>
                      <a:pt x="386" y="449"/>
                      <a:pt x="404" y="409"/>
                    </a:cubicBezTo>
                    <a:cubicBezTo>
                      <a:pt x="425" y="364"/>
                      <a:pt x="441" y="315"/>
                      <a:pt x="447" y="267"/>
                    </a:cubicBezTo>
                    <a:cubicBezTo>
                      <a:pt x="456" y="191"/>
                      <a:pt x="413" y="129"/>
                      <a:pt x="337" y="113"/>
                    </a:cubicBezTo>
                    <a:close/>
                    <a:moveTo>
                      <a:pt x="176" y="179"/>
                    </a:moveTo>
                    <a:cubicBezTo>
                      <a:pt x="145" y="139"/>
                      <a:pt x="106" y="106"/>
                      <a:pt x="90" y="59"/>
                    </a:cubicBezTo>
                    <a:cubicBezTo>
                      <a:pt x="125" y="95"/>
                      <a:pt x="163" y="131"/>
                      <a:pt x="176" y="179"/>
                    </a:cubicBezTo>
                    <a:close/>
                    <a:moveTo>
                      <a:pt x="435" y="257"/>
                    </a:moveTo>
                    <a:cubicBezTo>
                      <a:pt x="428" y="337"/>
                      <a:pt x="348" y="588"/>
                      <a:pt x="230" y="495"/>
                    </a:cubicBezTo>
                    <a:cubicBezTo>
                      <a:pt x="227" y="493"/>
                      <a:pt x="223" y="492"/>
                      <a:pt x="220" y="495"/>
                    </a:cubicBezTo>
                    <a:cubicBezTo>
                      <a:pt x="134" y="598"/>
                      <a:pt x="55" y="435"/>
                      <a:pt x="32" y="363"/>
                    </a:cubicBezTo>
                    <a:cubicBezTo>
                      <a:pt x="15" y="313"/>
                      <a:pt x="17" y="267"/>
                      <a:pt x="43" y="219"/>
                    </a:cubicBezTo>
                    <a:cubicBezTo>
                      <a:pt x="56" y="194"/>
                      <a:pt x="78" y="170"/>
                      <a:pt x="105" y="161"/>
                    </a:cubicBezTo>
                    <a:cubicBezTo>
                      <a:pt x="144" y="147"/>
                      <a:pt x="168" y="186"/>
                      <a:pt x="180" y="216"/>
                    </a:cubicBezTo>
                    <a:cubicBezTo>
                      <a:pt x="180" y="219"/>
                      <a:pt x="183" y="221"/>
                      <a:pt x="187" y="220"/>
                    </a:cubicBezTo>
                    <a:cubicBezTo>
                      <a:pt x="190" y="220"/>
                      <a:pt x="193" y="218"/>
                      <a:pt x="193" y="214"/>
                    </a:cubicBezTo>
                    <a:cubicBezTo>
                      <a:pt x="193" y="213"/>
                      <a:pt x="193" y="212"/>
                      <a:pt x="193" y="211"/>
                    </a:cubicBezTo>
                    <a:cubicBezTo>
                      <a:pt x="196" y="210"/>
                      <a:pt x="198" y="207"/>
                      <a:pt x="197" y="204"/>
                    </a:cubicBezTo>
                    <a:cubicBezTo>
                      <a:pt x="196" y="203"/>
                      <a:pt x="196" y="202"/>
                      <a:pt x="196" y="200"/>
                    </a:cubicBezTo>
                    <a:cubicBezTo>
                      <a:pt x="197" y="199"/>
                      <a:pt x="197" y="198"/>
                      <a:pt x="197" y="197"/>
                    </a:cubicBezTo>
                    <a:cubicBezTo>
                      <a:pt x="197" y="196"/>
                      <a:pt x="197" y="196"/>
                      <a:pt x="197" y="195"/>
                    </a:cubicBezTo>
                    <a:cubicBezTo>
                      <a:pt x="215" y="139"/>
                      <a:pt x="276" y="116"/>
                      <a:pt x="334" y="126"/>
                    </a:cubicBezTo>
                    <a:cubicBezTo>
                      <a:pt x="399" y="137"/>
                      <a:pt x="440" y="192"/>
                      <a:pt x="435" y="2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cs typeface="+mn-ea"/>
                  <a:sym typeface="+mn-lt"/>
                </a:endParaRPr>
              </a:p>
            </p:txBody>
          </p:sp>
        </p:grpSp>
        <p:sp>
          <p:nvSpPr>
            <p:cNvPr id="38" name="Freeform 9">
              <a:extLst>
                <a:ext uri="{FF2B5EF4-FFF2-40B4-BE49-F238E27FC236}">
                  <a16:creationId xmlns:a16="http://schemas.microsoft.com/office/drawing/2014/main" id="{7EDE413E-3F44-474A-A206-20ECC3B7E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9888" y="2889391"/>
              <a:ext cx="614643" cy="747572"/>
            </a:xfrm>
            <a:custGeom>
              <a:gdLst>
                <a:gd fmla="*/ 135 w 362" name="T0"/>
                <a:gd fmla="*/ 251 h 440" name="T1"/>
                <a:gd fmla="*/ 138 w 362" name="T2"/>
                <a:gd fmla="*/ 175 h 440" name="T3"/>
                <a:gd fmla="*/ 43 w 362" name="T4"/>
                <a:gd fmla="*/ 95 h 440" name="T5"/>
                <a:gd fmla="*/ 214 w 362" name="T6"/>
                <a:gd fmla="*/ 3 h 440" name="T7"/>
                <a:gd fmla="*/ 338 w 362" name="T8"/>
                <a:gd fmla="*/ 170 h 440" name="T9"/>
                <a:gd fmla="*/ 309 w 362" name="T10"/>
                <a:gd fmla="*/ 298 h 440" name="T11"/>
                <a:gd fmla="*/ 345 w 362" name="T12"/>
                <a:gd fmla="*/ 409 h 440" name="T13"/>
                <a:gd fmla="*/ 50 w 362" name="T14"/>
                <a:gd fmla="*/ 410 h 440" name="T15"/>
                <a:gd fmla="*/ 96 w 362" name="T16"/>
                <a:gd fmla="*/ 333 h 440" name="T17"/>
                <a:gd fmla="*/ 73 w 362" name="T18"/>
                <a:gd fmla="*/ 363 h 440" name="T19"/>
                <a:gd fmla="*/ 187 w 362" name="T20"/>
                <a:gd fmla="*/ 298 h 440" name="T21"/>
                <a:gd fmla="*/ 132 w 362" name="T22"/>
                <a:gd fmla="*/ 349 h 440" name="T23"/>
                <a:gd fmla="*/ 102 w 362" name="T24"/>
                <a:gd fmla="*/ 396 h 440" name="T25"/>
                <a:gd fmla="*/ 194 w 362" name="T26"/>
                <a:gd fmla="*/ 305 h 440" name="T27"/>
                <a:gd fmla="*/ 187 w 362" name="T28"/>
                <a:gd fmla="*/ 298 h 440" name="T29"/>
                <a:gd fmla="*/ 145 w 362" name="T30"/>
                <a:gd fmla="*/ 50 h 440" name="T31"/>
                <a:gd fmla="*/ 145 w 362" name="T32"/>
                <a:gd fmla="*/ 50 h 440" name="T33"/>
                <a:gd fmla="*/ 122 w 362" name="T34"/>
                <a:gd fmla="*/ 153 h 440" name="T35"/>
                <a:gd fmla="*/ 191 w 362" name="T36"/>
                <a:gd fmla="*/ 374 h 440" name="T37"/>
                <a:gd fmla="*/ 220 w 362" name="T38"/>
                <a:gd fmla="*/ 330 h 440" name="T39"/>
                <a:gd fmla="*/ 161 w 362" name="T40"/>
                <a:gd fmla="*/ 391 h 440" name="T41"/>
                <a:gd fmla="*/ 174 w 362" name="T42"/>
                <a:gd fmla="*/ 89 h 440" name="T43"/>
                <a:gd fmla="*/ 164 w 362" name="T44"/>
                <a:gd fmla="*/ 96 h 440" name="T45"/>
                <a:gd fmla="*/ 220 w 362" name="T46"/>
                <a:gd fmla="*/ 26 h 440" name="T47"/>
                <a:gd fmla="*/ 194 w 362" name="T48"/>
                <a:gd fmla="*/ 56 h 440" name="T49"/>
                <a:gd fmla="*/ 256 w 362" name="T50"/>
                <a:gd fmla="*/ 41 h 440" name="T51"/>
                <a:gd fmla="*/ 269 w 362" name="T52"/>
                <a:gd fmla="*/ 54 h 440" name="T53"/>
                <a:gd fmla="*/ 292 w 362" name="T54"/>
                <a:gd fmla="*/ 63 h 440" name="T55"/>
                <a:gd fmla="*/ 286 w 362" name="T56"/>
                <a:gd fmla="*/ 126 h 440" name="T57"/>
                <a:gd fmla="*/ 315 w 362" name="T58"/>
                <a:gd fmla="*/ 112 h 440" name="T59"/>
                <a:gd fmla="*/ 197 w 362" name="T60"/>
                <a:gd fmla="*/ 105 h 440" name="T61"/>
                <a:gd fmla="*/ 250 w 362" name="T62"/>
                <a:gd fmla="*/ 343 h 440" name="T63"/>
                <a:gd fmla="*/ 197 w 362" name="T64"/>
                <a:gd fmla="*/ 400 h 440" name="T65"/>
                <a:gd fmla="*/ 246 w 362" name="T66"/>
                <a:gd fmla="*/ 87 h 440" name="T67"/>
                <a:gd fmla="*/ 220 w 362" name="T68"/>
                <a:gd fmla="*/ 124 h 440" name="T69"/>
                <a:gd fmla="*/ 276 w 362" name="T70"/>
                <a:gd fmla="*/ 191 h 440" name="T71"/>
                <a:gd fmla="*/ 230 w 362" name="T72"/>
                <a:gd fmla="*/ 252 h 440" name="T73"/>
                <a:gd fmla="*/ 276 w 362" name="T74"/>
                <a:gd fmla="*/ 359 h 440" name="T75"/>
                <a:gd fmla="*/ 256 w 362" name="T76"/>
                <a:gd fmla="*/ 385 h 440" name="T77"/>
                <a:gd fmla="*/ 315 w 362" name="T78"/>
                <a:gd fmla="*/ 138 h 440" name="T79"/>
                <a:gd fmla="*/ 286 w 362" name="T80"/>
                <a:gd fmla="*/ 168 h 440" name="T81"/>
                <a:gd fmla="*/ 315 w 362" name="T82"/>
                <a:gd fmla="*/ 138 h 440" name="T83"/>
                <a:gd fmla="*/ 332 w 362" name="T84"/>
                <a:gd fmla="*/ 351 h 440" name="T85"/>
                <a:gd fmla="*/ 338 w 362" name="T86"/>
                <a:gd fmla="*/ 328 h 440" name="T87"/>
                <a:gd fmla="*/ 292 w 362" name="T88"/>
                <a:gd fmla="*/ 342 h 440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440" w="362">
                  <a:moveTo>
                    <a:pt x="50" y="410"/>
                  </a:moveTo>
                  <a:cubicBezTo>
                    <a:pt x="0" y="330"/>
                    <a:pt x="84" y="289"/>
                    <a:pt x="135" y="251"/>
                  </a:cubicBezTo>
                  <a:cubicBezTo>
                    <a:pt x="174" y="221"/>
                    <a:pt x="232" y="183"/>
                    <a:pt x="191" y="131"/>
                  </a:cubicBezTo>
                  <a:cubicBezTo>
                    <a:pt x="153" y="126"/>
                    <a:pt x="158" y="163"/>
                    <a:pt x="138" y="175"/>
                  </a:cubicBezTo>
                  <a:cubicBezTo>
                    <a:pt x="97" y="188"/>
                    <a:pt x="37" y="171"/>
                    <a:pt x="30" y="142"/>
                  </a:cubicBezTo>
                  <a:cubicBezTo>
                    <a:pt x="25" y="122"/>
                    <a:pt x="34" y="109"/>
                    <a:pt x="43" y="95"/>
                  </a:cubicBezTo>
                  <a:cubicBezTo>
                    <a:pt x="69" y="57"/>
                    <a:pt x="55" y="53"/>
                    <a:pt x="105" y="26"/>
                  </a:cubicBezTo>
                  <a:cubicBezTo>
                    <a:pt x="133" y="11"/>
                    <a:pt x="168" y="0"/>
                    <a:pt x="214" y="3"/>
                  </a:cubicBezTo>
                  <a:cubicBezTo>
                    <a:pt x="256" y="5"/>
                    <a:pt x="286" y="17"/>
                    <a:pt x="305" y="37"/>
                  </a:cubicBezTo>
                  <a:cubicBezTo>
                    <a:pt x="332" y="64"/>
                    <a:pt x="344" y="108"/>
                    <a:pt x="338" y="170"/>
                  </a:cubicBezTo>
                  <a:cubicBezTo>
                    <a:pt x="323" y="215"/>
                    <a:pt x="266" y="238"/>
                    <a:pt x="266" y="287"/>
                  </a:cubicBezTo>
                  <a:cubicBezTo>
                    <a:pt x="278" y="290"/>
                    <a:pt x="293" y="295"/>
                    <a:pt x="309" y="298"/>
                  </a:cubicBezTo>
                  <a:cubicBezTo>
                    <a:pt x="357" y="307"/>
                    <a:pt x="362" y="288"/>
                    <a:pt x="360" y="355"/>
                  </a:cubicBezTo>
                  <a:cubicBezTo>
                    <a:pt x="360" y="376"/>
                    <a:pt x="356" y="397"/>
                    <a:pt x="345" y="409"/>
                  </a:cubicBezTo>
                  <a:cubicBezTo>
                    <a:pt x="331" y="424"/>
                    <a:pt x="299" y="432"/>
                    <a:pt x="273" y="434"/>
                  </a:cubicBezTo>
                  <a:cubicBezTo>
                    <a:pt x="195" y="440"/>
                    <a:pt x="86" y="426"/>
                    <a:pt x="50" y="410"/>
                  </a:cubicBezTo>
                  <a:close/>
                  <a:moveTo>
                    <a:pt x="96" y="333"/>
                  </a:moveTo>
                  <a:cubicBezTo>
                    <a:pt x="96" y="333"/>
                    <a:pt x="96" y="333"/>
                    <a:pt x="96" y="333"/>
                  </a:cubicBezTo>
                  <a:cubicBezTo>
                    <a:pt x="103" y="322"/>
                    <a:pt x="115" y="313"/>
                    <a:pt x="112" y="304"/>
                  </a:cubicBezTo>
                  <a:cubicBezTo>
                    <a:pt x="98" y="323"/>
                    <a:pt x="78" y="335"/>
                    <a:pt x="73" y="363"/>
                  </a:cubicBezTo>
                  <a:cubicBezTo>
                    <a:pt x="89" y="366"/>
                    <a:pt x="90" y="343"/>
                    <a:pt x="96" y="333"/>
                  </a:cubicBezTo>
                  <a:close/>
                  <a:moveTo>
                    <a:pt x="187" y="298"/>
                  </a:moveTo>
                  <a:cubicBezTo>
                    <a:pt x="187" y="298"/>
                    <a:pt x="187" y="298"/>
                    <a:pt x="187" y="298"/>
                  </a:cubicBezTo>
                  <a:cubicBezTo>
                    <a:pt x="169" y="316"/>
                    <a:pt x="150" y="333"/>
                    <a:pt x="132" y="349"/>
                  </a:cubicBezTo>
                  <a:cubicBezTo>
                    <a:pt x="114" y="364"/>
                    <a:pt x="96" y="370"/>
                    <a:pt x="102" y="389"/>
                  </a:cubicBezTo>
                  <a:cubicBezTo>
                    <a:pt x="102" y="391"/>
                    <a:pt x="102" y="393"/>
                    <a:pt x="102" y="396"/>
                  </a:cubicBezTo>
                  <a:cubicBezTo>
                    <a:pt x="135" y="385"/>
                    <a:pt x="157" y="364"/>
                    <a:pt x="168" y="332"/>
                  </a:cubicBezTo>
                  <a:cubicBezTo>
                    <a:pt x="177" y="326"/>
                    <a:pt x="185" y="315"/>
                    <a:pt x="194" y="305"/>
                  </a:cubicBezTo>
                  <a:cubicBezTo>
                    <a:pt x="202" y="296"/>
                    <a:pt x="218" y="285"/>
                    <a:pt x="214" y="275"/>
                  </a:cubicBezTo>
                  <a:cubicBezTo>
                    <a:pt x="200" y="276"/>
                    <a:pt x="197" y="289"/>
                    <a:pt x="187" y="298"/>
                  </a:cubicBezTo>
                  <a:close/>
                  <a:moveTo>
                    <a:pt x="145" y="50"/>
                  </a:moveTo>
                  <a:cubicBezTo>
                    <a:pt x="145" y="50"/>
                    <a:pt x="145" y="50"/>
                    <a:pt x="145" y="50"/>
                  </a:cubicBezTo>
                  <a:cubicBezTo>
                    <a:pt x="129" y="69"/>
                    <a:pt x="117" y="91"/>
                    <a:pt x="109" y="117"/>
                  </a:cubicBezTo>
                  <a:cubicBezTo>
                    <a:pt x="126" y="102"/>
                    <a:pt x="143" y="70"/>
                    <a:pt x="145" y="50"/>
                  </a:cubicBezTo>
                  <a:close/>
                  <a:moveTo>
                    <a:pt x="122" y="153"/>
                  </a:moveTo>
                  <a:cubicBezTo>
                    <a:pt x="122" y="153"/>
                    <a:pt x="122" y="153"/>
                    <a:pt x="122" y="153"/>
                  </a:cubicBezTo>
                  <a:cubicBezTo>
                    <a:pt x="142" y="155"/>
                    <a:pt x="124" y="137"/>
                    <a:pt x="122" y="153"/>
                  </a:cubicBezTo>
                  <a:close/>
                  <a:moveTo>
                    <a:pt x="191" y="374"/>
                  </a:moveTo>
                  <a:cubicBezTo>
                    <a:pt x="191" y="374"/>
                    <a:pt x="191" y="374"/>
                    <a:pt x="191" y="374"/>
                  </a:cubicBezTo>
                  <a:cubicBezTo>
                    <a:pt x="200" y="360"/>
                    <a:pt x="208" y="344"/>
                    <a:pt x="220" y="330"/>
                  </a:cubicBezTo>
                  <a:cubicBezTo>
                    <a:pt x="229" y="321"/>
                    <a:pt x="252" y="315"/>
                    <a:pt x="243" y="297"/>
                  </a:cubicBezTo>
                  <a:cubicBezTo>
                    <a:pt x="214" y="326"/>
                    <a:pt x="183" y="355"/>
                    <a:pt x="161" y="391"/>
                  </a:cubicBezTo>
                  <a:cubicBezTo>
                    <a:pt x="176" y="390"/>
                    <a:pt x="178" y="377"/>
                    <a:pt x="191" y="374"/>
                  </a:cubicBezTo>
                  <a:close/>
                  <a:moveTo>
                    <a:pt x="174" y="89"/>
                  </a:moveTo>
                  <a:cubicBezTo>
                    <a:pt x="174" y="89"/>
                    <a:pt x="174" y="89"/>
                    <a:pt x="174" y="89"/>
                  </a:cubicBezTo>
                  <a:cubicBezTo>
                    <a:pt x="189" y="69"/>
                    <a:pt x="151" y="103"/>
                    <a:pt x="164" y="96"/>
                  </a:cubicBezTo>
                  <a:cubicBezTo>
                    <a:pt x="167" y="94"/>
                    <a:pt x="172" y="92"/>
                    <a:pt x="174" y="89"/>
                  </a:cubicBezTo>
                  <a:close/>
                  <a:moveTo>
                    <a:pt x="220" y="26"/>
                  </a:moveTo>
                  <a:cubicBezTo>
                    <a:pt x="220" y="26"/>
                    <a:pt x="220" y="26"/>
                    <a:pt x="220" y="26"/>
                  </a:cubicBezTo>
                  <a:cubicBezTo>
                    <a:pt x="198" y="20"/>
                    <a:pt x="193" y="49"/>
                    <a:pt x="194" y="56"/>
                  </a:cubicBezTo>
                  <a:cubicBezTo>
                    <a:pt x="201" y="44"/>
                    <a:pt x="213" y="38"/>
                    <a:pt x="220" y="26"/>
                  </a:cubicBezTo>
                  <a:close/>
                  <a:moveTo>
                    <a:pt x="256" y="41"/>
                  </a:moveTo>
                  <a:cubicBezTo>
                    <a:pt x="256" y="41"/>
                    <a:pt x="256" y="41"/>
                    <a:pt x="256" y="41"/>
                  </a:cubicBezTo>
                  <a:cubicBezTo>
                    <a:pt x="261" y="45"/>
                    <a:pt x="271" y="44"/>
                    <a:pt x="269" y="54"/>
                  </a:cubicBezTo>
                  <a:cubicBezTo>
                    <a:pt x="268" y="64"/>
                    <a:pt x="249" y="74"/>
                    <a:pt x="256" y="80"/>
                  </a:cubicBezTo>
                  <a:cubicBezTo>
                    <a:pt x="262" y="69"/>
                    <a:pt x="279" y="48"/>
                    <a:pt x="292" y="63"/>
                  </a:cubicBezTo>
                  <a:cubicBezTo>
                    <a:pt x="283" y="76"/>
                    <a:pt x="297" y="84"/>
                    <a:pt x="302" y="99"/>
                  </a:cubicBezTo>
                  <a:cubicBezTo>
                    <a:pt x="292" y="105"/>
                    <a:pt x="292" y="117"/>
                    <a:pt x="286" y="126"/>
                  </a:cubicBezTo>
                  <a:cubicBezTo>
                    <a:pt x="269" y="148"/>
                    <a:pt x="240" y="162"/>
                    <a:pt x="227" y="189"/>
                  </a:cubicBezTo>
                  <a:cubicBezTo>
                    <a:pt x="264" y="171"/>
                    <a:pt x="278" y="130"/>
                    <a:pt x="315" y="112"/>
                  </a:cubicBezTo>
                  <a:cubicBezTo>
                    <a:pt x="308" y="66"/>
                    <a:pt x="287" y="36"/>
                    <a:pt x="240" y="32"/>
                  </a:cubicBezTo>
                  <a:cubicBezTo>
                    <a:pt x="236" y="64"/>
                    <a:pt x="195" y="78"/>
                    <a:pt x="197" y="105"/>
                  </a:cubicBezTo>
                  <a:cubicBezTo>
                    <a:pt x="218" y="84"/>
                    <a:pt x="227" y="53"/>
                    <a:pt x="256" y="41"/>
                  </a:cubicBezTo>
                  <a:close/>
                  <a:moveTo>
                    <a:pt x="250" y="343"/>
                  </a:moveTo>
                  <a:cubicBezTo>
                    <a:pt x="250" y="343"/>
                    <a:pt x="250" y="343"/>
                    <a:pt x="250" y="343"/>
                  </a:cubicBezTo>
                  <a:cubicBezTo>
                    <a:pt x="232" y="362"/>
                    <a:pt x="210" y="377"/>
                    <a:pt x="197" y="400"/>
                  </a:cubicBezTo>
                  <a:cubicBezTo>
                    <a:pt x="225" y="393"/>
                    <a:pt x="242" y="358"/>
                    <a:pt x="250" y="343"/>
                  </a:cubicBezTo>
                  <a:close/>
                  <a:moveTo>
                    <a:pt x="246" y="87"/>
                  </a:moveTo>
                  <a:cubicBezTo>
                    <a:pt x="246" y="87"/>
                    <a:pt x="246" y="87"/>
                    <a:pt x="246" y="87"/>
                  </a:cubicBezTo>
                  <a:cubicBezTo>
                    <a:pt x="235" y="97"/>
                    <a:pt x="222" y="105"/>
                    <a:pt x="220" y="124"/>
                  </a:cubicBezTo>
                  <a:cubicBezTo>
                    <a:pt x="232" y="118"/>
                    <a:pt x="248" y="84"/>
                    <a:pt x="246" y="87"/>
                  </a:cubicBezTo>
                  <a:close/>
                  <a:moveTo>
                    <a:pt x="276" y="191"/>
                  </a:moveTo>
                  <a:cubicBezTo>
                    <a:pt x="276" y="191"/>
                    <a:pt x="276" y="191"/>
                    <a:pt x="276" y="191"/>
                  </a:cubicBezTo>
                  <a:cubicBezTo>
                    <a:pt x="260" y="209"/>
                    <a:pt x="226" y="226"/>
                    <a:pt x="230" y="252"/>
                  </a:cubicBezTo>
                  <a:cubicBezTo>
                    <a:pt x="245" y="234"/>
                    <a:pt x="274" y="212"/>
                    <a:pt x="276" y="191"/>
                  </a:cubicBezTo>
                  <a:close/>
                  <a:moveTo>
                    <a:pt x="276" y="359"/>
                  </a:moveTo>
                  <a:cubicBezTo>
                    <a:pt x="276" y="359"/>
                    <a:pt x="276" y="359"/>
                    <a:pt x="276" y="359"/>
                  </a:cubicBezTo>
                  <a:cubicBezTo>
                    <a:pt x="302" y="336"/>
                    <a:pt x="247" y="375"/>
                    <a:pt x="256" y="385"/>
                  </a:cubicBezTo>
                  <a:cubicBezTo>
                    <a:pt x="260" y="374"/>
                    <a:pt x="274" y="372"/>
                    <a:pt x="276" y="359"/>
                  </a:cubicBezTo>
                  <a:close/>
                  <a:moveTo>
                    <a:pt x="315" y="138"/>
                  </a:moveTo>
                  <a:cubicBezTo>
                    <a:pt x="315" y="138"/>
                    <a:pt x="315" y="138"/>
                    <a:pt x="315" y="138"/>
                  </a:cubicBezTo>
                  <a:cubicBezTo>
                    <a:pt x="306" y="149"/>
                    <a:pt x="293" y="155"/>
                    <a:pt x="286" y="168"/>
                  </a:cubicBezTo>
                  <a:cubicBezTo>
                    <a:pt x="300" y="168"/>
                    <a:pt x="299" y="185"/>
                    <a:pt x="302" y="188"/>
                  </a:cubicBezTo>
                  <a:cubicBezTo>
                    <a:pt x="316" y="176"/>
                    <a:pt x="315" y="146"/>
                    <a:pt x="315" y="138"/>
                  </a:cubicBezTo>
                  <a:close/>
                  <a:moveTo>
                    <a:pt x="332" y="351"/>
                  </a:moveTo>
                  <a:cubicBezTo>
                    <a:pt x="332" y="351"/>
                    <a:pt x="332" y="351"/>
                    <a:pt x="332" y="351"/>
                  </a:cubicBezTo>
                  <a:cubicBezTo>
                    <a:pt x="326" y="368"/>
                    <a:pt x="320" y="384"/>
                    <a:pt x="315" y="394"/>
                  </a:cubicBezTo>
                  <a:cubicBezTo>
                    <a:pt x="350" y="392"/>
                    <a:pt x="330" y="351"/>
                    <a:pt x="338" y="328"/>
                  </a:cubicBezTo>
                  <a:cubicBezTo>
                    <a:pt x="329" y="324"/>
                    <a:pt x="320" y="320"/>
                    <a:pt x="305" y="322"/>
                  </a:cubicBezTo>
                  <a:cubicBezTo>
                    <a:pt x="303" y="331"/>
                    <a:pt x="296" y="334"/>
                    <a:pt x="292" y="342"/>
                  </a:cubicBezTo>
                  <a:cubicBezTo>
                    <a:pt x="311" y="346"/>
                    <a:pt x="318" y="342"/>
                    <a:pt x="332" y="351"/>
                  </a:cubicBezTo>
                  <a:close/>
                </a:path>
              </a:pathLst>
            </a:custGeom>
            <a:solidFill>
              <a:srgbClr val="F7F5B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C321991E-F192-478A-AEED-63572DF1125C}"/>
              </a:ext>
            </a:extLst>
          </p:cNvPr>
          <p:cNvSpPr txBox="1"/>
          <p:nvPr/>
        </p:nvSpPr>
        <p:spPr>
          <a:xfrm rot="21266402">
            <a:off x="5896952" y="3014128"/>
            <a:ext cx="29260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solidFill>
                  <a:schemeClr val="bg1"/>
                </a:solidFill>
                <a:cs typeface="+mn-ea"/>
                <a:sym typeface="+mn-lt"/>
              </a:rPr>
              <a:t>标题文字内容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85BC5BD-8B07-47C0-AF1B-BD64B14B2CB5}"/>
              </a:ext>
            </a:extLst>
          </p:cNvPr>
          <p:cNvSpPr txBox="1"/>
          <p:nvPr/>
        </p:nvSpPr>
        <p:spPr>
          <a:xfrm rot="21287684">
            <a:off x="6436706" y="3800990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课题现状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D50FF7E-2C23-4B69-B776-C533F5605B74}"/>
              </a:ext>
            </a:extLst>
          </p:cNvPr>
          <p:cNvSpPr txBox="1"/>
          <p:nvPr/>
        </p:nvSpPr>
        <p:spPr>
          <a:xfrm rot="21287684">
            <a:off x="6478353" y="4258116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课题现状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58AF5C6-A7B5-48A7-BFC5-25C0AE60E531}"/>
              </a:ext>
            </a:extLst>
          </p:cNvPr>
          <p:cNvSpPr txBox="1"/>
          <p:nvPr/>
        </p:nvSpPr>
        <p:spPr>
          <a:xfrm rot="21287684">
            <a:off x="6519996" y="4715239"/>
            <a:ext cx="138303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lang="zh-CN">
                <a:solidFill>
                  <a:schemeClr val="bg1"/>
                </a:solidFill>
                <a:cs typeface="+mn-ea"/>
                <a:sym typeface="+mn-lt"/>
              </a:rPr>
              <a:t>发展情况</a:t>
            </a:r>
          </a:p>
        </p:txBody>
      </p:sp>
    </p:spTree>
    <p:extLst>
      <p:ext uri="{BB962C8B-B14F-4D97-AF65-F5344CB8AC3E}">
        <p14:creationId val="3781475091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6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8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6"/>
      <p:bldP grpId="0" spid="47"/>
      <p:bldP grpId="0" spid="48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RESENTATION_TITLE" val="PowerPoint 演示文稿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oa3beuqa">
      <a:majorFont>
        <a:latin typeface="Arial"/>
        <a:ea typeface="汉仪跳跳体简"/>
        <a:cs typeface="Arial"/>
      </a:majorFont>
      <a:minorFont>
        <a:latin typeface="Arial"/>
        <a:ea typeface="汉仪跳跳体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50CFA792-C506-47E4-B272-6A6183483AB3}" name="包图主题2" vid="{CC1AE437-2F7F-4319-9F22-408F5F8C346F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187</Paragraphs>
  <Slides>25</Slides>
  <Notes>25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汉仪跳跳体简</vt:lpstr>
      <vt:lpstr>Calibri</vt:lpstr>
      <vt:lpstr>宋体</vt:lpstr>
      <vt:lpstr>Calibri Light</vt:lpstr>
      <vt:lpstr>等线 Light</vt:lpstr>
      <vt:lpstr>等线</vt:lpstr>
      <vt:lpstr>Wingdings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2021-08-22T11:53:15Z</dcterms:created>
  <cp:lastPrinted>2021-08-22T11:53:15Z</cp:lastPrinted>
  <dcterms:modified xsi:type="dcterms:W3CDTF">2021-08-22T05:42:14Z</dcterms:modified>
  <cp:revision>1</cp:revision>
</cp:coreProperties>
</file>