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Override+xml" PartName="/ppt/theme/themeOverrid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 Id="rId4" Target="docProps/thumbnail.jpeg" Type="http://schemas.openxmlformats.org/package/2006/relationships/metadata/thumbnail"/></Relationships>
</file>

<file path=ppt/presentation.xml><?xml version="1.0" encoding="utf-8"?>
<p:presentation xmlns:r="http://schemas.openxmlformats.org/officeDocument/2006/relationships" xmlns:a="http://schemas.openxmlformats.org/drawingml/2006/main" xmlns:p="http://schemas.openxmlformats.org/presentationml/2006/main" removePersonalInfoOnSave="1">
  <p:sldMasterIdLst>
    <p:sldMasterId id="2147483650" r:id="rId1"/>
    <p:sldMasterId id="2147483669" r:id="rId2"/>
  </p:sldMasterIdLst>
  <p:notesMasterIdLst>
    <p:notesMasterId r:id="rId3"/>
  </p:notesMasterIdLst>
  <p:sldIdLst>
    <p:sldId id="323" r:id="rId4"/>
    <p:sldId id="324" r:id="rId5"/>
    <p:sldId id="328" r:id="rId6"/>
    <p:sldId id="325" r:id="rId7"/>
    <p:sldId id="289" r:id="rId8"/>
    <p:sldId id="290" r:id="rId9"/>
    <p:sldId id="291" r:id="rId10"/>
    <p:sldId id="292" r:id="rId11"/>
    <p:sldId id="333" r:id="rId12"/>
    <p:sldId id="329" r:id="rId13"/>
    <p:sldId id="322" r:id="rId14"/>
    <p:sldId id="296" r:id="rId15"/>
    <p:sldId id="264" r:id="rId16"/>
    <p:sldId id="260" r:id="rId17"/>
    <p:sldId id="268" r:id="rId18"/>
    <p:sldId id="275" r:id="rId19"/>
    <p:sldId id="317" r:id="rId20"/>
    <p:sldId id="313" r:id="rId21"/>
    <p:sldId id="318" r:id="rId22"/>
    <p:sldId id="314" r:id="rId23"/>
    <p:sldId id="319" r:id="rId24"/>
    <p:sldId id="315" r:id="rId25"/>
    <p:sldId id="330" r:id="rId26"/>
    <p:sldId id="295" r:id="rId27"/>
    <p:sldId id="294" r:id="rId28"/>
    <p:sldId id="298" r:id="rId29"/>
    <p:sldId id="297" r:id="rId30"/>
    <p:sldId id="316" r:id="rId31"/>
    <p:sldId id="267" r:id="rId32"/>
    <p:sldId id="269" r:id="rId33"/>
    <p:sldId id="276" r:id="rId34"/>
    <p:sldId id="271" r:id="rId35"/>
    <p:sldId id="277" r:id="rId36"/>
    <p:sldId id="331" r:id="rId37"/>
    <p:sldId id="305" r:id="rId38"/>
    <p:sldId id="261" r:id="rId39"/>
    <p:sldId id="266" r:id="rId40"/>
    <p:sldId id="273" r:id="rId41"/>
    <p:sldId id="270" r:id="rId42"/>
    <p:sldId id="300" r:id="rId43"/>
    <p:sldId id="301" r:id="rId44"/>
    <p:sldId id="302" r:id="rId45"/>
    <p:sldId id="303" r:id="rId46"/>
    <p:sldId id="332" r:id="rId47"/>
    <p:sldId id="262" r:id="rId48"/>
    <p:sldId id="272" r:id="rId49"/>
    <p:sldId id="274" r:id="rId50"/>
    <p:sldId id="265" r:id="rId51"/>
    <p:sldId id="306" r:id="rId52"/>
    <p:sldId id="308" r:id="rId53"/>
    <p:sldId id="309" r:id="rId54"/>
    <p:sldId id="311" r:id="rId55"/>
    <p:sldId id="312" r:id="rId56"/>
    <p:sldId id="321" r:id="rId57"/>
    <p:sldId id="334" r:id="rId58"/>
  </p:sldIdLst>
  <p:sldSz cx="12192000" cy="6858000"/>
  <p:notesSz cx="6858000" cy="9144000"/>
  <p:custDataLst>
    <p:tags r:id="rId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0" autoAdjust="0"/>
    <p:restoredTop sz="96580" autoAdjust="0"/>
  </p:normalViewPr>
  <p:slideViewPr>
    <p:cSldViewPr snapToGrid="0">
      <p:cViewPr varScale="1">
        <p:scale>
          <a:sx n="104" d="100"/>
          <a:sy n="104" d="100"/>
        </p:scale>
        <p:origin x="100" y="364"/>
      </p:cViewPr>
      <p:guideLst/>
    </p:cSldViewPr>
  </p:slideViewPr>
  <p:notesTextViewPr>
    <p:cViewPr>
      <p:scale>
        <a:sx n="1" d="1"/>
        <a:sy n="1" d="1"/>
      </p:scale>
      <p:origin x="0" y="0"/>
    </p:cViewPr>
  </p:notesTextViewPr>
  <p:sorterViewPr>
    <p:cViewPr varScale="1">
      <p:scale>
        <a:sx n="1" d="1"/>
        <a:sy n="1" d="1"/>
      </p:scale>
      <p:origin x="0" y="0"/>
    </p:cViewPr>
  </p:sorterViewPr>
  <p:notesViewPr>
    <p:cSldViewPr>
      <p:cViewPr>
        <p:scale>
          <a:sx n="1" d="100"/>
          <a:sy n="1" d="100"/>
        </p:scale>
        <p:origin x="0" y="0"/>
      </p:cViewPr>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7.xml" Type="http://schemas.openxmlformats.org/officeDocument/2006/relationships/slide"/><Relationship Id="rId11" Target="slides/slide8.xml" Type="http://schemas.openxmlformats.org/officeDocument/2006/relationships/slide"/><Relationship Id="rId12" Target="slides/slide9.xml" Type="http://schemas.openxmlformats.org/officeDocument/2006/relationships/slide"/><Relationship Id="rId13" Target="slides/slide10.xml" Type="http://schemas.openxmlformats.org/officeDocument/2006/relationships/slide"/><Relationship Id="rId14" Target="slides/slide11.xml" Type="http://schemas.openxmlformats.org/officeDocument/2006/relationships/slide"/><Relationship Id="rId15" Target="slides/slide12.xml" Type="http://schemas.openxmlformats.org/officeDocument/2006/relationships/slide"/><Relationship Id="rId16" Target="slides/slide13.xml" Type="http://schemas.openxmlformats.org/officeDocument/2006/relationships/slide"/><Relationship Id="rId17" Target="slides/slide14.xml" Type="http://schemas.openxmlformats.org/officeDocument/2006/relationships/slide"/><Relationship Id="rId18" Target="slides/slide15.xml" Type="http://schemas.openxmlformats.org/officeDocument/2006/relationships/slide"/><Relationship Id="rId19" Target="slides/slide16.xml" Type="http://schemas.openxmlformats.org/officeDocument/2006/relationships/slide"/><Relationship Id="rId2" Target="slideMasters/slideMaster2.xml" Type="http://schemas.openxmlformats.org/officeDocument/2006/relationships/slideMaster"/><Relationship Id="rId20" Target="slides/slide17.xml" Type="http://schemas.openxmlformats.org/officeDocument/2006/relationships/slide"/><Relationship Id="rId21" Target="slides/slide18.xml" Type="http://schemas.openxmlformats.org/officeDocument/2006/relationships/slide"/><Relationship Id="rId22" Target="slides/slide19.xml" Type="http://schemas.openxmlformats.org/officeDocument/2006/relationships/slide"/><Relationship Id="rId23" Target="slides/slide20.xml" Type="http://schemas.openxmlformats.org/officeDocument/2006/relationships/slide"/><Relationship Id="rId24" Target="slides/slide21.xml" Type="http://schemas.openxmlformats.org/officeDocument/2006/relationships/slide"/><Relationship Id="rId25" Target="slides/slide22.xml" Type="http://schemas.openxmlformats.org/officeDocument/2006/relationships/slide"/><Relationship Id="rId26" Target="slides/slide23.xml" Type="http://schemas.openxmlformats.org/officeDocument/2006/relationships/slide"/><Relationship Id="rId27" Target="slides/slide24.xml" Type="http://schemas.openxmlformats.org/officeDocument/2006/relationships/slide"/><Relationship Id="rId28" Target="slides/slide25.xml" Type="http://schemas.openxmlformats.org/officeDocument/2006/relationships/slide"/><Relationship Id="rId29" Target="slides/slide26.xml" Type="http://schemas.openxmlformats.org/officeDocument/2006/relationships/slide"/><Relationship Id="rId3" Target="notesMasters/notesMaster1.xml" Type="http://schemas.openxmlformats.org/officeDocument/2006/relationships/notesMaster"/><Relationship Id="rId30" Target="slides/slide27.xml" Type="http://schemas.openxmlformats.org/officeDocument/2006/relationships/slide"/><Relationship Id="rId31" Target="slides/slide28.xml" Type="http://schemas.openxmlformats.org/officeDocument/2006/relationships/slide"/><Relationship Id="rId32" Target="slides/slide29.xml" Type="http://schemas.openxmlformats.org/officeDocument/2006/relationships/slide"/><Relationship Id="rId33" Target="slides/slide30.xml" Type="http://schemas.openxmlformats.org/officeDocument/2006/relationships/slide"/><Relationship Id="rId34" Target="slides/slide31.xml" Type="http://schemas.openxmlformats.org/officeDocument/2006/relationships/slide"/><Relationship Id="rId35" Target="slides/slide32.xml" Type="http://schemas.openxmlformats.org/officeDocument/2006/relationships/slide"/><Relationship Id="rId36" Target="slides/slide33.xml" Type="http://schemas.openxmlformats.org/officeDocument/2006/relationships/slide"/><Relationship Id="rId37" Target="slides/slide34.xml" Type="http://schemas.openxmlformats.org/officeDocument/2006/relationships/slide"/><Relationship Id="rId38" Target="slides/slide35.xml" Type="http://schemas.openxmlformats.org/officeDocument/2006/relationships/slide"/><Relationship Id="rId39" Target="slides/slide36.xml" Type="http://schemas.openxmlformats.org/officeDocument/2006/relationships/slide"/><Relationship Id="rId4" Target="slides/slide1.xml" Type="http://schemas.openxmlformats.org/officeDocument/2006/relationships/slide"/><Relationship Id="rId40" Target="slides/slide37.xml" Type="http://schemas.openxmlformats.org/officeDocument/2006/relationships/slide"/><Relationship Id="rId41" Target="slides/slide38.xml" Type="http://schemas.openxmlformats.org/officeDocument/2006/relationships/slide"/><Relationship Id="rId42" Target="slides/slide39.xml" Type="http://schemas.openxmlformats.org/officeDocument/2006/relationships/slide"/><Relationship Id="rId43" Target="slides/slide40.xml" Type="http://schemas.openxmlformats.org/officeDocument/2006/relationships/slide"/><Relationship Id="rId44" Target="slides/slide41.xml" Type="http://schemas.openxmlformats.org/officeDocument/2006/relationships/slide"/><Relationship Id="rId45" Target="slides/slide42.xml" Type="http://schemas.openxmlformats.org/officeDocument/2006/relationships/slide"/><Relationship Id="rId46" Target="slides/slide43.xml" Type="http://schemas.openxmlformats.org/officeDocument/2006/relationships/slide"/><Relationship Id="rId47" Target="slides/slide44.xml" Type="http://schemas.openxmlformats.org/officeDocument/2006/relationships/slide"/><Relationship Id="rId48" Target="slides/slide45.xml" Type="http://schemas.openxmlformats.org/officeDocument/2006/relationships/slide"/><Relationship Id="rId49" Target="slides/slide46.xml" Type="http://schemas.openxmlformats.org/officeDocument/2006/relationships/slide"/><Relationship Id="rId5" Target="slides/slide2.xml" Type="http://schemas.openxmlformats.org/officeDocument/2006/relationships/slide"/><Relationship Id="rId50" Target="slides/slide47.xml" Type="http://schemas.openxmlformats.org/officeDocument/2006/relationships/slide"/><Relationship Id="rId51" Target="slides/slide48.xml" Type="http://schemas.openxmlformats.org/officeDocument/2006/relationships/slide"/><Relationship Id="rId52" Target="slides/slide49.xml" Type="http://schemas.openxmlformats.org/officeDocument/2006/relationships/slide"/><Relationship Id="rId53" Target="slides/slide50.xml" Type="http://schemas.openxmlformats.org/officeDocument/2006/relationships/slide"/><Relationship Id="rId54" Target="slides/slide51.xml" Type="http://schemas.openxmlformats.org/officeDocument/2006/relationships/slide"/><Relationship Id="rId55" Target="slides/slide52.xml" Type="http://schemas.openxmlformats.org/officeDocument/2006/relationships/slide"/><Relationship Id="rId56" Target="slides/slide53.xml" Type="http://schemas.openxmlformats.org/officeDocument/2006/relationships/slide"/><Relationship Id="rId57" Target="slides/slide54.xml" Type="http://schemas.openxmlformats.org/officeDocument/2006/relationships/slide"/><Relationship Id="rId58" Target="slides/slide55.xml" Type="http://schemas.openxmlformats.org/officeDocument/2006/relationships/slide"/><Relationship Id="rId59" Target="tags/tag10.xml" Type="http://schemas.openxmlformats.org/officeDocument/2006/relationships/tags"/><Relationship Id="rId6" Target="slides/slide3.xml" Type="http://schemas.openxmlformats.org/officeDocument/2006/relationships/slide"/><Relationship Id="rId60" Target="presProps.xml" Type="http://schemas.openxmlformats.org/officeDocument/2006/relationships/presProps"/><Relationship Id="rId61" Target="viewProps.xml" Type="http://schemas.openxmlformats.org/officeDocument/2006/relationships/viewProps"/><Relationship Id="rId62" Target="theme/theme1.xml" Type="http://schemas.openxmlformats.org/officeDocument/2006/relationships/theme"/><Relationship Id="rId63" Target="tableStyles.xml" Type="http://schemas.openxmlformats.org/officeDocument/2006/relationships/tableStyles"/><Relationship Id="rId7" Target="slides/slide4.xml" Type="http://schemas.openxmlformats.org/officeDocument/2006/relationships/slide"/><Relationship Id="rId8" Target="slides/slide5.xml" Type="http://schemas.openxmlformats.org/officeDocument/2006/relationships/slide"/><Relationship Id="rId9" Target="slides/slide6.xml" Type="http://schemas.openxmlformats.org/officeDocument/2006/relationships/slide"/></Relationships>
</file>

<file path=ppt/charts/_rels/chart1.xml.rels><?xml version="1.0" encoding="UTF-8" standalone="yes"?><Relationships xmlns="http://schemas.openxmlformats.org/package/2006/relationships"><Relationship Id="rId1" Target="../embeddings/Microsoft_Excel_Worksheet1.xlsx" Type="http://schemas.openxmlformats.org/officeDocument/2006/relationships/package"/><Relationship Id="rId2" Target="../theme/themeOverride1.xml" Type="http://schemas.openxmlformats.org/officeDocument/2006/relationships/themeOverride"/><Relationship Id="rId3" Target="colors1.xml" Type="http://schemas.microsoft.com/office/2011/relationships/chartColorStyle"/><Relationship Id="rId4" Target="style1.xml" Type="http://schemas.microsoft.com/office/2011/relationships/chartStyle"/></Relationships>
</file>

<file path=ppt/charts/_rels/chart2.xml.rels><?xml version="1.0" encoding="UTF-8" standalone="yes"?><Relationships xmlns="http://schemas.openxmlformats.org/package/2006/relationships"><Relationship Id="rId1" Target="../embeddings/Microsoft_Excel_Worksheet2.xlsx" Type="http://schemas.openxmlformats.org/officeDocument/2006/relationships/package"/><Relationship Id="rId2" Target="colors2.xml" Type="http://schemas.microsoft.com/office/2011/relationships/chartColorStyle"/><Relationship Id="rId3" Target="style2.xml" Type="http://schemas.microsoft.com/office/2011/relationships/chartStyle"/></Relationships>
</file>

<file path=ppt/charts/_rels/chart3.xml.rels><?xml version="1.0" encoding="UTF-8" standalone="yes"?><Relationships xmlns="http://schemas.openxmlformats.org/package/2006/relationships"><Relationship Id="rId1" Target="../embeddings/Microsoft_Excel_Worksheet3.xlsx" Type="http://schemas.openxmlformats.org/officeDocument/2006/relationships/package"/><Relationship Id="rId2" Target="colors3.xml" Type="http://schemas.microsoft.com/office/2011/relationships/chartColorStyle"/><Relationship Id="rId3" Target="style3.xml" Type="http://schemas.microsoft.com/office/2011/relationships/chartStyle"/></Relationships>
</file>

<file path=ppt/charts/chart1.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doughnutChart>
        <c:varyColors val="1"/>
        <c:ser>
          <c:idx val="0"/>
          <c:order val="0"/>
          <c:tx>
            <c:strRef>
              <c:f>Sheet1!$B$1</c:f>
              <c:strCache>
                <c:ptCount val="1"/>
                <c:pt idx="0">
                  <c:v>Sales</c:v>
                </c:pt>
              </c:strCache>
            </c:strRef>
          </c:tx>
          <c:spPr>
            <a:ln>
              <a:noFill/>
            </a:ln>
          </c:spPr>
          <c:explosion val="4"/>
          <c:dPt>
            <c:idx val="0"/>
            <c:invertIfNegative val="1"/>
            <c:spPr>
              <a:solidFill>
                <a:srgbClr val="A72527"/>
              </a:solidFill>
              <a:ln w="19050">
                <a:noFill/>
              </a:ln>
            </c:spPr>
            <c:extLst>
              <c:ext xmlns:c16="http://schemas.microsoft.com/office/drawing/2014/chart" uri="{C3380CC4-5D6E-409C-BE32-E72D297353CC}">
                <c16:uniqueId val="{00000001-7271-4EC2-A826-BFB61A1FAA5E}"/>
              </c:ext>
            </c:extLst>
          </c:dPt>
          <c:dPt>
            <c:idx val="1"/>
            <c:invertIfNegative val="1"/>
            <c:spPr>
              <a:solidFill>
                <a:srgbClr val="404040"/>
              </a:solidFill>
              <a:ln w="19050">
                <a:noFill/>
              </a:ln>
            </c:spPr>
            <c:extLst>
              <c:ext xmlns:c16="http://schemas.microsoft.com/office/drawing/2014/chart" uri="{C3380CC4-5D6E-409C-BE32-E72D297353CC}">
                <c16:uniqueId val="{00000003-7271-4EC2-A826-BFB61A1FAA5E}"/>
              </c:ext>
            </c:extLst>
          </c:dPt>
          <c:dPt>
            <c:idx val="2"/>
            <c:invertIfNegative val="1"/>
            <c:spPr>
              <a:solidFill>
                <a:sysClr val="windowText" lastClr="000000">
                  <a:lumMod val="50000"/>
                  <a:lumOff val="50000"/>
                </a:sysClr>
              </a:solidFill>
              <a:ln w="19050">
                <a:noFill/>
              </a:ln>
            </c:spPr>
            <c:extLst>
              <c:ext xmlns:c16="http://schemas.microsoft.com/office/drawing/2014/chart" uri="{C3380CC4-5D6E-409C-BE32-E72D297353CC}">
                <c16:uniqueId val="{00000005-7271-4EC2-A826-BFB61A1FAA5E}"/>
              </c:ext>
            </c:extLst>
          </c:dPt>
          <c:dPt>
            <c:idx val="3"/>
            <c:invertIfNegative val="1"/>
            <c:spPr>
              <a:solidFill>
                <a:sysClr val="window" lastClr="FFFFFF">
                  <a:lumMod val="85000"/>
                </a:sysClr>
              </a:solidFill>
              <a:ln w="19050">
                <a:noFill/>
              </a:ln>
            </c:spPr>
            <c:extLst>
              <c:ext xmlns:c16="http://schemas.microsoft.com/office/drawing/2014/chart" uri="{C3380CC4-5D6E-409C-BE32-E72D297353CC}">
                <c16:uniqueId val="{00000007-7271-4EC2-A826-BFB61A1FAA5E}"/>
              </c:ext>
            </c:extLst>
          </c:dPt>
          <c:dLbls>
            <c:delete val="1"/>
            <c:extLst>
              <c:ext xmlns:c15="http://schemas.microsoft.com/office/drawing/2012/chart" uri="{CE6537A1-D6FC-4f65-9D91-7224C49458BB}">
                <c15:showLeaderLines val="1"/>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700</c:v>
                </c:pt>
                <c:pt idx="1">
                  <c:v>400</c:v>
                </c:pt>
                <c:pt idx="2">
                  <c:v>200</c:v>
                </c:pt>
                <c:pt idx="3">
                  <c:v>100</c:v>
                </c:pt>
              </c:numCache>
            </c:numRef>
          </c:val>
          <c:extLst>
            <c:ext xmlns:c16="http://schemas.microsoft.com/office/drawing/2014/chart" uri="{C3380CC4-5D6E-409C-BE32-E72D297353CC}">
              <c16:uniqueId val="{00000008-7271-4EC2-A826-BFB61A1FAA5E}"/>
            </c:ext>
          </c:extLst>
        </c:ser>
        <c:dLbls>
          <c:showLegendKey val="0"/>
          <c:showVal val="0"/>
          <c:showCatName val="0"/>
          <c:showSerName val="0"/>
          <c:showPercent val="0"/>
          <c:showBubbleSize val="0"/>
          <c:showLeaderLines val="0"/>
        </c:dLbls>
        <c:firstSliceAng/>
        <c:holeSize val="75"/>
      </c:doughnutChart>
      <c:spPr>
        <a:noFill/>
        <a:ln>
          <a:noFill/>
        </a:ln>
        <a:effectLst/>
      </c:spPr>
    </c:plotArea>
    <c:legend>
      <c:legendPos val="b"/>
      <c:layout>
        <c:manualLayout>
          <c:xMode val="edge"/>
          <c:yMode val="edge"/>
          <c:x val="0.047317713499069214"/>
          <c:y val="0.95045334100723267"/>
          <c:w val="0.89999991655349731"/>
          <c:h val="0.04954664409160614"/>
        </c:manualLayout>
      </c:layout>
      <c:overlay val="0"/>
      <c:spPr>
        <a:noFill/>
        <a:ln>
          <a:noFill/>
        </a:ln>
        <a:effectLst/>
      </c:spPr>
      <c:txPr>
        <a:bodyPr rot="0" spcFirstLastPara="1" vertOverflow="ellipsis" vert="horz" wrap="square" anchor="ctr" anchorCtr="1"/>
        <a:p>
          <a:pPr>
            <a:defRPr sz="1100" b="0" i="0" u="none" strike="noStrike" kern="1200" baseline="0" smtId="4294967295">
              <a:solidFill>
                <a:schemeClr val="tx1">
                  <a:lumMod val="65000"/>
                  <a:lumOff val="35000"/>
                </a:schemeClr>
              </a:solidFill>
              <a:latin typeface="+mn-lt"/>
              <a:ea typeface="+mn-ea"/>
              <a:cs typeface="+mn-ea"/>
              <a:sym typeface="+mn-lt"/>
            </a:defRPr>
          </a:pPr>
          <a:endParaRPr sz="1100" b="0" i="0" u="none" strike="noStrike" kern="1200" baseline="0" smtId="4294967295">
            <a:solidFill>
              <a:schemeClr val="tx1">
                <a:lumMod val="65000"/>
                <a:lumOff val="35000"/>
              </a:schemeClr>
            </a:solidFill>
            <a:latin typeface="+mn-lt"/>
            <a:ea typeface="+mn-ea"/>
            <a:cs typeface="+mn-ea"/>
            <a:sym typeface="+mn-lt"/>
          </a:endParaRPr>
        </a:p>
      </c:txPr>
    </c:legend>
    <c:plotVisOnly val="1"/>
    <c:dispBlanksAs val="gap"/>
    <c:showDLblsOverMax val="0"/>
  </c:chart>
  <c:spPr>
    <a:noFill/>
    <a:ln>
      <a:noFill/>
    </a:ln>
    <a:effectLst/>
  </c:spPr>
  <c:txPr>
    <a:bodyPr/>
    <a:p>
      <a:pPr>
        <a:defRPr smtId="4294967295">
          <a:latin typeface="+mn-lt"/>
          <a:ea typeface="+mn-ea"/>
          <a:cs typeface="+mn-ea"/>
          <a:sym typeface="+mn-lt"/>
        </a:defRPr>
      </a:pPr>
      <a:endParaRPr smtId="4294967295">
        <a:latin typeface="+mn-lt"/>
        <a:ea typeface="+mn-ea"/>
        <a:cs typeface="+mn-ea"/>
        <a:sym typeface="+mn-lt"/>
      </a:endParaRPr>
    </a:p>
  </c:txPr>
  <c:externalData r:id="rId1">
    <c:autoUpdate val="0"/>
  </c:externalData>
</c:chartSpace>
</file>

<file path=ppt/charts/chart2.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barChart>
        <c:barDir val="col"/>
        <c:grouping val="stacked"/>
        <c:varyColors val="0"/>
        <c:ser>
          <c:idx val="0"/>
          <c:order val="0"/>
          <c:tx>
            <c:strRef>
              <c:f>Sheet1!$B$1</c:f>
              <c:strCache>
                <c:ptCount val="1"/>
                <c:pt idx="0">
                  <c:v>系列 1</c:v>
                </c:pt>
              </c:strCache>
            </c:strRef>
          </c:tx>
          <c:spPr>
            <a:solidFill>
              <a:schemeClr val="accent2"/>
            </a:solidFill>
            <a:ln>
              <a:noFill/>
            </a:ln>
            <a:effectLst/>
          </c:spPr>
          <c:invertIfNegative val="0"/>
          <c:dPt>
            <c:idx val="0"/>
            <c:invertIfNegative val="0"/>
            <c:spPr>
              <a:solidFill>
                <a:srgbClr val="A72527"/>
              </a:solidFill>
              <a:ln>
                <a:noFill/>
              </a:ln>
              <a:effectLst/>
            </c:spPr>
            <c:extLst>
              <c:ext xmlns:c16="http://schemas.microsoft.com/office/drawing/2014/chart" uri="{C3380CC4-5D6E-409C-BE32-E72D297353CC}">
                <c16:uniqueId val="{00000001-9CFB-4837-9689-BD720F8DD00E}"/>
              </c:ext>
            </c:extLst>
          </c:dPt>
          <c:dPt>
            <c:idx val="1"/>
            <c:invertIfNegative val="0"/>
            <c:spPr>
              <a:solidFill>
                <a:srgbClr val="404040"/>
              </a:solidFill>
              <a:ln>
                <a:noFill/>
              </a:ln>
              <a:effectLst/>
            </c:spPr>
            <c:extLst>
              <c:ext xmlns:c16="http://schemas.microsoft.com/office/drawing/2014/chart" uri="{C3380CC4-5D6E-409C-BE32-E72D297353CC}">
                <c16:uniqueId val="{00000003-9CFB-4837-9689-BD720F8DD00E}"/>
              </c:ext>
            </c:extLst>
          </c:dPt>
          <c:dPt>
            <c:idx val="2"/>
            <c:invertIfNegative val="0"/>
            <c:spPr>
              <a:solidFill>
                <a:srgbClr val="A72527"/>
              </a:solidFill>
              <a:ln>
                <a:noFill/>
              </a:ln>
              <a:effectLst/>
            </c:spPr>
            <c:extLst>
              <c:ext xmlns:c16="http://schemas.microsoft.com/office/drawing/2014/chart" uri="{C3380CC4-5D6E-409C-BE32-E72D297353CC}">
                <c16:uniqueId val="{00000005-9CFB-4837-9689-BD720F8DD00E}"/>
              </c:ext>
            </c:extLst>
          </c:dPt>
          <c:dPt>
            <c:idx val="3"/>
            <c:invertIfNegative val="0"/>
            <c:spPr>
              <a:solidFill>
                <a:srgbClr val="404040"/>
              </a:solidFill>
              <a:ln>
                <a:noFill/>
              </a:ln>
              <a:effectLst/>
            </c:spPr>
            <c:extLst>
              <c:ext xmlns:c16="http://schemas.microsoft.com/office/drawing/2014/chart" uri="{C3380CC4-5D6E-409C-BE32-E72D297353CC}">
                <c16:uniqueId val="{00000007-9CFB-4837-9689-BD720F8DD00E}"/>
              </c:ext>
            </c:extLst>
          </c:dPt>
          <c:cat>
            <c:strRef>
              <c:f>Sheet1!$A$2:$A$5</c:f>
              <c:strCache>
                <c:ptCount val="4"/>
                <c:pt idx="0">
                  <c:v>类别 1</c:v>
                </c:pt>
                <c:pt idx="1">
                  <c:v>类别 2</c:v>
                </c:pt>
                <c:pt idx="2">
                  <c:v>类别 3</c:v>
                </c:pt>
                <c:pt idx="3">
                  <c:v>类别 4</c:v>
                </c:pt>
              </c:strCache>
            </c:strRef>
          </c:cat>
          <c:val>
            <c:numRef>
              <c:f>Sheet1!$B$2:$B$5</c:f>
              <c:numCache>
                <c:formatCode>General</c:formatCode>
                <c:ptCount val="4"/>
                <c:pt idx="0">
                  <c:v>200</c:v>
                </c:pt>
                <c:pt idx="1">
                  <c:v>100</c:v>
                </c:pt>
                <c:pt idx="2">
                  <c:v>120</c:v>
                </c:pt>
                <c:pt idx="3">
                  <c:v>80</c:v>
                </c:pt>
              </c:numCache>
            </c:numRef>
          </c:val>
          <c:extLst>
            <c:ext xmlns:c16="http://schemas.microsoft.com/office/drawing/2014/chart" uri="{C3380CC4-5D6E-409C-BE32-E72D297353CC}">
              <c16:uniqueId val="{00000008-9CFB-4837-9689-BD720F8DD00E}"/>
            </c:ext>
          </c:extLst>
        </c:ser>
        <c:ser>
          <c:idx val="1"/>
          <c:order val="1"/>
          <c:tx>
            <c:strRef>
              <c:f>Sheet1!$C$1</c:f>
              <c:strCache>
                <c:ptCount val="1"/>
                <c:pt idx="0">
                  <c:v>系列 2</c:v>
                </c:pt>
              </c:strCache>
            </c:strRef>
          </c:tx>
          <c:spPr>
            <a:solidFill>
              <a:schemeClr val="bg1">
                <a:lumMod val="85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300</c:v>
                </c:pt>
                <c:pt idx="1">
                  <c:v>300</c:v>
                </c:pt>
                <c:pt idx="2">
                  <c:v>300</c:v>
                </c:pt>
                <c:pt idx="3">
                  <c:v>300</c:v>
                </c:pt>
              </c:numCache>
            </c:numRef>
          </c:val>
          <c:extLst>
            <c:ext xmlns:c16="http://schemas.microsoft.com/office/drawing/2014/chart" uri="{C3380CC4-5D6E-409C-BE32-E72D297353CC}">
              <c16:uniqueId val="{00000009-9CFB-4837-9689-BD720F8DD00E}"/>
            </c:ext>
          </c:extLst>
        </c:ser>
        <c:dLbls>
          <c:showLegendKey val="0"/>
          <c:showVal val="0"/>
          <c:showCatName val="0"/>
          <c:showSerName val="0"/>
          <c:showPercent val="0"/>
          <c:showBubbleSize val="0"/>
          <c:showLeaderLines val="0"/>
        </c:dLbls>
        <c:gapWidth val="70"/>
        <c:overlap val="100"/>
        <c:axId val="877377992"/>
        <c:axId val="877378384"/>
      </c:barChart>
      <c:catAx>
        <c:axId val="877377992"/>
        <c:scaling>
          <c:orientation/>
        </c:scaling>
        <c:delete val="0"/>
        <c:axPos val="b"/>
        <c:numFmt formatCode="General" sourceLinked="1"/>
        <c:majorTickMark val="none"/>
        <c:minorTickMark val="none"/>
        <c:spPr>
          <a:noFill/>
          <a:ln w="9525" cap="flat" cmpd="sng" algn="ctr">
            <a:solidFill>
              <a:schemeClr val="tx1">
                <a:lumMod val="15000"/>
                <a:lumOff val="85000"/>
              </a:schemeClr>
            </a:solidFill>
            <a:round/>
          </a:ln>
          <a:effectLst/>
        </c:spPr>
        <c:txPr>
          <a:bodyPr rot="-60000000" spcFirstLastPara="1" vertOverflow="ellipsis" vert="horz" wrap="square" anchor="ctr" anchorCtr="1"/>
          <a:p>
            <a:pPr>
              <a:defRPr sz="1197" b="0" i="0" u="none" strike="noStrike" kern="1200" baseline="0" smtId="4294967295">
                <a:solidFill>
                  <a:schemeClr val="tx1">
                    <a:lumMod val="65000"/>
                    <a:lumOff val="35000"/>
                  </a:schemeClr>
                </a:solidFill>
                <a:latin typeface="+mn-lt"/>
                <a:ea typeface="+mn-ea"/>
                <a:cs typeface="+mn-cs"/>
              </a:defRPr>
            </a:pPr>
            <a:endParaRPr sz="1197" b="0" i="0" u="none" strike="noStrike" kern="1200" baseline="0" smtId="4294967295">
              <a:solidFill>
                <a:schemeClr val="tx1">
                  <a:lumMod val="65000"/>
                  <a:lumOff val="35000"/>
                </a:schemeClr>
              </a:solidFill>
              <a:latin typeface="+mn-lt"/>
              <a:ea typeface="+mn-ea"/>
              <a:cs typeface="+mn-cs"/>
            </a:endParaRPr>
          </a:p>
        </c:txPr>
        <c:crossAx val="877378384"/>
        <c:crosses val="autoZero"/>
        <c:auto val="0"/>
        <c:lblAlgn val="ctr"/>
        <c:lblOffset/>
        <c:noMultiLvlLbl val="0"/>
      </c:catAx>
      <c:valAx>
        <c:axId val="877378384"/>
        <c:scaling>
          <c:orientation/>
          <c:max val="25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spPr>
          <a:noFill/>
          <a:ln>
            <a:noFill/>
          </a:ln>
          <a:effectLst/>
        </c:spPr>
        <c:txPr>
          <a:bodyPr rot="-60000000" spcFirstLastPara="1" vertOverflow="ellipsis" vert="horz" wrap="square" anchor="ctr" anchorCtr="1"/>
          <a:p>
            <a:pPr>
              <a:defRPr sz="1197" b="0" i="0" u="none" strike="noStrike" kern="1200" baseline="0" smtId="4294967295">
                <a:solidFill>
                  <a:schemeClr val="tx1">
                    <a:lumMod val="65000"/>
                    <a:lumOff val="35000"/>
                  </a:schemeClr>
                </a:solidFill>
                <a:latin typeface="+mn-lt"/>
                <a:ea typeface="+mn-ea"/>
                <a:cs typeface="+mn-cs"/>
              </a:defRPr>
            </a:pPr>
            <a:endParaRPr sz="1197" b="0" i="0" u="none" strike="noStrike" kern="1200" baseline="0" smtId="4294967295">
              <a:solidFill>
                <a:schemeClr val="tx1">
                  <a:lumMod val="65000"/>
                  <a:lumOff val="35000"/>
                </a:schemeClr>
              </a:solidFill>
              <a:latin typeface="+mn-lt"/>
              <a:ea typeface="+mn-ea"/>
              <a:cs typeface="+mn-cs"/>
            </a:endParaRPr>
          </a:p>
        </c:txPr>
        <c:crossAx val="877377992"/>
        <c:crosses val="autoZero"/>
        <c:crossBetween val="between"/>
      </c:valAx>
      <c:spPr>
        <a:noFill/>
        <a:ln>
          <a:noFill/>
        </a:ln>
        <a:effectLst/>
      </c:spPr>
    </c:plotArea>
    <c:plotVisOnly val="1"/>
    <c:dispBlanksAs val="gap"/>
    <c:showDLblsOverMax val="0"/>
  </c:chart>
  <c:spPr>
    <a:noFill/>
    <a:ln>
      <a:noFill/>
    </a:ln>
    <a:effectLst/>
  </c:spPr>
  <c:txPr>
    <a:bodyPr/>
    <a:p>
      <a:pPr>
        <a:defRPr/>
      </a:pPr>
      <a:endParaRPr lang="zh-CN"/>
    </a:p>
  </c:txPr>
  <c:externalData r:id="rId1">
    <c:autoUpdate val="0"/>
  </c:externalData>
</c:chartSpace>
</file>

<file path=ppt/charts/chart3.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pieChart>
        <c:varyColors val="1"/>
        <c:ser>
          <c:idx val="0"/>
          <c:order val="0"/>
          <c:tx>
            <c:strRef>
              <c:f>Sheet1!$B$1</c:f>
              <c:strCache>
                <c:ptCount val="1"/>
                <c:pt idx="0">
                  <c:v>百分比</c:v>
                </c:pt>
              </c:strCache>
            </c:strRef>
          </c:tx>
          <c:spPr>
            <a:ln>
              <a:noFill/>
            </a:ln>
          </c:spPr>
          <c:dPt>
            <c:idx val="0"/>
            <c:invertIfNegative val="1"/>
            <c:spPr>
              <a:solidFill>
                <a:srgbClr val="A72527"/>
              </a:solidFill>
              <a:ln w="19050">
                <a:noFill/>
              </a:ln>
            </c:spPr>
            <c:extLst>
              <c:ext xmlns:c16="http://schemas.microsoft.com/office/drawing/2014/chart" uri="{C3380CC4-5D6E-409C-BE32-E72D297353CC}">
                <c16:uniqueId val="{00000001-EA31-4027-9B1A-80D24C364FC9}"/>
              </c:ext>
            </c:extLst>
          </c:dPt>
          <c:dPt>
            <c:idx val="1"/>
            <c:invertIfNegative val="1"/>
            <c:spPr>
              <a:solidFill>
                <a:srgbClr val="404040"/>
              </a:solidFill>
              <a:ln w="19050">
                <a:noFill/>
              </a:ln>
            </c:spPr>
            <c:extLst>
              <c:ext xmlns:c16="http://schemas.microsoft.com/office/drawing/2014/chart" uri="{C3380CC4-5D6E-409C-BE32-E72D297353CC}">
                <c16:uniqueId val="{00000003-EA31-4027-9B1A-80D24C364FC9}"/>
              </c:ext>
            </c:extLst>
          </c:dPt>
          <c:dPt>
            <c:idx val="2"/>
            <c:invertIfNegative val="1"/>
            <c:spPr>
              <a:solidFill>
                <a:schemeClr val="tx1">
                  <a:lumMod val="50000"/>
                  <a:lumOff val="50000"/>
                </a:schemeClr>
              </a:solidFill>
              <a:ln w="19050">
                <a:noFill/>
              </a:ln>
            </c:spPr>
            <c:extLst>
              <c:ext xmlns:c16="http://schemas.microsoft.com/office/drawing/2014/chart" uri="{C3380CC4-5D6E-409C-BE32-E72D297353CC}">
                <c16:uniqueId val="{00000005-EA31-4027-9B1A-80D24C364FC9}"/>
              </c:ext>
            </c:extLst>
          </c:dPt>
          <c:dPt>
            <c:idx val="3"/>
            <c:invertIfNegative val="1"/>
            <c:spPr>
              <a:solidFill>
                <a:schemeClr val="bg1">
                  <a:lumMod val="75000"/>
                </a:schemeClr>
              </a:solidFill>
              <a:ln w="19050">
                <a:noFill/>
              </a:ln>
            </c:spPr>
            <c:extLst>
              <c:ext xmlns:c16="http://schemas.microsoft.com/office/drawing/2014/chart" uri="{C3380CC4-5D6E-409C-BE32-E72D297353CC}">
                <c16:uniqueId val="{00000007-EA31-4027-9B1A-80D24C364FC9}"/>
              </c:ext>
            </c:extLst>
          </c:dPt>
          <c:dLbls>
            <c:dLbl>
              <c:idx val="0"/>
              <c:dLblPos val="inEnd"/>
              <c:showLegendKey val="0"/>
              <c:showVal val="1"/>
              <c:showCatName val="0"/>
              <c:showSerName val="0"/>
              <c:showPercent val="0"/>
              <c:showBubbleSize val="0"/>
              <c:extLst/>
            </c:dLbl>
            <c:dLbl>
              <c:idx val="1"/>
              <c:dLblPos val="inEnd"/>
              <c:showLegendKey val="0"/>
              <c:showVal val="1"/>
              <c:showCatName val="0"/>
              <c:showSerName val="0"/>
              <c:showPercent val="0"/>
              <c:showBubbleSize val="0"/>
              <c:extLst/>
            </c:dLbl>
            <c:dLbl>
              <c:idx val="2"/>
              <c:dLblPos val="inEnd"/>
              <c:showLegendKey val="0"/>
              <c:showVal val="1"/>
              <c:showCatName val="0"/>
              <c:showSerName val="0"/>
              <c:showPercent val="0"/>
              <c:showBubbleSize val="0"/>
              <c:extLst/>
            </c:dLbl>
            <c:dLbl>
              <c:idx val="3"/>
              <c:dLblPos val="inEnd"/>
              <c:showLegendKey val="0"/>
              <c:showVal val="1"/>
              <c:showCatName val="0"/>
              <c:showSerName val="0"/>
              <c:showPercent val="0"/>
              <c:showBubbleSize val="0"/>
              <c:extLst/>
            </c:dLbl>
            <c:spPr>
              <a:noFill/>
              <a:ln>
                <a:noFill/>
              </a:ln>
              <a:effectLst/>
            </c:spPr>
            <c:txPr>
              <a:bodyPr rot="0" spcFirstLastPara="1" vertOverflow="ellipsis" vert="horz" wrap="square" lIns="38100" tIns="19050" rIns="38100" bIns="19050" anchor="ctr" anchorCtr="1">
                <a:spAutoFit/>
              </a:bodyPr>
              <a:p>
                <a:pPr>
                  <a:defRPr sz="2400" b="0" i="0" u="none" strike="noStrike" kern="1200" baseline="0" smtId="4294967295">
                    <a:solidFill>
                      <a:schemeClr val="bg1"/>
                    </a:solidFill>
                    <a:latin typeface="+mn-lt"/>
                    <a:ea typeface="+mn-ea"/>
                    <a:cs typeface="+mn-cs"/>
                  </a:defRPr>
                </a:pPr>
                <a:endParaRPr sz="2400" b="0" i="0" u="none" strike="noStrike" kern="1200" baseline="0" smtId="4294967295">
                  <a:solidFill>
                    <a:schemeClr val="bg1"/>
                  </a:solidFill>
                  <a:latin typeface="+mn-lt"/>
                  <a:ea typeface="+mn-ea"/>
                  <a:cs typeface="+mn-cs"/>
                </a:endParaRPr>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dLbls>
          <c:cat>
            <c:strRef>
              <c:f>Sheet1!$A$2:$A$5</c:f>
              <c:strCache>
                <c:ptCount val="4"/>
                <c:pt idx="0">
                  <c:v>用途1</c:v>
                </c:pt>
                <c:pt idx="1">
                  <c:v>用途2</c:v>
                </c:pt>
                <c:pt idx="2">
                  <c:v>用途3</c:v>
                </c:pt>
                <c:pt idx="3">
                  <c:v>用途4</c:v>
                </c:pt>
              </c:strCache>
            </c:strRef>
          </c:cat>
          <c:val>
            <c:numRef>
              <c:f>Sheet1!$B$2:$B$5</c:f>
              <c:numCache>
                <c:formatCode>0%</c:formatCode>
                <c:ptCount val="4"/>
                <c:pt idx="0">
                  <c:v>0.6</c:v>
                </c:pt>
                <c:pt idx="1">
                  <c:v>0.25</c:v>
                </c:pt>
                <c:pt idx="2">
                  <c:v>0.1</c:v>
                </c:pt>
                <c:pt idx="3">
                  <c:v>0.05</c:v>
                </c:pt>
              </c:numCache>
            </c:numRef>
          </c:val>
          <c:extLst>
            <c:ext xmlns:c16="http://schemas.microsoft.com/office/drawing/2014/chart" uri="{C3380CC4-5D6E-409C-BE32-E72D297353CC}">
              <c16:uniqueId val="{00000008-EA31-4027-9B1A-80D24C364FC9}"/>
            </c:ext>
          </c:extLst>
        </c:ser>
        <c:dLbls>
          <c:showLegendKey val="0"/>
          <c:showVal val="0"/>
          <c:showCatName val="0"/>
          <c:showSerName val="0"/>
          <c:showPercent val="0"/>
          <c:showBubbleSize val="0"/>
          <c:showLeaderLines val="0"/>
        </c:dLbls>
        <c:firstSliceAng val="144"/>
      </c:pieChart>
      <c:spPr>
        <a:noFill/>
        <a:ln>
          <a:noFill/>
        </a:ln>
        <a:effectLst/>
      </c:spPr>
    </c:plotArea>
    <c:legend>
      <c:legendPos val="b"/>
      <c:layout>
        <c:manualLayout>
          <c:xMode val="edge"/>
          <c:yMode val="edge"/>
          <c:x val="0.30195462703704834"/>
          <c:y val="0.93832653760910034"/>
          <c:w val="0.39817208051681519"/>
          <c:h val="0.059044741094112396"/>
        </c:manualLayout>
      </c:layout>
      <c:overlay val="0"/>
      <c:spPr>
        <a:noFill/>
        <a:ln>
          <a:noFill/>
        </a:ln>
        <a:effectLst/>
      </c:spPr>
      <c:txPr>
        <a:bodyPr rot="0" spcFirstLastPara="1" vertOverflow="ellipsis" vert="horz" wrap="square" anchor="ctr" anchorCtr="1"/>
        <a:p>
          <a:pPr>
            <a:defRPr sz="1197" b="0" i="0" u="none" strike="noStrike" kern="1200" baseline="0" smtId="4294967295">
              <a:solidFill>
                <a:schemeClr val="tx1">
                  <a:lumMod val="85000"/>
                  <a:lumOff val="15000"/>
                </a:schemeClr>
              </a:solidFill>
              <a:latin typeface="+mn-lt"/>
              <a:ea typeface="+mn-ea"/>
              <a:cs typeface="+mn-cs"/>
            </a:defRPr>
          </a:pPr>
          <a:endParaRPr sz="1197" b="0" i="0" u="none" strike="noStrike" kern="1200" baseline="0" smtId="4294967295">
            <a:solidFill>
              <a:schemeClr val="tx1">
                <a:lumMod val="85000"/>
                <a:lumOff val="15000"/>
              </a:schemeClr>
            </a:solidFill>
            <a:latin typeface="+mn-lt"/>
            <a:ea typeface="+mn-ea"/>
            <a:cs typeface="+mn-cs"/>
          </a:endParaRPr>
        </a:p>
      </c:txPr>
    </c:legend>
    <c:plotVisOnly val="1"/>
    <c:dispBlanksAs val="gap"/>
    <c:showDLblsOverMax val="0"/>
  </c:chart>
  <c:spPr>
    <a:noFill/>
    <a:ln>
      <a:noFill/>
    </a:ln>
    <a:effectLst/>
  </c:spPr>
  <c:txPr>
    <a:bodyPr/>
    <a:p>
      <a:pPr>
        <a:defRPr/>
      </a:pPr>
      <a:endParaRPr lang="zh-CN"/>
    </a:p>
  </c:txPr>
  <c:externalData r:id="rId1">
    <c:autoUpdate val="0"/>
  </c:externalData>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r="http://schemas.openxmlformats.org/officeDocument/2006/relationships"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r="http://schemas.openxmlformats.org/officeDocument/2006/relationships"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a="http://schemas.openxmlformats.org/drawingml/2006/main" xmlns:r="http://schemas.openxmlformats.org/officeDocument/2006/relationships"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2021/7/6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slides/slide1.xml" Type="http://schemas.openxmlformats.org/officeDocument/2006/relationships/slide"/><Relationship Id="rId2" Target="../notesMasters/notesMaster1.xml" Type="http://schemas.openxmlformats.org/officeDocument/2006/relationships/notesMaster"/></Relationships>
</file>

<file path=ppt/notesSlides/_rels/notesSlide10.xml.rels><?xml version="1.0" encoding="UTF-8" standalone="yes"?><Relationships xmlns="http://schemas.openxmlformats.org/package/2006/relationships"><Relationship Id="rId1" Target="../slides/slide10.xml" Type="http://schemas.openxmlformats.org/officeDocument/2006/relationships/slide"/><Relationship Id="rId2" Target="../notesMasters/notesMaster1.xml" Type="http://schemas.openxmlformats.org/officeDocument/2006/relationships/notesMaster"/></Relationships>
</file>

<file path=ppt/notesSlides/_rels/notesSlide11.xml.rels><?xml version="1.0" encoding="UTF-8" standalone="yes"?><Relationships xmlns="http://schemas.openxmlformats.org/package/2006/relationships"><Relationship Id="rId1" Target="../slides/slide11.xml" Type="http://schemas.openxmlformats.org/officeDocument/2006/relationships/slide"/><Relationship Id="rId2" Target="../notesMasters/notesMaster1.xml" Type="http://schemas.openxmlformats.org/officeDocument/2006/relationships/notesMaster"/></Relationships>
</file>

<file path=ppt/notesSlides/_rels/notesSlide12.xml.rels><?xml version="1.0" encoding="UTF-8" standalone="yes"?><Relationships xmlns="http://schemas.openxmlformats.org/package/2006/relationships"><Relationship Id="rId1" Target="../slides/slide12.xml" Type="http://schemas.openxmlformats.org/officeDocument/2006/relationships/slide"/><Relationship Id="rId2" Target="../notesMasters/notesMaster1.xml" Type="http://schemas.openxmlformats.org/officeDocument/2006/relationships/notesMaster"/></Relationships>
</file>

<file path=ppt/notesSlides/_rels/notesSlide13.xml.rels><?xml version="1.0" encoding="UTF-8" standalone="yes"?><Relationships xmlns="http://schemas.openxmlformats.org/package/2006/relationships"><Relationship Id="rId1" Target="../slides/slide13.xml" Type="http://schemas.openxmlformats.org/officeDocument/2006/relationships/slide"/><Relationship Id="rId2" Target="../notesMasters/notesMaster1.xml" Type="http://schemas.openxmlformats.org/officeDocument/2006/relationships/notesMaster"/></Relationships>
</file>

<file path=ppt/notesSlides/_rels/notesSlide14.xml.rels><?xml version="1.0" encoding="UTF-8" standalone="yes"?><Relationships xmlns="http://schemas.openxmlformats.org/package/2006/relationships"><Relationship Id="rId1" Target="../slides/slide14.xml" Type="http://schemas.openxmlformats.org/officeDocument/2006/relationships/slide"/><Relationship Id="rId2" Target="../notesMasters/notesMaster1.xml" Type="http://schemas.openxmlformats.org/officeDocument/2006/relationships/notesMaster"/></Relationships>
</file>

<file path=ppt/notesSlides/_rels/notesSlide15.xml.rels><?xml version="1.0" encoding="UTF-8" standalone="yes"?><Relationships xmlns="http://schemas.openxmlformats.org/package/2006/relationships"><Relationship Id="rId1" Target="../slides/slide15.xml" Type="http://schemas.openxmlformats.org/officeDocument/2006/relationships/slide"/><Relationship Id="rId2" Target="../notesMasters/notesMaster1.xml" Type="http://schemas.openxmlformats.org/officeDocument/2006/relationships/notesMaster"/></Relationships>
</file>

<file path=ppt/notesSlides/_rels/notesSlide16.xml.rels><?xml version="1.0" encoding="UTF-8" standalone="yes"?><Relationships xmlns="http://schemas.openxmlformats.org/package/2006/relationships"><Relationship Id="rId1" Target="../slides/slide16.xml" Type="http://schemas.openxmlformats.org/officeDocument/2006/relationships/slide"/><Relationship Id="rId2" Target="../notesMasters/notesMaster1.xml" Type="http://schemas.openxmlformats.org/officeDocument/2006/relationships/notesMaster"/></Relationships>
</file>

<file path=ppt/notesSlides/_rels/notesSlide17.xml.rels><?xml version="1.0" encoding="UTF-8" standalone="yes"?><Relationships xmlns="http://schemas.openxmlformats.org/package/2006/relationships"><Relationship Id="rId1" Target="../slides/slide17.xml" Type="http://schemas.openxmlformats.org/officeDocument/2006/relationships/slide"/><Relationship Id="rId2" Target="../notesMasters/notesMaster1.xml" Type="http://schemas.openxmlformats.org/officeDocument/2006/relationships/notesMaster"/></Relationships>
</file>

<file path=ppt/notesSlides/_rels/notesSlide18.xml.rels><?xml version="1.0" encoding="UTF-8" standalone="yes"?><Relationships xmlns="http://schemas.openxmlformats.org/package/2006/relationships"><Relationship Id="rId1" Target="../slides/slide18.xml" Type="http://schemas.openxmlformats.org/officeDocument/2006/relationships/slide"/><Relationship Id="rId2" Target="../notesMasters/notesMaster1.xml" Type="http://schemas.openxmlformats.org/officeDocument/2006/relationships/notesMaster"/></Relationships>
</file>

<file path=ppt/notesSlides/_rels/notesSlide19.xml.rels><?xml version="1.0" encoding="UTF-8" standalone="yes"?><Relationships xmlns="http://schemas.openxmlformats.org/package/2006/relationships"><Relationship Id="rId1" Target="../slides/slide19.xml" Type="http://schemas.openxmlformats.org/officeDocument/2006/relationships/slide"/><Relationship Id="rId2" Target="../notesMasters/notesMaster1.xml" Type="http://schemas.openxmlformats.org/officeDocument/2006/relationships/notesMaster"/></Relationships>
</file>

<file path=ppt/notesSlides/_rels/notesSlide2.xml.rels><?xml version="1.0" encoding="UTF-8" standalone="yes"?><Relationships xmlns="http://schemas.openxmlformats.org/package/2006/relationships"><Relationship Id="rId1" Target="../slides/slide2.xml" Type="http://schemas.openxmlformats.org/officeDocument/2006/relationships/slide"/><Relationship Id="rId2" Target="../notesMasters/notesMaster1.xml" Type="http://schemas.openxmlformats.org/officeDocument/2006/relationships/notesMaster"/></Relationships>
</file>

<file path=ppt/notesSlides/_rels/notesSlide20.xml.rels><?xml version="1.0" encoding="UTF-8" standalone="yes"?><Relationships xmlns="http://schemas.openxmlformats.org/package/2006/relationships"><Relationship Id="rId1" Target="../slides/slide20.xml" Type="http://schemas.openxmlformats.org/officeDocument/2006/relationships/slide"/><Relationship Id="rId2" Target="../notesMasters/notesMaster1.xml" Type="http://schemas.openxmlformats.org/officeDocument/2006/relationships/notesMaster"/></Relationships>
</file>

<file path=ppt/notesSlides/_rels/notesSlide21.xml.rels><?xml version="1.0" encoding="UTF-8" standalone="yes"?><Relationships xmlns="http://schemas.openxmlformats.org/package/2006/relationships"><Relationship Id="rId1" Target="../slides/slide21.xml" Type="http://schemas.openxmlformats.org/officeDocument/2006/relationships/slide"/><Relationship Id="rId2" Target="../notesMasters/notesMaster1.xml" Type="http://schemas.openxmlformats.org/officeDocument/2006/relationships/notesMaster"/></Relationships>
</file>

<file path=ppt/notesSlides/_rels/notesSlide22.xml.rels><?xml version="1.0" encoding="UTF-8" standalone="yes"?><Relationships xmlns="http://schemas.openxmlformats.org/package/2006/relationships"><Relationship Id="rId1" Target="../slides/slide22.xml" Type="http://schemas.openxmlformats.org/officeDocument/2006/relationships/slide"/><Relationship Id="rId2" Target="../notesMasters/notesMaster1.xml" Type="http://schemas.openxmlformats.org/officeDocument/2006/relationships/notesMaster"/></Relationships>
</file>

<file path=ppt/notesSlides/_rels/notesSlide23.xml.rels><?xml version="1.0" encoding="UTF-8" standalone="yes"?><Relationships xmlns="http://schemas.openxmlformats.org/package/2006/relationships"><Relationship Id="rId1" Target="../slides/slide23.xml" Type="http://schemas.openxmlformats.org/officeDocument/2006/relationships/slide"/><Relationship Id="rId2" Target="../notesMasters/notesMaster1.xml" Type="http://schemas.openxmlformats.org/officeDocument/2006/relationships/notesMaster"/></Relationships>
</file>

<file path=ppt/notesSlides/_rels/notesSlide24.xml.rels><?xml version="1.0" encoding="UTF-8" standalone="yes"?><Relationships xmlns="http://schemas.openxmlformats.org/package/2006/relationships"><Relationship Id="rId1" Target="../slides/slide24.xml" Type="http://schemas.openxmlformats.org/officeDocument/2006/relationships/slide"/><Relationship Id="rId2" Target="../notesMasters/notesMaster1.xml" Type="http://schemas.openxmlformats.org/officeDocument/2006/relationships/notesMaster"/></Relationships>
</file>

<file path=ppt/notesSlides/_rels/notesSlide25.xml.rels><?xml version="1.0" encoding="UTF-8" standalone="yes"?><Relationships xmlns="http://schemas.openxmlformats.org/package/2006/relationships"><Relationship Id="rId1" Target="../slides/slide25.xml" Type="http://schemas.openxmlformats.org/officeDocument/2006/relationships/slide"/><Relationship Id="rId2" Target="../notesMasters/notesMaster1.xml" Type="http://schemas.openxmlformats.org/officeDocument/2006/relationships/notesMaster"/></Relationships>
</file>

<file path=ppt/notesSlides/_rels/notesSlide26.xml.rels><?xml version="1.0" encoding="UTF-8" standalone="yes"?><Relationships xmlns="http://schemas.openxmlformats.org/package/2006/relationships"><Relationship Id="rId1" Target="../slides/slide26.xml" Type="http://schemas.openxmlformats.org/officeDocument/2006/relationships/slide"/><Relationship Id="rId2" Target="../notesMasters/notesMaster1.xml" Type="http://schemas.openxmlformats.org/officeDocument/2006/relationships/notesMaster"/></Relationships>
</file>

<file path=ppt/notesSlides/_rels/notesSlide27.xml.rels><?xml version="1.0" encoding="UTF-8" standalone="yes"?><Relationships xmlns="http://schemas.openxmlformats.org/package/2006/relationships"><Relationship Id="rId1" Target="../slides/slide27.xml" Type="http://schemas.openxmlformats.org/officeDocument/2006/relationships/slide"/><Relationship Id="rId2" Target="../notesMasters/notesMaster1.xml" Type="http://schemas.openxmlformats.org/officeDocument/2006/relationships/notesMaster"/></Relationships>
</file>

<file path=ppt/notesSlides/_rels/notesSlide28.xml.rels><?xml version="1.0" encoding="UTF-8" standalone="yes"?><Relationships xmlns="http://schemas.openxmlformats.org/package/2006/relationships"><Relationship Id="rId1" Target="../slides/slide28.xml" Type="http://schemas.openxmlformats.org/officeDocument/2006/relationships/slide"/><Relationship Id="rId2" Target="../notesMasters/notesMaster1.xml" Type="http://schemas.openxmlformats.org/officeDocument/2006/relationships/notesMaster"/></Relationships>
</file>

<file path=ppt/notesSlides/_rels/notesSlide29.xml.rels><?xml version="1.0" encoding="UTF-8" standalone="yes"?><Relationships xmlns="http://schemas.openxmlformats.org/package/2006/relationships"><Relationship Id="rId1" Target="../slides/slide29.xml" Type="http://schemas.openxmlformats.org/officeDocument/2006/relationships/slide"/><Relationship Id="rId2" Target="../notesMasters/notesMaster1.xml" Type="http://schemas.openxmlformats.org/officeDocument/2006/relationships/notesMaster"/></Relationships>
</file>

<file path=ppt/notesSlides/_rels/notesSlide3.xml.rels><?xml version="1.0" encoding="UTF-8" standalone="yes"?><Relationships xmlns="http://schemas.openxmlformats.org/package/2006/relationships"><Relationship Id="rId1" Target="../slides/slide3.xml" Type="http://schemas.openxmlformats.org/officeDocument/2006/relationships/slide"/><Relationship Id="rId2" Target="../notesMasters/notesMaster1.xml" Type="http://schemas.openxmlformats.org/officeDocument/2006/relationships/notesMaster"/></Relationships>
</file>

<file path=ppt/notesSlides/_rels/notesSlide30.xml.rels><?xml version="1.0" encoding="UTF-8" standalone="yes"?><Relationships xmlns="http://schemas.openxmlformats.org/package/2006/relationships"><Relationship Id="rId1" Target="../slides/slide30.xml" Type="http://schemas.openxmlformats.org/officeDocument/2006/relationships/slide"/><Relationship Id="rId2" Target="../notesMasters/notesMaster1.xml" Type="http://schemas.openxmlformats.org/officeDocument/2006/relationships/notesMaster"/></Relationships>
</file>

<file path=ppt/notesSlides/_rels/notesSlide31.xml.rels><?xml version="1.0" encoding="UTF-8" standalone="yes"?><Relationships xmlns="http://schemas.openxmlformats.org/package/2006/relationships"><Relationship Id="rId1" Target="../slides/slide31.xml" Type="http://schemas.openxmlformats.org/officeDocument/2006/relationships/slide"/><Relationship Id="rId2" Target="../notesMasters/notesMaster1.xml" Type="http://schemas.openxmlformats.org/officeDocument/2006/relationships/notesMaster"/></Relationships>
</file>

<file path=ppt/notesSlides/_rels/notesSlide32.xml.rels><?xml version="1.0" encoding="UTF-8" standalone="yes"?><Relationships xmlns="http://schemas.openxmlformats.org/package/2006/relationships"><Relationship Id="rId1" Target="../slides/slide32.xml" Type="http://schemas.openxmlformats.org/officeDocument/2006/relationships/slide"/><Relationship Id="rId2" Target="../notesMasters/notesMaster1.xml" Type="http://schemas.openxmlformats.org/officeDocument/2006/relationships/notesMaster"/></Relationships>
</file>

<file path=ppt/notesSlides/_rels/notesSlide33.xml.rels><?xml version="1.0" encoding="UTF-8" standalone="yes"?><Relationships xmlns="http://schemas.openxmlformats.org/package/2006/relationships"><Relationship Id="rId1" Target="../slides/slide33.xml" Type="http://schemas.openxmlformats.org/officeDocument/2006/relationships/slide"/><Relationship Id="rId2" Target="../notesMasters/notesMaster1.xml" Type="http://schemas.openxmlformats.org/officeDocument/2006/relationships/notesMaster"/></Relationships>
</file>

<file path=ppt/notesSlides/_rels/notesSlide34.xml.rels><?xml version="1.0" encoding="UTF-8" standalone="yes"?><Relationships xmlns="http://schemas.openxmlformats.org/package/2006/relationships"><Relationship Id="rId1" Target="../slides/slide34.xml" Type="http://schemas.openxmlformats.org/officeDocument/2006/relationships/slide"/><Relationship Id="rId2" Target="../notesMasters/notesMaster1.xml" Type="http://schemas.openxmlformats.org/officeDocument/2006/relationships/notesMaster"/></Relationships>
</file>

<file path=ppt/notesSlides/_rels/notesSlide35.xml.rels><?xml version="1.0" encoding="UTF-8" standalone="yes"?><Relationships xmlns="http://schemas.openxmlformats.org/package/2006/relationships"><Relationship Id="rId1" Target="../slides/slide35.xml" Type="http://schemas.openxmlformats.org/officeDocument/2006/relationships/slide"/><Relationship Id="rId2" Target="../notesMasters/notesMaster1.xml" Type="http://schemas.openxmlformats.org/officeDocument/2006/relationships/notesMaster"/></Relationships>
</file>

<file path=ppt/notesSlides/_rels/notesSlide36.xml.rels><?xml version="1.0" encoding="UTF-8" standalone="yes"?><Relationships xmlns="http://schemas.openxmlformats.org/package/2006/relationships"><Relationship Id="rId1" Target="../slides/slide36.xml" Type="http://schemas.openxmlformats.org/officeDocument/2006/relationships/slide"/><Relationship Id="rId2" Target="../notesMasters/notesMaster1.xml" Type="http://schemas.openxmlformats.org/officeDocument/2006/relationships/notesMaster"/></Relationships>
</file>

<file path=ppt/notesSlides/_rels/notesSlide37.xml.rels><?xml version="1.0" encoding="UTF-8" standalone="yes"?><Relationships xmlns="http://schemas.openxmlformats.org/package/2006/relationships"><Relationship Id="rId1" Target="../slides/slide37.xml" Type="http://schemas.openxmlformats.org/officeDocument/2006/relationships/slide"/><Relationship Id="rId2" Target="../notesMasters/notesMaster1.xml" Type="http://schemas.openxmlformats.org/officeDocument/2006/relationships/notesMaster"/></Relationships>
</file>

<file path=ppt/notesSlides/_rels/notesSlide38.xml.rels><?xml version="1.0" encoding="UTF-8" standalone="yes"?><Relationships xmlns="http://schemas.openxmlformats.org/package/2006/relationships"><Relationship Id="rId1" Target="../slides/slide38.xml" Type="http://schemas.openxmlformats.org/officeDocument/2006/relationships/slide"/><Relationship Id="rId2" Target="../notesMasters/notesMaster1.xml" Type="http://schemas.openxmlformats.org/officeDocument/2006/relationships/notesMaster"/></Relationships>
</file>

<file path=ppt/notesSlides/_rels/notesSlide39.xml.rels><?xml version="1.0" encoding="UTF-8" standalone="yes"?><Relationships xmlns="http://schemas.openxmlformats.org/package/2006/relationships"><Relationship Id="rId1" Target="../slides/slide39.xml" Type="http://schemas.openxmlformats.org/officeDocument/2006/relationships/slide"/><Relationship Id="rId2" Target="../notesMasters/notesMaster1.xml" Type="http://schemas.openxmlformats.org/officeDocument/2006/relationships/notesMaster"/></Relationships>
</file>

<file path=ppt/notesSlides/_rels/notesSlide4.xml.rels><?xml version="1.0" encoding="UTF-8" standalone="yes"?><Relationships xmlns="http://schemas.openxmlformats.org/package/2006/relationships"><Relationship Id="rId1" Target="../slides/slide4.xml" Type="http://schemas.openxmlformats.org/officeDocument/2006/relationships/slide"/><Relationship Id="rId2" Target="../notesMasters/notesMaster1.xml" Type="http://schemas.openxmlformats.org/officeDocument/2006/relationships/notesMaster"/></Relationships>
</file>

<file path=ppt/notesSlides/_rels/notesSlide40.xml.rels><?xml version="1.0" encoding="UTF-8" standalone="yes"?><Relationships xmlns="http://schemas.openxmlformats.org/package/2006/relationships"><Relationship Id="rId1" Target="../slides/slide40.xml" Type="http://schemas.openxmlformats.org/officeDocument/2006/relationships/slide"/><Relationship Id="rId2" Target="../notesMasters/notesMaster1.xml" Type="http://schemas.openxmlformats.org/officeDocument/2006/relationships/notesMaster"/></Relationships>
</file>

<file path=ppt/notesSlides/_rels/notesSlide41.xml.rels><?xml version="1.0" encoding="UTF-8" standalone="yes"?><Relationships xmlns="http://schemas.openxmlformats.org/package/2006/relationships"><Relationship Id="rId1" Target="../slides/slide41.xml" Type="http://schemas.openxmlformats.org/officeDocument/2006/relationships/slide"/><Relationship Id="rId2" Target="../notesMasters/notesMaster1.xml" Type="http://schemas.openxmlformats.org/officeDocument/2006/relationships/notesMaster"/></Relationships>
</file>

<file path=ppt/notesSlides/_rels/notesSlide42.xml.rels><?xml version="1.0" encoding="UTF-8" standalone="yes"?><Relationships xmlns="http://schemas.openxmlformats.org/package/2006/relationships"><Relationship Id="rId1" Target="../slides/slide42.xml" Type="http://schemas.openxmlformats.org/officeDocument/2006/relationships/slide"/><Relationship Id="rId2" Target="../notesMasters/notesMaster1.xml" Type="http://schemas.openxmlformats.org/officeDocument/2006/relationships/notesMaster"/></Relationships>
</file>

<file path=ppt/notesSlides/_rels/notesSlide43.xml.rels><?xml version="1.0" encoding="UTF-8" standalone="yes"?><Relationships xmlns="http://schemas.openxmlformats.org/package/2006/relationships"><Relationship Id="rId1" Target="../slides/slide43.xml" Type="http://schemas.openxmlformats.org/officeDocument/2006/relationships/slide"/><Relationship Id="rId2" Target="../notesMasters/notesMaster1.xml" Type="http://schemas.openxmlformats.org/officeDocument/2006/relationships/notesMaster"/></Relationships>
</file>

<file path=ppt/notesSlides/_rels/notesSlide44.xml.rels><?xml version="1.0" encoding="UTF-8" standalone="yes"?><Relationships xmlns="http://schemas.openxmlformats.org/package/2006/relationships"><Relationship Id="rId1" Target="../slides/slide44.xml" Type="http://schemas.openxmlformats.org/officeDocument/2006/relationships/slide"/><Relationship Id="rId2" Target="../notesMasters/notesMaster1.xml" Type="http://schemas.openxmlformats.org/officeDocument/2006/relationships/notesMaster"/></Relationships>
</file>

<file path=ppt/notesSlides/_rels/notesSlide45.xml.rels><?xml version="1.0" encoding="UTF-8" standalone="yes"?><Relationships xmlns="http://schemas.openxmlformats.org/package/2006/relationships"><Relationship Id="rId1" Target="../slides/slide45.xml" Type="http://schemas.openxmlformats.org/officeDocument/2006/relationships/slide"/><Relationship Id="rId2" Target="../notesMasters/notesMaster1.xml" Type="http://schemas.openxmlformats.org/officeDocument/2006/relationships/notesMaster"/></Relationships>
</file>

<file path=ppt/notesSlides/_rels/notesSlide46.xml.rels><?xml version="1.0" encoding="UTF-8" standalone="yes"?><Relationships xmlns="http://schemas.openxmlformats.org/package/2006/relationships"><Relationship Id="rId1" Target="../slides/slide46.xml" Type="http://schemas.openxmlformats.org/officeDocument/2006/relationships/slide"/><Relationship Id="rId2" Target="../notesMasters/notesMaster1.xml" Type="http://schemas.openxmlformats.org/officeDocument/2006/relationships/notesMaster"/></Relationships>
</file>

<file path=ppt/notesSlides/_rels/notesSlide47.xml.rels><?xml version="1.0" encoding="UTF-8" standalone="yes"?><Relationships xmlns="http://schemas.openxmlformats.org/package/2006/relationships"><Relationship Id="rId1" Target="../slides/slide47.xml" Type="http://schemas.openxmlformats.org/officeDocument/2006/relationships/slide"/><Relationship Id="rId2" Target="../notesMasters/notesMaster1.xml" Type="http://schemas.openxmlformats.org/officeDocument/2006/relationships/notesMaster"/></Relationships>
</file>

<file path=ppt/notesSlides/_rels/notesSlide48.xml.rels><?xml version="1.0" encoding="UTF-8" standalone="yes"?><Relationships xmlns="http://schemas.openxmlformats.org/package/2006/relationships"><Relationship Id="rId1" Target="../slides/slide48.xml" Type="http://schemas.openxmlformats.org/officeDocument/2006/relationships/slide"/><Relationship Id="rId2" Target="../notesMasters/notesMaster1.xml" Type="http://schemas.openxmlformats.org/officeDocument/2006/relationships/notesMaster"/></Relationships>
</file>

<file path=ppt/notesSlides/_rels/notesSlide49.xml.rels><?xml version="1.0" encoding="UTF-8" standalone="yes"?><Relationships xmlns="http://schemas.openxmlformats.org/package/2006/relationships"><Relationship Id="rId1" Target="../slides/slide49.xml" Type="http://schemas.openxmlformats.org/officeDocument/2006/relationships/slide"/><Relationship Id="rId2" Target="../notesMasters/notesMaster1.xml" Type="http://schemas.openxmlformats.org/officeDocument/2006/relationships/notesMaster"/></Relationships>
</file>

<file path=ppt/notesSlides/_rels/notesSlide5.xml.rels><?xml version="1.0" encoding="UTF-8" standalone="yes"?><Relationships xmlns="http://schemas.openxmlformats.org/package/2006/relationships"><Relationship Id="rId1" Target="../slides/slide5.xml" Type="http://schemas.openxmlformats.org/officeDocument/2006/relationships/slide"/><Relationship Id="rId2" Target="../notesMasters/notesMaster1.xml" Type="http://schemas.openxmlformats.org/officeDocument/2006/relationships/notesMaster"/></Relationships>
</file>

<file path=ppt/notesSlides/_rels/notesSlide50.xml.rels><?xml version="1.0" encoding="UTF-8" standalone="yes"?><Relationships xmlns="http://schemas.openxmlformats.org/package/2006/relationships"><Relationship Id="rId1" Target="../slides/slide50.xml" Type="http://schemas.openxmlformats.org/officeDocument/2006/relationships/slide"/><Relationship Id="rId2" Target="../notesMasters/notesMaster1.xml" Type="http://schemas.openxmlformats.org/officeDocument/2006/relationships/notesMaster"/></Relationships>
</file>

<file path=ppt/notesSlides/_rels/notesSlide51.xml.rels><?xml version="1.0" encoding="UTF-8" standalone="yes"?><Relationships xmlns="http://schemas.openxmlformats.org/package/2006/relationships"><Relationship Id="rId1" Target="../slides/slide51.xml" Type="http://schemas.openxmlformats.org/officeDocument/2006/relationships/slide"/><Relationship Id="rId2" Target="../notesMasters/notesMaster1.xml" Type="http://schemas.openxmlformats.org/officeDocument/2006/relationships/notesMaster"/></Relationships>
</file>

<file path=ppt/notesSlides/_rels/notesSlide52.xml.rels><?xml version="1.0" encoding="UTF-8" standalone="yes"?><Relationships xmlns="http://schemas.openxmlformats.org/package/2006/relationships"><Relationship Id="rId1" Target="../slides/slide52.xml" Type="http://schemas.openxmlformats.org/officeDocument/2006/relationships/slide"/><Relationship Id="rId2" Target="../notesMasters/notesMaster1.xml" Type="http://schemas.openxmlformats.org/officeDocument/2006/relationships/notesMaster"/></Relationships>
</file>

<file path=ppt/notesSlides/_rels/notesSlide53.xml.rels><?xml version="1.0" encoding="UTF-8" standalone="yes"?><Relationships xmlns="http://schemas.openxmlformats.org/package/2006/relationships"><Relationship Id="rId1" Target="../slides/slide53.xml" Type="http://schemas.openxmlformats.org/officeDocument/2006/relationships/slide"/><Relationship Id="rId2" Target="../notesMasters/notesMaster1.xml" Type="http://schemas.openxmlformats.org/officeDocument/2006/relationships/notesMaster"/></Relationships>
</file>

<file path=ppt/notesSlides/_rels/notesSlide54.xml.rels><?xml version="1.0" encoding="UTF-8" standalone="yes"?><Relationships xmlns="http://schemas.openxmlformats.org/package/2006/relationships"><Relationship Id="rId1" Target="../slides/slide54.xml" Type="http://schemas.openxmlformats.org/officeDocument/2006/relationships/slide"/><Relationship Id="rId2" Target="../notesMasters/notesMaster1.xml" Type="http://schemas.openxmlformats.org/officeDocument/2006/relationships/notesMaster"/></Relationships>
</file>

<file path=ppt/notesSlides/_rels/notesSlide55.xml.rels><?xml version="1.0" encoding="UTF-8" standalone="yes"?><Relationships xmlns="http://schemas.openxmlformats.org/package/2006/relationships"><Relationship Id="rId1" Target="../slides/slide55.xml" Type="http://schemas.openxmlformats.org/officeDocument/2006/relationships/slide"/><Relationship Id="rId2" Target="../notesMasters/notesMaster1.xml" Type="http://schemas.openxmlformats.org/officeDocument/2006/relationships/notesMaster"/></Relationships>
</file>

<file path=ppt/notesSlides/_rels/notesSlide6.xml.rels><?xml version="1.0" encoding="UTF-8" standalone="yes"?><Relationships xmlns="http://schemas.openxmlformats.org/package/2006/relationships"><Relationship Id="rId1" Target="../slides/slide6.xml" Type="http://schemas.openxmlformats.org/officeDocument/2006/relationships/slide"/><Relationship Id="rId2" Target="../notesMasters/notesMaster1.xml" Type="http://schemas.openxmlformats.org/officeDocument/2006/relationships/notesMaster"/></Relationships>
</file>

<file path=ppt/notesSlides/_rels/notesSlide7.xml.rels><?xml version="1.0" encoding="UTF-8" standalone="yes"?><Relationships xmlns="http://schemas.openxmlformats.org/package/2006/relationships"><Relationship Id="rId1" Target="../slides/slide7.xml" Type="http://schemas.openxmlformats.org/officeDocument/2006/relationships/slide"/><Relationship Id="rId2" Target="../notesMasters/notesMaster1.xml" Type="http://schemas.openxmlformats.org/officeDocument/2006/relationships/notesMaster"/></Relationships>
</file>

<file path=ppt/notesSlides/_rels/notesSlide8.xml.rels><?xml version="1.0" encoding="UTF-8" standalone="yes"?><Relationships xmlns="http://schemas.openxmlformats.org/package/2006/relationships"><Relationship Id="rId1" Target="../slides/slide8.xml" Type="http://schemas.openxmlformats.org/officeDocument/2006/relationships/slide"/><Relationship Id="rId2" Target="../notesMasters/notesMaster1.xml" Type="http://schemas.openxmlformats.org/officeDocument/2006/relationships/notesMaster"/></Relationships>
</file>

<file path=ppt/notesSlides/_rels/notesSlide9.xml.rels><?xml version="1.0" encoding="UTF-8" standalone="yes"?><Relationships xmlns="http://schemas.openxmlformats.org/package/2006/relationships"><Relationship Id="rId1" Target="../slides/slide9.xml" Type="http://schemas.openxmlformats.org/officeDocument/2006/relationships/slide"/><Relationship Id="rId2"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456264295"/>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937813371"/>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313903964"/>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53465669"/>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523809118"/>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573158860"/>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316624652"/>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4216645069"/>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009308668"/>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463961392"/>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506460909"/>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983437245"/>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153065248"/>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63391043"/>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908116577"/>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609764855"/>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403461499"/>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820598249"/>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4177131371"/>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384054753"/>
      </p:ext>
    </p:extLst>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5364392"/>
      </p:ext>
    </p:extLst>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4075854702"/>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380588067"/>
      </p:ext>
    </p:extLst>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809919519"/>
      </p:ext>
    </p:extLst>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640739490"/>
      </p:ext>
    </p:extLst>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52728177"/>
      </p:ext>
    </p:extLst>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908337390"/>
      </p:ext>
    </p:extLst>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713734514"/>
      </p:ext>
    </p:extLst>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705533960"/>
      </p:ext>
    </p:extLst>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474914667"/>
      </p:ext>
    </p:extLst>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74434864"/>
      </p:ext>
    </p:extLst>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674629466"/>
      </p:ext>
    </p:extLst>
  </p:cSld>
  <p:clrMapOvr>
    <a:masterClrMapping/>
  </p:clrMapOvr>
</p:notes>
</file>

<file path=ppt/notesSlides/notesSlide3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006552217"/>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376858316"/>
      </p:ext>
    </p:extLst>
  </p:cSld>
  <p:clrMapOvr>
    <a:masterClrMapping/>
  </p:clrMapOvr>
</p:notes>
</file>

<file path=ppt/notesSlides/notesSlide4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82488419"/>
      </p:ext>
    </p:extLst>
  </p:cSld>
  <p:clrMapOvr>
    <a:masterClrMapping/>
  </p:clrMapOvr>
</p:notes>
</file>

<file path=ppt/notesSlides/notesSlide4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607935513"/>
      </p:ext>
    </p:extLst>
  </p:cSld>
  <p:clrMapOvr>
    <a:masterClrMapping/>
  </p:clrMapOvr>
</p:notes>
</file>

<file path=ppt/notesSlides/notesSlide4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4098923213"/>
      </p:ext>
    </p:extLst>
  </p:cSld>
  <p:clrMapOvr>
    <a:masterClrMapping/>
  </p:clrMapOvr>
</p:notes>
</file>

<file path=ppt/notesSlides/notesSlide4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080330621"/>
      </p:ext>
    </p:extLst>
  </p:cSld>
  <p:clrMapOvr>
    <a:masterClrMapping/>
  </p:clrMapOvr>
</p:notes>
</file>

<file path=ppt/notesSlides/notesSlide4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319281642"/>
      </p:ext>
    </p:extLst>
  </p:cSld>
  <p:clrMapOvr>
    <a:masterClrMapping/>
  </p:clrMapOvr>
</p:notes>
</file>

<file path=ppt/notesSlides/notesSlide4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858572598"/>
      </p:ext>
    </p:extLst>
  </p:cSld>
  <p:clrMapOvr>
    <a:masterClrMapping/>
  </p:clrMapOvr>
</p:notes>
</file>

<file path=ppt/notesSlides/notesSlide4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715190623"/>
      </p:ext>
    </p:extLst>
  </p:cSld>
  <p:clrMapOvr>
    <a:masterClrMapping/>
  </p:clrMapOvr>
</p:notes>
</file>

<file path=ppt/notesSlides/notesSlide4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792618353"/>
      </p:ext>
    </p:extLst>
  </p:cSld>
  <p:clrMapOvr>
    <a:masterClrMapping/>
  </p:clrMapOvr>
</p:notes>
</file>

<file path=ppt/notesSlides/notesSlide4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847949099"/>
      </p:ext>
    </p:extLst>
  </p:cSld>
  <p:clrMapOvr>
    <a:masterClrMapping/>
  </p:clrMapOvr>
</p:notes>
</file>

<file path=ppt/notesSlides/notesSlide4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452697914"/>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688093193"/>
      </p:ext>
    </p:extLst>
  </p:cSld>
  <p:clrMapOvr>
    <a:masterClrMapping/>
  </p:clrMapOvr>
</p:notes>
</file>

<file path=ppt/notesSlides/notesSlide5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26872964"/>
      </p:ext>
    </p:extLst>
  </p:cSld>
  <p:clrMapOvr>
    <a:masterClrMapping/>
  </p:clrMapOvr>
</p:notes>
</file>

<file path=ppt/notesSlides/notesSlide5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261859691"/>
      </p:ext>
    </p:extLst>
  </p:cSld>
  <p:clrMapOvr>
    <a:masterClrMapping/>
  </p:clrMapOvr>
</p:notes>
</file>

<file path=ppt/notesSlides/notesSlide5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619877932"/>
      </p:ext>
    </p:extLst>
  </p:cSld>
  <p:clrMapOvr>
    <a:masterClrMapping/>
  </p:clrMapOvr>
</p:notes>
</file>

<file path=ppt/notesSlides/notesSlide5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481944076"/>
      </p:ext>
    </p:extLst>
  </p:cSld>
  <p:clrMapOvr>
    <a:masterClrMapping/>
  </p:clrMapOvr>
</p:notes>
</file>

<file path=ppt/notesSlides/notesSlide5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566175143"/>
      </p:ext>
    </p:extLst>
  </p:cSld>
  <p:clrMapOvr>
    <a:masterClrMapping/>
  </p:clrMapOvr>
</p:notes>
</file>

<file path=ppt/notesSlides/notesSlide5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444784100"/>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478031188"/>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317713877"/>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109980033"/>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01880232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p:cSld name="仅标题">
    <p:spTree>
      <p:nvGrpSpPr>
        <p:cNvPr id="1" name=""/>
        <p:cNvGrpSpPr/>
        <p:nvPr/>
      </p:nvGrpSpPr>
      <p:grpSpPr>
        <a:xfrm>
          <a:off x="0" y="0"/>
          <a:ext cx="0" cy="0"/>
        </a:xfrm>
      </p:grpSpPr>
      <p:sp>
        <p:nvSpPr>
          <p:cNvPr id="3" name="矩形 2"/>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2489559264"/>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4_Title Only">
    <p:spTree>
      <p:nvGrpSpPr>
        <p:cNvPr id="1" name=""/>
        <p:cNvGrpSpPr/>
        <p:nvPr/>
      </p:nvGrpSpPr>
      <p:grpSpPr>
        <a:xfrm>
          <a:off x="0" y="0"/>
          <a:ext cx="0" cy="0"/>
        </a:xfrm>
      </p:grpSpPr>
      <p:sp>
        <p:nvSpPr>
          <p:cNvPr id="8" name="Picture Placeholder 7"/>
          <p:cNvSpPr>
            <a:spLocks noGrp="1"/>
          </p:cNvSpPr>
          <p:nvPr>
            <p:ph type="pic" sz="quarter" idx="16"/>
          </p:nvPr>
        </p:nvSpPr>
        <p:spPr>
          <a:xfrm>
            <a:off x="6958608" y="956749"/>
            <a:ext cx="3420860" cy="4416605"/>
          </a:xfrm>
          <a:custGeom>
            <a:gdLst>
              <a:gd name="connsiteX0" fmla="*/ 2054792 w 3420860"/>
              <a:gd name="connsiteY0" fmla="*/ 0 h 4416605"/>
              <a:gd name="connsiteX1" fmla="*/ 3420860 w 3420860"/>
              <a:gd name="connsiteY1" fmla="*/ 3646917 h 4416605"/>
              <a:gd name="connsiteX2" fmla="*/ 1366068 w 3420860"/>
              <a:gd name="connsiteY2" fmla="*/ 4416605 h 4416605"/>
              <a:gd name="connsiteX3" fmla="*/ 0 w 3420860"/>
              <a:gd name="connsiteY3" fmla="*/ 769688 h 4416605"/>
            </a:gdLst>
            <a:cxnLst>
              <a:cxn ang="0">
                <a:pos x="connsiteX0" y="connsiteY0"/>
              </a:cxn>
              <a:cxn ang="0">
                <a:pos x="connsiteX1" y="connsiteY1"/>
              </a:cxn>
              <a:cxn ang="0">
                <a:pos x="connsiteX2" y="connsiteY2"/>
              </a:cxn>
              <a:cxn ang="0">
                <a:pos x="connsiteX3" y="connsiteY3"/>
              </a:cxn>
            </a:cxnLst>
            <a:rect l="l" t="t" r="r" b="b"/>
            <a:pathLst>
              <a:path w="3420860" h="4416605">
                <a:moveTo>
                  <a:pt x="2054792" y="0"/>
                </a:moveTo>
                <a:lnTo>
                  <a:pt x="3420860" y="3646917"/>
                </a:lnTo>
                <a:lnTo>
                  <a:pt x="1366068" y="4416605"/>
                </a:lnTo>
                <a:lnTo>
                  <a:pt x="0" y="769688"/>
                </a:lnTo>
                <a:close/>
              </a:path>
            </a:pathLst>
          </a:custGeom>
        </p:spPr>
        <p:txBody>
          <a:bodyPr wrap="square">
            <a:noAutofit/>
          </a:bodyPr>
          <a:lstStyle/>
          <a:p>
            <a:endParaRPr lang="en-US"/>
          </a:p>
        </p:txBody>
      </p:sp>
      <p:sp>
        <p:nvSpPr>
          <p:cNvPr id="2" name="Title 1"/>
          <p:cNvSpPr>
            <a:spLocks noGrp="1"/>
          </p:cNvSpPr>
          <p:nvPr>
            <p:ph type="title" hasCustomPrompt="1"/>
          </p:nvPr>
        </p:nvSpPr>
        <p:spPr>
          <a:xfrm>
            <a:off x="838200" y="438582"/>
            <a:ext cx="10515600" cy="715529"/>
          </a:xfrm>
          <a:prstGeom prst="rect">
            <a:avLst/>
          </a:prstGeom>
        </p:spPr>
        <p:txBody>
          <a:bodyPr/>
          <a:lstStyle>
            <a:lvl1pPr>
              <a:defRPr sz="4000" b="0"/>
            </a:lvl1pPr>
          </a:lstStyle>
          <a:p>
            <a:r>
              <a:rPr lang="en-US"/>
              <a:t>CLICK TO EDIT MASTER TITLE STYLE</a:t>
            </a:r>
          </a:p>
        </p:txBody>
      </p:sp>
      <p:sp>
        <p:nvSpPr>
          <p:cNvPr id="3" name="Date Placeholder 2"/>
          <p:cNvSpPr>
            <a:spLocks noGrp="1"/>
          </p:cNvSpPr>
          <p:nvPr>
            <p:ph type="dt" sz="half" idx="10"/>
          </p:nvPr>
        </p:nvSpPr>
        <p:spPr>
          <a:xfrm>
            <a:off x="5410200" y="6249193"/>
            <a:ext cx="2743200" cy="365125"/>
          </a:xfrm>
          <a:prstGeom prst="rect">
            <a:avLst/>
          </a:prstGeom>
        </p:spPr>
        <p:txBody>
          <a:bodyPr/>
          <a:lstStyle/>
          <a:p>
            <a:fld id="{F68C8532-35DB-409E-A833-97770FF9303E}" type="datetime1">
              <a:rPr lang="en-US" smtClean="0"/>
              <a:t>7/6/2021</a:t>
            </a:fld>
            <a:endParaRPr lang="en-US"/>
          </a:p>
        </p:txBody>
      </p:sp>
      <p:sp>
        <p:nvSpPr>
          <p:cNvPr id="4" name="Footer Placeholder 3"/>
          <p:cNvSpPr>
            <a:spLocks noGrp="1"/>
          </p:cNvSpPr>
          <p:nvPr>
            <p:ph type="ftr" sz="quarter" idx="11"/>
          </p:nvPr>
        </p:nvSpPr>
        <p:spPr>
          <a:xfrm>
            <a:off x="838200" y="6249193"/>
            <a:ext cx="4114800" cy="365125"/>
          </a:xfrm>
          <a:prstGeom prst="rect">
            <a:avLst/>
          </a:prstGeom>
        </p:spPr>
        <p:txBody>
          <a:bodyPr/>
          <a:lstStyle>
            <a:lvl1pPr>
              <a:defRPr>
                <a:solidFill>
                  <a:schemeClr val="bg2">
                    <a:lumMod val="75000"/>
                  </a:schemeClr>
                </a:solidFill>
              </a:defRPr>
            </a:lvl1pPr>
          </a:lstStyle>
          <a:p>
            <a:endParaRPr lang="en-US"/>
          </a:p>
        </p:txBody>
      </p:sp>
      <p:sp>
        <p:nvSpPr>
          <p:cNvPr id="6" name="矩形 5"/>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2255690876"/>
      </p:ext>
    </p:extLst>
  </p:cSld>
  <p:clrMapOvr>
    <a:masterClrMapping/>
  </p:clrMapOvr>
  <mc:AlternateContent>
    <mc:Choice Requires="p14">
      <p:transition spd="med" p14:dur="700">
        <p:fade/>
      </p:transition>
    </mc:Choice>
    <mc:Fallback>
      <p:transition spd="med">
        <p:fade/>
      </p:transition>
    </mc:Fallback>
  </mc:AlternateContent>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6_Title Only">
    <p:spTree>
      <p:nvGrpSpPr>
        <p:cNvPr id="1" name=""/>
        <p:cNvGrpSpPr/>
        <p:nvPr/>
      </p:nvGrpSpPr>
      <p:grpSpPr>
        <a:xfrm>
          <a:off x="0" y="0"/>
          <a:ext cx="0" cy="0"/>
        </a:xfrm>
      </p:grpSpPr>
      <p:sp>
        <p:nvSpPr>
          <p:cNvPr id="13" name="Picture Placeholder 6"/>
          <p:cNvSpPr>
            <a:spLocks noGrp="1"/>
          </p:cNvSpPr>
          <p:nvPr>
            <p:ph type="pic" sz="quarter" idx="16"/>
          </p:nvPr>
        </p:nvSpPr>
        <p:spPr>
          <a:xfrm>
            <a:off x="0" y="1"/>
            <a:ext cx="12191686" cy="3429000"/>
          </a:xfrm>
          <a:prstGeom prst="rect">
            <a:avLst/>
          </a:prstGeom>
        </p:spPr>
        <p:txBody>
          <a:bodyPr/>
          <a:lstStyle/>
          <a:p>
            <a:endParaRPr lang="en-US"/>
          </a:p>
        </p:txBody>
      </p:sp>
      <p:sp>
        <p:nvSpPr>
          <p:cNvPr id="2" name="Title 1"/>
          <p:cNvSpPr>
            <a:spLocks noGrp="1"/>
          </p:cNvSpPr>
          <p:nvPr>
            <p:ph type="title" hasCustomPrompt="1"/>
          </p:nvPr>
        </p:nvSpPr>
        <p:spPr>
          <a:xfrm>
            <a:off x="838200" y="438582"/>
            <a:ext cx="10515600" cy="715529"/>
          </a:xfrm>
          <a:prstGeom prst="rect">
            <a:avLst/>
          </a:prstGeom>
        </p:spPr>
        <p:txBody>
          <a:bodyPr/>
          <a:lstStyle>
            <a:lvl1pPr>
              <a:defRPr sz="4000" b="0"/>
            </a:lvl1pPr>
          </a:lstStyle>
          <a:p>
            <a:r>
              <a:rPr lang="en-US"/>
              <a:t>CLICK TO EDIT MASTER TITLE STYLE</a:t>
            </a:r>
          </a:p>
        </p:txBody>
      </p:sp>
      <p:sp>
        <p:nvSpPr>
          <p:cNvPr id="3" name="Date Placeholder 2"/>
          <p:cNvSpPr>
            <a:spLocks noGrp="1"/>
          </p:cNvSpPr>
          <p:nvPr>
            <p:ph type="dt" sz="half" idx="10"/>
          </p:nvPr>
        </p:nvSpPr>
        <p:spPr>
          <a:xfrm>
            <a:off x="5410200" y="6249193"/>
            <a:ext cx="2743200" cy="365125"/>
          </a:xfrm>
          <a:prstGeom prst="rect">
            <a:avLst/>
          </a:prstGeom>
        </p:spPr>
        <p:txBody>
          <a:bodyPr/>
          <a:lstStyle/>
          <a:p>
            <a:fld id="{F68C8532-35DB-409E-A833-97770FF9303E}" type="datetime1">
              <a:rPr lang="en-US" smtClean="0"/>
              <a:t>7/6/2021</a:t>
            </a:fld>
            <a:endParaRPr lang="en-US"/>
          </a:p>
        </p:txBody>
      </p:sp>
      <p:sp>
        <p:nvSpPr>
          <p:cNvPr id="4" name="Footer Placeholder 3"/>
          <p:cNvSpPr>
            <a:spLocks noGrp="1"/>
          </p:cNvSpPr>
          <p:nvPr>
            <p:ph type="ftr" sz="quarter" idx="11"/>
          </p:nvPr>
        </p:nvSpPr>
        <p:spPr>
          <a:xfrm>
            <a:off x="838200" y="6249193"/>
            <a:ext cx="4114800" cy="365125"/>
          </a:xfrm>
          <a:prstGeom prst="rect">
            <a:avLst/>
          </a:prstGeom>
        </p:spPr>
        <p:txBody>
          <a:bodyPr/>
          <a:lstStyle>
            <a:lvl1pPr>
              <a:defRPr>
                <a:solidFill>
                  <a:schemeClr val="bg2">
                    <a:lumMod val="75000"/>
                  </a:schemeClr>
                </a:solidFill>
              </a:defRPr>
            </a:lvl1pPr>
          </a:lstStyle>
          <a:p>
            <a:endParaRPr lang="en-US"/>
          </a:p>
        </p:txBody>
      </p:sp>
      <p:sp>
        <p:nvSpPr>
          <p:cNvPr id="6" name="矩形 5"/>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1307308775"/>
      </p:ext>
    </p:extLst>
  </p:cSld>
  <p:clrMapOvr>
    <a:masterClrMapping/>
  </p:clrMapOvr>
  <mc:AlternateContent>
    <mc:Choice Requires="p14">
      <p:transition spd="med" p14:dur="700">
        <p:fade/>
      </p:transition>
    </mc:Choice>
    <mc:Fallback>
      <p:transition spd="med">
        <p:fade/>
      </p:transition>
    </mc:Fallback>
  </mc:AlternateContent>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cSld name="标题幻灯片">
    <p:spTree>
      <p:nvGrpSpPr>
        <p:cNvPr id="1" name=""/>
        <p:cNvGrpSpPr/>
        <p:nvPr/>
      </p:nvGrpSpPr>
      <p:grpSpPr>
        <a:xfrm>
          <a:off x="0" y="0"/>
          <a:ext cx="0" cy="0"/>
        </a:xfrm>
      </p:grpSpPr>
      <p:sp>
        <p:nvSpPr>
          <p:cNvPr id="2" name="标题 1">
            <a:extLst>
              <a:ext uri="{FF2B5EF4-FFF2-40B4-BE49-F238E27FC236}">
                <a16:creationId xmlns:a16="http://schemas.microsoft.com/office/drawing/2014/main" id="{660FE25A-F59E-4A74-B665-864FD89EC22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2CC18-0C10-4C0D-A0F2-E6045AE31D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01D336C-545D-4EB5-97AD-1195B1E100BF}"/>
              </a:ext>
            </a:extLst>
          </p:cNvPr>
          <p:cNvSpPr>
            <a:spLocks noGrp="1"/>
          </p:cNvSpPr>
          <p:nvPr>
            <p:ph type="dt" sz="half" idx="10"/>
          </p:nvPr>
        </p:nvSpPr>
        <p:spPr>
          <a:xfrm>
            <a:off x="838200" y="6356350"/>
            <a:ext cx="2743200" cy="365125"/>
          </a:xfrm>
          <a:prstGeom prst="rect">
            <a:avLst/>
          </a:prstGeom>
        </p:spPr>
        <p:txBody>
          <a:bodyPr/>
          <a:lstStyle/>
          <a:p>
            <a:fld id="{66177337-1161-4CB2-8B69-3E24C9ADD514}" type="datetimeFigureOut">
              <a:rPr lang="zh-CN" altLang="en-US" smtClean="0"/>
              <a:t>2021/7/6</a:t>
            </a:fld>
            <a:endParaRPr lang="zh-CN" altLang="en-US"/>
          </a:p>
        </p:txBody>
      </p:sp>
      <p:sp>
        <p:nvSpPr>
          <p:cNvPr id="5" name="页脚占位符 4">
            <a:extLst>
              <a:ext uri="{FF2B5EF4-FFF2-40B4-BE49-F238E27FC236}">
                <a16:creationId xmlns:a16="http://schemas.microsoft.com/office/drawing/2014/main" id="{B3F62F5E-1F39-4ED3-9466-620AD89BE9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DAB90C6-7DD8-450C-B97D-289F0B9378B3}"/>
              </a:ext>
            </a:extLst>
          </p:cNvPr>
          <p:cNvSpPr>
            <a:spLocks noGrp="1"/>
          </p:cNvSpPr>
          <p:nvPr>
            <p:ph type="sldNum" sz="quarter" idx="12"/>
          </p:nvPr>
        </p:nvSpPr>
        <p:spPr>
          <a:xfrm>
            <a:off x="8610600" y="6356350"/>
            <a:ext cx="2743200" cy="365125"/>
          </a:xfrm>
          <a:prstGeom prst="rect">
            <a:avLst/>
          </a:prstGeom>
        </p:spPr>
        <p:txBody>
          <a:bodyPr/>
          <a:lstStyle/>
          <a:p>
            <a:fld id="{2EED884B-F155-42E3-9801-487CD0C3BEE5}" type="slidenum">
              <a:rPr lang="zh-CN" altLang="en-US" smtClean="0"/>
              <a:t>‹#›</a:t>
            </a:fld>
            <a:endParaRPr lang="zh-CN" altLang="en-US"/>
          </a:p>
        </p:txBody>
      </p:sp>
      <p:sp>
        <p:nvSpPr>
          <p:cNvPr id="7" name="矩形 6"/>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309966946"/>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标题幻灯片">
    <p:spTree>
      <p:nvGrpSpPr>
        <p:cNvPr id="1" name=""/>
        <p:cNvGrpSpPr/>
        <p:nvPr/>
      </p:nvGrpSpPr>
      <p:grpSpPr>
        <a:xfrm>
          <a:off x="0" y="0"/>
          <a:ext cx="0" cy="0"/>
        </a:xfrm>
      </p:grpSpPr>
    </p:spTree>
    <p:extLst>
      <p:ext uri="{BB962C8B-B14F-4D97-AF65-F5344CB8AC3E}">
        <p14:creationId val="3326015759"/>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标题和内容">
    <p:spTree>
      <p:nvGrpSpPr>
        <p:cNvPr id="1" name=""/>
        <p:cNvGrpSpPr/>
        <p:nvPr/>
      </p:nvGrpSpPr>
      <p:grpSpPr>
        <a:xfrm>
          <a:off x="0" y="0"/>
          <a:ext cx="0" cy="0"/>
        </a:xfrm>
      </p:grpSpPr>
    </p:spTree>
    <p:extLst>
      <p:ext uri="{BB962C8B-B14F-4D97-AF65-F5344CB8AC3E}">
        <p14:creationId val="1640762350"/>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自定义版式">
    <p:spTree>
      <p:nvGrpSpPr>
        <p:cNvPr id="1" name=""/>
        <p:cNvGrpSpPr/>
        <p:nvPr/>
      </p:nvGrpSpPr>
      <p:grpSpPr>
        <a:xfrm>
          <a:off x="0" y="0"/>
          <a:ext cx="0" cy="0"/>
        </a:xfrm>
      </p:grpSpPr>
    </p:spTree>
    <p:extLst>
      <p:ext uri="{BB962C8B-B14F-4D97-AF65-F5344CB8AC3E}">
        <p14:creationId val="2267788848"/>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86067771"/>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3119613906"/>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901548886"/>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523904668"/>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矩形 1"/>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3692960433"/>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337698410"/>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76491970"/>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3554690800"/>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424943594"/>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759139237"/>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3955170651"/>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nvGrpSpPr>
      <p:grpSpPr>
        <a:xfrm>
          <a:off x="0" y="0"/>
          <a: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87065789"/>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仅标题">
    <p:spTree>
      <p:nvGrpSpPr>
        <p:cNvPr id="1" name=""/>
        <p:cNvGrpSpPr/>
        <p:nvPr/>
      </p:nvGrpSpPr>
      <p:grpSpPr>
        <a:xfrm>
          <a:off x="0" y="0"/>
          <a:ext cx="0" cy="0"/>
        </a:xfrm>
      </p:grpSpPr>
      <p:sp>
        <p:nvSpPr>
          <p:cNvPr id="2" name="矩形 1"/>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1697786094"/>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比较">
    <p:spTree>
      <p:nvGrpSpPr>
        <p:cNvPr id="1" name=""/>
        <p:cNvGrpSpPr/>
        <p:nvPr/>
      </p:nvGrpSpPr>
      <p:grpSpPr>
        <a:xfrm>
          <a:off x="0" y="0"/>
          <a:ext cx="0" cy="0"/>
        </a:xfrm>
      </p:grpSpPr>
      <p:sp>
        <p:nvSpPr>
          <p:cNvPr id="2" name="矩形 1"/>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1355976570"/>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cSld name="Title Only">
    <p:spTree>
      <p:nvGrpSpPr>
        <p:cNvPr id="1" name=""/>
        <p:cNvGrpSpPr/>
        <p:nvPr/>
      </p:nvGrpSpPr>
      <p:grpSpPr>
        <a:xfrm>
          <a:off x="0" y="0"/>
          <a:ext cx="0" cy="0"/>
        </a:xfrm>
      </p:grpSpPr>
      <p:sp>
        <p:nvSpPr>
          <p:cNvPr id="2" name="Title 1"/>
          <p:cNvSpPr>
            <a:spLocks noGrp="1"/>
          </p:cNvSpPr>
          <p:nvPr>
            <p:ph type="title" hasCustomPrompt="1"/>
          </p:nvPr>
        </p:nvSpPr>
        <p:spPr>
          <a:xfrm>
            <a:off x="838200" y="438582"/>
            <a:ext cx="10515600" cy="715529"/>
          </a:xfrm>
          <a:prstGeom prst="rect">
            <a:avLst/>
          </a:prstGeom>
        </p:spPr>
        <p:txBody>
          <a:bodyPr/>
          <a:lstStyle>
            <a:lvl1pPr>
              <a:defRPr sz="4000" b="0"/>
            </a:lvl1pPr>
          </a:lstStyle>
          <a:p>
            <a:r>
              <a:rPr lang="en-US"/>
              <a:t>CLICK TO EDIT MASTER TITLE STYLE</a:t>
            </a:r>
          </a:p>
        </p:txBody>
      </p:sp>
      <p:sp>
        <p:nvSpPr>
          <p:cNvPr id="3" name="Date Placeholder 2"/>
          <p:cNvSpPr>
            <a:spLocks noGrp="1"/>
          </p:cNvSpPr>
          <p:nvPr>
            <p:ph type="dt" sz="half" idx="10"/>
          </p:nvPr>
        </p:nvSpPr>
        <p:spPr>
          <a:xfrm>
            <a:off x="5410200" y="6249193"/>
            <a:ext cx="2743200" cy="365125"/>
          </a:xfrm>
          <a:prstGeom prst="rect">
            <a:avLst/>
          </a:prstGeom>
        </p:spPr>
        <p:txBody>
          <a:bodyPr/>
          <a:lstStyle/>
          <a:p>
            <a:fld id="{F68C8532-35DB-409E-A833-97770FF9303E}" type="datetime1">
              <a:rPr lang="en-US" smtClean="0"/>
              <a:t>7/6/2021</a:t>
            </a:fld>
            <a:endParaRPr lang="en-US"/>
          </a:p>
        </p:txBody>
      </p:sp>
      <p:sp>
        <p:nvSpPr>
          <p:cNvPr id="4" name="Footer Placeholder 3"/>
          <p:cNvSpPr>
            <a:spLocks noGrp="1"/>
          </p:cNvSpPr>
          <p:nvPr>
            <p:ph type="ftr" sz="quarter" idx="11"/>
          </p:nvPr>
        </p:nvSpPr>
        <p:spPr>
          <a:xfrm>
            <a:off x="838200" y="6249193"/>
            <a:ext cx="4114800" cy="365125"/>
          </a:xfrm>
          <a:prstGeom prst="rect">
            <a:avLst/>
          </a:prstGeom>
        </p:spPr>
        <p:txBody>
          <a:bodyPr/>
          <a:lstStyle>
            <a:lvl1pPr>
              <a:defRPr>
                <a:solidFill>
                  <a:schemeClr val="bg2">
                    <a:lumMod val="75000"/>
                  </a:schemeClr>
                </a:solidFill>
              </a:defRPr>
            </a:lvl1pPr>
          </a:lstStyle>
          <a:p>
            <a:endParaRPr lang="en-US"/>
          </a:p>
        </p:txBody>
      </p:sp>
      <p:sp>
        <p:nvSpPr>
          <p:cNvPr id="5" name="矩形 4"/>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3838871467"/>
      </p:ext>
    </p:extLst>
  </p:cSld>
  <p:clrMapOvr>
    <a:masterClrMapping/>
  </p:clrMapOvr>
  <mc:AlternateContent>
    <mc:Choice Requires="p14">
      <p:transition spd="med" p14:dur="700">
        <p:fade/>
      </p:transition>
    </mc:Choice>
    <mc:Fallback>
      <p:transition spd="med">
        <p:fade/>
      </p:transition>
    </mc:Fallback>
  </mc:AlternateContent>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4_Title Only">
    <p:spTree>
      <p:nvGrpSpPr>
        <p:cNvPr id="1" name=""/>
        <p:cNvGrpSpPr/>
        <p:nvPr/>
      </p:nvGrpSpPr>
      <p:grpSpPr>
        <a:xfrm>
          <a:off x="0" y="0"/>
          <a:ext cx="0" cy="0"/>
        </a:xfrm>
      </p:grpSpPr>
      <p:sp>
        <p:nvSpPr>
          <p:cNvPr id="12" name="Picture Placeholder 6"/>
          <p:cNvSpPr>
            <a:spLocks noGrp="1"/>
          </p:cNvSpPr>
          <p:nvPr>
            <p:ph type="pic" sz="quarter" idx="15"/>
          </p:nvPr>
        </p:nvSpPr>
        <p:spPr>
          <a:xfrm>
            <a:off x="0" y="0"/>
            <a:ext cx="12192000" cy="3829566"/>
          </a:xfrm>
          <a:prstGeom prst="rect">
            <a:avLst/>
          </a:prstGeom>
        </p:spPr>
        <p:txBody>
          <a:bodyPr/>
          <a:lstStyle/>
          <a:p>
            <a:endParaRPr lang="en-US"/>
          </a:p>
        </p:txBody>
      </p:sp>
      <p:sp>
        <p:nvSpPr>
          <p:cNvPr id="2" name="Title 1"/>
          <p:cNvSpPr>
            <a:spLocks noGrp="1"/>
          </p:cNvSpPr>
          <p:nvPr>
            <p:ph type="title" hasCustomPrompt="1"/>
          </p:nvPr>
        </p:nvSpPr>
        <p:spPr>
          <a:xfrm>
            <a:off x="838200" y="438582"/>
            <a:ext cx="10515600" cy="715529"/>
          </a:xfrm>
          <a:prstGeom prst="rect">
            <a:avLst/>
          </a:prstGeom>
        </p:spPr>
        <p:txBody>
          <a:bodyPr/>
          <a:lstStyle>
            <a:lvl1pPr>
              <a:defRPr sz="4000" b="0"/>
            </a:lvl1pPr>
          </a:lstStyle>
          <a:p>
            <a:r>
              <a:rPr lang="en-US"/>
              <a:t>CLICK TO EDIT MASTER TITLE STYLE</a:t>
            </a:r>
          </a:p>
        </p:txBody>
      </p:sp>
      <p:sp>
        <p:nvSpPr>
          <p:cNvPr id="3" name="Date Placeholder 2"/>
          <p:cNvSpPr>
            <a:spLocks noGrp="1"/>
          </p:cNvSpPr>
          <p:nvPr>
            <p:ph type="dt" sz="half" idx="10"/>
          </p:nvPr>
        </p:nvSpPr>
        <p:spPr>
          <a:xfrm>
            <a:off x="5410200" y="6249193"/>
            <a:ext cx="2743200" cy="365125"/>
          </a:xfrm>
          <a:prstGeom prst="rect">
            <a:avLst/>
          </a:prstGeom>
        </p:spPr>
        <p:txBody>
          <a:bodyPr/>
          <a:lstStyle/>
          <a:p>
            <a:fld id="{F68C8532-35DB-409E-A833-97770FF9303E}" type="datetime1">
              <a:rPr lang="en-US" smtClean="0"/>
              <a:t>7/6/2021</a:t>
            </a:fld>
            <a:endParaRPr lang="en-US"/>
          </a:p>
        </p:txBody>
      </p:sp>
      <p:sp>
        <p:nvSpPr>
          <p:cNvPr id="4" name="Footer Placeholder 3"/>
          <p:cNvSpPr>
            <a:spLocks noGrp="1"/>
          </p:cNvSpPr>
          <p:nvPr>
            <p:ph type="ftr" sz="quarter" idx="11"/>
          </p:nvPr>
        </p:nvSpPr>
        <p:spPr>
          <a:xfrm>
            <a:off x="838200" y="6249193"/>
            <a:ext cx="4114800" cy="365125"/>
          </a:xfrm>
          <a:prstGeom prst="rect">
            <a:avLst/>
          </a:prstGeom>
        </p:spPr>
        <p:txBody>
          <a:bodyPr/>
          <a:lstStyle>
            <a:lvl1pPr>
              <a:defRPr>
                <a:solidFill>
                  <a:schemeClr val="bg2">
                    <a:lumMod val="75000"/>
                  </a:schemeClr>
                </a:solidFill>
              </a:defRPr>
            </a:lvl1pPr>
          </a:lstStyle>
          <a:p>
            <a:endParaRPr lang="en-US"/>
          </a:p>
        </p:txBody>
      </p:sp>
      <p:sp>
        <p:nvSpPr>
          <p:cNvPr id="6" name="矩形 5"/>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455649221"/>
      </p:ext>
    </p:extLst>
  </p:cSld>
  <p:clrMapOvr>
    <a:masterClrMapping/>
  </p:clrMapOvr>
  <mc:AlternateContent>
    <mc:Choice Requires="p14">
      <p:transition spd="med" p14:dur="700">
        <p:fade/>
      </p:transition>
    </mc:Choice>
    <mc:Fallback>
      <p:transition spd="med">
        <p:fade/>
      </p:transition>
    </mc:Fallback>
  </mc:AlternateContent>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8_Title Only">
    <p:spTree>
      <p:nvGrpSpPr>
        <p:cNvPr id="1" name=""/>
        <p:cNvGrpSpPr/>
        <p:nvPr/>
      </p:nvGrpSpPr>
      <p:grpSpPr>
        <a:xfrm>
          <a:off x="0" y="0"/>
          <a:ext cx="0" cy="0"/>
        </a:xfrm>
      </p:grpSpPr>
      <p:sp>
        <p:nvSpPr>
          <p:cNvPr id="16" name="Picture Placeholder 6"/>
          <p:cNvSpPr>
            <a:spLocks noGrp="1"/>
          </p:cNvSpPr>
          <p:nvPr>
            <p:ph type="pic" sz="quarter" idx="19"/>
          </p:nvPr>
        </p:nvSpPr>
        <p:spPr>
          <a:xfrm>
            <a:off x="7357465" y="3844999"/>
            <a:ext cx="4024756" cy="2159998"/>
          </a:xfrm>
          <a:prstGeom prst="rect">
            <a:avLst/>
          </a:prstGeom>
        </p:spPr>
        <p:txBody>
          <a:bodyPr/>
          <a:lstStyle/>
          <a:p>
            <a:endParaRPr lang="en-US"/>
          </a:p>
        </p:txBody>
      </p:sp>
      <p:sp>
        <p:nvSpPr>
          <p:cNvPr id="15" name="Picture Placeholder 6"/>
          <p:cNvSpPr>
            <a:spLocks noGrp="1"/>
          </p:cNvSpPr>
          <p:nvPr>
            <p:ph type="pic" sz="quarter" idx="18"/>
          </p:nvPr>
        </p:nvSpPr>
        <p:spPr>
          <a:xfrm>
            <a:off x="7357465" y="1616757"/>
            <a:ext cx="1979729" cy="2159998"/>
          </a:xfrm>
          <a:prstGeom prst="rect">
            <a:avLst/>
          </a:prstGeom>
        </p:spPr>
        <p:txBody>
          <a:bodyPr/>
          <a:lstStyle/>
          <a:p>
            <a:endParaRPr lang="en-US"/>
          </a:p>
        </p:txBody>
      </p:sp>
      <p:sp>
        <p:nvSpPr>
          <p:cNvPr id="14" name="Picture Placeholder 6"/>
          <p:cNvSpPr>
            <a:spLocks noGrp="1"/>
          </p:cNvSpPr>
          <p:nvPr>
            <p:ph type="pic" sz="quarter" idx="17"/>
          </p:nvPr>
        </p:nvSpPr>
        <p:spPr>
          <a:xfrm>
            <a:off x="4896824" y="1616757"/>
            <a:ext cx="2398349" cy="4388240"/>
          </a:xfrm>
          <a:prstGeom prst="rect">
            <a:avLst/>
          </a:prstGeom>
        </p:spPr>
        <p:txBody>
          <a:bodyPr/>
          <a:lstStyle/>
          <a:p>
            <a:endParaRPr lang="en-US"/>
          </a:p>
        </p:txBody>
      </p:sp>
      <p:sp>
        <p:nvSpPr>
          <p:cNvPr id="13" name="Picture Placeholder 6"/>
          <p:cNvSpPr>
            <a:spLocks noGrp="1"/>
          </p:cNvSpPr>
          <p:nvPr>
            <p:ph type="pic" sz="quarter" idx="16"/>
          </p:nvPr>
        </p:nvSpPr>
        <p:spPr>
          <a:xfrm>
            <a:off x="784640" y="3847716"/>
            <a:ext cx="1990042" cy="2157281"/>
          </a:xfrm>
          <a:prstGeom prst="rect">
            <a:avLst/>
          </a:prstGeom>
        </p:spPr>
        <p:txBody>
          <a:bodyPr/>
          <a:lstStyle/>
          <a:p>
            <a:endParaRPr lang="en-US"/>
          </a:p>
        </p:txBody>
      </p:sp>
      <p:sp>
        <p:nvSpPr>
          <p:cNvPr id="12" name="Picture Placeholder 6"/>
          <p:cNvSpPr>
            <a:spLocks noGrp="1"/>
          </p:cNvSpPr>
          <p:nvPr>
            <p:ph type="pic" sz="quarter" idx="15"/>
          </p:nvPr>
        </p:nvSpPr>
        <p:spPr>
          <a:xfrm>
            <a:off x="784639" y="1616757"/>
            <a:ext cx="4049893" cy="2159998"/>
          </a:xfrm>
          <a:prstGeom prst="rect">
            <a:avLst/>
          </a:prstGeom>
        </p:spPr>
        <p:txBody>
          <a:bodyPr/>
          <a:lstStyle/>
          <a:p>
            <a:endParaRPr lang="en-US"/>
          </a:p>
        </p:txBody>
      </p:sp>
      <p:sp>
        <p:nvSpPr>
          <p:cNvPr id="2" name="Title 1"/>
          <p:cNvSpPr>
            <a:spLocks noGrp="1"/>
          </p:cNvSpPr>
          <p:nvPr>
            <p:ph type="title" hasCustomPrompt="1"/>
          </p:nvPr>
        </p:nvSpPr>
        <p:spPr>
          <a:xfrm>
            <a:off x="838200" y="438582"/>
            <a:ext cx="10515600" cy="715529"/>
          </a:xfrm>
          <a:prstGeom prst="rect">
            <a:avLst/>
          </a:prstGeom>
        </p:spPr>
        <p:txBody>
          <a:bodyPr/>
          <a:lstStyle>
            <a:lvl1pPr>
              <a:defRPr sz="4000" b="0"/>
            </a:lvl1pPr>
          </a:lstStyle>
          <a:p>
            <a:r>
              <a:rPr lang="en-US"/>
              <a:t>CLICK TO EDIT MASTER TITLE STYLE</a:t>
            </a:r>
          </a:p>
        </p:txBody>
      </p:sp>
      <p:sp>
        <p:nvSpPr>
          <p:cNvPr id="3" name="Date Placeholder 2"/>
          <p:cNvSpPr>
            <a:spLocks noGrp="1"/>
          </p:cNvSpPr>
          <p:nvPr>
            <p:ph type="dt" sz="half" idx="10"/>
          </p:nvPr>
        </p:nvSpPr>
        <p:spPr>
          <a:xfrm>
            <a:off x="5410200" y="6249193"/>
            <a:ext cx="2743200" cy="365125"/>
          </a:xfrm>
          <a:prstGeom prst="rect">
            <a:avLst/>
          </a:prstGeom>
        </p:spPr>
        <p:txBody>
          <a:bodyPr/>
          <a:lstStyle/>
          <a:p>
            <a:fld id="{F68C8532-35DB-409E-A833-97770FF9303E}" type="datetime1">
              <a:rPr lang="en-US" smtClean="0"/>
              <a:t>7/6/2021</a:t>
            </a:fld>
            <a:endParaRPr lang="en-US"/>
          </a:p>
        </p:txBody>
      </p:sp>
      <p:sp>
        <p:nvSpPr>
          <p:cNvPr id="4" name="Footer Placeholder 3"/>
          <p:cNvSpPr>
            <a:spLocks noGrp="1"/>
          </p:cNvSpPr>
          <p:nvPr>
            <p:ph type="ftr" sz="quarter" idx="11"/>
          </p:nvPr>
        </p:nvSpPr>
        <p:spPr>
          <a:xfrm>
            <a:off x="838200" y="6249193"/>
            <a:ext cx="4114800" cy="365125"/>
          </a:xfrm>
          <a:prstGeom prst="rect">
            <a:avLst/>
          </a:prstGeom>
        </p:spPr>
        <p:txBody>
          <a:bodyPr/>
          <a:lstStyle>
            <a:lvl1pPr>
              <a:defRPr>
                <a:solidFill>
                  <a:schemeClr val="bg2">
                    <a:lumMod val="75000"/>
                  </a:schemeClr>
                </a:solidFill>
              </a:defRPr>
            </a:lvl1pPr>
          </a:lstStyle>
          <a:p>
            <a:endParaRPr lang="en-US"/>
          </a:p>
        </p:txBody>
      </p:sp>
      <p:sp>
        <p:nvSpPr>
          <p:cNvPr id="10" name="矩形 9"/>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1782037052"/>
      </p:ext>
    </p:extLst>
  </p:cSld>
  <p:clrMapOvr>
    <a:masterClrMapping/>
  </p:clrMapOvr>
  <mc:AlternateContent>
    <mc:Choice Requires="p14">
      <p:transition spd="med" p14:dur="700">
        <p:fade/>
      </p:transition>
    </mc:Choice>
    <mc:Fallback>
      <p:transition spd="med">
        <p:fade/>
      </p:transition>
    </mc:Fallback>
  </mc:AlternateContent>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9_Title Only">
    <p:spTree>
      <p:nvGrpSpPr>
        <p:cNvPr id="1" name=""/>
        <p:cNvGrpSpPr/>
        <p:nvPr/>
      </p:nvGrpSpPr>
      <p:grpSpPr>
        <a:xfrm>
          <a:off x="0" y="0"/>
          <a:ext cx="0" cy="0"/>
        </a:xfrm>
      </p:grpSpPr>
      <p:sp>
        <p:nvSpPr>
          <p:cNvPr id="12" name="Picture Placeholder 6"/>
          <p:cNvSpPr>
            <a:spLocks noGrp="1"/>
          </p:cNvSpPr>
          <p:nvPr>
            <p:ph type="pic" sz="quarter" idx="15"/>
          </p:nvPr>
        </p:nvSpPr>
        <p:spPr>
          <a:xfrm>
            <a:off x="615296" y="1693333"/>
            <a:ext cx="3582186" cy="3582186"/>
          </a:xfrm>
          <a:prstGeom prst="rect">
            <a:avLst/>
          </a:prstGeom>
        </p:spPr>
        <p:txBody>
          <a:bodyPr/>
          <a:lstStyle/>
          <a:p>
            <a:endParaRPr lang="en-US"/>
          </a:p>
        </p:txBody>
      </p:sp>
      <p:sp>
        <p:nvSpPr>
          <p:cNvPr id="11" name="Picture Placeholder 6"/>
          <p:cNvSpPr>
            <a:spLocks noGrp="1"/>
          </p:cNvSpPr>
          <p:nvPr>
            <p:ph type="pic" sz="quarter" idx="16"/>
          </p:nvPr>
        </p:nvSpPr>
        <p:spPr>
          <a:xfrm>
            <a:off x="4305867" y="1693333"/>
            <a:ext cx="3582186" cy="3582186"/>
          </a:xfrm>
          <a:prstGeom prst="rect">
            <a:avLst/>
          </a:prstGeom>
        </p:spPr>
        <p:txBody>
          <a:bodyPr/>
          <a:lstStyle/>
          <a:p>
            <a:endParaRPr lang="en-US"/>
          </a:p>
        </p:txBody>
      </p:sp>
      <p:sp>
        <p:nvSpPr>
          <p:cNvPr id="14" name="Picture Placeholder 6"/>
          <p:cNvSpPr>
            <a:spLocks noGrp="1"/>
          </p:cNvSpPr>
          <p:nvPr>
            <p:ph type="pic" sz="quarter" idx="18"/>
          </p:nvPr>
        </p:nvSpPr>
        <p:spPr>
          <a:xfrm>
            <a:off x="8004033" y="1693333"/>
            <a:ext cx="3574591" cy="3582186"/>
          </a:xfrm>
          <a:prstGeom prst="rect">
            <a:avLst/>
          </a:prstGeom>
        </p:spPr>
        <p:txBody>
          <a:bodyPr/>
          <a:lstStyle/>
          <a:p>
            <a:endParaRPr lang="en-US"/>
          </a:p>
        </p:txBody>
      </p:sp>
      <p:sp>
        <p:nvSpPr>
          <p:cNvPr id="2" name="Title 1"/>
          <p:cNvSpPr>
            <a:spLocks noGrp="1"/>
          </p:cNvSpPr>
          <p:nvPr>
            <p:ph type="title" hasCustomPrompt="1"/>
          </p:nvPr>
        </p:nvSpPr>
        <p:spPr>
          <a:xfrm>
            <a:off x="838200" y="438582"/>
            <a:ext cx="10515600" cy="715529"/>
          </a:xfrm>
          <a:prstGeom prst="rect">
            <a:avLst/>
          </a:prstGeom>
        </p:spPr>
        <p:txBody>
          <a:bodyPr/>
          <a:lstStyle>
            <a:lvl1pPr>
              <a:defRPr sz="4000" b="0"/>
            </a:lvl1pPr>
          </a:lstStyle>
          <a:p>
            <a:r>
              <a:rPr lang="en-US"/>
              <a:t>CLICK TO EDIT MASTER TITLE STYLE</a:t>
            </a:r>
          </a:p>
        </p:txBody>
      </p:sp>
      <p:sp>
        <p:nvSpPr>
          <p:cNvPr id="3" name="Date Placeholder 2"/>
          <p:cNvSpPr>
            <a:spLocks noGrp="1"/>
          </p:cNvSpPr>
          <p:nvPr>
            <p:ph type="dt" sz="half" idx="10"/>
          </p:nvPr>
        </p:nvSpPr>
        <p:spPr>
          <a:xfrm>
            <a:off x="5410200" y="6249193"/>
            <a:ext cx="2743200" cy="365125"/>
          </a:xfrm>
          <a:prstGeom prst="rect">
            <a:avLst/>
          </a:prstGeom>
        </p:spPr>
        <p:txBody>
          <a:bodyPr/>
          <a:lstStyle/>
          <a:p>
            <a:fld id="{F68C8532-35DB-409E-A833-97770FF9303E}" type="datetime1">
              <a:rPr lang="en-US" smtClean="0"/>
              <a:t>7/6/2021</a:t>
            </a:fld>
            <a:endParaRPr lang="en-US"/>
          </a:p>
        </p:txBody>
      </p:sp>
      <p:sp>
        <p:nvSpPr>
          <p:cNvPr id="4" name="Footer Placeholder 3"/>
          <p:cNvSpPr>
            <a:spLocks noGrp="1"/>
          </p:cNvSpPr>
          <p:nvPr>
            <p:ph type="ftr" sz="quarter" idx="11"/>
          </p:nvPr>
        </p:nvSpPr>
        <p:spPr>
          <a:xfrm>
            <a:off x="838200" y="6249193"/>
            <a:ext cx="4114800" cy="365125"/>
          </a:xfrm>
          <a:prstGeom prst="rect">
            <a:avLst/>
          </a:prstGeom>
        </p:spPr>
        <p:txBody>
          <a:bodyPr/>
          <a:lstStyle>
            <a:lvl1pPr>
              <a:defRPr>
                <a:solidFill>
                  <a:schemeClr val="bg2">
                    <a:lumMod val="75000"/>
                  </a:schemeClr>
                </a:solidFill>
              </a:defRPr>
            </a:lvl1pPr>
          </a:lstStyle>
          <a:p>
            <a:endParaRPr lang="en-US"/>
          </a:p>
        </p:txBody>
      </p:sp>
      <p:sp>
        <p:nvSpPr>
          <p:cNvPr id="8" name="矩形 7"/>
          <p:cNvSpPr/>
          <p:nvPr userDrawn="1"/>
        </p:nvSpPr>
        <p:spPr>
          <a:xfrm>
            <a:off x="1093991" y="1104518"/>
            <a:ext cx="210350" cy="196270"/>
          </a:xfrm>
          <a:prstGeom prst="rect">
            <a:avLst/>
          </a:prstGeom>
          <a:noFill/>
          <a:ln w="19050">
            <a:solidFill>
              <a:schemeClr val="bg1">
                <a:lumMod val="6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519867" y="-37900"/>
            <a:ext cx="675887" cy="1213398"/>
          </a:xfrm>
          <a:prstGeom prst="rect">
            <a:avLst/>
          </a:prstGeom>
          <a:solidFill>
            <a:srgbClr val="A72527"/>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val="4012408768"/>
      </p:ext>
    </p:extLst>
  </p:cSld>
  <p:clrMapOvr>
    <a:masterClrMapping/>
  </p:clrMapOvr>
  <mc:AlternateContent>
    <mc:Choice Requires="p14">
      <p:transition spd="med" p14:dur="700">
        <p:fade/>
      </p:transition>
    </mc:Choice>
    <mc:Fallback>
      <p:transition spd="med">
        <p:fade/>
      </p:transition>
    </mc:Fallback>
  </mc:AlternateContent>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1_Title Only">
    <p:spTree>
      <p:nvGrpSpPr>
        <p:cNvPr id="1" name=""/>
        <p:cNvGrpSpPr/>
        <p:nvPr/>
      </p:nvGrpSpPr>
      <p:grpSpPr>
        <a:xfrm>
          <a:off x="0" y="0"/>
          <a:ext cx="0" cy="0"/>
        </a:xfrm>
      </p:grpSpPr>
      <p:sp>
        <p:nvSpPr>
          <p:cNvPr id="12" name="Picture Placeholder 6"/>
          <p:cNvSpPr>
            <a:spLocks noGrp="1"/>
          </p:cNvSpPr>
          <p:nvPr>
            <p:ph type="pic" sz="quarter" idx="15"/>
          </p:nvPr>
        </p:nvSpPr>
        <p:spPr>
          <a:xfrm>
            <a:off x="114299" y="114300"/>
            <a:ext cx="3317058" cy="3234572"/>
          </a:xfrm>
          <a:prstGeom prst="rect">
            <a:avLst/>
          </a:prstGeom>
        </p:spPr>
        <p:txBody>
          <a:bodyPr/>
          <a:lstStyle/>
          <a:p>
            <a:endParaRPr lang="en-US"/>
          </a:p>
        </p:txBody>
      </p:sp>
      <p:sp>
        <p:nvSpPr>
          <p:cNvPr id="13" name="Picture Placeholder 6"/>
          <p:cNvSpPr>
            <a:spLocks noGrp="1"/>
          </p:cNvSpPr>
          <p:nvPr>
            <p:ph type="pic" sz="quarter" idx="16"/>
          </p:nvPr>
        </p:nvSpPr>
        <p:spPr>
          <a:xfrm>
            <a:off x="114300" y="3484851"/>
            <a:ext cx="3317057" cy="3227198"/>
          </a:xfrm>
          <a:prstGeom prst="rect">
            <a:avLst/>
          </a:prstGeom>
        </p:spPr>
        <p:txBody>
          <a:bodyPr/>
          <a:lstStyle/>
          <a:p>
            <a:endParaRPr lang="en-US"/>
          </a:p>
        </p:txBody>
      </p:sp>
      <p:sp>
        <p:nvSpPr>
          <p:cNvPr id="14" name="Picture Placeholder 6"/>
          <p:cNvSpPr>
            <a:spLocks noGrp="1"/>
          </p:cNvSpPr>
          <p:nvPr>
            <p:ph type="pic" sz="quarter" idx="17"/>
          </p:nvPr>
        </p:nvSpPr>
        <p:spPr>
          <a:xfrm>
            <a:off x="3556654" y="114300"/>
            <a:ext cx="3317058" cy="3234572"/>
          </a:xfrm>
          <a:prstGeom prst="rect">
            <a:avLst/>
          </a:prstGeom>
        </p:spPr>
        <p:txBody>
          <a:bodyPr/>
          <a:lstStyle/>
          <a:p>
            <a:endParaRPr lang="en-US"/>
          </a:p>
        </p:txBody>
      </p:sp>
      <p:sp>
        <p:nvSpPr>
          <p:cNvPr id="15" name="Picture Placeholder 6"/>
          <p:cNvSpPr>
            <a:spLocks noGrp="1"/>
          </p:cNvSpPr>
          <p:nvPr>
            <p:ph type="pic" sz="quarter" idx="18"/>
          </p:nvPr>
        </p:nvSpPr>
        <p:spPr>
          <a:xfrm>
            <a:off x="3556654" y="3477477"/>
            <a:ext cx="3317058" cy="3234572"/>
          </a:xfrm>
          <a:prstGeom prst="rect">
            <a:avLst/>
          </a:prstGeom>
        </p:spPr>
        <p:txBody>
          <a:bodyPr/>
          <a:lstStyle/>
          <a:p>
            <a:endParaRPr lang="en-US"/>
          </a:p>
        </p:txBody>
      </p:sp>
      <p:sp>
        <p:nvSpPr>
          <p:cNvPr id="2" name="Title 1"/>
          <p:cNvSpPr>
            <a:spLocks noGrp="1"/>
          </p:cNvSpPr>
          <p:nvPr>
            <p:ph type="title" hasCustomPrompt="1"/>
          </p:nvPr>
        </p:nvSpPr>
        <p:spPr>
          <a:xfrm>
            <a:off x="838200" y="438582"/>
            <a:ext cx="10515600" cy="715529"/>
          </a:xfrm>
          <a:prstGeom prst="rect">
            <a:avLst/>
          </a:prstGeom>
        </p:spPr>
        <p:txBody>
          <a:bodyPr/>
          <a:lstStyle>
            <a:lvl1pPr>
              <a:defRPr sz="4000" b="0"/>
            </a:lvl1pPr>
          </a:lstStyle>
          <a:p>
            <a:r>
              <a:rPr lang="en-US"/>
              <a:t>CLICK TO EDIT MASTER TITLE STYLE</a:t>
            </a:r>
          </a:p>
        </p:txBody>
      </p:sp>
      <p:sp>
        <p:nvSpPr>
          <p:cNvPr id="3" name="Date Placeholder 2"/>
          <p:cNvSpPr>
            <a:spLocks noGrp="1"/>
          </p:cNvSpPr>
          <p:nvPr>
            <p:ph type="dt" sz="half" idx="10"/>
          </p:nvPr>
        </p:nvSpPr>
        <p:spPr>
          <a:xfrm>
            <a:off x="5410200" y="6249193"/>
            <a:ext cx="2743200" cy="365125"/>
          </a:xfrm>
          <a:prstGeom prst="rect">
            <a:avLst/>
          </a:prstGeom>
        </p:spPr>
        <p:txBody>
          <a:bodyPr/>
          <a:lstStyle/>
          <a:p>
            <a:fld id="{F68C8532-35DB-409E-A833-97770FF9303E}" type="datetime1">
              <a:rPr lang="en-US" smtClean="0"/>
              <a:t>7/6/2021</a:t>
            </a:fld>
            <a:endParaRPr lang="en-US"/>
          </a:p>
        </p:txBody>
      </p:sp>
      <p:sp>
        <p:nvSpPr>
          <p:cNvPr id="4" name="Footer Placeholder 3"/>
          <p:cNvSpPr>
            <a:spLocks noGrp="1"/>
          </p:cNvSpPr>
          <p:nvPr>
            <p:ph type="ftr" sz="quarter" idx="11"/>
          </p:nvPr>
        </p:nvSpPr>
        <p:spPr>
          <a:xfrm>
            <a:off x="838200" y="6249193"/>
            <a:ext cx="4114800" cy="365125"/>
          </a:xfrm>
          <a:prstGeom prst="rect">
            <a:avLst/>
          </a:prstGeom>
        </p:spPr>
        <p:txBody>
          <a:bodyPr/>
          <a:lstStyle>
            <a:lvl1pPr>
              <a:defRPr>
                <a:solidFill>
                  <a:schemeClr val="bg2">
                    <a:lumMod val="75000"/>
                  </a:schemeClr>
                </a:solidFill>
              </a:defRPr>
            </a:lvl1pPr>
          </a:lstStyle>
          <a:p>
            <a:endParaRPr lang="en-US"/>
          </a:p>
        </p:txBody>
      </p:sp>
    </p:spTree>
    <p:extLst>
      <p:ext uri="{BB962C8B-B14F-4D97-AF65-F5344CB8AC3E}">
        <p14:creationId val="3983585568"/>
      </p:ext>
    </p:extLst>
  </p:cSld>
  <p:clrMapOvr>
    <a:masterClrMapping/>
  </p:clrMapOvr>
  <mc:AlternateContent>
    <mc:Choice Requires="p14">
      <p:transition spd="med" p14:dur="700">
        <p:fade/>
      </p:transition>
    </mc:Choice>
    <mc:Fallback>
      <p:transition spd="med">
        <p:fade/>
      </p:transition>
    </mc:Fallback>
  </mc:AlternateContent>
  <p:timing/>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6.xml" Type="http://schemas.openxmlformats.org/officeDocument/2006/relationships/slideLayout"/><Relationship Id="rId10" Target="../slideLayouts/slideLayout25.xml" Type="http://schemas.openxmlformats.org/officeDocument/2006/relationships/slideLayout"/><Relationship Id="rId11" Target="../slideLayouts/slideLayout26.xml" Type="http://schemas.openxmlformats.org/officeDocument/2006/relationships/slideLayout"/><Relationship Id="rId12" Target="../theme/theme2.xml" Type="http://schemas.openxmlformats.org/officeDocument/2006/relationships/theme"/><Relationship Id="rId2" Target="../slideLayouts/slideLayout17.xml" Type="http://schemas.openxmlformats.org/officeDocument/2006/relationships/slideLayout"/><Relationship Id="rId3" Target="../slideLayouts/slideLayout18.xml" Type="http://schemas.openxmlformats.org/officeDocument/2006/relationships/slideLayout"/><Relationship Id="rId4" Target="../slideLayouts/slideLayout19.xml" Type="http://schemas.openxmlformats.org/officeDocument/2006/relationships/slideLayout"/><Relationship Id="rId5" Target="../slideLayouts/slideLayout20.xml" Type="http://schemas.openxmlformats.org/officeDocument/2006/relationships/slideLayout"/><Relationship Id="rId6" Target="../slideLayouts/slideLayout21.xml" Type="http://schemas.openxmlformats.org/officeDocument/2006/relationships/slideLayout"/><Relationship Id="rId7" Target="../slideLayouts/slideLayout22.xml" Type="http://schemas.openxmlformats.org/officeDocument/2006/relationships/slideLayout"/><Relationship Id="rId8" Target="../slideLayouts/slideLayout23.xml" Type="http://schemas.openxmlformats.org/officeDocument/2006/relationships/slideLayout"/><Relationship Id="rId9" Target="../slideLayouts/slideLayout24.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p:ext>
  </p:extLst>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5758D-A3C3-4E88-8AC0-22500507BD7E}" type="datetimeFigureOut">
              <a:rPr lang="zh-CN" altLang="en-US" smtClean="0">
                <a:solidFill>
                  <a:prstClr val="black">
                    <a:tint val="75000"/>
                  </a:prstClr>
                </a:solidFill>
              </a:rPr>
              <a:t>2021/7/6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417530538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10.xml" Type="http://schemas.openxmlformats.org/officeDocument/2006/relationships/notesSlide"/><Relationship Id="rId3"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11.xml" Type="http://schemas.openxmlformats.org/officeDocument/2006/relationships/notesSlid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2.xml" Type="http://schemas.openxmlformats.org/officeDocument/2006/relationships/notesSlide"/><Relationship Id="rId3" Target="../media/image21.png" Type="http://schemas.openxmlformats.org/officeDocument/2006/relationships/image"/><Relationship Id="rId4" Target="../media/image22.jpeg" Type="http://schemas.openxmlformats.org/officeDocument/2006/relationships/image"/><Relationship Id="rId5" Target="../media/image2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24.jpeg" Type="http://schemas.openxmlformats.org/officeDocument/2006/relationships/image"/><Relationship Id="rId4" Target="../media/image2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2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27.jpeg" Type="http://schemas.openxmlformats.org/officeDocument/2006/relationships/image"/><Relationship Id="rId4" Target="../media/image28.jpeg" Type="http://schemas.openxmlformats.org/officeDocument/2006/relationships/image"/><Relationship Id="rId5" Target="../media/image2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16.xml" Type="http://schemas.openxmlformats.org/officeDocument/2006/relationships/notesSlide"/><Relationship Id="rId3" Target="../media/image24.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11.xml" Type="http://schemas.openxmlformats.org/officeDocument/2006/relationships/slideLayout"/><Relationship Id="rId2" Target="../notesSlides/notesSlide17.xml" Type="http://schemas.openxmlformats.org/officeDocument/2006/relationships/notesSlide"/><Relationship Id="rId3" Target="../media/image3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1.jpeg" Type="http://schemas.openxmlformats.org/officeDocument/2006/relationships/image"/><Relationship Id="rId4" Target="../media/image32.jpe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 Id="rId7" Target="../media/image35.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19.xml" Type="http://schemas.openxmlformats.org/officeDocument/2006/relationships/notesSlide"/></Relationships>
</file>

<file path=ppt/slides/_rels/slide2.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8.xml" Type="http://schemas.openxmlformats.org/officeDocument/2006/relationships/slideLayout"/><Relationship Id="rId2" Target="../notesSlides/notesSlide20.xml" Type="http://schemas.openxmlformats.org/officeDocument/2006/relationships/notesSlide"/><Relationship Id="rId3" Target="../media/image36.jpe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21.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9.xml" Type="http://schemas.openxmlformats.org/officeDocument/2006/relationships/slideLayout"/><Relationship Id="rId2" Target="../notesSlides/notesSlide22.xml" Type="http://schemas.openxmlformats.org/officeDocument/2006/relationships/notesSlide"/><Relationship Id="rId3" Target="../media/image39.jpeg" Type="http://schemas.openxmlformats.org/officeDocument/2006/relationships/image"/><Relationship Id="rId4" Target="../media/image40.jpeg" Type="http://schemas.openxmlformats.org/officeDocument/2006/relationships/image"/><Relationship Id="rId5" Target="../media/image41.jpeg" Type="http://schemas.openxmlformats.org/officeDocument/2006/relationships/image"/><Relationship Id="rId6" Target="../media/image42.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23.xml" Type="http://schemas.openxmlformats.org/officeDocument/2006/relationships/notesSlide"/><Relationship Id="rId3" Target="../media/image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4.xml" Type="http://schemas.openxmlformats.org/officeDocument/2006/relationships/notesSlide"/><Relationship Id="rId3" Target="../media/image43.jpeg" Type="http://schemas.openxmlformats.org/officeDocument/2006/relationships/image"/><Relationship Id="rId4" Target="../media/image44.jpeg" Type="http://schemas.openxmlformats.org/officeDocument/2006/relationships/image"/><Relationship Id="rId5" Target="../media/image45.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5.xml" Type="http://schemas.openxmlformats.org/officeDocument/2006/relationships/notesSlide"/><Relationship Id="rId3" Target="../media/image46.jpeg" Type="http://schemas.openxmlformats.org/officeDocument/2006/relationships/image"/><Relationship Id="rId4" Target="../charts/chart1.xml" Type="http://schemas.openxmlformats.org/officeDocument/2006/relationships/chart"/></Relationships>
</file>

<file path=ppt/slides/_rels/slide2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6.xml" Type="http://schemas.openxmlformats.org/officeDocument/2006/relationships/notesSlide"/><Relationship Id="rId3" Target="../media/image47.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7.xml" Type="http://schemas.openxmlformats.org/officeDocument/2006/relationships/notesSlide"/><Relationship Id="rId3" Target="../media/image48.jpeg" Type="http://schemas.openxmlformats.org/officeDocument/2006/relationships/image"/><Relationship Id="rId4" Target="../media/image49.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28.xml" Type="http://schemas.openxmlformats.org/officeDocument/2006/relationships/notesSlide"/><Relationship Id="rId3" Target="../media/image50.png" Type="http://schemas.openxmlformats.org/officeDocument/2006/relationships/image"/><Relationship Id="rId4" Target="../media/image5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5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3.xml" Type="http://schemas.openxmlformats.org/officeDocument/2006/relationships/notesSlide"/><Relationship Id="rId3" Target="../media/image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 Id="rId3" Target="../media/image53.jpeg" Type="http://schemas.openxmlformats.org/officeDocument/2006/relationships/image"/><Relationship Id="rId4" Target="../media/image54.jpeg" Type="http://schemas.openxmlformats.org/officeDocument/2006/relationships/image"/><Relationship Id="rId5" Target="../media/image55.jpeg" Type="http://schemas.openxmlformats.org/officeDocument/2006/relationships/image"/><Relationship Id="rId6" Target="../media/image56.jpeg" Type="http://schemas.openxmlformats.org/officeDocument/2006/relationships/image"/><Relationship Id="rId7" Target="../media/image57.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1.xml" Type="http://schemas.openxmlformats.org/officeDocument/2006/relationships/notesSlide"/><Relationship Id="rId3" Target="../media/image26.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2.xml" Type="http://schemas.openxmlformats.org/officeDocument/2006/relationships/notesSlide"/><Relationship Id="rId3" Target="../media/image52.jpeg" Type="http://schemas.openxmlformats.org/officeDocument/2006/relationships/image"/><Relationship Id="rId4" Target="../media/image58.jpeg" Type="http://schemas.openxmlformats.org/officeDocument/2006/relationships/image"/><Relationship Id="rId5" Target="../media/image59.jpeg" Type="http://schemas.openxmlformats.org/officeDocument/2006/relationships/image"/><Relationship Id="rId6" Target="../media/image60.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3.xml" Type="http://schemas.openxmlformats.org/officeDocument/2006/relationships/notesSlide"/><Relationship Id="rId3" Target="../media/image61.jpeg" Type="http://schemas.openxmlformats.org/officeDocument/2006/relationships/image"/><Relationship Id="rId4" Target="../media/image27.jpeg" Type="http://schemas.openxmlformats.org/officeDocument/2006/relationships/image"/><Relationship Id="rId5" Target="../media/image28.jpeg" Type="http://schemas.openxmlformats.org/officeDocument/2006/relationships/image"/><Relationship Id="rId6" Target="../media/image24.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34.xml" Type="http://schemas.openxmlformats.org/officeDocument/2006/relationships/notesSlide"/><Relationship Id="rId3" Target="../media/image4.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35.xml" Type="http://schemas.openxmlformats.org/officeDocument/2006/relationships/notesSlide"/><Relationship Id="rId3" Target="../media/image62.png" Type="http://schemas.openxmlformats.org/officeDocument/2006/relationships/image"/><Relationship Id="rId4" Target="../media/image63.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6.xml" Type="http://schemas.openxmlformats.org/officeDocument/2006/relationships/notesSlide"/><Relationship Id="rId3" Target="../media/image64.jpeg" Type="http://schemas.openxmlformats.org/officeDocument/2006/relationships/image"/><Relationship Id="rId4" Target="../media/image54.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7.xml" Type="http://schemas.openxmlformats.org/officeDocument/2006/relationships/notesSlide"/></Relationships>
</file>

<file path=ppt/slides/_rels/slide38.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38.xml" Type="http://schemas.openxmlformats.org/officeDocument/2006/relationships/notesSlide"/></Relationships>
</file>

<file path=ppt/slides/_rels/slide3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9.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4.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0.xml" Type="http://schemas.openxmlformats.org/officeDocument/2006/relationships/notesSlide"/><Relationship Id="rId3" Target="../media/image65.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1.xml" Type="http://schemas.openxmlformats.org/officeDocument/2006/relationships/notesSlide"/><Relationship Id="rId3" Target="../media/image66.jpeg" Type="http://schemas.openxmlformats.org/officeDocument/2006/relationships/image"/><Relationship Id="rId4" Target="../media/image67.jpeg" Type="http://schemas.openxmlformats.org/officeDocument/2006/relationships/image"/><Relationship Id="rId5" Target="../media/image68.jpeg" Type="http://schemas.openxmlformats.org/officeDocument/2006/relationships/image"/><Relationship Id="rId6" Target="../media/image69.jpeg" Type="http://schemas.openxmlformats.org/officeDocument/2006/relationships/image"/><Relationship Id="rId7" Target="../media/image70.jpeg" Type="http://schemas.openxmlformats.org/officeDocument/2006/relationships/image"/><Relationship Id="rId8" Target="../media/image71.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2.xml" Type="http://schemas.openxmlformats.org/officeDocument/2006/relationships/notesSlide"/><Relationship Id="rId3" Target="../media/image72.jpeg" Type="http://schemas.openxmlformats.org/officeDocument/2006/relationships/image"/><Relationship Id="rId4" Target="../media/image73.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3.xml" Type="http://schemas.openxmlformats.org/officeDocument/2006/relationships/notesSlide"/><Relationship Id="rId3" Target="../media/image74.jpeg" Type="http://schemas.openxmlformats.org/officeDocument/2006/relationships/image"/><Relationship Id="rId4" Target="../media/image75.jpeg" Type="http://schemas.openxmlformats.org/officeDocument/2006/relationships/image"/><Relationship Id="rId5" Target="../media/image76.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44.xml" Type="http://schemas.openxmlformats.org/officeDocument/2006/relationships/notesSlide"/><Relationship Id="rId3" Target="../media/image77.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5.xml" Type="http://schemas.openxmlformats.org/officeDocument/2006/relationships/notesSlide"/><Relationship Id="rId3" Target="../media/image27.jpeg" Type="http://schemas.openxmlformats.org/officeDocument/2006/relationships/image"/><Relationship Id="rId4" Target="../media/image29.jpeg" Type="http://schemas.openxmlformats.org/officeDocument/2006/relationships/image"/><Relationship Id="rId5" Target="../media/image28.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46.xml" Type="http://schemas.openxmlformats.org/officeDocument/2006/relationships/notesSlide"/><Relationship Id="rId3" Target="../media/image59.jpeg" Type="http://schemas.openxmlformats.org/officeDocument/2006/relationships/image"/><Relationship Id="rId4" Target="../media/image58.jpeg" Type="http://schemas.openxmlformats.org/officeDocument/2006/relationships/image"/><Relationship Id="rId5" Target="../media/image78.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47.xml" Type="http://schemas.openxmlformats.org/officeDocument/2006/relationships/notesSlide"/></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8.xml" Type="http://schemas.openxmlformats.org/officeDocument/2006/relationships/notesSlide"/></Relationships>
</file>

<file path=ppt/slides/_rels/slide49.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9.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5.xml" Type="http://schemas.openxmlformats.org/officeDocument/2006/relationships/notesSlide"/><Relationship Id="rId3" Target="../media/image7.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50.xml" Type="http://schemas.openxmlformats.org/officeDocument/2006/relationships/notesSlide"/><Relationship Id="rId3" Target="../charts/chart2.xml" Type="http://schemas.openxmlformats.org/officeDocument/2006/relationships/chart"/></Relationships>
</file>

<file path=ppt/slides/_rels/slide5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51.xml" Type="http://schemas.openxmlformats.org/officeDocument/2006/relationships/notesSlide"/><Relationship Id="rId3" Target="../charts/chart3.xml" Type="http://schemas.openxmlformats.org/officeDocument/2006/relationships/chart"/></Relationships>
</file>

<file path=ppt/slides/_rels/slide52.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2.xml" Type="http://schemas.openxmlformats.org/officeDocument/2006/relationships/notesSlide"/></Relationships>
</file>

<file path=ppt/slides/_rels/slide5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3.xml" Type="http://schemas.openxmlformats.org/officeDocument/2006/relationships/notesSlide"/><Relationship Id="rId3" Target="../media/image79.jpe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14.xml" Type="http://schemas.openxmlformats.org/officeDocument/2006/relationships/slideLayout"/><Relationship Id="rId10" Target="../media/image87.png" Type="http://schemas.openxmlformats.org/officeDocument/2006/relationships/image"/><Relationship Id="rId11" Target="../media/image88.png" Type="http://schemas.openxmlformats.org/officeDocument/2006/relationships/image"/><Relationship Id="rId2" Target="../notesSlides/notesSlide54.xml" Type="http://schemas.openxmlformats.org/officeDocument/2006/relationships/notesSlide"/><Relationship Id="rId3" Target="../media/image80.jpeg" Type="http://schemas.openxmlformats.org/officeDocument/2006/relationships/image"/><Relationship Id="rId4" Target="../media/image81.png" Type="http://schemas.openxmlformats.org/officeDocument/2006/relationships/image"/><Relationship Id="rId5" Target="../media/image82.png" Type="http://schemas.openxmlformats.org/officeDocument/2006/relationships/image"/><Relationship Id="rId6" Target="../media/image83.png" Type="http://schemas.openxmlformats.org/officeDocument/2006/relationships/image"/><Relationship Id="rId7" Target="../media/image84.png" Type="http://schemas.openxmlformats.org/officeDocument/2006/relationships/image"/><Relationship Id="rId8" Target="../media/image85.png" Type="http://schemas.openxmlformats.org/officeDocument/2006/relationships/image"/><Relationship Id="rId9" Target="../media/image86.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5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6.xml" Type="http://schemas.openxmlformats.org/officeDocument/2006/relationships/notesSlide"/><Relationship Id="rId3" Target="../media/image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7.xml" Type="http://schemas.openxmlformats.org/officeDocument/2006/relationships/notesSlide"/><Relationship Id="rId3" Target="../media/image9.jpeg" Type="http://schemas.openxmlformats.org/officeDocument/2006/relationships/image"/><Relationship Id="rId4" Target="../media/image10.png" Type="http://schemas.openxmlformats.org/officeDocument/2006/relationships/image"/><Relationship Id="rId5" Target="../media/image1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8.xml" Type="http://schemas.openxmlformats.org/officeDocument/2006/relationships/notesSlide"/><Relationship Id="rId3" Target="../media/image1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1.xml" Type="http://schemas.openxmlformats.org/officeDocument/2006/relationships/slideLayout"/><Relationship Id="rId10" Target="../media/image15.jpeg" Type="http://schemas.openxmlformats.org/officeDocument/2006/relationships/image"/><Relationship Id="rId11" Target="../tags/tag6.xml" Type="http://schemas.openxmlformats.org/officeDocument/2006/relationships/tags"/><Relationship Id="rId12" Target="../tags/tag7.xml" Type="http://schemas.openxmlformats.org/officeDocument/2006/relationships/tags"/><Relationship Id="rId13" Target="../media/image16.jpeg" Type="http://schemas.openxmlformats.org/officeDocument/2006/relationships/image"/><Relationship Id="rId14" Target="../tags/tag8.xml" Type="http://schemas.openxmlformats.org/officeDocument/2006/relationships/tags"/><Relationship Id="rId15" Target="../tags/tag9.xml" Type="http://schemas.openxmlformats.org/officeDocument/2006/relationships/tags"/><Relationship Id="rId16" Target="../media/image17.png" Type="http://schemas.openxmlformats.org/officeDocument/2006/relationships/image"/><Relationship Id="rId2" Target="../notesSlides/notesSlide9.xml" Type="http://schemas.openxmlformats.org/officeDocument/2006/relationships/notesSlide"/><Relationship Id="rId3" Target="../media/image13.png" Type="http://schemas.openxmlformats.org/officeDocument/2006/relationships/image"/><Relationship Id="rId4" Target="../tags/tag1.xml" Type="http://schemas.openxmlformats.org/officeDocument/2006/relationships/tags"/><Relationship Id="rId5" Target="../tags/tag2.xml" Type="http://schemas.openxmlformats.org/officeDocument/2006/relationships/tags"/><Relationship Id="rId6" Target="../tags/tag3.xml" Type="http://schemas.openxmlformats.org/officeDocument/2006/relationships/tags"/><Relationship Id="rId7" Target="../media/image14.jpeg" Type="http://schemas.openxmlformats.org/officeDocument/2006/relationships/image"/><Relationship Id="rId8" Target="../tags/tag4.xml" Type="http://schemas.openxmlformats.org/officeDocument/2006/relationships/tags"/><Relationship Id="rId9" Target="../tags/tag5.xml" Type="http://schemas.openxmlformats.org/officeDocument/2006/relationships/tags"/></Relationships>
</file>

<file path=ppt/slides/slide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9" name="矩形 8"/>
          <p:cNvSpPr/>
          <p:nvPr/>
        </p:nvSpPr>
        <p:spPr>
          <a:xfrm>
            <a:off x="6096000" y="0"/>
            <a:ext cx="1863969" cy="6858000"/>
          </a:xfrm>
          <a:prstGeom prst="rect">
            <a:avLst/>
          </a:prstGeom>
          <a:solidFill>
            <a:srgbClr val="A72527"/>
          </a:solid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矩形 4"/>
          <p:cNvSpPr/>
          <p:nvPr/>
        </p:nvSpPr>
        <p:spPr>
          <a:xfrm>
            <a:off x="1125414" y="1688123"/>
            <a:ext cx="5884985" cy="3106615"/>
          </a:xfrm>
          <a:prstGeom prst="rect">
            <a:avLst/>
          </a:prstGeom>
          <a:blipFill dpi="0" rotWithShape="1">
            <a:blip r:embed="rId3">
              <a:extLst>
                <a:ext uri="{BEBA8EAE-BF5A-486C-A8C5-ECC9F3942E4B}">
                  <a14:imgProps>
                    <a14:imgLayer xmlns:d3p1="http://schemas.openxmlformats.org/officeDocument/2006/relationships" d3p1:embed="">
                      <a14:imgEffect>
                        <a14:colorTemperature colorTemp="11200"/>
                      </a14:imgEffect>
                    </a14:imgLayer>
                  </a14:imgProps>
                </a:ext>
                <a:ext uri="{28A0092B-C50C-407E-A947-70E740481C1C}">
                  <a14:useLocalDpi val="0"/>
                </a:ext>
              </a:extLst>
            </a:blip>
            <a:stretch>
              <a:fillRect b="-13144" t="-13144"/>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 name="矩形 5"/>
          <p:cNvSpPr/>
          <p:nvPr/>
        </p:nvSpPr>
        <p:spPr>
          <a:xfrm>
            <a:off x="5118870" y="4466492"/>
            <a:ext cx="2114268" cy="1430216"/>
          </a:xfrm>
          <a:prstGeom prst="rect">
            <a:avLst/>
          </a:prstGeom>
          <a:blipFill dpi="0" rotWithShape="1">
            <a:blip r:embed="rId4">
              <a:extLst>
                <a:ext uri="{28A0092B-C50C-407E-A947-70E740481C1C}">
                  <a14:useLocalDpi val="0"/>
                </a:ext>
              </a:extLst>
            </a:blip>
            <a:stretch>
              <a:fillRect l="-91086" r="-152"/>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 name="矩形 6"/>
          <p:cNvSpPr/>
          <p:nvPr/>
        </p:nvSpPr>
        <p:spPr>
          <a:xfrm>
            <a:off x="3915508" y="4630615"/>
            <a:ext cx="797169" cy="750277"/>
          </a:xfrm>
          <a:prstGeom prst="rect">
            <a:avLst/>
          </a:prstGeom>
          <a:solidFill>
            <a:srgbClr val="A7252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 name="矩形 7"/>
          <p:cNvSpPr/>
          <p:nvPr/>
        </p:nvSpPr>
        <p:spPr>
          <a:xfrm>
            <a:off x="4770967" y="4141502"/>
            <a:ext cx="532098" cy="480647"/>
          </a:xfrm>
          <a:prstGeom prst="rect">
            <a:avLst/>
          </a:prstGeom>
          <a:solidFill>
            <a:srgbClr val="A7252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9" name="文本框 18"/>
          <p:cNvSpPr txBox="1"/>
          <p:nvPr/>
        </p:nvSpPr>
        <p:spPr>
          <a:xfrm>
            <a:off x="8429266" y="2153643"/>
            <a:ext cx="1005840" cy="3089976"/>
          </a:xfrm>
          <a:prstGeom prst="rect">
            <a:avLst/>
          </a:prstGeom>
          <a:noFill/>
        </p:spPr>
        <p:txBody>
          <a:bodyPr rtlCol="0" vert="eaVert" wrap="square">
            <a:spAutoFit/>
          </a:bodyPr>
          <a:lstStyle/>
          <a:p>
            <a:pPr algn="dist"/>
            <a:r>
              <a:rPr altLang="en-US" lang="zh-CN" sz="5400">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企业介绍</a:t>
            </a:r>
          </a:p>
        </p:txBody>
      </p:sp>
      <p:grpSp>
        <p:nvGrpSpPr>
          <p:cNvPr id="27" name="组合 26"/>
          <p:cNvGrpSpPr/>
          <p:nvPr/>
        </p:nvGrpSpPr>
        <p:grpSpPr>
          <a:xfrm>
            <a:off x="7194417" y="896022"/>
            <a:ext cx="547116" cy="2892711"/>
            <a:chOff x="7211625" y="435333"/>
            <a:chExt cx="547116" cy="2892711"/>
          </a:xfrm>
        </p:grpSpPr>
        <p:sp>
          <p:nvSpPr>
            <p:cNvPr id="22" name="文本框 21"/>
            <p:cNvSpPr txBox="1"/>
            <p:nvPr/>
          </p:nvSpPr>
          <p:spPr>
            <a:xfrm>
              <a:off x="7211625" y="435333"/>
              <a:ext cx="547116" cy="822960"/>
            </a:xfrm>
            <a:prstGeom prst="rect">
              <a:avLst/>
            </a:prstGeom>
            <a:noFill/>
          </p:spPr>
          <p:txBody>
            <a:bodyPr rtlCol="0" wrap="square">
              <a:spAutoFit/>
            </a:bodyPr>
            <a:lstStyle/>
            <a:p>
              <a:r>
                <a:rPr altLang="zh-CN" lang="en-US" sz="4800">
                  <a:solidFill>
                    <a:schemeClr val="bg1">
                      <a:alpha val="95000"/>
                    </a:schemeClr>
                  </a:solidFill>
                  <a:effectLst>
                    <a:outerShdw algn="tl" blurRad="25400" dir="2700000" dist="25400">
                      <a:srgbClr val="000000">
                        <a:alpha val="20000"/>
                      </a:srgbClr>
                    </a:outerShdw>
                  </a:effectLst>
                  <a:latin charset="0" panose="04040905080b02020502" pitchFamily="82" typeface="Broadway"/>
                  <a:cs charset="0" panose="020b0604020202020204" pitchFamily="34" typeface="Aparajita"/>
                </a:rPr>
                <a:t>2</a:t>
              </a:r>
            </a:p>
          </p:txBody>
        </p:sp>
        <p:sp>
          <p:nvSpPr>
            <p:cNvPr id="24" name="文本框 23"/>
            <p:cNvSpPr txBox="1"/>
            <p:nvPr/>
          </p:nvSpPr>
          <p:spPr>
            <a:xfrm>
              <a:off x="7211625" y="1125250"/>
              <a:ext cx="547116" cy="822960"/>
            </a:xfrm>
            <a:prstGeom prst="rect">
              <a:avLst/>
            </a:prstGeom>
            <a:noFill/>
          </p:spPr>
          <p:txBody>
            <a:bodyPr rtlCol="0" wrap="square">
              <a:spAutoFit/>
            </a:bodyPr>
            <a:lstStyle/>
            <a:p>
              <a:r>
                <a:rPr altLang="zh-CN" lang="en-US" sz="4800">
                  <a:solidFill>
                    <a:schemeClr val="bg1">
                      <a:alpha val="95000"/>
                    </a:schemeClr>
                  </a:solidFill>
                  <a:effectLst>
                    <a:outerShdw algn="tl" blurRad="25400" dir="2700000" dist="25400">
                      <a:srgbClr val="000000">
                        <a:alpha val="20000"/>
                      </a:srgbClr>
                    </a:outerShdw>
                  </a:effectLst>
                  <a:latin charset="0" panose="04040905080b02020502" pitchFamily="82" typeface="Broadway"/>
                  <a:cs charset="0" panose="020b0604020202020204" pitchFamily="34" typeface="Aparajita"/>
                </a:rPr>
                <a:t>0</a:t>
              </a:r>
            </a:p>
          </p:txBody>
        </p:sp>
        <p:sp>
          <p:nvSpPr>
            <p:cNvPr id="25" name="文本框 24"/>
            <p:cNvSpPr txBox="1"/>
            <p:nvPr/>
          </p:nvSpPr>
          <p:spPr>
            <a:xfrm>
              <a:off x="7211625" y="1815167"/>
              <a:ext cx="547116" cy="822960"/>
            </a:xfrm>
            <a:prstGeom prst="rect">
              <a:avLst/>
            </a:prstGeom>
            <a:noFill/>
          </p:spPr>
          <p:txBody>
            <a:bodyPr rtlCol="0" wrap="square">
              <a:spAutoFit/>
            </a:bodyPr>
            <a:lstStyle/>
            <a:p>
              <a:r>
                <a:rPr altLang="zh-CN" lang="en-US" sz="4800">
                  <a:solidFill>
                    <a:schemeClr val="bg1">
                      <a:alpha val="95000"/>
                    </a:schemeClr>
                  </a:solidFill>
                  <a:effectLst>
                    <a:outerShdw algn="tl" blurRad="25400" dir="2700000" dist="25400">
                      <a:srgbClr val="000000">
                        <a:alpha val="20000"/>
                      </a:srgbClr>
                    </a:outerShdw>
                  </a:effectLst>
                  <a:latin charset="0" panose="04040905080b02020502" pitchFamily="82" typeface="Broadway"/>
                  <a:cs charset="0" panose="020b0604020202020204" pitchFamily="34" typeface="Aparajita"/>
                </a:rPr>
                <a:t>2</a:t>
              </a:r>
            </a:p>
          </p:txBody>
        </p:sp>
        <p:sp>
          <p:nvSpPr>
            <p:cNvPr id="26" name="文本框 25"/>
            <p:cNvSpPr txBox="1"/>
            <p:nvPr/>
          </p:nvSpPr>
          <p:spPr>
            <a:xfrm>
              <a:off x="7211625" y="2505084"/>
              <a:ext cx="547116" cy="822960"/>
            </a:xfrm>
            <a:prstGeom prst="rect">
              <a:avLst/>
            </a:prstGeom>
            <a:noFill/>
          </p:spPr>
          <p:txBody>
            <a:bodyPr rtlCol="0" wrap="square">
              <a:spAutoFit/>
            </a:bodyPr>
            <a:lstStyle/>
            <a:p>
              <a:r>
                <a:rPr altLang="zh-CN" lang="en-US" sz="4800">
                  <a:solidFill>
                    <a:schemeClr val="bg1">
                      <a:alpha val="95000"/>
                    </a:schemeClr>
                  </a:solidFill>
                  <a:effectLst>
                    <a:outerShdw algn="tl" blurRad="25400" dir="2700000" dist="25400">
                      <a:srgbClr val="000000">
                        <a:alpha val="20000"/>
                      </a:srgbClr>
                    </a:outerShdw>
                  </a:effectLst>
                  <a:latin charset="0" panose="04040905080b02020502" pitchFamily="82" typeface="Broadway"/>
                  <a:cs charset="0" panose="020b0604020202020204" pitchFamily="34" typeface="Aparajita"/>
                </a:rPr>
                <a:t>1</a:t>
              </a:r>
            </a:p>
          </p:txBody>
        </p:sp>
      </p:grpSp>
      <p:sp>
        <p:nvSpPr>
          <p:cNvPr id="28" name="文本框 27"/>
          <p:cNvSpPr txBox="1"/>
          <p:nvPr/>
        </p:nvSpPr>
        <p:spPr>
          <a:xfrm rot="5400000">
            <a:off x="8255873" y="5114944"/>
            <a:ext cx="2785070" cy="701040"/>
          </a:xfrm>
          <a:prstGeom prst="rect">
            <a:avLst/>
          </a:prstGeom>
          <a:noFill/>
        </p:spPr>
        <p:txBody>
          <a:bodyPr rtlCol="0" wrap="square">
            <a:spAutoFit/>
          </a:bodyPr>
          <a:lstStyle/>
          <a:p>
            <a:r>
              <a:rPr altLang="zh-CN" lang="en-US" sz="1000">
                <a:solidFill>
                  <a:schemeClr val="tx1">
                    <a:lumMod val="50000"/>
                    <a:lumOff val="50000"/>
                  </a:schemeClr>
                </a:solidFill>
                <a:latin charset="0" panose="020b0604020202020204" pitchFamily="34" typeface="Aparajita"/>
                <a:ea charset="-122" panose="02010601030101010101" pitchFamily="2" typeface="方正黑体简体"/>
                <a:cs charset="0" panose="020b0604020202020204" pitchFamily="34" typeface="Aparajita"/>
              </a:rPr>
              <a:t>Atmosphere simple business enterprise</a:t>
            </a:r>
          </a:p>
          <a:p>
            <a:r>
              <a:rPr altLang="zh-CN" lang="en-US" sz="1000">
                <a:solidFill>
                  <a:schemeClr val="tx1">
                    <a:lumMod val="50000"/>
                    <a:lumOff val="50000"/>
                  </a:schemeClr>
                </a:solidFill>
                <a:latin charset="0" panose="020b0604020202020204" pitchFamily="34" typeface="Aparajita"/>
                <a:ea charset="-122" panose="02010601030101010101" pitchFamily="2" typeface="方正黑体简体"/>
                <a:cs charset="0" panose="020b0604020202020204" pitchFamily="34" typeface="Aparajita"/>
              </a:rPr>
              <a:t>introduction company introduction company promotion product introduction market promotion ppt</a:t>
            </a:r>
          </a:p>
        </p:txBody>
      </p:sp>
      <p:grpSp>
        <p:nvGrpSpPr>
          <p:cNvPr id="32" name="组合 31"/>
          <p:cNvGrpSpPr/>
          <p:nvPr/>
        </p:nvGrpSpPr>
        <p:grpSpPr>
          <a:xfrm>
            <a:off x="7959968" y="1406769"/>
            <a:ext cx="1073244" cy="563666"/>
            <a:chOff x="7959968" y="1406769"/>
            <a:chExt cx="1073244" cy="563666"/>
          </a:xfrm>
          <a:effectLst>
            <a:outerShdw algn="tl" blurRad="101600" dir="2700000" dist="38100" rotWithShape="0">
              <a:prstClr val="black">
                <a:alpha val="20000"/>
              </a:prstClr>
            </a:outerShdw>
          </a:effectLst>
        </p:grpSpPr>
        <p:cxnSp>
          <p:nvCxnSpPr>
            <p:cNvPr id="16" name="肘形连接符 15"/>
            <p:cNvCxnSpPr/>
            <p:nvPr/>
          </p:nvCxnSpPr>
          <p:spPr>
            <a:xfrm>
              <a:off x="7959968" y="1406769"/>
              <a:ext cx="1008185" cy="457200"/>
            </a:xfrm>
            <a:prstGeom prst="bentConnector3">
              <a:avLst>
                <a:gd fmla="val 100000" name="adj1"/>
              </a:avLst>
            </a:prstGeom>
            <a:ln w="38100">
              <a:solidFill>
                <a:schemeClr val="bg1">
                  <a:lumMod val="65000"/>
                  <a:alpha val="70000"/>
                </a:schemeClr>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flipH="1" rot="2700000">
              <a:off x="8903091" y="1840314"/>
              <a:ext cx="130122" cy="130120"/>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grpSp>
        <p:nvGrpSpPr>
          <p:cNvPr id="33" name="组合 32"/>
          <p:cNvGrpSpPr/>
          <p:nvPr/>
        </p:nvGrpSpPr>
        <p:grpSpPr>
          <a:xfrm>
            <a:off x="7959969" y="5515124"/>
            <a:ext cx="1073242" cy="522261"/>
            <a:chOff x="7959969" y="5515124"/>
            <a:chExt cx="1073242" cy="522261"/>
          </a:xfrm>
          <a:effectLst>
            <a:outerShdw algn="tl" blurRad="101600" dir="2700000" dist="38100" rotWithShape="0">
              <a:prstClr val="black">
                <a:alpha val="20000"/>
              </a:prstClr>
            </a:outerShdw>
          </a:effectLst>
        </p:grpSpPr>
        <p:cxnSp>
          <p:nvCxnSpPr>
            <p:cNvPr id="13" name="肘形连接符 12"/>
            <p:cNvCxnSpPr/>
            <p:nvPr/>
          </p:nvCxnSpPr>
          <p:spPr>
            <a:xfrm flipV="1">
              <a:off x="7959969" y="5580185"/>
              <a:ext cx="1008185" cy="457200"/>
            </a:xfrm>
            <a:prstGeom prst="bentConnector3">
              <a:avLst>
                <a:gd fmla="val 100000" name="adj1"/>
              </a:avLst>
            </a:prstGeom>
            <a:ln w="38100">
              <a:solidFill>
                <a:schemeClr val="bg1">
                  <a:lumMod val="65000"/>
                  <a:alpha val="70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flipH="1" rot="2700000">
              <a:off x="8903090" y="5515125"/>
              <a:ext cx="130122" cy="130120"/>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31" name="文本框 30"/>
          <p:cNvSpPr txBox="1"/>
          <p:nvPr/>
        </p:nvSpPr>
        <p:spPr>
          <a:xfrm rot="5400000">
            <a:off x="6918593" y="2797618"/>
            <a:ext cx="2880554" cy="457200"/>
          </a:xfrm>
          <a:prstGeom prst="rect">
            <a:avLst/>
          </a:prstGeom>
          <a:noFill/>
        </p:spPr>
        <p:txBody>
          <a:bodyPr rtlCol="0" wrap="square">
            <a:spAutoFit/>
          </a:bodyPr>
          <a:lstStyle/>
          <a:p>
            <a:pPr algn="dist"/>
            <a:r>
              <a:rPr altLang="zh-CN" b="1" lang="en-US" sz="2400">
                <a:solidFill>
                  <a:srgbClr val="A72527"/>
                </a:solidFill>
                <a:effectLst>
                  <a:outerShdw algn="tl" blurRad="25400" dir="2700000" dist="25400">
                    <a:srgbClr val="000000">
                      <a:alpha val="20000"/>
                    </a:srgbClr>
                  </a:outerShdw>
                </a:effectLst>
                <a:latin charset="0" panose="020b0604020202020204" pitchFamily="34" typeface="Aparajita"/>
                <a:cs charset="0" panose="020b0604020202020204" pitchFamily="34" typeface="Aparajita"/>
              </a:rPr>
              <a:t>COMPANY PROFILE</a:t>
            </a:r>
          </a:p>
        </p:txBody>
      </p:sp>
    </p:spTree>
    <p:extLst>
      <p:ext uri="{BB962C8B-B14F-4D97-AF65-F5344CB8AC3E}">
        <p14:creationId val="3073282439"/>
      </p:ext>
    </p:extLst>
  </p:cSld>
  <p:clrMapOvr>
    <a:masterClrMapping/>
  </p:clrMapOvr>
  <mc:AlternateContent>
    <mc:Choice Requires="p14">
      <p:transition advClick="0" p14:dur="2000" spd="slow"/>
    </mc:Choice>
    <mc:Fallback>
      <p:transition advClick="0" spd="slow"/>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 presetSubtype="8">
                                  <p:stCondLst>
                                    <p:cond delay="0"/>
                                  </p:stCondLst>
                                  <p:childTnLst>
                                    <p:set>
                                      <p:cBhvr>
                                        <p:cTn dur="1" fill="hold" id="6">
                                          <p:stCondLst>
                                            <p:cond delay="0"/>
                                          </p:stCondLst>
                                        </p:cTn>
                                        <p:tgtEl>
                                          <p:spTgt spid="5"/>
                                        </p:tgtEl>
                                        <p:attrNameLst>
                                          <p:attrName>style.visibility</p:attrName>
                                        </p:attrNameLst>
                                      </p:cBhvr>
                                      <p:to>
                                        <p:strVal val="visible"/>
                                      </p:to>
                                    </p:set>
                                    <p:anim calcmode="lin" valueType="num">
                                      <p:cBhvr additive="base">
                                        <p:cTn dur="1000" fill="hold" id="7"/>
                                        <p:tgtEl>
                                          <p:spTgt spid="5"/>
                                        </p:tgtEl>
                                        <p:attrNameLst>
                                          <p:attrName>ppt_x</p:attrName>
                                        </p:attrNameLst>
                                      </p:cBhvr>
                                      <p:tavLst>
                                        <p:tav tm="0">
                                          <p:val>
                                            <p:strVal val="0-#ppt_w/2"/>
                                          </p:val>
                                        </p:tav>
                                        <p:tav tm="100000">
                                          <p:val>
                                            <p:strVal val="#ppt_x"/>
                                          </p:val>
                                        </p:tav>
                                      </p:tavLst>
                                    </p:anim>
                                    <p:anim calcmode="lin" valueType="num">
                                      <p:cBhvr additive="base">
                                        <p:cTn dur="1000" fill="hold" id="8"/>
                                        <p:tgtEl>
                                          <p:spTgt spid="5"/>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1">
                                  <p:stCondLst>
                                    <p:cond delay="0"/>
                                  </p:stCondLst>
                                  <p:childTnLst>
                                    <p:set>
                                      <p:cBhvr>
                                        <p:cTn dur="1" fill="hold" id="10">
                                          <p:stCondLst>
                                            <p:cond delay="0"/>
                                          </p:stCondLst>
                                        </p:cTn>
                                        <p:tgtEl>
                                          <p:spTgt spid="9"/>
                                        </p:tgtEl>
                                        <p:attrNameLst>
                                          <p:attrName>style.visibility</p:attrName>
                                        </p:attrNameLst>
                                      </p:cBhvr>
                                      <p:to>
                                        <p:strVal val="visible"/>
                                      </p:to>
                                    </p:set>
                                    <p:anim calcmode="lin" valueType="num">
                                      <p:cBhvr additive="base">
                                        <p:cTn dur="1000" fill="hold" id="11"/>
                                        <p:tgtEl>
                                          <p:spTgt spid="9"/>
                                        </p:tgtEl>
                                        <p:attrNameLst>
                                          <p:attrName>ppt_x</p:attrName>
                                        </p:attrNameLst>
                                      </p:cBhvr>
                                      <p:tavLst>
                                        <p:tav tm="0">
                                          <p:val>
                                            <p:strVal val="#ppt_x"/>
                                          </p:val>
                                        </p:tav>
                                        <p:tav tm="100000">
                                          <p:val>
                                            <p:strVal val="#ppt_x"/>
                                          </p:val>
                                        </p:tav>
                                      </p:tavLst>
                                    </p:anim>
                                    <p:anim calcmode="lin" valueType="num">
                                      <p:cBhvr additive="base">
                                        <p:cTn dur="1000" fill="hold" id="12"/>
                                        <p:tgtEl>
                                          <p:spTgt spid="9"/>
                                        </p:tgtEl>
                                        <p:attrNameLst>
                                          <p:attrName>ppt_y</p:attrName>
                                        </p:attrNameLst>
                                      </p:cBhvr>
                                      <p:tavLst>
                                        <p:tav tm="0">
                                          <p:val>
                                            <p:strVal val="0-#ppt_h/2"/>
                                          </p:val>
                                        </p:tav>
                                        <p:tav tm="100000">
                                          <p:val>
                                            <p:strVal val="#ppt_y"/>
                                          </p:val>
                                        </p:tav>
                                      </p:tavLst>
                                    </p:anim>
                                  </p:childTnLst>
                                </p:cTn>
                              </p:par>
                              <p:par>
                                <p:cTn fill="hold" grpId="0" id="13" nodeType="withEffect" presetClass="entr" presetID="2" presetSubtype="4">
                                  <p:stCondLst>
                                    <p:cond delay="0"/>
                                  </p:stCondLst>
                                  <p:childTnLst>
                                    <p:set>
                                      <p:cBhvr>
                                        <p:cTn dur="1" fill="hold" id="14">
                                          <p:stCondLst>
                                            <p:cond delay="0"/>
                                          </p:stCondLst>
                                        </p:cTn>
                                        <p:tgtEl>
                                          <p:spTgt spid="6"/>
                                        </p:tgtEl>
                                        <p:attrNameLst>
                                          <p:attrName>style.visibility</p:attrName>
                                        </p:attrNameLst>
                                      </p:cBhvr>
                                      <p:to>
                                        <p:strVal val="visible"/>
                                      </p:to>
                                    </p:set>
                                    <p:anim calcmode="lin" valueType="num">
                                      <p:cBhvr additive="base">
                                        <p:cTn dur="1000" fill="hold" id="15"/>
                                        <p:tgtEl>
                                          <p:spTgt spid="6"/>
                                        </p:tgtEl>
                                        <p:attrNameLst>
                                          <p:attrName>ppt_x</p:attrName>
                                        </p:attrNameLst>
                                      </p:cBhvr>
                                      <p:tavLst>
                                        <p:tav tm="0">
                                          <p:val>
                                            <p:strVal val="#ppt_x"/>
                                          </p:val>
                                        </p:tav>
                                        <p:tav tm="100000">
                                          <p:val>
                                            <p:strVal val="#ppt_x"/>
                                          </p:val>
                                        </p:tav>
                                      </p:tavLst>
                                    </p:anim>
                                    <p:anim calcmode="lin" valueType="num">
                                      <p:cBhvr additive="base">
                                        <p:cTn dur="1000" fill="hold" id="16"/>
                                        <p:tgtEl>
                                          <p:spTgt spid="6"/>
                                        </p:tgtEl>
                                        <p:attrNameLst>
                                          <p:attrName>ppt_y</p:attrName>
                                        </p:attrNameLst>
                                      </p:cBhvr>
                                      <p:tavLst>
                                        <p:tav tm="0">
                                          <p:val>
                                            <p:strVal val="1+#ppt_h/2"/>
                                          </p:val>
                                        </p:tav>
                                        <p:tav tm="100000">
                                          <p:val>
                                            <p:strVal val="#ppt_y"/>
                                          </p:val>
                                        </p:tav>
                                      </p:tavLst>
                                    </p:anim>
                                  </p:childTnLst>
                                </p:cTn>
                              </p:par>
                              <p:par>
                                <p:cTn fill="hold" grpId="0" id="17" nodeType="withEffect" presetClass="entr" presetID="53" presetSubtype="0">
                                  <p:stCondLst>
                                    <p:cond delay="500"/>
                                  </p:stCondLst>
                                  <p:childTnLst>
                                    <p:set>
                                      <p:cBhvr>
                                        <p:cTn dur="1" fill="hold" id="18">
                                          <p:stCondLst>
                                            <p:cond delay="0"/>
                                          </p:stCondLst>
                                        </p:cTn>
                                        <p:tgtEl>
                                          <p:spTgt spid="8"/>
                                        </p:tgtEl>
                                        <p:attrNameLst>
                                          <p:attrName>style.visibility</p:attrName>
                                        </p:attrNameLst>
                                      </p:cBhvr>
                                      <p:to>
                                        <p:strVal val="visible"/>
                                      </p:to>
                                    </p:set>
                                    <p:anim calcmode="lin" valueType="num">
                                      <p:cBhvr>
                                        <p:cTn dur="500" fill="hold" id="19"/>
                                        <p:tgtEl>
                                          <p:spTgt spid="8"/>
                                        </p:tgtEl>
                                        <p:attrNameLst>
                                          <p:attrName>ppt_w</p:attrName>
                                        </p:attrNameLst>
                                      </p:cBhvr>
                                      <p:tavLst>
                                        <p:tav tm="0">
                                          <p:val>
                                            <p:fltVal val="0"/>
                                          </p:val>
                                        </p:tav>
                                        <p:tav tm="100000">
                                          <p:val>
                                            <p:strVal val="#ppt_w"/>
                                          </p:val>
                                        </p:tav>
                                      </p:tavLst>
                                    </p:anim>
                                    <p:anim calcmode="lin" valueType="num">
                                      <p:cBhvr>
                                        <p:cTn dur="500" fill="hold" id="20"/>
                                        <p:tgtEl>
                                          <p:spTgt spid="8"/>
                                        </p:tgtEl>
                                        <p:attrNameLst>
                                          <p:attrName>ppt_h</p:attrName>
                                        </p:attrNameLst>
                                      </p:cBhvr>
                                      <p:tavLst>
                                        <p:tav tm="0">
                                          <p:val>
                                            <p:fltVal val="0"/>
                                          </p:val>
                                        </p:tav>
                                        <p:tav tm="100000">
                                          <p:val>
                                            <p:strVal val="#ppt_h"/>
                                          </p:val>
                                        </p:tav>
                                      </p:tavLst>
                                    </p:anim>
                                    <p:animEffect filter="fade" transition="in">
                                      <p:cBhvr>
                                        <p:cTn dur="500" id="21"/>
                                        <p:tgtEl>
                                          <p:spTgt spid="8"/>
                                        </p:tgtEl>
                                      </p:cBhvr>
                                    </p:animEffect>
                                  </p:childTnLst>
                                </p:cTn>
                              </p:par>
                              <p:par>
                                <p:cTn fill="hold" grpId="0" id="22" nodeType="withEffect" presetClass="entr" presetID="53" presetSubtype="0">
                                  <p:stCondLst>
                                    <p:cond delay="750"/>
                                  </p:stCondLst>
                                  <p:childTnLst>
                                    <p:set>
                                      <p:cBhvr>
                                        <p:cTn dur="1" fill="hold" id="23">
                                          <p:stCondLst>
                                            <p:cond delay="0"/>
                                          </p:stCondLst>
                                        </p:cTn>
                                        <p:tgtEl>
                                          <p:spTgt spid="7"/>
                                        </p:tgtEl>
                                        <p:attrNameLst>
                                          <p:attrName>style.visibility</p:attrName>
                                        </p:attrNameLst>
                                      </p:cBhvr>
                                      <p:to>
                                        <p:strVal val="visible"/>
                                      </p:to>
                                    </p:set>
                                    <p:anim calcmode="lin" valueType="num">
                                      <p:cBhvr>
                                        <p:cTn dur="500" fill="hold" id="24"/>
                                        <p:tgtEl>
                                          <p:spTgt spid="7"/>
                                        </p:tgtEl>
                                        <p:attrNameLst>
                                          <p:attrName>ppt_w</p:attrName>
                                        </p:attrNameLst>
                                      </p:cBhvr>
                                      <p:tavLst>
                                        <p:tav tm="0">
                                          <p:val>
                                            <p:fltVal val="0"/>
                                          </p:val>
                                        </p:tav>
                                        <p:tav tm="100000">
                                          <p:val>
                                            <p:strVal val="#ppt_w"/>
                                          </p:val>
                                        </p:tav>
                                      </p:tavLst>
                                    </p:anim>
                                    <p:anim calcmode="lin" valueType="num">
                                      <p:cBhvr>
                                        <p:cTn dur="500" fill="hold" id="25"/>
                                        <p:tgtEl>
                                          <p:spTgt spid="7"/>
                                        </p:tgtEl>
                                        <p:attrNameLst>
                                          <p:attrName>ppt_h</p:attrName>
                                        </p:attrNameLst>
                                      </p:cBhvr>
                                      <p:tavLst>
                                        <p:tav tm="0">
                                          <p:val>
                                            <p:fltVal val="0"/>
                                          </p:val>
                                        </p:tav>
                                        <p:tav tm="100000">
                                          <p:val>
                                            <p:strVal val="#ppt_h"/>
                                          </p:val>
                                        </p:tav>
                                      </p:tavLst>
                                    </p:anim>
                                    <p:animEffect filter="fade" transition="in">
                                      <p:cBhvr>
                                        <p:cTn dur="500" id="26"/>
                                        <p:tgtEl>
                                          <p:spTgt spid="7"/>
                                        </p:tgtEl>
                                      </p:cBhvr>
                                    </p:animEffect>
                                  </p:childTnLst>
                                </p:cTn>
                              </p:par>
                              <p:par>
                                <p:cTn fill="hold" id="27" nodeType="withEffect" presetClass="entr" presetID="22" presetSubtype="8">
                                  <p:stCondLst>
                                    <p:cond delay="1000"/>
                                  </p:stCondLst>
                                  <p:childTnLst>
                                    <p:set>
                                      <p:cBhvr>
                                        <p:cTn dur="1" fill="hold" id="28">
                                          <p:stCondLst>
                                            <p:cond delay="0"/>
                                          </p:stCondLst>
                                        </p:cTn>
                                        <p:tgtEl>
                                          <p:spTgt spid="32"/>
                                        </p:tgtEl>
                                        <p:attrNameLst>
                                          <p:attrName>style.visibility</p:attrName>
                                        </p:attrNameLst>
                                      </p:cBhvr>
                                      <p:to>
                                        <p:strVal val="visible"/>
                                      </p:to>
                                    </p:set>
                                    <p:animEffect filter="wipe(left)" transition="in">
                                      <p:cBhvr>
                                        <p:cTn dur="500" id="29"/>
                                        <p:tgtEl>
                                          <p:spTgt spid="32"/>
                                        </p:tgtEl>
                                      </p:cBhvr>
                                    </p:animEffect>
                                  </p:childTnLst>
                                </p:cTn>
                              </p:par>
                              <p:par>
                                <p:cTn fill="hold" id="30" nodeType="withEffect" presetClass="entr" presetID="22" presetSubtype="8">
                                  <p:stCondLst>
                                    <p:cond delay="1000"/>
                                  </p:stCondLst>
                                  <p:childTnLst>
                                    <p:set>
                                      <p:cBhvr>
                                        <p:cTn dur="1" fill="hold" id="31">
                                          <p:stCondLst>
                                            <p:cond delay="0"/>
                                          </p:stCondLst>
                                        </p:cTn>
                                        <p:tgtEl>
                                          <p:spTgt spid="33"/>
                                        </p:tgtEl>
                                        <p:attrNameLst>
                                          <p:attrName>style.visibility</p:attrName>
                                        </p:attrNameLst>
                                      </p:cBhvr>
                                      <p:to>
                                        <p:strVal val="visible"/>
                                      </p:to>
                                    </p:set>
                                    <p:animEffect filter="wipe(left)" transition="in">
                                      <p:cBhvr>
                                        <p:cTn dur="500" id="32"/>
                                        <p:tgtEl>
                                          <p:spTgt spid="33"/>
                                        </p:tgtEl>
                                      </p:cBhvr>
                                    </p:animEffect>
                                  </p:childTnLst>
                                </p:cTn>
                              </p:par>
                              <p:par>
                                <p:cTn fill="hold" grpId="0" id="33" nodeType="withEffect" presetClass="entr" presetID="41" presetSubtype="0">
                                  <p:stCondLst>
                                    <p:cond delay="1250"/>
                                  </p:stCondLst>
                                  <p:iterate type="lt">
                                    <p:tmPct val="10000"/>
                                  </p:iterate>
                                  <p:childTnLst>
                                    <p:set>
                                      <p:cBhvr>
                                        <p:cTn dur="1" fill="hold" id="34">
                                          <p:stCondLst>
                                            <p:cond delay="0"/>
                                          </p:stCondLst>
                                        </p:cTn>
                                        <p:tgtEl>
                                          <p:spTgt spid="19"/>
                                        </p:tgtEl>
                                        <p:attrNameLst>
                                          <p:attrName>style.visibility</p:attrName>
                                        </p:attrNameLst>
                                      </p:cBhvr>
                                      <p:to>
                                        <p:strVal val="visible"/>
                                      </p:to>
                                    </p:set>
                                    <p:anim calcmode="lin" valueType="num">
                                      <p:cBhvr>
                                        <p:cTn dur="500" fill="hold" id="35"/>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6"/>
                                        <p:tgtEl>
                                          <p:spTgt spid="19"/>
                                        </p:tgtEl>
                                        <p:attrNameLst>
                                          <p:attrName>ppt_y</p:attrName>
                                        </p:attrNameLst>
                                      </p:cBhvr>
                                      <p:tavLst>
                                        <p:tav tm="0">
                                          <p:val>
                                            <p:strVal val="#ppt_y"/>
                                          </p:val>
                                        </p:tav>
                                        <p:tav tm="100000">
                                          <p:val>
                                            <p:strVal val="#ppt_y"/>
                                          </p:val>
                                        </p:tav>
                                      </p:tavLst>
                                    </p:anim>
                                    <p:anim calcmode="lin" valueType="num">
                                      <p:cBhvr>
                                        <p:cTn dur="500" fill="hold" id="37"/>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8"/>
                                        <p:tgtEl>
                                          <p:spTgt spid="19"/>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39" tmFilter="0,0; .5, 1; 1, 1"/>
                                        <p:tgtEl>
                                          <p:spTgt spid="19"/>
                                        </p:tgtEl>
                                      </p:cBhvr>
                                    </p:animEffect>
                                  </p:childTnLst>
                                </p:cTn>
                              </p:par>
                              <p:par>
                                <p:cTn fill="hold" grpId="0" id="40" nodeType="withEffect" presetClass="entr" presetID="22" presetSubtype="1">
                                  <p:stCondLst>
                                    <p:cond delay="1500"/>
                                  </p:stCondLst>
                                  <p:childTnLst>
                                    <p:set>
                                      <p:cBhvr>
                                        <p:cTn dur="1" fill="hold" id="41">
                                          <p:stCondLst>
                                            <p:cond delay="0"/>
                                          </p:stCondLst>
                                        </p:cTn>
                                        <p:tgtEl>
                                          <p:spTgt spid="31"/>
                                        </p:tgtEl>
                                        <p:attrNameLst>
                                          <p:attrName>style.visibility</p:attrName>
                                        </p:attrNameLst>
                                      </p:cBhvr>
                                      <p:to>
                                        <p:strVal val="visible"/>
                                      </p:to>
                                    </p:set>
                                    <p:animEffect filter="wipe(up)" transition="in">
                                      <p:cBhvr>
                                        <p:cTn dur="500" id="42"/>
                                        <p:tgtEl>
                                          <p:spTgt spid="31"/>
                                        </p:tgtEl>
                                      </p:cBhvr>
                                    </p:animEffect>
                                  </p:childTnLst>
                                </p:cTn>
                              </p:par>
                              <p:par>
                                <p:cTn fill="hold" id="43" nodeType="withEffect" presetClass="entr" presetID="47" presetSubtype="0">
                                  <p:stCondLst>
                                    <p:cond delay="1000"/>
                                  </p:stCondLst>
                                  <p:childTnLst>
                                    <p:set>
                                      <p:cBhvr>
                                        <p:cTn dur="1" fill="hold" id="44">
                                          <p:stCondLst>
                                            <p:cond delay="0"/>
                                          </p:stCondLst>
                                        </p:cTn>
                                        <p:tgtEl>
                                          <p:spTgt spid="27"/>
                                        </p:tgtEl>
                                        <p:attrNameLst>
                                          <p:attrName>style.visibility</p:attrName>
                                        </p:attrNameLst>
                                      </p:cBhvr>
                                      <p:to>
                                        <p:strVal val="visible"/>
                                      </p:to>
                                    </p:set>
                                    <p:animEffect filter="fade" transition="in">
                                      <p:cBhvr>
                                        <p:cTn dur="1000" id="45"/>
                                        <p:tgtEl>
                                          <p:spTgt spid="27"/>
                                        </p:tgtEl>
                                      </p:cBhvr>
                                    </p:animEffect>
                                    <p:anim calcmode="lin" valueType="num">
                                      <p:cBhvr>
                                        <p:cTn dur="1000" fill="hold" id="46"/>
                                        <p:tgtEl>
                                          <p:spTgt spid="27"/>
                                        </p:tgtEl>
                                        <p:attrNameLst>
                                          <p:attrName>ppt_x</p:attrName>
                                        </p:attrNameLst>
                                      </p:cBhvr>
                                      <p:tavLst>
                                        <p:tav tm="0">
                                          <p:val>
                                            <p:strVal val="#ppt_x"/>
                                          </p:val>
                                        </p:tav>
                                        <p:tav tm="100000">
                                          <p:val>
                                            <p:strVal val="#ppt_x"/>
                                          </p:val>
                                        </p:tav>
                                      </p:tavLst>
                                    </p:anim>
                                    <p:anim calcmode="lin" valueType="num">
                                      <p:cBhvr>
                                        <p:cTn dur="1000" fill="hold" id="47"/>
                                        <p:tgtEl>
                                          <p:spTgt spid="27"/>
                                        </p:tgtEl>
                                        <p:attrNameLst>
                                          <p:attrName>ppt_y</p:attrName>
                                        </p:attrNameLst>
                                      </p:cBhvr>
                                      <p:tavLst>
                                        <p:tav tm="0">
                                          <p:val>
                                            <p:strVal val="#ppt_y-.1"/>
                                          </p:val>
                                        </p:tav>
                                        <p:tav tm="100000">
                                          <p:val>
                                            <p:strVal val="#ppt_y"/>
                                          </p:val>
                                        </p:tav>
                                      </p:tavLst>
                                    </p:anim>
                                  </p:childTnLst>
                                </p:cTn>
                              </p:par>
                              <p:par>
                                <p:cTn fill="hold" grpId="0" id="48" nodeType="withEffect" presetClass="entr" presetID="42" presetSubtype="0">
                                  <p:stCondLst>
                                    <p:cond delay="1000"/>
                                  </p:stCondLst>
                                  <p:childTnLst>
                                    <p:set>
                                      <p:cBhvr>
                                        <p:cTn dur="1" fill="hold" id="49">
                                          <p:stCondLst>
                                            <p:cond delay="0"/>
                                          </p:stCondLst>
                                        </p:cTn>
                                        <p:tgtEl>
                                          <p:spTgt spid="28"/>
                                        </p:tgtEl>
                                        <p:attrNameLst>
                                          <p:attrName>style.visibility</p:attrName>
                                        </p:attrNameLst>
                                      </p:cBhvr>
                                      <p:to>
                                        <p:strVal val="visible"/>
                                      </p:to>
                                    </p:set>
                                    <p:animEffect filter="fade" transition="in">
                                      <p:cBhvr>
                                        <p:cTn dur="1000" id="50"/>
                                        <p:tgtEl>
                                          <p:spTgt spid="28"/>
                                        </p:tgtEl>
                                      </p:cBhvr>
                                    </p:animEffect>
                                    <p:anim calcmode="lin" valueType="num">
                                      <p:cBhvr>
                                        <p:cTn dur="1000" fill="hold" id="51"/>
                                        <p:tgtEl>
                                          <p:spTgt spid="28"/>
                                        </p:tgtEl>
                                        <p:attrNameLst>
                                          <p:attrName>ppt_x</p:attrName>
                                        </p:attrNameLst>
                                      </p:cBhvr>
                                      <p:tavLst>
                                        <p:tav tm="0">
                                          <p:val>
                                            <p:strVal val="#ppt_x"/>
                                          </p:val>
                                        </p:tav>
                                        <p:tav tm="100000">
                                          <p:val>
                                            <p:strVal val="#ppt_x"/>
                                          </p:val>
                                        </p:tav>
                                      </p:tavLst>
                                    </p:anim>
                                    <p:anim calcmode="lin" valueType="num">
                                      <p:cBhvr>
                                        <p:cTn dur="1000" fill="hold" id="52"/>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grpId="0" spid="5"/>
      <p:bldP grpId="0" spid="6"/>
      <p:bldP grpId="0" spid="7"/>
      <p:bldP grpId="0" spid="8"/>
      <p:bldP grpId="0" spid="19"/>
      <p:bldP grpId="0" spid="28"/>
      <p:bldP grpId="0" spid="31"/>
    </p:bldLst>
  </p:timing>
</p:sld>
</file>

<file path=ppt/slides/slide1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44" name="任意多边形 43"/>
          <p:cNvSpPr/>
          <p:nvPr/>
        </p:nvSpPr>
        <p:spPr>
          <a:xfrm flipH="1">
            <a:off x="854691" y="970591"/>
            <a:ext cx="5034456" cy="5040770"/>
          </a:xfrm>
          <a:custGeom>
            <a:gdLst>
              <a:gd fmla="*/ 1495158 w 5034456" name="connsiteX0"/>
              <a:gd fmla="*/ 3442850 h 5040770" name="connsiteY0"/>
              <a:gd fmla="*/ 102762 w 5034456" name="connsiteX1"/>
              <a:gd fmla="*/ 3442850 h 5040770" name="connsiteY1"/>
              <a:gd fmla="*/ 0 w 5034456" name="connsiteX2"/>
              <a:gd fmla="*/ 3545612 h 5040770" name="connsiteY2"/>
              <a:gd fmla="*/ 0 w 5034456" name="connsiteX3"/>
              <a:gd fmla="*/ 4938008 h 5040770" name="connsiteY3"/>
              <a:gd fmla="*/ 102762 w 5034456" name="connsiteX4"/>
              <a:gd fmla="*/ 5040770 h 5040770" name="connsiteY4"/>
              <a:gd fmla="*/ 1495158 w 5034456" name="connsiteX5"/>
              <a:gd fmla="*/ 5040770 h 5040770" name="connsiteY5"/>
              <a:gd fmla="*/ 1597920 w 5034456" name="connsiteX6"/>
              <a:gd fmla="*/ 4938008 h 5040770" name="connsiteY6"/>
              <a:gd fmla="*/ 1597920 w 5034456" name="connsiteX7"/>
              <a:gd fmla="*/ 3545612 h 5040770" name="connsiteY7"/>
              <a:gd fmla="*/ 1495158 w 5034456" name="connsiteX8"/>
              <a:gd fmla="*/ 3442850 h 5040770" name="connsiteY8"/>
              <a:gd fmla="*/ 3213426 w 5034456" name="connsiteX9"/>
              <a:gd fmla="*/ 3442850 h 5040770" name="connsiteY9"/>
              <a:gd fmla="*/ 1821030 w 5034456" name="connsiteX10"/>
              <a:gd fmla="*/ 3442850 h 5040770" name="connsiteY10"/>
              <a:gd fmla="*/ 1718268 w 5034456" name="connsiteX11"/>
              <a:gd fmla="*/ 3545612 h 5040770" name="connsiteY11"/>
              <a:gd fmla="*/ 1718268 w 5034456" name="connsiteX12"/>
              <a:gd fmla="*/ 4938008 h 5040770" name="connsiteY12"/>
              <a:gd fmla="*/ 1821030 w 5034456" name="connsiteX13"/>
              <a:gd fmla="*/ 5040770 h 5040770" name="connsiteY13"/>
              <a:gd fmla="*/ 3213426 w 5034456" name="connsiteX14"/>
              <a:gd fmla="*/ 5040770 h 5040770" name="connsiteY14"/>
              <a:gd fmla="*/ 3316188 w 5034456" name="connsiteX15"/>
              <a:gd fmla="*/ 4938008 h 5040770" name="connsiteY15"/>
              <a:gd fmla="*/ 3316188 w 5034456" name="connsiteX16"/>
              <a:gd fmla="*/ 3545612 h 5040770" name="connsiteY16"/>
              <a:gd fmla="*/ 3213426 w 5034456" name="connsiteX17"/>
              <a:gd fmla="*/ 3442850 h 5040770" name="connsiteY17"/>
              <a:gd fmla="*/ 3213426 w 5034456" name="connsiteX18"/>
              <a:gd fmla="*/ 1721425 h 5040770" name="connsiteY18"/>
              <a:gd fmla="*/ 1821030 w 5034456" name="connsiteX19"/>
              <a:gd fmla="*/ 1721425 h 5040770" name="connsiteY19"/>
              <a:gd fmla="*/ 1718268 w 5034456" name="connsiteX20"/>
              <a:gd fmla="*/ 1824187 h 5040770" name="connsiteY20"/>
              <a:gd fmla="*/ 1718268 w 5034456" name="connsiteX21"/>
              <a:gd fmla="*/ 3216583 h 5040770" name="connsiteY21"/>
              <a:gd fmla="*/ 1821030 w 5034456" name="connsiteX22"/>
              <a:gd fmla="*/ 3319345 h 5040770" name="connsiteY22"/>
              <a:gd fmla="*/ 3213426 w 5034456" name="connsiteX23"/>
              <a:gd fmla="*/ 3319345 h 5040770" name="connsiteY23"/>
              <a:gd fmla="*/ 3316188 w 5034456" name="connsiteX24"/>
              <a:gd fmla="*/ 3216583 h 5040770" name="connsiteY24"/>
              <a:gd fmla="*/ 3316188 w 5034456" name="connsiteX25"/>
              <a:gd fmla="*/ 1824187 h 5040770" name="connsiteY25"/>
              <a:gd fmla="*/ 3213426 w 5034456" name="connsiteX26"/>
              <a:gd fmla="*/ 1721425 h 5040770" name="connsiteY26"/>
              <a:gd fmla="*/ 1495158 w 5034456" name="connsiteX27"/>
              <a:gd fmla="*/ 0 h 5040770" name="connsiteY27"/>
              <a:gd fmla="*/ 102762 w 5034456" name="connsiteX28"/>
              <a:gd fmla="*/ 0 h 5040770" name="connsiteY28"/>
              <a:gd fmla="*/ 0 w 5034456" name="connsiteX29"/>
              <a:gd fmla="*/ 102762 h 5040770" name="connsiteY29"/>
              <a:gd fmla="*/ 0 w 5034456" name="connsiteX30"/>
              <a:gd fmla="*/ 1495158 h 5040770" name="connsiteY30"/>
              <a:gd fmla="*/ 102762 w 5034456" name="connsiteX31"/>
              <a:gd fmla="*/ 1597920 h 5040770" name="connsiteY31"/>
              <a:gd fmla="*/ 1495158 w 5034456" name="connsiteX32"/>
              <a:gd fmla="*/ 1597920 h 5040770" name="connsiteY32"/>
              <a:gd fmla="*/ 1597920 w 5034456" name="connsiteX33"/>
              <a:gd fmla="*/ 1495158 h 5040770" name="connsiteY33"/>
              <a:gd fmla="*/ 1597920 w 5034456" name="connsiteX34"/>
              <a:gd fmla="*/ 102762 h 5040770" name="connsiteY34"/>
              <a:gd fmla="*/ 1495158 w 5034456" name="connsiteX35"/>
              <a:gd fmla="*/ 0 h 5040770" name="connsiteY35"/>
              <a:gd fmla="*/ 3213426 w 5034456" name="connsiteX36"/>
              <a:gd fmla="*/ 0 h 5040770" name="connsiteY36"/>
              <a:gd fmla="*/ 1821030 w 5034456" name="connsiteX37"/>
              <a:gd fmla="*/ 0 h 5040770" name="connsiteY37"/>
              <a:gd fmla="*/ 1718268 w 5034456" name="connsiteX38"/>
              <a:gd fmla="*/ 102762 h 5040770" name="connsiteY38"/>
              <a:gd fmla="*/ 1718268 w 5034456" name="connsiteX39"/>
              <a:gd fmla="*/ 1495158 h 5040770" name="connsiteY39"/>
              <a:gd fmla="*/ 1821030 w 5034456" name="connsiteX40"/>
              <a:gd fmla="*/ 1597920 h 5040770" name="connsiteY40"/>
              <a:gd fmla="*/ 3213426 w 5034456" name="connsiteX41"/>
              <a:gd fmla="*/ 1597920 h 5040770" name="connsiteY41"/>
              <a:gd fmla="*/ 3316188 w 5034456" name="connsiteX42"/>
              <a:gd fmla="*/ 1495158 h 5040770" name="connsiteY42"/>
              <a:gd fmla="*/ 3316188 w 5034456" name="connsiteX43"/>
              <a:gd fmla="*/ 102762 h 5040770" name="connsiteY43"/>
              <a:gd fmla="*/ 3213426 w 5034456" name="connsiteX44"/>
              <a:gd fmla="*/ 0 h 5040770" name="connsiteY44"/>
              <a:gd fmla="*/ 4931694 w 5034456" name="connsiteX45"/>
              <a:gd fmla="*/ 0 h 5040770" name="connsiteY45"/>
              <a:gd fmla="*/ 3539298 w 5034456" name="connsiteX46"/>
              <a:gd fmla="*/ 0 h 5040770" name="connsiteY46"/>
              <a:gd fmla="*/ 3436536 w 5034456" name="connsiteX47"/>
              <a:gd fmla="*/ 102762 h 5040770" name="connsiteY47"/>
              <a:gd fmla="*/ 3436536 w 5034456" name="connsiteX48"/>
              <a:gd fmla="*/ 1495158 h 5040770" name="connsiteY48"/>
              <a:gd fmla="*/ 3539298 w 5034456" name="connsiteX49"/>
              <a:gd fmla="*/ 1597920 h 5040770" name="connsiteY49"/>
              <a:gd fmla="*/ 4931694 w 5034456" name="connsiteX50"/>
              <a:gd fmla="*/ 1597920 h 5040770" name="connsiteY50"/>
              <a:gd fmla="*/ 5034456 w 5034456" name="connsiteX51"/>
              <a:gd fmla="*/ 1495158 h 5040770" name="connsiteY51"/>
              <a:gd fmla="*/ 5034456 w 5034456" name="connsiteX52"/>
              <a:gd fmla="*/ 102762 h 5040770" name="connsiteY52"/>
              <a:gd fmla="*/ 4931694 w 5034456" name="connsiteX53"/>
              <a:gd fmla="*/ 0 h 5040770" name="connsiteY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b="b" l="l" r="r" t="t"/>
            <a:pathLst>
              <a:path h="5040770" w="5034456">
                <a:moveTo>
                  <a:pt x="1495158" y="3442850"/>
                </a:moveTo>
                <a:lnTo>
                  <a:pt x="102762" y="3442850"/>
                </a:lnTo>
                <a:cubicBezTo>
                  <a:pt x="46008" y="3442850"/>
                  <a:pt x="0" y="3488858"/>
                  <a:pt x="0" y="3545612"/>
                </a:cubicBezTo>
                <a:lnTo>
                  <a:pt x="0" y="4938008"/>
                </a:lnTo>
                <a:cubicBezTo>
                  <a:pt x="0" y="4994762"/>
                  <a:pt x="46008" y="5040770"/>
                  <a:pt x="102762" y="5040770"/>
                </a:cubicBezTo>
                <a:lnTo>
                  <a:pt x="1495158" y="5040770"/>
                </a:lnTo>
                <a:cubicBezTo>
                  <a:pt x="1551912" y="5040770"/>
                  <a:pt x="1597920" y="4994762"/>
                  <a:pt x="1597920" y="4938008"/>
                </a:cubicBezTo>
                <a:lnTo>
                  <a:pt x="1597920" y="3545612"/>
                </a:lnTo>
                <a:cubicBezTo>
                  <a:pt x="1597920" y="3488858"/>
                  <a:pt x="1551912" y="3442850"/>
                  <a:pt x="1495158" y="3442850"/>
                </a:cubicBezTo>
                <a:close/>
                <a:moveTo>
                  <a:pt x="3213426" y="3442850"/>
                </a:moveTo>
                <a:lnTo>
                  <a:pt x="1821030" y="3442850"/>
                </a:lnTo>
                <a:cubicBezTo>
                  <a:pt x="1764276" y="3442850"/>
                  <a:pt x="1718268" y="3488858"/>
                  <a:pt x="1718268" y="3545612"/>
                </a:cubicBezTo>
                <a:lnTo>
                  <a:pt x="1718268" y="4938008"/>
                </a:lnTo>
                <a:cubicBezTo>
                  <a:pt x="1718268" y="4994762"/>
                  <a:pt x="1764276" y="5040770"/>
                  <a:pt x="1821030" y="5040770"/>
                </a:cubicBezTo>
                <a:lnTo>
                  <a:pt x="3213426" y="5040770"/>
                </a:lnTo>
                <a:cubicBezTo>
                  <a:pt x="3270180" y="5040770"/>
                  <a:pt x="3316188" y="4994762"/>
                  <a:pt x="3316188" y="4938008"/>
                </a:cubicBezTo>
                <a:lnTo>
                  <a:pt x="3316188" y="3545612"/>
                </a:lnTo>
                <a:cubicBezTo>
                  <a:pt x="3316188" y="3488858"/>
                  <a:pt x="3270180" y="3442850"/>
                  <a:pt x="3213426" y="3442850"/>
                </a:cubicBezTo>
                <a:close/>
                <a:moveTo>
                  <a:pt x="3213426" y="1721425"/>
                </a:moveTo>
                <a:lnTo>
                  <a:pt x="1821030" y="1721425"/>
                </a:lnTo>
                <a:cubicBezTo>
                  <a:pt x="1764276" y="1721425"/>
                  <a:pt x="1718268" y="1767433"/>
                  <a:pt x="1718268" y="1824187"/>
                </a:cubicBezTo>
                <a:lnTo>
                  <a:pt x="1718268" y="3216583"/>
                </a:lnTo>
                <a:cubicBezTo>
                  <a:pt x="1718268" y="3273337"/>
                  <a:pt x="1764276" y="3319345"/>
                  <a:pt x="1821030" y="3319345"/>
                </a:cubicBezTo>
                <a:lnTo>
                  <a:pt x="3213426" y="3319345"/>
                </a:lnTo>
                <a:cubicBezTo>
                  <a:pt x="3270180" y="3319345"/>
                  <a:pt x="3316188" y="3273337"/>
                  <a:pt x="3316188" y="3216583"/>
                </a:cubicBezTo>
                <a:lnTo>
                  <a:pt x="3316188" y="1824187"/>
                </a:lnTo>
                <a:cubicBezTo>
                  <a:pt x="3316188" y="1767433"/>
                  <a:pt x="3270180" y="1721425"/>
                  <a:pt x="3213426" y="1721425"/>
                </a:cubicBezTo>
                <a:close/>
                <a:moveTo>
                  <a:pt x="1495158" y="0"/>
                </a:moveTo>
                <a:lnTo>
                  <a:pt x="102762" y="0"/>
                </a:lnTo>
                <a:cubicBezTo>
                  <a:pt x="46008" y="0"/>
                  <a:pt x="0" y="46008"/>
                  <a:pt x="0" y="102762"/>
                </a:cubicBezTo>
                <a:lnTo>
                  <a:pt x="0" y="1495158"/>
                </a:lnTo>
                <a:cubicBezTo>
                  <a:pt x="0" y="1551912"/>
                  <a:pt x="46008" y="1597920"/>
                  <a:pt x="102762" y="1597920"/>
                </a:cubicBezTo>
                <a:lnTo>
                  <a:pt x="1495158" y="1597920"/>
                </a:lnTo>
                <a:cubicBezTo>
                  <a:pt x="1551912" y="1597920"/>
                  <a:pt x="1597920" y="1551912"/>
                  <a:pt x="1597920" y="1495158"/>
                </a:cubicBezTo>
                <a:lnTo>
                  <a:pt x="1597920" y="102762"/>
                </a:lnTo>
                <a:cubicBezTo>
                  <a:pt x="1597920" y="46008"/>
                  <a:pt x="1551912" y="0"/>
                  <a:pt x="1495158" y="0"/>
                </a:cubicBezTo>
                <a:close/>
                <a:moveTo>
                  <a:pt x="3213426" y="0"/>
                </a:moveTo>
                <a:lnTo>
                  <a:pt x="1821030" y="0"/>
                </a:lnTo>
                <a:cubicBezTo>
                  <a:pt x="1764276" y="0"/>
                  <a:pt x="1718268" y="46008"/>
                  <a:pt x="1718268" y="102762"/>
                </a:cubicBezTo>
                <a:lnTo>
                  <a:pt x="1718268" y="1495158"/>
                </a:lnTo>
                <a:cubicBezTo>
                  <a:pt x="1718268" y="1551912"/>
                  <a:pt x="1764276" y="1597920"/>
                  <a:pt x="1821030" y="1597920"/>
                </a:cubicBezTo>
                <a:lnTo>
                  <a:pt x="3213426" y="1597920"/>
                </a:lnTo>
                <a:cubicBezTo>
                  <a:pt x="3270180" y="1597920"/>
                  <a:pt x="3316188" y="1551912"/>
                  <a:pt x="3316188" y="1495158"/>
                </a:cubicBezTo>
                <a:lnTo>
                  <a:pt x="3316188" y="102762"/>
                </a:lnTo>
                <a:cubicBezTo>
                  <a:pt x="3316188" y="46008"/>
                  <a:pt x="3270180" y="0"/>
                  <a:pt x="3213426" y="0"/>
                </a:cubicBezTo>
                <a:close/>
                <a:moveTo>
                  <a:pt x="4931694" y="0"/>
                </a:moveTo>
                <a:lnTo>
                  <a:pt x="3539298" y="0"/>
                </a:lnTo>
                <a:cubicBezTo>
                  <a:pt x="3482544" y="0"/>
                  <a:pt x="3436536" y="46008"/>
                  <a:pt x="3436536" y="102762"/>
                </a:cubicBezTo>
                <a:lnTo>
                  <a:pt x="3436536" y="1495158"/>
                </a:lnTo>
                <a:cubicBezTo>
                  <a:pt x="3436536" y="1551912"/>
                  <a:pt x="3482544" y="1597920"/>
                  <a:pt x="3539298" y="1597920"/>
                </a:cubicBezTo>
                <a:lnTo>
                  <a:pt x="4931694" y="1597920"/>
                </a:lnTo>
                <a:cubicBezTo>
                  <a:pt x="4988448" y="1597920"/>
                  <a:pt x="5034456" y="1551912"/>
                  <a:pt x="5034456" y="1495158"/>
                </a:cubicBezTo>
                <a:lnTo>
                  <a:pt x="5034456" y="102762"/>
                </a:lnTo>
                <a:cubicBezTo>
                  <a:pt x="5034456" y="46008"/>
                  <a:pt x="4988448" y="0"/>
                  <a:pt x="4931694" y="0"/>
                </a:cubicBezTo>
                <a:close/>
              </a:path>
            </a:pathLst>
          </a:custGeom>
          <a:blipFill dpi="0" rotWithShape="1">
            <a:blip r:embed="rId3">
              <a:extLst>
                <a:ext uri="{BEBA8EAE-BF5A-486C-A8C5-ECC9F3942E4B}">
                  <a14:imgProps>
                    <a14:imgLayer xmlns:d3p1="http://schemas.openxmlformats.org/officeDocument/2006/relationships" d3p1:embed="">
                      <a14:imgEffect>
                        <a14:colorTemperature colorTemp="11200"/>
                      </a14:imgEffect>
                    </a14:imgLayer>
                  </a14:imgProps>
                </a:ext>
                <a:ext uri="{28A0092B-C50C-407E-A947-70E740481C1C}">
                  <a14:useLocalDpi val="0"/>
                </a:ext>
              </a:extLst>
            </a:blip>
            <a:stretch>
              <a:fillRect l="-25094" r="-25094"/>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3" name="组合 2"/>
          <p:cNvGrpSpPr/>
          <p:nvPr/>
        </p:nvGrpSpPr>
        <p:grpSpPr>
          <a:xfrm>
            <a:off x="348849" y="243355"/>
            <a:ext cx="1644460" cy="307777"/>
            <a:chOff x="6273079" y="1667335"/>
            <a:chExt cx="1730458" cy="307777"/>
          </a:xfrm>
        </p:grpSpPr>
        <p:sp>
          <p:nvSpPr>
            <p:cNvPr id="4" name="文本框 3"/>
            <p:cNvSpPr txBox="1"/>
            <p:nvPr/>
          </p:nvSpPr>
          <p:spPr>
            <a:xfrm>
              <a:off x="6273079" y="1667335"/>
              <a:ext cx="592955" cy="304800"/>
            </a:xfrm>
            <a:prstGeom prst="rect">
              <a:avLst/>
            </a:prstGeom>
            <a:noFill/>
          </p:spPr>
          <p:txBody>
            <a:bodyPr rtlCol="0" wrap="square">
              <a:spAutoFit/>
            </a:bodyPr>
            <a:lstStyle/>
            <a:p>
              <a:pPr algn="dist"/>
              <a:r>
                <a:rPr altLang="zh-CN" lang="en-US" sz="1400">
                  <a:solidFill>
                    <a:srgbClr val="A72527"/>
                  </a:solidFill>
                  <a:latin charset="0" panose="020b0806030902050204" pitchFamily="34" typeface="Impact"/>
                  <a:ea charset="-122" panose="020b0503020204020204" pitchFamily="34" typeface="微软雅黑"/>
                </a:rPr>
                <a:t>LOGO</a:t>
              </a:r>
            </a:p>
          </p:txBody>
        </p:sp>
        <p:sp>
          <p:nvSpPr>
            <p:cNvPr id="5" name="文本框 4"/>
            <p:cNvSpPr txBox="1"/>
            <p:nvPr/>
          </p:nvSpPr>
          <p:spPr>
            <a:xfrm>
              <a:off x="6783515" y="1682724"/>
              <a:ext cx="833923" cy="274320"/>
            </a:xfrm>
            <a:prstGeom prst="rect">
              <a:avLst/>
            </a:prstGeom>
            <a:noFill/>
          </p:spPr>
          <p:txBody>
            <a:bodyPr rtlCol="0" wrap="none">
              <a:spAutoFit/>
            </a:bodyPr>
            <a:lstStyle/>
            <a:p>
              <a:r>
                <a:rPr altLang="en-US" b="1" lang="zh-CN" sz="1200">
                  <a:solidFill>
                    <a:schemeClr val="tx1">
                      <a:lumMod val="85000"/>
                      <a:lumOff val="15000"/>
                    </a:schemeClr>
                  </a:solidFill>
                  <a:latin charset="-122" panose="020b0503020204020204" pitchFamily="34" typeface="微软雅黑"/>
                  <a:ea charset="-122" panose="020b0503020204020204" pitchFamily="34" typeface="微软雅黑"/>
                </a:rPr>
                <a:t>企业标志</a:t>
              </a:r>
            </a:p>
          </p:txBody>
        </p:sp>
        <p:grpSp>
          <p:nvGrpSpPr>
            <p:cNvPr id="6" name="组合 5"/>
            <p:cNvGrpSpPr/>
            <p:nvPr/>
          </p:nvGrpSpPr>
          <p:grpSpPr>
            <a:xfrm>
              <a:off x="7625585" y="1797570"/>
              <a:ext cx="377952" cy="86484"/>
              <a:chOff x="2359242" y="469980"/>
              <a:chExt cx="533344" cy="122042"/>
            </a:xfrm>
          </p:grpSpPr>
          <p:sp>
            <p:nvSpPr>
              <p:cNvPr id="7" name="椭圆 6"/>
              <p:cNvSpPr/>
              <p:nvPr/>
            </p:nvSpPr>
            <p:spPr>
              <a:xfrm>
                <a:off x="2770545" y="469980"/>
                <a:ext cx="122041" cy="1220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8" name="椭圆 7"/>
              <p:cNvSpPr/>
              <p:nvPr/>
            </p:nvSpPr>
            <p:spPr>
              <a:xfrm>
                <a:off x="2564894" y="469980"/>
                <a:ext cx="122041" cy="122042"/>
              </a:xfrm>
              <a:prstGeom prst="ellipse">
                <a:avLst/>
              </a:prstGeom>
              <a:solidFill>
                <a:srgbClr val="2D29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9" name="椭圆 8"/>
              <p:cNvSpPr/>
              <p:nvPr/>
            </p:nvSpPr>
            <p:spPr>
              <a:xfrm>
                <a:off x="2359242" y="469980"/>
                <a:ext cx="122041" cy="122042"/>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grpSp>
      </p:grpSp>
      <p:sp>
        <p:nvSpPr>
          <p:cNvPr id="30" name="文本框 29"/>
          <p:cNvSpPr txBox="1"/>
          <p:nvPr/>
        </p:nvSpPr>
        <p:spPr>
          <a:xfrm>
            <a:off x="4435884" y="2432198"/>
            <a:ext cx="3603943" cy="2194560"/>
          </a:xfrm>
          <a:prstGeom prst="rect">
            <a:avLst/>
          </a:prstGeom>
          <a:noFill/>
        </p:spPr>
        <p:txBody>
          <a:bodyPr rtlCol="0" wrap="none">
            <a:spAutoFit/>
          </a:bodyPr>
          <a:lstStyle/>
          <a:p>
            <a:r>
              <a:rPr altLang="zh-CN" lang="en-US" spc="600" sz="13800">
                <a:solidFill>
                  <a:srgbClr val="A72527"/>
                </a:solidFill>
                <a:effectLst>
                  <a:outerShdw algn="tl" blurRad="38100" dir="2700000" dist="38100">
                    <a:srgbClr val="000000">
                      <a:alpha val="20000"/>
                    </a:srgbClr>
                  </a:outerShdw>
                </a:effectLst>
                <a:latin charset="0" panose="020b0806030902050204" pitchFamily="34" typeface="Impact"/>
              </a:rPr>
              <a:t>TWO</a:t>
            </a:r>
          </a:p>
        </p:txBody>
      </p:sp>
      <p:sp>
        <p:nvSpPr>
          <p:cNvPr id="41" name="文本框 40"/>
          <p:cNvSpPr txBox="1"/>
          <p:nvPr/>
        </p:nvSpPr>
        <p:spPr>
          <a:xfrm>
            <a:off x="8117529" y="3123603"/>
            <a:ext cx="2621280" cy="822960"/>
          </a:xfrm>
          <a:prstGeom prst="rect">
            <a:avLst/>
          </a:prstGeom>
          <a:noFill/>
        </p:spPr>
        <p:txBody>
          <a:bodyPr rtlCol="0" wrap="none">
            <a:spAutoFit/>
          </a:bodyPr>
          <a:lstStyle/>
          <a:p>
            <a:r>
              <a:rPr altLang="en-US" lang="zh-CN" sz="4800">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项目介绍</a:t>
            </a:r>
          </a:p>
        </p:txBody>
      </p:sp>
      <p:sp>
        <p:nvSpPr>
          <p:cNvPr id="42" name="文本框 41"/>
          <p:cNvSpPr txBox="1"/>
          <p:nvPr/>
        </p:nvSpPr>
        <p:spPr>
          <a:xfrm>
            <a:off x="8149611" y="3805108"/>
            <a:ext cx="4224743" cy="457200"/>
          </a:xfrm>
          <a:prstGeom prst="rect">
            <a:avLst/>
          </a:prstGeom>
          <a:noFill/>
        </p:spPr>
        <p:txBody>
          <a:bodyPr rtlCol="0" wrap="square">
            <a:spAutoFit/>
          </a:bodyPr>
          <a:lstStyle/>
          <a:p>
            <a:r>
              <a:rPr altLang="zh-CN" lang="en-US" sz="1200">
                <a:solidFill>
                  <a:schemeClr val="tx1">
                    <a:lumMod val="50000"/>
                    <a:lumOff val="50000"/>
                  </a:schemeClr>
                </a:solidFill>
                <a:latin charset="-122" panose="02010601030101010101" pitchFamily="2" typeface="方正黑体简体"/>
                <a:ea charset="-122" panose="02010601030101010101" pitchFamily="2" typeface="方正黑体简体"/>
                <a:cs charset="0" panose="020b0604020202020204" pitchFamily="34" typeface="Aparajita"/>
              </a:rPr>
              <a:t>Atmosphere simple business enterprise introduction company introduction company</a:t>
            </a:r>
          </a:p>
        </p:txBody>
      </p:sp>
      <p:sp>
        <p:nvSpPr>
          <p:cNvPr id="43" name="文本框 42"/>
          <p:cNvSpPr txBox="1"/>
          <p:nvPr/>
        </p:nvSpPr>
        <p:spPr>
          <a:xfrm>
            <a:off x="8149612" y="2733572"/>
            <a:ext cx="1405255" cy="457200"/>
          </a:xfrm>
          <a:prstGeom prst="rect">
            <a:avLst/>
          </a:prstGeom>
          <a:noFill/>
        </p:spPr>
        <p:txBody>
          <a:bodyPr rtlCol="0" wrap="none">
            <a:spAutoFit/>
          </a:bodyPr>
          <a:lstStyle/>
          <a:p>
            <a:r>
              <a:rPr altLang="zh-CN" lang="en-US" sz="2400">
                <a:solidFill>
                  <a:srgbClr val="A72527"/>
                </a:solidFill>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PART 02</a:t>
            </a:r>
          </a:p>
        </p:txBody>
      </p:sp>
      <p:grpSp>
        <p:nvGrpSpPr>
          <p:cNvPr id="45" name="组合 44"/>
          <p:cNvGrpSpPr/>
          <p:nvPr/>
        </p:nvGrpSpPr>
        <p:grpSpPr>
          <a:xfrm>
            <a:off x="9995741" y="6219906"/>
            <a:ext cx="324012" cy="324012"/>
            <a:chOff x="7943378" y="5792598"/>
            <a:chExt cx="380080" cy="380080"/>
          </a:xfrm>
          <a:solidFill>
            <a:schemeClr val="tx1">
              <a:lumMod val="85000"/>
              <a:lumOff val="15000"/>
            </a:schemeClr>
          </a:solidFill>
        </p:grpSpPr>
        <p:sp>
          <p:nvSpPr>
            <p:cNvPr id="46" name="椭圆 45"/>
            <p:cNvSpPr/>
            <p:nvPr/>
          </p:nvSpPr>
          <p:spPr>
            <a:xfrm>
              <a:off x="794337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7" name="KSO_Shape"/>
            <p:cNvSpPr/>
            <p:nvPr/>
          </p:nvSpPr>
          <p:spPr bwMode="auto">
            <a:xfrm>
              <a:off x="8014154" y="5898401"/>
              <a:ext cx="246374" cy="169175"/>
            </a:xfrm>
            <a:custGeom>
              <a:gdLst>
                <a:gd fmla="*/ 2147483646 w 112" name="T0"/>
                <a:gd fmla="*/ 2147483646 h 77" name="T1"/>
                <a:gd fmla="*/ 2147483646 w 112" name="T2"/>
                <a:gd fmla="*/ 2147483646 h 77" name="T3"/>
                <a:gd fmla="*/ 2147483646 w 112" name="T4"/>
                <a:gd fmla="*/ 2147483646 h 77" name="T5"/>
                <a:gd fmla="*/ 2147483646 w 112" name="T6"/>
                <a:gd fmla="*/ 2147483646 h 77" name="T7"/>
                <a:gd fmla="*/ 2147483646 w 112" name="T8"/>
                <a:gd fmla="*/ 2147483646 h 77" name="T9"/>
                <a:gd fmla="*/ 0 w 112" name="T10"/>
                <a:gd fmla="*/ 2147483646 h 77" name="T11"/>
                <a:gd fmla="*/ 2147483646 w 112" name="T12"/>
                <a:gd fmla="*/ 2147483646 h 77" name="T13"/>
                <a:gd fmla="*/ 2147483646 w 112" name="T14"/>
                <a:gd fmla="*/ 2147483646 h 77" name="T15"/>
                <a:gd fmla="*/ 2147483646 w 112" name="T16"/>
                <a:gd fmla="*/ 2147483646 h 77" name="T17"/>
                <a:gd fmla="*/ 2147483646 w 112" name="T18"/>
                <a:gd fmla="*/ 2147483646 h 77" name="T19"/>
                <a:gd fmla="*/ 2147483646 w 112" name="T20"/>
                <a:gd fmla="*/ 2147483646 h 77" name="T21"/>
                <a:gd fmla="*/ 2147483646 w 112" name="T22"/>
                <a:gd fmla="*/ 2147483646 h 77" name="T23"/>
                <a:gd fmla="*/ 2147483646 w 112" name="T24"/>
                <a:gd fmla="*/ 2147483646 h 77" name="T25"/>
                <a:gd fmla="*/ 2147483646 w 112" name="T26"/>
                <a:gd fmla="*/ 2147483646 h 77" name="T27"/>
                <a:gd fmla="*/ 2147483646 w 112" name="T28"/>
                <a:gd fmla="*/ 2147483646 h 77" name="T29"/>
                <a:gd fmla="*/ 2147483646 w 112" name="T30"/>
                <a:gd fmla="*/ 2147483646 h 77" name="T31"/>
                <a:gd fmla="*/ 2147483646 w 112" name="T32"/>
                <a:gd fmla="*/ 2147483646 h 77" name="T33"/>
                <a:gd fmla="*/ 2147483646 w 112" name="T34"/>
                <a:gd fmla="*/ 2147483646 h 77" name="T35"/>
                <a:gd fmla="*/ 2147483646 w 112" name="T36"/>
                <a:gd fmla="*/ 2147483646 h 77" name="T37"/>
                <a:gd fmla="*/ 2147483646 w 112" name="T38"/>
                <a:gd fmla="*/ 2147483646 h 77" name="T39"/>
                <a:gd fmla="*/ 2147483646 w 112" name="T40"/>
                <a:gd fmla="*/ 2147483646 h 77" name="T41"/>
                <a:gd fmla="*/ 2147483646 w 112" name="T42"/>
                <a:gd fmla="*/ 2147483646 h 77" name="T43"/>
                <a:gd fmla="*/ 2147483646 w 112" name="T44"/>
                <a:gd fmla="*/ 2147483646 h 77" name="T45"/>
                <a:gd fmla="*/ 2147483646 w 112" name="T46"/>
                <a:gd fmla="*/ 2147483646 h 77" name="T47"/>
                <a:gd fmla="*/ 2147483646 w 112" name="T48"/>
                <a:gd fmla="*/ 2147483646 h 77" name="T49"/>
                <a:gd fmla="*/ 2147483646 w 112" name="T50"/>
                <a:gd fmla="*/ 2147483646 h 77" name="T51"/>
                <a:gd fmla="*/ 2147483646 w 112" name="T52"/>
                <a:gd fmla="*/ 2147483646 h 77" name="T53"/>
                <a:gd fmla="*/ 2147483646 w 112" name="T54"/>
                <a:gd fmla="*/ 2147483646 h 77" name="T55"/>
                <a:gd fmla="*/ 2147483646 w 112" name="T56"/>
                <a:gd fmla="*/ 2147483646 h 77" name="T57"/>
                <a:gd fmla="*/ 2147483646 w 112" name="T58"/>
                <a:gd fmla="*/ 2147483646 h 77" name="T59"/>
                <a:gd fmla="*/ 2147483646 w 112" name="T60"/>
                <a:gd fmla="*/ 2147483646 h 77" name="T61"/>
                <a:gd fmla="*/ 2147483646 w 112" name="T62"/>
                <a:gd fmla="*/ 2147483646 h 77" name="T63"/>
                <a:gd fmla="*/ 2147483646 w 112" name="T64"/>
                <a:gd fmla="*/ 2147483646 h 77" name="T65"/>
                <a:gd fmla="*/ 2147483646 w 112" name="T66"/>
                <a:gd fmla="*/ 2147483646 h 77" name="T67"/>
                <a:gd fmla="*/ 2147483646 w 112" name="T68"/>
                <a:gd fmla="*/ 2147483646 h 77" name="T69"/>
                <a:gd fmla="*/ 2147483646 w 112" name="T70"/>
                <a:gd fmla="*/ 2147483646 h 77" name="T71"/>
                <a:gd fmla="*/ 2147483646 w 112" name="T72"/>
                <a:gd fmla="*/ 2147483646 h 77" name="T73"/>
                <a:gd fmla="*/ 2147483646 w 112" name="T74"/>
                <a:gd fmla="*/ 2147483646 h 77" name="T75"/>
                <a:gd fmla="*/ 2147483646 w 112" name="T76"/>
                <a:gd fmla="*/ 2147483646 h 77" name="T77"/>
                <a:gd fmla="*/ 2147483646 w 112" name="T78"/>
                <a:gd fmla="*/ 2147483646 h 77" name="T79"/>
                <a:gd fmla="*/ 2147483646 w 112" name="T80"/>
                <a:gd fmla="*/ 2147483646 h 77" name="T81"/>
                <a:gd fmla="*/ 2147483646 w 112" name="T82"/>
                <a:gd fmla="*/ 2147483646 h 77" name="T83"/>
                <a:gd fmla="*/ 2147483646 w 112" name="T84"/>
                <a:gd fmla="*/ 2147483646 h 77" name="T85"/>
                <a:gd fmla="*/ 2147483646 w 112" name="T86"/>
                <a:gd fmla="*/ 2147483646 h 77"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b" l="0" r="r" t="0"/>
              <a:pathLst>
                <a:path h="77" w="112">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48" name="组合 47"/>
          <p:cNvGrpSpPr/>
          <p:nvPr/>
        </p:nvGrpSpPr>
        <p:grpSpPr>
          <a:xfrm>
            <a:off x="10474478" y="6230480"/>
            <a:ext cx="302864" cy="302864"/>
            <a:chOff x="8401608" y="5792598"/>
            <a:chExt cx="380080" cy="380080"/>
          </a:xfrm>
          <a:solidFill>
            <a:schemeClr val="tx1">
              <a:lumMod val="85000"/>
              <a:lumOff val="15000"/>
            </a:schemeClr>
          </a:solidFill>
        </p:grpSpPr>
        <p:sp>
          <p:nvSpPr>
            <p:cNvPr id="49" name="椭圆 48"/>
            <p:cNvSpPr/>
            <p:nvPr/>
          </p:nvSpPr>
          <p:spPr>
            <a:xfrm>
              <a:off x="840160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0" name="KSO_Shape"/>
            <p:cNvSpPr/>
            <p:nvPr/>
          </p:nvSpPr>
          <p:spPr bwMode="auto">
            <a:xfrm>
              <a:off x="8491628" y="5905299"/>
              <a:ext cx="205070" cy="174649"/>
            </a:xfrm>
            <a:custGeom>
              <a:gdLst>
                <a:gd fmla="*/ 432030 w 2125663" name="T0"/>
                <a:gd fmla="*/ 1344893 h 1811338" name="T1"/>
                <a:gd fmla="*/ 462740 w 2125663" name="T2"/>
                <a:gd fmla="*/ 1477960 h 1811338" name="T3"/>
                <a:gd fmla="*/ 513638 w 2125663" name="T4"/>
                <a:gd fmla="*/ 1557743 h 1811338" name="T5"/>
                <a:gd fmla="*/ 516481 w 2125663" name="T6"/>
                <a:gd fmla="*/ 1336346 h 1811338" name="T7"/>
                <a:gd fmla="*/ 503401 w 2125663" name="T8"/>
                <a:gd fmla="*/ 1310416 h 1811338" name="T9"/>
                <a:gd fmla="*/ 515913 w 2125663" name="T10"/>
                <a:gd fmla="*/ 1250009 h 1811338" name="T11"/>
                <a:gd fmla="*/ 618846 w 2125663" name="T12"/>
                <a:gd fmla="*/ 1242885 h 1811338" name="T13"/>
                <a:gd fmla="*/ 643583 w 2125663" name="T14"/>
                <a:gd fmla="*/ 1263116 h 1811338" name="T15"/>
                <a:gd fmla="*/ 642446 w 2125663" name="T16"/>
                <a:gd fmla="*/ 1324948 h 1811338" name="T17"/>
                <a:gd fmla="*/ 619414 w 2125663" name="T18"/>
                <a:gd fmla="*/ 1342899 h 1811338" name="T19"/>
                <a:gd fmla="*/ 664057 w 2125663" name="T20"/>
                <a:gd fmla="*/ 1524691 h 1811338" name="T21"/>
                <a:gd fmla="*/ 704434 w 2125663" name="T22"/>
                <a:gd fmla="*/ 1417553 h 1811338" name="T23"/>
                <a:gd fmla="*/ 725191 w 2125663" name="T24"/>
                <a:gd fmla="*/ 1259697 h 1811338" name="T25"/>
                <a:gd fmla="*/ 857412 w 2125663" name="T26"/>
                <a:gd fmla="*/ 1192451 h 1811338" name="T27"/>
                <a:gd fmla="*/ 923096 w 2125663" name="T28"/>
                <a:gd fmla="*/ 1212682 h 1811338" name="T29"/>
                <a:gd fmla="*/ 970013 w 2125663" name="T30"/>
                <a:gd fmla="*/ 1259697 h 1811338" name="T31"/>
                <a:gd fmla="*/ 990201 w 2125663" name="T32"/>
                <a:gd fmla="*/ 1325233 h 1811338" name="T33"/>
                <a:gd fmla="*/ 980818 w 2125663" name="T34"/>
                <a:gd fmla="*/ 1537228 h 1811338" name="T35"/>
                <a:gd fmla="*/ 935891 w 2125663" name="T36"/>
                <a:gd fmla="*/ 1570566 h 1811338" name="T37"/>
                <a:gd fmla="*/ 798837 w 2125663" name="T38"/>
                <a:gd fmla="*/ 1607608 h 1811338" name="T39"/>
                <a:gd fmla="*/ 617424 w 2125663" name="T40"/>
                <a:gd fmla="*/ 1622140 h 1811338" name="T41"/>
                <a:gd fmla="*/ 428049 w 2125663" name="T42"/>
                <a:gd fmla="*/ 1615872 h 1811338" name="T43"/>
                <a:gd fmla="*/ 264551 w 2125663" name="T44"/>
                <a:gd fmla="*/ 1588232 h 1811338" name="T45"/>
                <a:gd fmla="*/ 180669 w 2125663" name="T46"/>
                <a:gd fmla="*/ 1549481 h 1811338" name="T47"/>
                <a:gd fmla="*/ 159912 w 2125663" name="T48"/>
                <a:gd fmla="*/ 1517283 h 1811338" name="T49"/>
                <a:gd fmla="*/ 167873 w 2125663" name="T50"/>
                <a:gd fmla="*/ 1284201 h 1811338" name="T51"/>
                <a:gd fmla="*/ 205123 w 2125663" name="T52"/>
                <a:gd fmla="*/ 1228638 h 1811338" name="T53"/>
                <a:gd fmla="*/ 264266 w 2125663" name="T54"/>
                <a:gd fmla="*/ 1196440 h 1811338" name="T55"/>
                <a:gd fmla="*/ 421225 w 2125663" name="T56"/>
                <a:gd fmla="*/ 1183048 h 1811338" name="T57"/>
                <a:gd fmla="*/ 433514 w 2125663" name="T58"/>
                <a:gd fmla="*/ 761303 h 1811338" name="T59"/>
                <a:gd fmla="*/ 391450 w 2125663" name="T60"/>
                <a:gd fmla="*/ 813630 h 1811338" name="T61"/>
                <a:gd fmla="*/ 379229 w 2125663" name="T62"/>
                <a:gd fmla="*/ 902075 h 1811338" name="T63"/>
                <a:gd fmla="*/ 414756 w 2125663" name="T64"/>
                <a:gd fmla="*/ 1016114 h 1811338" name="T65"/>
                <a:gd fmla="*/ 487516 w 2125663" name="T66"/>
                <a:gd fmla="*/ 1099439 h 1811338" name="T67"/>
                <a:gd fmla="*/ 567666 w 2125663" name="T68"/>
                <a:gd fmla="*/ 1135272 h 1811338" name="T69"/>
                <a:gd fmla="*/ 645542 w 2125663" name="T70"/>
                <a:gd fmla="*/ 1111099 h 1811338" name="T71"/>
                <a:gd fmla="*/ 722282 w 2125663" name="T72"/>
                <a:gd fmla="*/ 1035452 h 1811338" name="T73"/>
                <a:gd fmla="*/ 767757 w 2125663" name="T74"/>
                <a:gd fmla="*/ 926248 h 1811338" name="T75"/>
                <a:gd fmla="*/ 666290 w 2125663" name="T76"/>
                <a:gd fmla="*/ 863967 h 1811338" name="T77"/>
                <a:gd fmla="*/ 546918 w 2125663" name="T78"/>
                <a:gd fmla="*/ 832116 h 1811338" name="T79"/>
                <a:gd fmla="*/ 484389 w 2125663" name="T80"/>
                <a:gd fmla="*/ 790595 h 1811338" name="T81"/>
                <a:gd fmla="*/ 452273 w 2125663" name="T82"/>
                <a:gd fmla="*/ 760734 h 1811338" name="T83"/>
                <a:gd fmla="*/ 568234 w 2125663" name="T84"/>
                <a:gd fmla="*/ 587258 h 1811338" name="T85"/>
                <a:gd fmla="*/ 631616 w 2125663" name="T86"/>
                <a:gd fmla="*/ 594937 h 1811338" name="T87"/>
                <a:gd fmla="*/ 705513 w 2125663" name="T88"/>
                <a:gd fmla="*/ 631054 h 1811338" name="T89"/>
                <a:gd fmla="*/ 790210 w 2125663" name="T90"/>
                <a:gd fmla="*/ 732864 h 1811338" name="T91"/>
                <a:gd fmla="*/ 826306 w 2125663" name="T92"/>
                <a:gd fmla="*/ 873920 h 1811338" name="T93"/>
                <a:gd fmla="*/ 818064 w 2125663" name="T94"/>
                <a:gd fmla="*/ 959237 h 1811338" name="T95"/>
                <a:gd fmla="*/ 780831 w 2125663" name="T96"/>
                <a:gd fmla="*/ 1048534 h 1811338" name="T97"/>
                <a:gd fmla="*/ 687607 w 2125663" name="T98"/>
                <a:gd fmla="*/ 1148922 h 1811338" name="T99"/>
                <a:gd fmla="*/ 588983 w 2125663" name="T100"/>
                <a:gd fmla="*/ 1190727 h 1811338" name="T101"/>
                <a:gd fmla="*/ 525033 w 2125663" name="T102"/>
                <a:gd fmla="*/ 1182480 h 1811338" name="T103"/>
                <a:gd fmla="*/ 421293 w 2125663" name="T104"/>
                <a:gd fmla="*/ 1115081 h 1811338" name="T105"/>
                <a:gd fmla="*/ 345406 w 2125663" name="T106"/>
                <a:gd fmla="*/ 1002463 h 1811338" name="T107"/>
                <a:gd fmla="*/ 325511 w 2125663" name="T108"/>
                <a:gd fmla="*/ 929092 h 1811338" name="T109"/>
                <a:gd fmla="*/ 330627 w 2125663" name="T110"/>
                <a:gd fmla="*/ 813915 h 1811338" name="T111"/>
                <a:gd fmla="*/ 388324 w 2125663" name="T112"/>
                <a:gd fmla="*/ 686510 h 1811338" name="T113"/>
                <a:gd fmla="*/ 482400 w 2125663" name="T114"/>
                <a:gd fmla="*/ 608303 h 1811338" name="T115"/>
                <a:gd fmla="*/ 542939 w 2125663" name="T116"/>
                <a:gd fmla="*/ 589534 h 1811338" name="T117"/>
                <a:gd fmla="*/ 0 w 2125663" name="T118"/>
                <a:gd fmla="*/ 0 h 1811338" name="T119"/>
                <a:gd fmla="*/ 174993 w 2125663" name="T120"/>
                <a:gd fmla="*/ 1118883 h 1811338"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b="b" l="0" r="r" t="0"/>
              <a:pathLst>
                <a:path h="1811338" w="2125663">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51" name="组合 50"/>
          <p:cNvGrpSpPr/>
          <p:nvPr/>
        </p:nvGrpSpPr>
        <p:grpSpPr>
          <a:xfrm>
            <a:off x="10932067" y="6230480"/>
            <a:ext cx="302864" cy="302864"/>
            <a:chOff x="8859838" y="5792598"/>
            <a:chExt cx="380080" cy="380080"/>
          </a:xfrm>
          <a:solidFill>
            <a:schemeClr val="tx1">
              <a:lumMod val="85000"/>
              <a:lumOff val="15000"/>
            </a:schemeClr>
          </a:solidFill>
        </p:grpSpPr>
        <p:sp>
          <p:nvSpPr>
            <p:cNvPr id="52" name="椭圆 51"/>
            <p:cNvSpPr/>
            <p:nvPr/>
          </p:nvSpPr>
          <p:spPr>
            <a:xfrm>
              <a:off x="885983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3" name="Freeform 12"/>
            <p:cNvSpPr>
              <a:spLocks noEditPoints="1"/>
            </p:cNvSpPr>
            <p:nvPr/>
          </p:nvSpPr>
          <p:spPr bwMode="auto">
            <a:xfrm>
              <a:off x="8949920" y="5885676"/>
              <a:ext cx="201346" cy="200574"/>
            </a:xfrm>
            <a:custGeom>
              <a:gdLst>
                <a:gd fmla="*/ 862 w 954" name="T0"/>
                <a:gd fmla="*/ 813 h 944" name="T1"/>
                <a:gd fmla="*/ 763 w 954" name="T2"/>
                <a:gd fmla="*/ 813 h 944" name="T3"/>
                <a:gd fmla="*/ 625 w 954" name="T4"/>
                <a:gd fmla="*/ 549 h 944" name="T5"/>
                <a:gd fmla="*/ 611 w 954" name="T6"/>
                <a:gd fmla="*/ 601 h 944" name="T7"/>
                <a:gd fmla="*/ 535 w 954" name="T8"/>
                <a:gd fmla="*/ 658 h 944" name="T9"/>
                <a:gd fmla="*/ 782 w 954" name="T10"/>
                <a:gd fmla="*/ 932 h 944" name="T11"/>
                <a:gd fmla="*/ 941 w 954" name="T12"/>
                <a:gd fmla="*/ 826 h 944" name="T13"/>
                <a:gd fmla="*/ 824 w 954" name="T14"/>
                <a:gd fmla="*/ 704 h 944" name="T15"/>
                <a:gd fmla="*/ 650 w 954" name="T16"/>
                <a:gd fmla="*/ 561 h 944" name="T17"/>
                <a:gd fmla="*/ 345 w 954" name="T18"/>
                <a:gd fmla="*/ 335 h 944" name="T19"/>
                <a:gd fmla="*/ 397 w 954" name="T20"/>
                <a:gd fmla="*/ 321 h 944" name="T21"/>
                <a:gd fmla="*/ 411 w 954" name="T22"/>
                <a:gd fmla="*/ 269 h 944" name="T23"/>
                <a:gd fmla="*/ 423 w 954" name="T24"/>
                <a:gd fmla="*/ 221 h 944" name="T25"/>
                <a:gd fmla="*/ 184 w 954" name="T26"/>
                <a:gd fmla="*/ 21 h 944" name="T27"/>
                <a:gd fmla="*/ 151 w 954" name="T28"/>
                <a:gd fmla="*/ 267 h 944" name="T29"/>
                <a:gd fmla="*/ 1 w 954" name="T30"/>
                <a:gd fmla="*/ 204 h 944" name="T31"/>
                <a:gd fmla="*/ 284 w 954" name="T32"/>
                <a:gd fmla="*/ 406 h 944" name="T33"/>
                <a:gd fmla="*/ 320 w 954" name="T34"/>
                <a:gd fmla="*/ 360 h 944" name="T35"/>
                <a:gd fmla="*/ 920 w 954" name="T36"/>
                <a:gd fmla="*/ 91 h 944" name="T37"/>
                <a:gd fmla="*/ 791 w 954" name="T38"/>
                <a:gd fmla="*/ 0 h 944" name="T39"/>
                <a:gd fmla="*/ 448 w 954" name="T40"/>
                <a:gd fmla="*/ 306 h 944" name="T41"/>
                <a:gd fmla="*/ 399 w 954" name="T42"/>
                <a:gd fmla="*/ 376 h 944" name="T43"/>
                <a:gd fmla="*/ 357 w 954" name="T44"/>
                <a:gd fmla="*/ 397 h 944" name="T45"/>
                <a:gd fmla="*/ 362 w 954" name="T46"/>
                <a:gd fmla="*/ 527 h 944" name="T47"/>
                <a:gd fmla="*/ 85 w 954" name="T48"/>
                <a:gd fmla="*/ 768 h 944" name="T49"/>
                <a:gd fmla="*/ 55 w 954" name="T50"/>
                <a:gd fmla="*/ 944 h 944" name="T51"/>
                <a:gd fmla="*/ 198 w 954" name="T52"/>
                <a:gd fmla="*/ 800 h 944" name="T53"/>
                <a:gd fmla="*/ 423 w 954" name="T54"/>
                <a:gd fmla="*/ 588 h 944" name="T55"/>
                <a:gd fmla="*/ 549 w 954" name="T56"/>
                <a:gd fmla="*/ 588 h 944" name="T57"/>
                <a:gd fmla="*/ 585 w 954" name="T58"/>
                <a:gd fmla="*/ 509 h 944" name="T59"/>
                <a:gd fmla="*/ 639 w 954" name="T60"/>
                <a:gd fmla="*/ 498 h 944" name="T61"/>
                <a:gd fmla="*/ 920 w 954" name="T62"/>
                <a:gd fmla="*/ 91 h 944" name="T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b="b" l="0" r="r" t="0"/>
              <a:pathLst>
                <a:path h="944" w="95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grpSp>
        <p:nvGrpSpPr>
          <p:cNvPr id="54" name="组合 53"/>
          <p:cNvGrpSpPr/>
          <p:nvPr/>
        </p:nvGrpSpPr>
        <p:grpSpPr>
          <a:xfrm>
            <a:off x="11389657" y="6230480"/>
            <a:ext cx="302864" cy="302864"/>
            <a:chOff x="9318068" y="5792598"/>
            <a:chExt cx="380080" cy="380080"/>
          </a:xfrm>
          <a:solidFill>
            <a:schemeClr val="tx1">
              <a:lumMod val="85000"/>
              <a:lumOff val="15000"/>
            </a:schemeClr>
          </a:solidFill>
        </p:grpSpPr>
        <p:sp>
          <p:nvSpPr>
            <p:cNvPr id="55" name="椭圆 54"/>
            <p:cNvSpPr/>
            <p:nvPr/>
          </p:nvSpPr>
          <p:spPr>
            <a:xfrm>
              <a:off x="931806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6" name="Freeform 13"/>
            <p:cNvSpPr>
              <a:spLocks noEditPoints="1"/>
            </p:cNvSpPr>
            <p:nvPr/>
          </p:nvSpPr>
          <p:spPr bwMode="auto">
            <a:xfrm>
              <a:off x="9433985" y="5885687"/>
              <a:ext cx="172684" cy="185881"/>
            </a:xfrm>
            <a:custGeom>
              <a:gdLst>
                <a:gd fmla="*/ 255 w 847" name="T0"/>
                <a:gd fmla="*/ 138 h 903" name="T1"/>
                <a:gd fmla="*/ 555 w 847" name="T2"/>
                <a:gd fmla="*/ 100 h 903" name="T3"/>
                <a:gd fmla="*/ 448 w 847" name="T4"/>
                <a:gd fmla="*/ 61 h 903" name="T5"/>
                <a:gd fmla="*/ 324 w 847" name="T6"/>
                <a:gd fmla="*/ 61 h 903" name="T7"/>
                <a:gd fmla="*/ 217 w 847" name="T8"/>
                <a:gd fmla="*/ 100 h 903" name="T9"/>
                <a:gd fmla="*/ 697 w 847" name="T10"/>
                <a:gd fmla="*/ 782 h 903" name="T11"/>
                <a:gd fmla="*/ 709 w 847" name="T12"/>
                <a:gd fmla="*/ 755 h 903" name="T13"/>
                <a:gd fmla="*/ 660 w 847" name="T14"/>
                <a:gd fmla="*/ 586 h 903" name="T15"/>
                <a:gd fmla="*/ 629 w 847" name="T16"/>
                <a:gd fmla="*/ 586 h 903" name="T17"/>
                <a:gd fmla="*/ 629 w 847" name="T18"/>
                <a:gd fmla="*/ 716 h 903" name="T19"/>
                <a:gd fmla="*/ 630 w 847" name="T20"/>
                <a:gd fmla="*/ 719 h 903" name="T21"/>
                <a:gd fmla="*/ 631 w 847" name="T22"/>
                <a:gd fmla="*/ 722 h 903" name="T23"/>
                <a:gd fmla="*/ 633 w 847" name="T24"/>
                <a:gd fmla="*/ 724 h 903" name="T25"/>
                <a:gd fmla="*/ 807 w 847" name="T26"/>
                <a:gd fmla="*/ 596 h 903" name="T27"/>
                <a:gd fmla="*/ 644 w 847" name="T28"/>
                <a:gd fmla="*/ 510 h 903" name="T29"/>
                <a:gd fmla="*/ 607 w 847" name="T30"/>
                <a:gd fmla="*/ 899 h 903" name="T31"/>
                <a:gd fmla="*/ 837 w 847" name="T32"/>
                <a:gd fmla="*/ 743 h 903" name="T33"/>
                <a:gd fmla="*/ 808 w 847" name="T34"/>
                <a:gd fmla="*/ 737 h 903" name="T35"/>
                <a:gd fmla="*/ 645 w 847" name="T36"/>
                <a:gd fmla="*/ 872 h 903" name="T37"/>
                <a:gd fmla="*/ 481 w 847" name="T38"/>
                <a:gd fmla="*/ 675 h 903" name="T39"/>
                <a:gd fmla="*/ 676 w 847" name="T40"/>
                <a:gd fmla="*/ 543 h 903" name="T41"/>
                <a:gd fmla="*/ 808 w 847" name="T42"/>
                <a:gd fmla="*/ 737 h 903" name="T43"/>
                <a:gd fmla="*/ 284 w 847" name="T44"/>
                <a:gd fmla="*/ 736 h 903" name="T45"/>
                <a:gd fmla="*/ 485 w 847" name="T46"/>
                <a:gd fmla="*/ 536 h 903" name="T47"/>
                <a:gd fmla="*/ 526 w 847" name="T48"/>
                <a:gd fmla="*/ 505 h 903" name="T49"/>
                <a:gd fmla="*/ 732 w 847" name="T50"/>
                <a:gd fmla="*/ 306 h 903" name="T51"/>
                <a:gd fmla="*/ 740 w 847" name="T52"/>
                <a:gd fmla="*/ 494 h 903" name="T53"/>
                <a:gd fmla="*/ 772 w 847" name="T54"/>
                <a:gd fmla="*/ 505 h 903" name="T55"/>
                <a:gd fmla="*/ 772 w 847" name="T56"/>
                <a:gd fmla="*/ 208 h 903" name="T57"/>
                <a:gd fmla="*/ 40 w 847" name="T58"/>
                <a:gd fmla="*/ 167 h 903" name="T59"/>
                <a:gd fmla="*/ 0 w 847" name="T60"/>
                <a:gd fmla="*/ 314 h 903" name="T61"/>
                <a:gd fmla="*/ 0 w 847" name="T62"/>
                <a:gd fmla="*/ 536 h 903" name="T63"/>
                <a:gd fmla="*/ 0 w 847" name="T64"/>
                <a:gd fmla="*/ 751 h 903" name="T65"/>
                <a:gd fmla="*/ 427 w 847" name="T66"/>
                <a:gd fmla="*/ 791 h 903" name="T67"/>
                <a:gd fmla="*/ 32 w 847" name="T68"/>
                <a:gd fmla="*/ 314 h 903" name="T69"/>
                <a:gd fmla="*/ 40 w 847" name="T70"/>
                <a:gd fmla="*/ 306 h 903" name="T71"/>
                <a:gd fmla="*/ 252 w 847" name="T72"/>
                <a:gd fmla="*/ 505 h 903" name="T73"/>
                <a:gd fmla="*/ 32 w 847" name="T74"/>
                <a:gd fmla="*/ 314 h 903" name="T75"/>
                <a:gd fmla="*/ 252 w 847" name="T76"/>
                <a:gd fmla="*/ 536 h 903" name="T77"/>
                <a:gd fmla="*/ 40 w 847" name="T78"/>
                <a:gd fmla="*/ 736 h 903" name="T79"/>
                <a:gd fmla="*/ 32 w 847" name="T80"/>
                <a:gd fmla="*/ 536 h 903" name="T81"/>
                <a:gd fmla="*/ 284 w 847" name="T82"/>
                <a:gd fmla="*/ 505 h 903" name="T83"/>
                <a:gd fmla="*/ 284 w 847" name="T84"/>
                <a:gd fmla="*/ 306 h 903" name="T85"/>
                <a:gd fmla="*/ 495 w 847" name="T86"/>
                <a:gd fmla="*/ 505 h 903" name="T87"/>
                <a:gd fmla="*/ 511 w 847" name="T88"/>
                <a:gd fmla="*/ 207 h 903" name="T89"/>
                <a:gd fmla="*/ 538 w 847" name="T90"/>
                <a:gd fmla="*/ 235 h 903" name="T91"/>
                <a:gd fmla="*/ 483 w 847" name="T92"/>
                <a:gd fmla="*/ 235 h 903" name="T93"/>
                <a:gd fmla="*/ 268 w 847" name="T94"/>
                <a:gd fmla="*/ 207 h 903" name="T95"/>
                <a:gd fmla="*/ 295 w 847" name="T96"/>
                <a:gd fmla="*/ 235 h 903" name="T97"/>
                <a:gd fmla="*/ 241 w 847" name="T98"/>
                <a:gd fmla="*/ 235 h 903" name="T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b="b" l="0" r="r" t="0"/>
              <a:pathLst>
                <a:path h="903" w="846">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spTree>
    <p:extLst>
      <p:ext uri="{BB962C8B-B14F-4D97-AF65-F5344CB8AC3E}">
        <p14:creationId val="900154826"/>
      </p:ext>
    </p:extLst>
  </p:cSld>
  <p:clrMapOvr>
    <a:masterClrMapping/>
  </p:clrMapOvr>
  <p:transition advClick="0" spd="slow">
    <p:comb/>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18" presetSubtype="12">
                                  <p:stCondLst>
                                    <p:cond delay="0"/>
                                  </p:stCondLst>
                                  <p:childTnLst>
                                    <p:set>
                                      <p:cBhvr>
                                        <p:cTn dur="1" fill="hold" id="6">
                                          <p:stCondLst>
                                            <p:cond delay="0"/>
                                          </p:stCondLst>
                                        </p:cTn>
                                        <p:tgtEl>
                                          <p:spTgt spid="44"/>
                                        </p:tgtEl>
                                        <p:attrNameLst>
                                          <p:attrName>style.visibility</p:attrName>
                                        </p:attrNameLst>
                                      </p:cBhvr>
                                      <p:to>
                                        <p:strVal val="visible"/>
                                      </p:to>
                                    </p:set>
                                    <p:animEffect filter="strips(downLeft)" transition="in">
                                      <p:cBhvr>
                                        <p:cTn dur="500" id="7"/>
                                        <p:tgtEl>
                                          <p:spTgt spid="44"/>
                                        </p:tgtEl>
                                      </p:cBhvr>
                                    </p:animEffect>
                                  </p:childTnLst>
                                </p:cTn>
                              </p:par>
                              <p:par>
                                <p:cTn fill="hold" grpId="0" id="8" nodeType="withEffect" presetClass="entr" presetID="52" presetSubtype="0">
                                  <p:stCondLst>
                                    <p:cond delay="0"/>
                                  </p:stCondLst>
                                  <p:childTnLst>
                                    <p:set>
                                      <p:cBhvr>
                                        <p:cTn dur="1" fill="hold" id="9">
                                          <p:stCondLst>
                                            <p:cond delay="0"/>
                                          </p:stCondLst>
                                        </p:cTn>
                                        <p:tgtEl>
                                          <p:spTgt spid="30"/>
                                        </p:tgtEl>
                                        <p:attrNameLst>
                                          <p:attrName>style.visibility</p:attrName>
                                        </p:attrNameLst>
                                      </p:cBhvr>
                                      <p:to>
                                        <p:strVal val="visible"/>
                                      </p:to>
                                    </p:set>
                                    <p:animScale>
                                      <p:cBhvr>
                                        <p:cTn decel="50000" dur="750" fill="hold" id="10">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750" fill="hold" id="11">
                                          <p:stCondLst>
                                            <p:cond delay="0"/>
                                          </p:stCondLst>
                                        </p:cTn>
                                        <p:tgtEl>
                                          <p:spTgt spid="30"/>
                                        </p:tgtEl>
                                        <p:attrNameLst>
                                          <p:attrName>ppt_x</p:attrName>
                                          <p:attrName>ppt_y</p:attrName>
                                        </p:attrNameLst>
                                      </p:cBhvr>
                                    </p:animMotion>
                                    <p:animEffect filter="fade" transition="in">
                                      <p:cBhvr>
                                        <p:cTn dur="750" id="12"/>
                                        <p:tgtEl>
                                          <p:spTgt spid="30"/>
                                        </p:tgtEl>
                                      </p:cBhvr>
                                    </p:animEffect>
                                  </p:childTnLst>
                                </p:cTn>
                              </p:par>
                              <p:par>
                                <p:cTn fill="hold" id="13" nodeType="withEffect" presetClass="entr" presetID="2" presetSubtype="8">
                                  <p:stCondLst>
                                    <p:cond delay="250"/>
                                  </p:stCondLst>
                                  <p:childTnLst>
                                    <p:set>
                                      <p:cBhvr>
                                        <p:cTn dur="1" fill="hold" id="14">
                                          <p:stCondLst>
                                            <p:cond delay="0"/>
                                          </p:stCondLst>
                                        </p:cTn>
                                        <p:tgtEl>
                                          <p:spTgt spid="3"/>
                                        </p:tgtEl>
                                        <p:attrNameLst>
                                          <p:attrName>style.visibility</p:attrName>
                                        </p:attrNameLst>
                                      </p:cBhvr>
                                      <p:to>
                                        <p:strVal val="visible"/>
                                      </p:to>
                                    </p:set>
                                    <p:anim calcmode="lin" valueType="num">
                                      <p:cBhvr additive="base">
                                        <p:cTn dur="500" fill="hold" id="15"/>
                                        <p:tgtEl>
                                          <p:spTgt spid="3"/>
                                        </p:tgtEl>
                                        <p:attrNameLst>
                                          <p:attrName>ppt_x</p:attrName>
                                        </p:attrNameLst>
                                      </p:cBhvr>
                                      <p:tavLst>
                                        <p:tav tm="0">
                                          <p:val>
                                            <p:strVal val="0-#ppt_w/2"/>
                                          </p:val>
                                        </p:tav>
                                        <p:tav tm="100000">
                                          <p:val>
                                            <p:strVal val="#ppt_x"/>
                                          </p:val>
                                        </p:tav>
                                      </p:tavLst>
                                    </p:anim>
                                    <p:anim calcmode="lin" valueType="num">
                                      <p:cBhvr additive="base">
                                        <p:cTn dur="500" fill="hold" id="16"/>
                                        <p:tgtEl>
                                          <p:spTgt spid="3"/>
                                        </p:tgtEl>
                                        <p:attrNameLst>
                                          <p:attrName>ppt_y</p:attrName>
                                        </p:attrNameLst>
                                      </p:cBhvr>
                                      <p:tavLst>
                                        <p:tav tm="0">
                                          <p:val>
                                            <p:strVal val="#ppt_y"/>
                                          </p:val>
                                        </p:tav>
                                        <p:tav tm="100000">
                                          <p:val>
                                            <p:strVal val="#ppt_y"/>
                                          </p:val>
                                        </p:tav>
                                      </p:tavLst>
                                    </p:anim>
                                  </p:childTnLst>
                                </p:cTn>
                              </p:par>
                              <p:par>
                                <p:cTn fill="hold" id="17" nodeType="withEffect" presetClass="entr" presetID="2" presetSubtype="2">
                                  <p:stCondLst>
                                    <p:cond delay="750"/>
                                  </p:stCondLst>
                                  <p:childTnLst>
                                    <p:set>
                                      <p:cBhvr>
                                        <p:cTn dur="1" fill="hold" id="18">
                                          <p:stCondLst>
                                            <p:cond delay="0"/>
                                          </p:stCondLst>
                                        </p:cTn>
                                        <p:tgtEl>
                                          <p:spTgt spid="45"/>
                                        </p:tgtEl>
                                        <p:attrNameLst>
                                          <p:attrName>style.visibility</p:attrName>
                                        </p:attrNameLst>
                                      </p:cBhvr>
                                      <p:to>
                                        <p:strVal val="visible"/>
                                      </p:to>
                                    </p:set>
                                    <p:anim calcmode="lin" valueType="num">
                                      <p:cBhvr additive="base">
                                        <p:cTn dur="750" fill="hold" id="19"/>
                                        <p:tgtEl>
                                          <p:spTgt spid="45"/>
                                        </p:tgtEl>
                                        <p:attrNameLst>
                                          <p:attrName>ppt_x</p:attrName>
                                        </p:attrNameLst>
                                      </p:cBhvr>
                                      <p:tavLst>
                                        <p:tav tm="0">
                                          <p:val>
                                            <p:strVal val="1+#ppt_w/2"/>
                                          </p:val>
                                        </p:tav>
                                        <p:tav tm="100000">
                                          <p:val>
                                            <p:strVal val="#ppt_x"/>
                                          </p:val>
                                        </p:tav>
                                      </p:tavLst>
                                    </p:anim>
                                    <p:anim calcmode="lin" valueType="num">
                                      <p:cBhvr additive="base">
                                        <p:cTn dur="750" fill="hold" id="20"/>
                                        <p:tgtEl>
                                          <p:spTgt spid="45"/>
                                        </p:tgtEl>
                                        <p:attrNameLst>
                                          <p:attrName>ppt_y</p:attrName>
                                        </p:attrNameLst>
                                      </p:cBhvr>
                                      <p:tavLst>
                                        <p:tav tm="0">
                                          <p:val>
                                            <p:strVal val="#ppt_y"/>
                                          </p:val>
                                        </p:tav>
                                        <p:tav tm="100000">
                                          <p:val>
                                            <p:strVal val="#ppt_y"/>
                                          </p:val>
                                        </p:tav>
                                      </p:tavLst>
                                    </p:anim>
                                  </p:childTnLst>
                                </p:cTn>
                              </p:par>
                              <p:par>
                                <p:cTn fill="hold" id="21" nodeType="withEffect" presetClass="entr" presetID="2" presetSubtype="2">
                                  <p:stCondLst>
                                    <p:cond delay="750"/>
                                  </p:stCondLst>
                                  <p:childTnLst>
                                    <p:set>
                                      <p:cBhvr>
                                        <p:cTn dur="1" fill="hold" id="22">
                                          <p:stCondLst>
                                            <p:cond delay="0"/>
                                          </p:stCondLst>
                                        </p:cTn>
                                        <p:tgtEl>
                                          <p:spTgt spid="48"/>
                                        </p:tgtEl>
                                        <p:attrNameLst>
                                          <p:attrName>style.visibility</p:attrName>
                                        </p:attrNameLst>
                                      </p:cBhvr>
                                      <p:to>
                                        <p:strVal val="visible"/>
                                      </p:to>
                                    </p:set>
                                    <p:anim calcmode="lin" valueType="num">
                                      <p:cBhvr additive="base">
                                        <p:cTn dur="750" fill="hold" id="23"/>
                                        <p:tgtEl>
                                          <p:spTgt spid="48"/>
                                        </p:tgtEl>
                                        <p:attrNameLst>
                                          <p:attrName>ppt_x</p:attrName>
                                        </p:attrNameLst>
                                      </p:cBhvr>
                                      <p:tavLst>
                                        <p:tav tm="0">
                                          <p:val>
                                            <p:strVal val="1+#ppt_w/2"/>
                                          </p:val>
                                        </p:tav>
                                        <p:tav tm="100000">
                                          <p:val>
                                            <p:strVal val="#ppt_x"/>
                                          </p:val>
                                        </p:tav>
                                      </p:tavLst>
                                    </p:anim>
                                    <p:anim calcmode="lin" valueType="num">
                                      <p:cBhvr additive="base">
                                        <p:cTn dur="750" fill="hold" id="24"/>
                                        <p:tgtEl>
                                          <p:spTgt spid="48"/>
                                        </p:tgtEl>
                                        <p:attrNameLst>
                                          <p:attrName>ppt_y</p:attrName>
                                        </p:attrNameLst>
                                      </p:cBhvr>
                                      <p:tavLst>
                                        <p:tav tm="0">
                                          <p:val>
                                            <p:strVal val="#ppt_y"/>
                                          </p:val>
                                        </p:tav>
                                        <p:tav tm="100000">
                                          <p:val>
                                            <p:strVal val="#ppt_y"/>
                                          </p:val>
                                        </p:tav>
                                      </p:tavLst>
                                    </p:anim>
                                  </p:childTnLst>
                                </p:cTn>
                              </p:par>
                              <p:par>
                                <p:cTn fill="hold" id="25" nodeType="withEffect" presetClass="entr" presetID="2" presetSubtype="2">
                                  <p:stCondLst>
                                    <p:cond delay="750"/>
                                  </p:stCondLst>
                                  <p:childTnLst>
                                    <p:set>
                                      <p:cBhvr>
                                        <p:cTn dur="1" fill="hold" id="26">
                                          <p:stCondLst>
                                            <p:cond delay="0"/>
                                          </p:stCondLst>
                                        </p:cTn>
                                        <p:tgtEl>
                                          <p:spTgt spid="51"/>
                                        </p:tgtEl>
                                        <p:attrNameLst>
                                          <p:attrName>style.visibility</p:attrName>
                                        </p:attrNameLst>
                                      </p:cBhvr>
                                      <p:to>
                                        <p:strVal val="visible"/>
                                      </p:to>
                                    </p:set>
                                    <p:anim calcmode="lin" valueType="num">
                                      <p:cBhvr additive="base">
                                        <p:cTn dur="750" fill="hold" id="27"/>
                                        <p:tgtEl>
                                          <p:spTgt spid="51"/>
                                        </p:tgtEl>
                                        <p:attrNameLst>
                                          <p:attrName>ppt_x</p:attrName>
                                        </p:attrNameLst>
                                      </p:cBhvr>
                                      <p:tavLst>
                                        <p:tav tm="0">
                                          <p:val>
                                            <p:strVal val="1+#ppt_w/2"/>
                                          </p:val>
                                        </p:tav>
                                        <p:tav tm="100000">
                                          <p:val>
                                            <p:strVal val="#ppt_x"/>
                                          </p:val>
                                        </p:tav>
                                      </p:tavLst>
                                    </p:anim>
                                    <p:anim calcmode="lin" valueType="num">
                                      <p:cBhvr additive="base">
                                        <p:cTn dur="750" fill="hold" id="28"/>
                                        <p:tgtEl>
                                          <p:spTgt spid="51"/>
                                        </p:tgtEl>
                                        <p:attrNameLst>
                                          <p:attrName>ppt_y</p:attrName>
                                        </p:attrNameLst>
                                      </p:cBhvr>
                                      <p:tavLst>
                                        <p:tav tm="0">
                                          <p:val>
                                            <p:strVal val="#ppt_y"/>
                                          </p:val>
                                        </p:tav>
                                        <p:tav tm="100000">
                                          <p:val>
                                            <p:strVal val="#ppt_y"/>
                                          </p:val>
                                        </p:tav>
                                      </p:tavLst>
                                    </p:anim>
                                  </p:childTnLst>
                                </p:cTn>
                              </p:par>
                              <p:par>
                                <p:cTn fill="hold" id="29" nodeType="withEffect" presetClass="entr" presetID="2" presetSubtype="2">
                                  <p:stCondLst>
                                    <p:cond delay="750"/>
                                  </p:stCondLst>
                                  <p:childTnLst>
                                    <p:set>
                                      <p:cBhvr>
                                        <p:cTn dur="1" fill="hold" id="30">
                                          <p:stCondLst>
                                            <p:cond delay="0"/>
                                          </p:stCondLst>
                                        </p:cTn>
                                        <p:tgtEl>
                                          <p:spTgt spid="54"/>
                                        </p:tgtEl>
                                        <p:attrNameLst>
                                          <p:attrName>style.visibility</p:attrName>
                                        </p:attrNameLst>
                                      </p:cBhvr>
                                      <p:to>
                                        <p:strVal val="visible"/>
                                      </p:to>
                                    </p:set>
                                    <p:anim calcmode="lin" valueType="num">
                                      <p:cBhvr additive="base">
                                        <p:cTn dur="750" fill="hold" id="31"/>
                                        <p:tgtEl>
                                          <p:spTgt spid="54"/>
                                        </p:tgtEl>
                                        <p:attrNameLst>
                                          <p:attrName>ppt_x</p:attrName>
                                        </p:attrNameLst>
                                      </p:cBhvr>
                                      <p:tavLst>
                                        <p:tav tm="0">
                                          <p:val>
                                            <p:strVal val="1+#ppt_w/2"/>
                                          </p:val>
                                        </p:tav>
                                        <p:tav tm="100000">
                                          <p:val>
                                            <p:strVal val="#ppt_x"/>
                                          </p:val>
                                        </p:tav>
                                      </p:tavLst>
                                    </p:anim>
                                    <p:anim calcmode="lin" valueType="num">
                                      <p:cBhvr additive="base">
                                        <p:cTn dur="750" fill="hold" id="32"/>
                                        <p:tgtEl>
                                          <p:spTgt spid="54"/>
                                        </p:tgtEl>
                                        <p:attrNameLst>
                                          <p:attrName>ppt_y</p:attrName>
                                        </p:attrNameLst>
                                      </p:cBhvr>
                                      <p:tavLst>
                                        <p:tav tm="0">
                                          <p:val>
                                            <p:strVal val="#ppt_y"/>
                                          </p:val>
                                        </p:tav>
                                        <p:tav tm="100000">
                                          <p:val>
                                            <p:strVal val="#ppt_y"/>
                                          </p:val>
                                        </p:tav>
                                      </p:tavLst>
                                    </p:anim>
                                  </p:childTnLst>
                                </p:cTn>
                              </p:par>
                              <p:par>
                                <p:cTn fill="hold" grpId="0" id="33" nodeType="withEffect" presetClass="entr" presetID="10" presetSubtype="0">
                                  <p:stCondLst>
                                    <p:cond delay="750"/>
                                  </p:stCondLst>
                                  <p:childTnLst>
                                    <p:set>
                                      <p:cBhvr>
                                        <p:cTn dur="1" fill="hold" id="34">
                                          <p:stCondLst>
                                            <p:cond delay="0"/>
                                          </p:stCondLst>
                                        </p:cTn>
                                        <p:tgtEl>
                                          <p:spTgt spid="43"/>
                                        </p:tgtEl>
                                        <p:attrNameLst>
                                          <p:attrName>style.visibility</p:attrName>
                                        </p:attrNameLst>
                                      </p:cBhvr>
                                      <p:to>
                                        <p:strVal val="visible"/>
                                      </p:to>
                                    </p:set>
                                    <p:animEffect filter="fade" transition="in">
                                      <p:cBhvr>
                                        <p:cTn dur="1500" id="35"/>
                                        <p:tgtEl>
                                          <p:spTgt spid="43"/>
                                        </p:tgtEl>
                                      </p:cBhvr>
                                    </p:animEffect>
                                  </p:childTnLst>
                                </p:cTn>
                              </p:par>
                              <p:par>
                                <p:cTn fill="hold" grpId="0" id="36" nodeType="withEffect" presetClass="entr" presetID="10" presetSubtype="0">
                                  <p:stCondLst>
                                    <p:cond delay="750"/>
                                  </p:stCondLst>
                                  <p:childTnLst>
                                    <p:set>
                                      <p:cBhvr>
                                        <p:cTn dur="1" fill="hold" id="37">
                                          <p:stCondLst>
                                            <p:cond delay="0"/>
                                          </p:stCondLst>
                                        </p:cTn>
                                        <p:tgtEl>
                                          <p:spTgt spid="41"/>
                                        </p:tgtEl>
                                        <p:attrNameLst>
                                          <p:attrName>style.visibility</p:attrName>
                                        </p:attrNameLst>
                                      </p:cBhvr>
                                      <p:to>
                                        <p:strVal val="visible"/>
                                      </p:to>
                                    </p:set>
                                    <p:animEffect filter="fade" transition="in">
                                      <p:cBhvr>
                                        <p:cTn dur="1500" id="38"/>
                                        <p:tgtEl>
                                          <p:spTgt spid="41"/>
                                        </p:tgtEl>
                                      </p:cBhvr>
                                    </p:animEffect>
                                  </p:childTnLst>
                                </p:cTn>
                              </p:par>
                              <p:par>
                                <p:cTn decel="100000" fill="hold" grpId="1" id="39" nodeType="withEffect" presetClass="path" presetID="35" presetSubtype="0">
                                  <p:stCondLst>
                                    <p:cond delay="750"/>
                                  </p:stCondLst>
                                  <p:childTnLst>
                                    <p:animMotion origin="layout" path="M 3.125E-06 4.07407E-06 L -0.11198 4.07407E-06" pathEditMode="relative" ptsTypes="AA" rAng="0">
                                      <p:cBhvr>
                                        <p:cTn dur="1500" fill="hold" id="40" spd="-100000"/>
                                        <p:tgtEl>
                                          <p:spTgt spid="43"/>
                                        </p:tgtEl>
                                        <p:attrNameLst>
                                          <p:attrName>ppt_x</p:attrName>
                                          <p:attrName>ppt_y</p:attrName>
                                        </p:attrNameLst>
                                      </p:cBhvr>
                                      <p:rCtr x="-5599" y="0"/>
                                    </p:animMotion>
                                  </p:childTnLst>
                                </p:cTn>
                              </p:par>
                              <p:par>
                                <p:cTn decel="100000" fill="hold" grpId="1" id="41" nodeType="withEffect" presetClass="path" presetID="63" presetSubtype="0">
                                  <p:stCondLst>
                                    <p:cond delay="750"/>
                                  </p:stCondLst>
                                  <p:childTnLst>
                                    <p:animMotion origin="layout" path="M 1.04167E-06 -2.22222E-06 L 0.12825 -2.22222E-06" pathEditMode="relative" ptsTypes="AA" rAng="0">
                                      <p:cBhvr>
                                        <p:cTn dur="1500" fill="hold" id="42" spd="-100000"/>
                                        <p:tgtEl>
                                          <p:spTgt spid="41"/>
                                        </p:tgtEl>
                                        <p:attrNameLst>
                                          <p:attrName>ppt_x</p:attrName>
                                          <p:attrName>ppt_y</p:attrName>
                                        </p:attrNameLst>
                                      </p:cBhvr>
                                      <p:rCtr x="6406" y="0"/>
                                    </p:animMotion>
                                  </p:childTnLst>
                                </p:cTn>
                              </p:par>
                              <p:par>
                                <p:cTn fill="hold" grpId="0" id="43" nodeType="withEffect" presetClass="entr" presetID="42" presetSubtype="0">
                                  <p:stCondLst>
                                    <p:cond delay="3000"/>
                                  </p:stCondLst>
                                  <p:childTnLst>
                                    <p:set>
                                      <p:cBhvr>
                                        <p:cTn dur="1" fill="hold" id="44">
                                          <p:stCondLst>
                                            <p:cond delay="0"/>
                                          </p:stCondLst>
                                        </p:cTn>
                                        <p:tgtEl>
                                          <p:spTgt spid="42"/>
                                        </p:tgtEl>
                                        <p:attrNameLst>
                                          <p:attrName>style.visibility</p:attrName>
                                        </p:attrNameLst>
                                      </p:cBhvr>
                                      <p:to>
                                        <p:strVal val="visible"/>
                                      </p:to>
                                    </p:set>
                                    <p:animEffect filter="fade" transition="in">
                                      <p:cBhvr>
                                        <p:cTn dur="1000" id="45"/>
                                        <p:tgtEl>
                                          <p:spTgt spid="42"/>
                                        </p:tgtEl>
                                      </p:cBhvr>
                                    </p:animEffect>
                                    <p:anim calcmode="lin" valueType="num">
                                      <p:cBhvr>
                                        <p:cTn dur="1000" fill="hold" id="46"/>
                                        <p:tgtEl>
                                          <p:spTgt spid="42"/>
                                        </p:tgtEl>
                                        <p:attrNameLst>
                                          <p:attrName>ppt_x</p:attrName>
                                        </p:attrNameLst>
                                      </p:cBhvr>
                                      <p:tavLst>
                                        <p:tav tm="0">
                                          <p:val>
                                            <p:strVal val="#ppt_x"/>
                                          </p:val>
                                        </p:tav>
                                        <p:tav tm="100000">
                                          <p:val>
                                            <p:strVal val="#ppt_x"/>
                                          </p:val>
                                        </p:tav>
                                      </p:tavLst>
                                    </p:anim>
                                    <p:anim calcmode="lin" valueType="num">
                                      <p:cBhvr>
                                        <p:cTn dur="1000" fill="hold" id="47"/>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4"/>
      <p:bldP grpId="0" spid="30"/>
      <p:bldP grpId="0" spid="41"/>
      <p:bldP grpId="1" spid="41"/>
      <p:bldP grpId="0" spid="42"/>
      <p:bldP grpId="0" spid="43"/>
      <p:bldP grpId="1" spid="43"/>
    </p:bldLst>
  </p:timing>
</p:sld>
</file>

<file path=ppt/slides/slide1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矩形 2"/>
          <p:cNvSpPr/>
          <p:nvPr/>
        </p:nvSpPr>
        <p:spPr>
          <a:xfrm>
            <a:off x="0" y="0"/>
            <a:ext cx="12191999" cy="6858000"/>
          </a:xfrm>
          <a:prstGeom prst="rect">
            <a:avLst/>
          </a:prstGeom>
          <a:blipFill dpi="0" rotWithShape="1">
            <a:blip r:embed="rId3">
              <a:extLst>
                <a:ext uri="{28A0092B-C50C-407E-A947-70E740481C1C}">
                  <a14:useLocalDpi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 name="任意多边形: 形状 2">
            <a:extLst>
              <a:ext uri="{FF2B5EF4-FFF2-40B4-BE49-F238E27FC236}">
                <a16:creationId xmlns:a16="http://schemas.microsoft.com/office/drawing/2014/main" id="{710C9878-BAA2-4599-8AEA-C905075195A4}"/>
              </a:ext>
            </a:extLst>
          </p:cNvPr>
          <p:cNvSpPr/>
          <p:nvPr/>
        </p:nvSpPr>
        <p:spPr>
          <a:xfrm>
            <a:off x="0" y="0"/>
            <a:ext cx="12191999" cy="6858000"/>
          </a:xfrm>
          <a:custGeom>
            <a:gdLst>
              <a:gd fmla="*/ 0 w 12192000" name="connsiteX0"/>
              <a:gd fmla="*/ 0 h 3429000" name="connsiteY0"/>
              <a:gd fmla="*/ 12192000 w 12192000" name="connsiteX1"/>
              <a:gd fmla="*/ 0 h 3429000" name="connsiteY1"/>
              <a:gd fmla="*/ 12192000 w 12192000" name="connsiteX2"/>
              <a:gd fmla="*/ 3429000 h 3429000" name="connsiteY2"/>
              <a:gd fmla="*/ 8705850 w 12192000" name="connsiteX3"/>
              <a:gd fmla="*/ 3429000 h 3429000" name="connsiteY3"/>
              <a:gd fmla="*/ 8640080 w 12192000" name="connsiteX4"/>
              <a:gd fmla="*/ 3429000 h 3429000" name="connsiteY4"/>
              <a:gd fmla="*/ 3551920 w 12192000" name="connsiteX5"/>
              <a:gd fmla="*/ 3429000 h 3429000" name="connsiteY5"/>
              <a:gd fmla="*/ 3486150 w 12192000" name="connsiteX6"/>
              <a:gd fmla="*/ 3429000 h 3429000" name="connsiteY6"/>
              <a:gd fmla="*/ 0 w 12192000" name="connsiteX7"/>
              <a:gd fmla="*/ 3429000 h 342900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3429000" w="12192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gradFill>
            <a:gsLst>
              <a:gs pos="0">
                <a:schemeClr val="tx1">
                  <a:alpha val="4400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10" name="组合 9"/>
          <p:cNvGrpSpPr/>
          <p:nvPr/>
        </p:nvGrpSpPr>
        <p:grpSpPr>
          <a:xfrm>
            <a:off x="4788651" y="1243061"/>
            <a:ext cx="2614696" cy="2614696"/>
            <a:chOff x="4450797" y="1518834"/>
            <a:chExt cx="2614696" cy="2614696"/>
          </a:xfrm>
        </p:grpSpPr>
        <p:sp>
          <p:nvSpPr>
            <p:cNvPr id="8" name="椭圆 7"/>
            <p:cNvSpPr/>
            <p:nvPr/>
          </p:nvSpPr>
          <p:spPr>
            <a:xfrm>
              <a:off x="4450797" y="1518834"/>
              <a:ext cx="2614696" cy="2614696"/>
            </a:xfrm>
            <a:prstGeom prst="ellipse">
              <a:avLst/>
            </a:prstGeom>
            <a:blipFill dpi="0" rotWithShape="1">
              <a:blip r:embed="rId4">
                <a:extLst>
                  <a:ext uri="{28A0092B-C50C-407E-A947-70E740481C1C}">
                    <a14:useLocalDpi val="0"/>
                  </a:ext>
                </a:extLst>
              </a:blip>
              <a:stretch>
                <a:fillRect/>
              </a:stretch>
            </a:blipFill>
            <a:ln>
              <a:solidFill>
                <a:srgbClr val="0C2834"/>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 name="椭圆 8"/>
            <p:cNvSpPr/>
            <p:nvPr/>
          </p:nvSpPr>
          <p:spPr>
            <a:xfrm>
              <a:off x="5148221" y="2216259"/>
              <a:ext cx="1219850" cy="1219848"/>
            </a:xfrm>
            <a:prstGeom prst="ellipse">
              <a:avLst/>
            </a:prstGeom>
            <a:blipFill dpi="0" rotWithShape="1">
              <a:blip r:embed="rId5">
                <a:extLst>
                  <a:ext uri="{28A0092B-C50C-407E-A947-70E740481C1C}">
                    <a14:useLocalDpi val="0"/>
                  </a:ext>
                </a:extLst>
              </a:blip>
              <a:stretch>
                <a:fillRect/>
              </a:stretch>
            </a:blipFill>
            <a:ln w="44450">
              <a:solidFill>
                <a:srgbClr val="A72527"/>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7" name="任意多边形 6"/>
          <p:cNvSpPr/>
          <p:nvPr/>
        </p:nvSpPr>
        <p:spPr>
          <a:xfrm>
            <a:off x="1395661" y="2932375"/>
            <a:ext cx="9400676" cy="3022169"/>
          </a:xfrm>
          <a:custGeom>
            <a:gdLst>
              <a:gd fmla="*/ 0 w 8741044" name="connsiteX0"/>
              <a:gd fmla="*/ 0 h 3022169" name="connsiteY0"/>
              <a:gd fmla="*/ 8741044 w 8741044" name="connsiteX1"/>
              <a:gd fmla="*/ 0 h 3022169" name="connsiteY1"/>
              <a:gd fmla="*/ 8741044 w 8741044" name="connsiteX2"/>
              <a:gd fmla="*/ 3022169 h 3022169" name="connsiteY2"/>
              <a:gd fmla="*/ 4765729 w 8741044" name="connsiteX3"/>
              <a:gd fmla="*/ 3022169 h 3022169" name="connsiteY3"/>
              <a:gd fmla="*/ 4370522 w 8741044" name="connsiteX4"/>
              <a:gd fmla="*/ 2673457 h 3022169" name="connsiteY4"/>
              <a:gd fmla="*/ 3975315 w 8741044" name="connsiteX5"/>
              <a:gd fmla="*/ 3022169 h 3022169" name="connsiteY5"/>
              <a:gd fmla="*/ 0 w 8741044" name="connsiteX6"/>
              <a:gd fmla="*/ 3022169 h 3022169" name="connsiteY6"/>
              <a:gd fmla="*/ 0 w 8741044" name="connsiteX7"/>
              <a:gd fmla="*/ 0 h 3022169"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3022169" w="8741044">
                <a:moveTo>
                  <a:pt x="0" y="0"/>
                </a:moveTo>
                <a:lnTo>
                  <a:pt x="8741044" y="0"/>
                </a:lnTo>
                <a:lnTo>
                  <a:pt x="8741044" y="3022169"/>
                </a:lnTo>
                <a:lnTo>
                  <a:pt x="4765729" y="3022169"/>
                </a:lnTo>
                <a:lnTo>
                  <a:pt x="4370522" y="2673457"/>
                </a:lnTo>
                <a:lnTo>
                  <a:pt x="3975315" y="3022169"/>
                </a:lnTo>
                <a:lnTo>
                  <a:pt x="0" y="30221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文本框 10">
            <a:extLst>
              <a:ext uri="{FF2B5EF4-FFF2-40B4-BE49-F238E27FC236}">
                <a16:creationId xmlns:a16="http://schemas.microsoft.com/office/drawing/2014/main" id="{46B14638-01CE-4ADE-ADFA-0690479A8E52}"/>
              </a:ext>
            </a:extLst>
          </p:cNvPr>
          <p:cNvSpPr txBox="1"/>
          <p:nvPr/>
        </p:nvSpPr>
        <p:spPr>
          <a:xfrm>
            <a:off x="2638880" y="4103282"/>
            <a:ext cx="1605280" cy="518160"/>
          </a:xfrm>
          <a:prstGeom prst="rect">
            <a:avLst/>
          </a:prstGeom>
          <a:noFill/>
        </p:spPr>
        <p:txBody>
          <a:bodyPr rtlCol="0" wrap="none">
            <a:spAutoFit/>
            <a:scene3d>
              <a:camera prst="orthographicFront"/>
              <a:lightRig dir="t" rig="threePt"/>
            </a:scene3d>
            <a:sp3d contourW="12700"/>
          </a:bodyPr>
          <a:lstStyle/>
          <a:p>
            <a:pPr algn="r"/>
            <a:r>
              <a:rPr altLang="en-US" b="1" lang="zh-CN" sz="2800">
                <a:solidFill>
                  <a:schemeClr val="tx1">
                    <a:lumMod val="95000"/>
                    <a:lumOff val="5000"/>
                  </a:schemeClr>
                </a:solidFill>
              </a:rPr>
              <a:t>项目介绍</a:t>
            </a:r>
          </a:p>
        </p:txBody>
      </p:sp>
      <p:sp>
        <p:nvSpPr>
          <p:cNvPr id="12" name="文本框 11">
            <a:extLst>
              <a:ext uri="{FF2B5EF4-FFF2-40B4-BE49-F238E27FC236}">
                <a16:creationId xmlns:a16="http://schemas.microsoft.com/office/drawing/2014/main" id="{46B14638-01CE-4ADE-ADFA-0690479A8E52}"/>
              </a:ext>
            </a:extLst>
          </p:cNvPr>
          <p:cNvSpPr txBox="1"/>
          <p:nvPr/>
        </p:nvSpPr>
        <p:spPr>
          <a:xfrm>
            <a:off x="1913393" y="4575525"/>
            <a:ext cx="2330767" cy="365760"/>
          </a:xfrm>
          <a:prstGeom prst="rect">
            <a:avLst/>
          </a:prstGeom>
          <a:noFill/>
        </p:spPr>
        <p:txBody>
          <a:bodyPr rtlCol="0" wrap="none">
            <a:spAutoFit/>
            <a:scene3d>
              <a:camera prst="orthographicFront"/>
              <a:lightRig dir="t" rig="threePt"/>
            </a:scene3d>
            <a:sp3d contourW="12700"/>
          </a:bodyPr>
          <a:lstStyle/>
          <a:p>
            <a:pPr algn="r"/>
            <a:r>
              <a:rPr altLang="zh-CN" lang="en-US">
                <a:solidFill>
                  <a:schemeClr val="tx1">
                    <a:lumMod val="85000"/>
                    <a:lumOff val="15000"/>
                  </a:schemeClr>
                </a:solidFill>
                <a:latin charset="0" panose="020b0806030902050204" pitchFamily="34" typeface="Impact"/>
                <a:cs charset="0" panose="020b0604020202020204" pitchFamily="34" typeface="Aparajita"/>
              </a:rPr>
              <a:t>PROJECT INTRODUCTION</a:t>
            </a:r>
          </a:p>
        </p:txBody>
      </p:sp>
      <p:sp>
        <p:nvSpPr>
          <p:cNvPr id="13" name="TextBox 21"/>
          <p:cNvSpPr txBox="1"/>
          <p:nvPr/>
        </p:nvSpPr>
        <p:spPr>
          <a:xfrm>
            <a:off x="4911115" y="4122208"/>
            <a:ext cx="5300746" cy="1295400"/>
          </a:xfrm>
          <a:prstGeom prst="rect">
            <a:avLst/>
          </a:prstGeom>
          <a:noFill/>
        </p:spPr>
        <p:txBody>
          <a:bodyPr bIns="0" lIns="0" rIns="0" rtlCol="0" tIns="0" wrap="square">
            <a:spAutoFit/>
          </a:bodyPr>
          <a:lstStyle/>
          <a:p>
            <a:pPr algn="just">
              <a:lnSpc>
                <a:spcPct val="150000"/>
              </a:lnSpc>
              <a:spcBef>
                <a:spcPts val="1200"/>
              </a:spcBef>
            </a:pPr>
            <a:r>
              <a:rPr altLang="en-US" lang="zh-CN" sz="1000">
                <a:solidFill>
                  <a:schemeClr val="tx1">
                    <a:lumMod val="65000"/>
                    <a:lumOff val="35000"/>
                  </a:schemeClr>
                </a:solidFill>
                <a:latin typeface="+mn-ea"/>
              </a:rPr>
              <a:t>您的内容打在这里，或者通过复制您的文本后，在此框中选择粘贴，并选择只保留文字。您的内容打在这里，或者通过复制您的文本后，在此框中选择粘贴，</a:t>
            </a:r>
          </a:p>
          <a:p>
            <a:pPr algn="just">
              <a:lnSpc>
                <a:spcPct val="150000"/>
              </a:lnSpc>
              <a:spcBef>
                <a:spcPts val="1200"/>
              </a:spcBef>
            </a:pPr>
            <a:r>
              <a:rPr altLang="en-US" lang="zh-CN" sz="1000">
                <a:solidFill>
                  <a:schemeClr val="tx1">
                    <a:lumMod val="65000"/>
                    <a:lumOff val="35000"/>
                  </a:schemeClr>
                </a:solidFill>
                <a:latin typeface="+mn-ea"/>
              </a:rPr>
              <a:t>并选择只保留文字。内容打在这里，或者通过复制您的文本后，在此框中选择粘贴，并选择只保留文字。您的内容打在这里，或者通过复制您的文本后，在此框中选择粘贴，并选择只保留文字。您的内容打在这里，或者通过复制您的文本后</a:t>
            </a:r>
          </a:p>
        </p:txBody>
      </p:sp>
      <p:sp>
        <p:nvSpPr>
          <p:cNvPr id="14" name="燕尾形 13"/>
          <p:cNvSpPr/>
          <p:nvPr/>
        </p:nvSpPr>
        <p:spPr>
          <a:xfrm>
            <a:off x="4413175" y="4481497"/>
            <a:ext cx="169228" cy="257975"/>
          </a:xfrm>
          <a:prstGeom prst="chevron">
            <a:avLst>
              <a:gd fmla="val 68912" name="adj"/>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chemeClr val="tx1"/>
              </a:solidFill>
            </a:endParaRPr>
          </a:p>
        </p:txBody>
      </p:sp>
      <p:sp>
        <p:nvSpPr>
          <p:cNvPr id="15" name="文本框 14">
            <a:extLst>
              <a:ext uri="{FF2B5EF4-FFF2-40B4-BE49-F238E27FC236}">
                <a16:creationId xmlns:a16="http://schemas.microsoft.com/office/drawing/2014/main" id="{46B14638-01CE-4ADE-ADFA-0690479A8E52}"/>
              </a:ext>
            </a:extLst>
          </p:cNvPr>
          <p:cNvSpPr txBox="1"/>
          <p:nvPr/>
        </p:nvSpPr>
        <p:spPr>
          <a:xfrm>
            <a:off x="4823664" y="3613964"/>
            <a:ext cx="2011680" cy="457200"/>
          </a:xfrm>
          <a:prstGeom prst="rect">
            <a:avLst/>
          </a:prstGeom>
          <a:noFill/>
        </p:spPr>
        <p:txBody>
          <a:bodyPr rtlCol="0" wrap="none">
            <a:spAutoFit/>
            <a:scene3d>
              <a:camera prst="orthographicFront"/>
              <a:lightRig dir="t" rig="threePt"/>
            </a:scene3d>
            <a:sp3d contourW="12700"/>
          </a:bodyPr>
          <a:lstStyle/>
          <a:p>
            <a:r>
              <a:rPr altLang="en-US" b="1" lang="zh-CN" sz="2400">
                <a:solidFill>
                  <a:schemeClr val="tx1">
                    <a:lumMod val="85000"/>
                    <a:lumOff val="15000"/>
                  </a:schemeClr>
                </a:solidFill>
              </a:rPr>
              <a:t>项目内容简介</a:t>
            </a:r>
          </a:p>
        </p:txBody>
      </p:sp>
      <p:sp>
        <p:nvSpPr>
          <p:cNvPr id="16" name="文本框 15">
            <a:extLst>
              <a:ext uri="{FF2B5EF4-FFF2-40B4-BE49-F238E27FC236}">
                <a16:creationId xmlns:a16="http://schemas.microsoft.com/office/drawing/2014/main" id="{46B14638-01CE-4ADE-ADFA-0690479A8E52}"/>
              </a:ext>
            </a:extLst>
          </p:cNvPr>
          <p:cNvSpPr txBox="1"/>
          <p:nvPr/>
        </p:nvSpPr>
        <p:spPr>
          <a:xfrm>
            <a:off x="6783294" y="3751221"/>
            <a:ext cx="1737042" cy="304800"/>
          </a:xfrm>
          <a:prstGeom prst="rect">
            <a:avLst/>
          </a:prstGeom>
          <a:noFill/>
        </p:spPr>
        <p:txBody>
          <a:bodyPr rtlCol="0" wrap="none">
            <a:spAutoFit/>
            <a:scene3d>
              <a:camera prst="orthographicFront"/>
              <a:lightRig dir="t" rig="threePt"/>
            </a:scene3d>
            <a:sp3d contourW="12700"/>
          </a:bodyPr>
          <a:lstStyle/>
          <a:p>
            <a:pPr algn="r"/>
            <a:r>
              <a:rPr altLang="zh-CN" lang="en-US" sz="1400">
                <a:solidFill>
                  <a:schemeClr val="tx1">
                    <a:lumMod val="85000"/>
                    <a:lumOff val="15000"/>
                  </a:schemeClr>
                </a:solidFill>
                <a:latin charset="0" panose="020b0806030902050204" pitchFamily="34" typeface="Impact"/>
                <a:cs charset="0" panose="020b0604020202020204" pitchFamily="34" typeface="Aparajita"/>
              </a:rPr>
              <a:t>Summary of Contents</a:t>
            </a:r>
          </a:p>
        </p:txBody>
      </p:sp>
      <p:sp>
        <p:nvSpPr>
          <p:cNvPr id="18" name="矩形 17"/>
          <p:cNvSpPr/>
          <p:nvPr/>
        </p:nvSpPr>
        <p:spPr>
          <a:xfrm>
            <a:off x="10523544" y="2662409"/>
            <a:ext cx="509767" cy="531084"/>
          </a:xfrm>
          <a:prstGeom prst="rect">
            <a:avLst/>
          </a:prstGeom>
          <a:noFill/>
          <a:ln w="38100">
            <a:gradFill>
              <a:gsLst>
                <a:gs pos="50000">
                  <a:srgbClr val="A72527"/>
                </a:gs>
                <a:gs pos="5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Tree>
    <p:extLst>
      <p:ext uri="{BB962C8B-B14F-4D97-AF65-F5344CB8AC3E}">
        <p14:creationId val="3496755719"/>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mph" presetID="8" presetSubtype="0">
                                  <p:stCondLst>
                                    <p:cond delay="0"/>
                                  </p:stCondLst>
                                  <p:childTnLst>
                                    <p:animRot by="21600000">
                                      <p:cBhvr>
                                        <p:cTn dur="2000" fill="hold" id="6"/>
                                        <p:tgtEl>
                                          <p:spTgt spid="10"/>
                                        </p:tgtEl>
                                        <p:attrNameLst>
                                          <p:attrName>r</p:attrName>
                                        </p:attrNameLst>
                                      </p:cBhvr>
                                    </p:animRot>
                                  </p:childTnLst>
                                </p:cTn>
                              </p:par>
                              <p:par>
                                <p:cTn fill="hold" grpId="0" id="7" nodeType="withEffect" presetClass="entr" presetID="16" presetSubtype="21">
                                  <p:stCondLst>
                                    <p:cond delay="0"/>
                                  </p:stCondLst>
                                  <p:childTnLst>
                                    <p:set>
                                      <p:cBhvr>
                                        <p:cTn dur="1" fill="hold" id="8">
                                          <p:stCondLst>
                                            <p:cond delay="0"/>
                                          </p:stCondLst>
                                        </p:cTn>
                                        <p:tgtEl>
                                          <p:spTgt spid="7"/>
                                        </p:tgtEl>
                                        <p:attrNameLst>
                                          <p:attrName>style.visibility</p:attrName>
                                        </p:attrNameLst>
                                      </p:cBhvr>
                                      <p:to>
                                        <p:strVal val="visible"/>
                                      </p:to>
                                    </p:set>
                                    <p:animEffect filter="barn(inVertical)" transition="in">
                                      <p:cBhvr>
                                        <p:cTn dur="500" id="9"/>
                                        <p:tgtEl>
                                          <p:spTgt spid="7"/>
                                        </p:tgtEl>
                                      </p:cBhvr>
                                    </p:animEffect>
                                  </p:childTnLst>
                                </p:cTn>
                              </p:par>
                              <p:par>
                                <p:cTn fill="hold" grpId="0" id="10" nodeType="withEffect" presetClass="entr" presetID="2" presetSubtype="3">
                                  <p:stCondLst>
                                    <p:cond delay="0"/>
                                  </p:stCondLst>
                                  <p:childTnLst>
                                    <p:set>
                                      <p:cBhvr>
                                        <p:cTn dur="1" fill="hold" id="11">
                                          <p:stCondLst>
                                            <p:cond delay="0"/>
                                          </p:stCondLst>
                                        </p:cTn>
                                        <p:tgtEl>
                                          <p:spTgt spid="18"/>
                                        </p:tgtEl>
                                        <p:attrNameLst>
                                          <p:attrName>style.visibility</p:attrName>
                                        </p:attrNameLst>
                                      </p:cBhvr>
                                      <p:to>
                                        <p:strVal val="visible"/>
                                      </p:to>
                                    </p:set>
                                    <p:anim calcmode="lin" valueType="num">
                                      <p:cBhvr additive="base">
                                        <p:cTn dur="500" fill="hold" id="12"/>
                                        <p:tgtEl>
                                          <p:spTgt spid="18"/>
                                        </p:tgtEl>
                                        <p:attrNameLst>
                                          <p:attrName>ppt_x</p:attrName>
                                        </p:attrNameLst>
                                      </p:cBhvr>
                                      <p:tavLst>
                                        <p:tav tm="0">
                                          <p:val>
                                            <p:strVal val="1+#ppt_w/2"/>
                                          </p:val>
                                        </p:tav>
                                        <p:tav tm="100000">
                                          <p:val>
                                            <p:strVal val="#ppt_x"/>
                                          </p:val>
                                        </p:tav>
                                      </p:tavLst>
                                    </p:anim>
                                    <p:anim calcmode="lin" valueType="num">
                                      <p:cBhvr additive="base">
                                        <p:cTn dur="500" fill="hold" id="13"/>
                                        <p:tgtEl>
                                          <p:spTgt spid="18"/>
                                        </p:tgtEl>
                                        <p:attrNameLst>
                                          <p:attrName>ppt_y</p:attrName>
                                        </p:attrNameLst>
                                      </p:cBhvr>
                                      <p:tavLst>
                                        <p:tav tm="0">
                                          <p:val>
                                            <p:strVal val="0-#ppt_h/2"/>
                                          </p:val>
                                        </p:tav>
                                        <p:tav tm="100000">
                                          <p:val>
                                            <p:strVal val="#ppt_y"/>
                                          </p:val>
                                        </p:tav>
                                      </p:tavLst>
                                    </p:anim>
                                  </p:childTnLst>
                                </p:cTn>
                              </p:par>
                              <p:par>
                                <p:cTn fill="hold" grpId="0" id="14" nodeType="withEffect" presetClass="entr" presetID="2" presetSubtype="8">
                                  <p:stCondLst>
                                    <p:cond delay="500"/>
                                  </p:stCondLst>
                                  <p:childTnLst>
                                    <p:set>
                                      <p:cBhvr>
                                        <p:cTn dur="1" fill="hold" id="15">
                                          <p:stCondLst>
                                            <p:cond delay="0"/>
                                          </p:stCondLst>
                                        </p:cTn>
                                        <p:tgtEl>
                                          <p:spTgt spid="11"/>
                                        </p:tgtEl>
                                        <p:attrNameLst>
                                          <p:attrName>style.visibility</p:attrName>
                                        </p:attrNameLst>
                                      </p:cBhvr>
                                      <p:to>
                                        <p:strVal val="visible"/>
                                      </p:to>
                                    </p:set>
                                    <p:anim calcmode="lin" valueType="num">
                                      <p:cBhvr additive="base">
                                        <p:cTn dur="500" fill="hold" id="16"/>
                                        <p:tgtEl>
                                          <p:spTgt spid="11"/>
                                        </p:tgtEl>
                                        <p:attrNameLst>
                                          <p:attrName>ppt_x</p:attrName>
                                        </p:attrNameLst>
                                      </p:cBhvr>
                                      <p:tavLst>
                                        <p:tav tm="0">
                                          <p:val>
                                            <p:strVal val="0-#ppt_w/2"/>
                                          </p:val>
                                        </p:tav>
                                        <p:tav tm="100000">
                                          <p:val>
                                            <p:strVal val="#ppt_x"/>
                                          </p:val>
                                        </p:tav>
                                      </p:tavLst>
                                    </p:anim>
                                    <p:anim calcmode="lin" valueType="num">
                                      <p:cBhvr additive="base">
                                        <p:cTn dur="500" fill="hold" id="17"/>
                                        <p:tgtEl>
                                          <p:spTgt spid="11"/>
                                        </p:tgtEl>
                                        <p:attrNameLst>
                                          <p:attrName>ppt_y</p:attrName>
                                        </p:attrNameLst>
                                      </p:cBhvr>
                                      <p:tavLst>
                                        <p:tav tm="0">
                                          <p:val>
                                            <p:strVal val="#ppt_y"/>
                                          </p:val>
                                        </p:tav>
                                        <p:tav tm="100000">
                                          <p:val>
                                            <p:strVal val="#ppt_y"/>
                                          </p:val>
                                        </p:tav>
                                      </p:tavLst>
                                    </p:anim>
                                  </p:childTnLst>
                                </p:cTn>
                              </p:par>
                              <p:par>
                                <p:cTn fill="hold" grpId="0" id="18" nodeType="withEffect" presetClass="entr" presetID="2" presetSubtype="8">
                                  <p:stCondLst>
                                    <p:cond delay="500"/>
                                  </p:stCondLst>
                                  <p:childTnLst>
                                    <p:set>
                                      <p:cBhvr>
                                        <p:cTn dur="1" fill="hold" id="19">
                                          <p:stCondLst>
                                            <p:cond delay="0"/>
                                          </p:stCondLst>
                                        </p:cTn>
                                        <p:tgtEl>
                                          <p:spTgt spid="12"/>
                                        </p:tgtEl>
                                        <p:attrNameLst>
                                          <p:attrName>style.visibility</p:attrName>
                                        </p:attrNameLst>
                                      </p:cBhvr>
                                      <p:to>
                                        <p:strVal val="visible"/>
                                      </p:to>
                                    </p:set>
                                    <p:anim calcmode="lin" valueType="num">
                                      <p:cBhvr additive="base">
                                        <p:cTn dur="500" fill="hold" id="20"/>
                                        <p:tgtEl>
                                          <p:spTgt spid="12"/>
                                        </p:tgtEl>
                                        <p:attrNameLst>
                                          <p:attrName>ppt_x</p:attrName>
                                        </p:attrNameLst>
                                      </p:cBhvr>
                                      <p:tavLst>
                                        <p:tav tm="0">
                                          <p:val>
                                            <p:strVal val="0-#ppt_w/2"/>
                                          </p:val>
                                        </p:tav>
                                        <p:tav tm="100000">
                                          <p:val>
                                            <p:strVal val="#ppt_x"/>
                                          </p:val>
                                        </p:tav>
                                      </p:tavLst>
                                    </p:anim>
                                    <p:anim calcmode="lin" valueType="num">
                                      <p:cBhvr additive="base">
                                        <p:cTn dur="500" fill="hold" id="21"/>
                                        <p:tgtEl>
                                          <p:spTgt spid="12"/>
                                        </p:tgtEl>
                                        <p:attrNameLst>
                                          <p:attrName>ppt_y</p:attrName>
                                        </p:attrNameLst>
                                      </p:cBhvr>
                                      <p:tavLst>
                                        <p:tav tm="0">
                                          <p:val>
                                            <p:strVal val="#ppt_y"/>
                                          </p:val>
                                        </p:tav>
                                        <p:tav tm="100000">
                                          <p:val>
                                            <p:strVal val="#ppt_y"/>
                                          </p:val>
                                        </p:tav>
                                      </p:tavLst>
                                    </p:anim>
                                  </p:childTnLst>
                                </p:cTn>
                              </p:par>
                              <p:par>
                                <p:cTn fill="hold" grpId="0" id="22" nodeType="withEffect" presetClass="entr" presetID="2" presetSubtype="2">
                                  <p:stCondLst>
                                    <p:cond delay="500"/>
                                  </p:stCondLst>
                                  <p:childTnLst>
                                    <p:set>
                                      <p:cBhvr>
                                        <p:cTn dur="1" fill="hold" id="23">
                                          <p:stCondLst>
                                            <p:cond delay="0"/>
                                          </p:stCondLst>
                                        </p:cTn>
                                        <p:tgtEl>
                                          <p:spTgt spid="14"/>
                                        </p:tgtEl>
                                        <p:attrNameLst>
                                          <p:attrName>style.visibility</p:attrName>
                                        </p:attrNameLst>
                                      </p:cBhvr>
                                      <p:to>
                                        <p:strVal val="visible"/>
                                      </p:to>
                                    </p:set>
                                    <p:anim calcmode="lin" valueType="num">
                                      <p:cBhvr additive="base">
                                        <p:cTn dur="500" fill="hold" id="24"/>
                                        <p:tgtEl>
                                          <p:spTgt spid="14"/>
                                        </p:tgtEl>
                                        <p:attrNameLst>
                                          <p:attrName>ppt_x</p:attrName>
                                        </p:attrNameLst>
                                      </p:cBhvr>
                                      <p:tavLst>
                                        <p:tav tm="0">
                                          <p:val>
                                            <p:strVal val="1+#ppt_w/2"/>
                                          </p:val>
                                        </p:tav>
                                        <p:tav tm="100000">
                                          <p:val>
                                            <p:strVal val="#ppt_x"/>
                                          </p:val>
                                        </p:tav>
                                      </p:tavLst>
                                    </p:anim>
                                    <p:anim calcmode="lin" valueType="num">
                                      <p:cBhvr additive="base">
                                        <p:cTn dur="500" fill="hold" id="25"/>
                                        <p:tgtEl>
                                          <p:spTgt spid="14"/>
                                        </p:tgtEl>
                                        <p:attrNameLst>
                                          <p:attrName>ppt_y</p:attrName>
                                        </p:attrNameLst>
                                      </p:cBhvr>
                                      <p:tavLst>
                                        <p:tav tm="0">
                                          <p:val>
                                            <p:strVal val="#ppt_y"/>
                                          </p:val>
                                        </p:tav>
                                        <p:tav tm="100000">
                                          <p:val>
                                            <p:strVal val="#ppt_y"/>
                                          </p:val>
                                        </p:tav>
                                      </p:tavLst>
                                    </p:anim>
                                  </p:childTnLst>
                                </p:cTn>
                              </p:par>
                            </p:childTnLst>
                          </p:cTn>
                        </p:par>
                        <p:par>
                          <p:cTn fill="hold" id="26" nodeType="afterGroup">
                            <p:stCondLst>
                              <p:cond delay="2000"/>
                            </p:stCondLst>
                            <p:childTnLst>
                              <p:par>
                                <p:cTn fill="hold" grpId="0" id="27" nodeType="afterEffect" presetClass="entr" presetID="22" presetSubtype="8">
                                  <p:stCondLst>
                                    <p:cond delay="0"/>
                                  </p:stCondLst>
                                  <p:childTnLst>
                                    <p:set>
                                      <p:cBhvr>
                                        <p:cTn dur="1" fill="hold" id="28">
                                          <p:stCondLst>
                                            <p:cond delay="0"/>
                                          </p:stCondLst>
                                        </p:cTn>
                                        <p:tgtEl>
                                          <p:spTgt spid="15"/>
                                        </p:tgtEl>
                                        <p:attrNameLst>
                                          <p:attrName>style.visibility</p:attrName>
                                        </p:attrNameLst>
                                      </p:cBhvr>
                                      <p:to>
                                        <p:strVal val="visible"/>
                                      </p:to>
                                    </p:set>
                                    <p:animEffect filter="wipe(left)" transition="in">
                                      <p:cBhvr>
                                        <p:cTn dur="500" id="29"/>
                                        <p:tgtEl>
                                          <p:spTgt spid="15"/>
                                        </p:tgtEl>
                                      </p:cBhvr>
                                    </p:animEffect>
                                  </p:childTnLst>
                                </p:cTn>
                              </p:par>
                            </p:childTnLst>
                          </p:cTn>
                        </p:par>
                        <p:par>
                          <p:cTn fill="hold" id="30" nodeType="afterGroup">
                            <p:stCondLst>
                              <p:cond delay="2500"/>
                            </p:stCondLst>
                            <p:childTnLst>
                              <p:par>
                                <p:cTn fill="hold" grpId="0" id="31" nodeType="afterEffect" presetClass="entr" presetID="22" presetSubtype="8">
                                  <p:stCondLst>
                                    <p:cond delay="0"/>
                                  </p:stCondLst>
                                  <p:childTnLst>
                                    <p:set>
                                      <p:cBhvr>
                                        <p:cTn dur="1" fill="hold" id="32">
                                          <p:stCondLst>
                                            <p:cond delay="0"/>
                                          </p:stCondLst>
                                        </p:cTn>
                                        <p:tgtEl>
                                          <p:spTgt spid="16"/>
                                        </p:tgtEl>
                                        <p:attrNameLst>
                                          <p:attrName>style.visibility</p:attrName>
                                        </p:attrNameLst>
                                      </p:cBhvr>
                                      <p:to>
                                        <p:strVal val="visible"/>
                                      </p:to>
                                    </p:set>
                                    <p:animEffect filter="wipe(left)" transition="in">
                                      <p:cBhvr>
                                        <p:cTn dur="500" id="33"/>
                                        <p:tgtEl>
                                          <p:spTgt spid="16"/>
                                        </p:tgtEl>
                                      </p:cBhvr>
                                    </p:animEffect>
                                  </p:childTnLst>
                                </p:cTn>
                              </p:par>
                            </p:childTnLst>
                          </p:cTn>
                        </p:par>
                        <p:par>
                          <p:cTn fill="hold" id="34" nodeType="afterGroup">
                            <p:stCondLst>
                              <p:cond delay="3000"/>
                            </p:stCondLst>
                            <p:childTnLst>
                              <p:par>
                                <p:cTn fill="hold" grpId="0" id="35" nodeType="afterEffect" presetClass="entr" presetID="22" presetSubtype="1">
                                  <p:stCondLst>
                                    <p:cond delay="0"/>
                                  </p:stCondLst>
                                  <p:childTnLst>
                                    <p:set>
                                      <p:cBhvr>
                                        <p:cTn dur="1" fill="hold" id="36">
                                          <p:stCondLst>
                                            <p:cond delay="0"/>
                                          </p:stCondLst>
                                        </p:cTn>
                                        <p:tgtEl>
                                          <p:spTgt spid="13"/>
                                        </p:tgtEl>
                                        <p:attrNameLst>
                                          <p:attrName>style.visibility</p:attrName>
                                        </p:attrNameLst>
                                      </p:cBhvr>
                                      <p:to>
                                        <p:strVal val="visible"/>
                                      </p:to>
                                    </p:set>
                                    <p:animEffect filter="wipe(up)" transition="in">
                                      <p:cBhvr>
                                        <p:cTn dur="500" id="37"/>
                                        <p:tgtEl>
                                          <p:spTgt spid="1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11"/>
      <p:bldP grpId="0" spid="12"/>
      <p:bldP grpId="0" spid="13"/>
      <p:bldP grpId="0" spid="14"/>
      <p:bldP grpId="0" spid="15"/>
      <p:bldP grpId="0" spid="16"/>
      <p:bldP grpId="0" spid="18"/>
    </p:bldLst>
  </p:timing>
</p:sld>
</file>

<file path=ppt/slides/slide1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3" name="图片 2"/>
          <p:cNvPicPr>
            <a:picLocks noChangeAspect="1"/>
          </p:cNvPicPr>
          <p:nvPr/>
        </p:nvPicPr>
        <p:blipFill>
          <a:blip r:embed="rId3">
            <a:extLst>
              <a:ext uri="{BEBA8EAE-BF5A-486C-A8C5-ECC9F3942E4B}">
                <a14:imgProps>
                  <a14:imgLayer xmlns:d3p1="http://schemas.openxmlformats.org/officeDocument/2006/relationships" d3p1:embed="">
                    <a14:imgEffect>
                      <a14:saturation sat="66000"/>
                    </a14:imgEffect>
                  </a14:imgLayer>
                </a14:imgProps>
              </a:ext>
              <a:ext uri="{28A0092B-C50C-407E-A947-70E740481C1C}">
                <a14:useLocalDpi val="0"/>
              </a:ext>
            </a:extLst>
          </a:blip>
          <a:srcRect r="-1"/>
          <a:stretch>
            <a:fillRect/>
          </a:stretch>
        </p:blipFill>
        <p:spPr>
          <a:xfrm>
            <a:off x="8837429" y="2050645"/>
            <a:ext cx="3354571" cy="1803518"/>
          </a:xfrm>
          <a:prstGeom prst="rect">
            <a:avLst/>
          </a:prstGeom>
        </p:spPr>
      </p:pic>
      <p:pic>
        <p:nvPicPr>
          <p:cNvPr id="4" name="图片 3"/>
          <p:cNvPicPr>
            <a:picLocks noChangeAspect="1"/>
          </p:cNvPicPr>
          <p:nvPr/>
        </p:nvPicPr>
        <p:blipFill>
          <a:blip r:embed="rId4">
            <a:extLst>
              <a:ext uri="{28A0092B-C50C-407E-A947-70E740481C1C}">
                <a14:useLocalDpi val="0"/>
              </a:ext>
            </a:extLst>
          </a:blip>
          <a:stretch>
            <a:fillRect/>
          </a:stretch>
        </p:blipFill>
        <p:spPr>
          <a:xfrm>
            <a:off x="6111303" y="4145826"/>
            <a:ext cx="4450073" cy="2712174"/>
          </a:xfrm>
          <a:prstGeom prst="rect">
            <a:avLst/>
          </a:prstGeom>
        </p:spPr>
      </p:pic>
      <p:pic>
        <p:nvPicPr>
          <p:cNvPr id="6" name="图片 5"/>
          <p:cNvPicPr>
            <a:picLocks noChangeAspect="1"/>
          </p:cNvPicPr>
          <p:nvPr/>
        </p:nvPicPr>
        <p:blipFill>
          <a:blip r:embed="rId5">
            <a:extLst>
              <a:ext uri="{28A0092B-C50C-407E-A947-70E740481C1C}">
                <a14:useLocalDpi val="0"/>
              </a:ext>
            </a:extLst>
          </a:blip>
          <a:stretch>
            <a:fillRect/>
          </a:stretch>
        </p:blipFill>
        <p:spPr>
          <a:xfrm>
            <a:off x="6111304" y="990600"/>
            <a:ext cx="2421268" cy="2867996"/>
          </a:xfrm>
          <a:prstGeom prst="rect">
            <a:avLst/>
          </a:prstGeom>
        </p:spPr>
      </p:pic>
      <p:sp>
        <p:nvSpPr>
          <p:cNvPr id="11" name="矩形 10"/>
          <p:cNvSpPr/>
          <p:nvPr/>
        </p:nvSpPr>
        <p:spPr>
          <a:xfrm>
            <a:off x="939800" y="1555194"/>
            <a:ext cx="762000" cy="762000"/>
          </a:xfrm>
          <a:prstGeom prst="rect">
            <a:avLst/>
          </a:prstGeom>
          <a:solidFill>
            <a:srgbClr val="A725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zh-CN" lang="en-US" sz="2400"/>
              <a:t>01</a:t>
            </a:r>
          </a:p>
        </p:txBody>
      </p:sp>
      <p:sp>
        <p:nvSpPr>
          <p:cNvPr id="12" name="矩形 11"/>
          <p:cNvSpPr/>
          <p:nvPr/>
        </p:nvSpPr>
        <p:spPr>
          <a:xfrm>
            <a:off x="939800" y="3143275"/>
            <a:ext cx="762000" cy="762000"/>
          </a:xfrm>
          <a:prstGeom prst="rect">
            <a:avLst/>
          </a:prstGeom>
          <a:solidFill>
            <a:srgbClr val="404040"/>
          </a:solidFill>
          <a:ln>
            <a:noFill/>
          </a:ln>
          <a:effectLst>
            <a:outerShdw algn="tl" blurRad="381000" dir="2700000" dist="152400" rotWithShape="0" sx="95000" sy="95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zh-CN" lang="en-US" sz="3200"/>
              <a:t>02</a:t>
            </a:r>
          </a:p>
        </p:txBody>
      </p:sp>
      <p:sp>
        <p:nvSpPr>
          <p:cNvPr id="13" name="矩形 12"/>
          <p:cNvSpPr/>
          <p:nvPr/>
        </p:nvSpPr>
        <p:spPr>
          <a:xfrm>
            <a:off x="939800" y="4731356"/>
            <a:ext cx="762000" cy="762000"/>
          </a:xfrm>
          <a:prstGeom prst="rect">
            <a:avLst/>
          </a:prstGeom>
          <a:solidFill>
            <a:srgbClr val="A725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zh-CN" lang="en-US" sz="2400"/>
              <a:t>03</a:t>
            </a:r>
          </a:p>
        </p:txBody>
      </p:sp>
      <p:sp>
        <p:nvSpPr>
          <p:cNvPr id="14" name="文本框 13"/>
          <p:cNvSpPr txBox="1"/>
          <p:nvPr/>
        </p:nvSpPr>
        <p:spPr>
          <a:xfrm>
            <a:off x="2006657" y="1555194"/>
            <a:ext cx="1143000" cy="274320"/>
          </a:xfrm>
          <a:prstGeom prst="rect">
            <a:avLst/>
          </a:prstGeom>
          <a:noFill/>
        </p:spPr>
        <p:txBody>
          <a:bodyPr bIns="0" lIns="0" rIns="0" rtlCol="0" tIns="0" wrap="none">
            <a:spAutoFit/>
          </a:bodyPr>
          <a:lstStyle/>
          <a:p>
            <a:r>
              <a:rPr altLang="en-US" lang="zh-CN">
                <a:solidFill>
                  <a:schemeClr val="tx1">
                    <a:lumMod val="85000"/>
                    <a:lumOff val="15000"/>
                  </a:schemeClr>
                </a:solidFill>
                <a:cs typeface="+mn-ea"/>
                <a:sym typeface="+mn-lt"/>
              </a:rPr>
              <a:t>项目名称一</a:t>
            </a:r>
          </a:p>
        </p:txBody>
      </p:sp>
      <p:sp>
        <p:nvSpPr>
          <p:cNvPr id="15" name="TextBox 11"/>
          <p:cNvSpPr txBox="1"/>
          <p:nvPr/>
        </p:nvSpPr>
        <p:spPr>
          <a:xfrm>
            <a:off x="2006657" y="1938635"/>
            <a:ext cx="3289243"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a:t>
            </a:r>
          </a:p>
        </p:txBody>
      </p:sp>
      <p:sp>
        <p:nvSpPr>
          <p:cNvPr id="18" name="文本框 17"/>
          <p:cNvSpPr txBox="1"/>
          <p:nvPr/>
        </p:nvSpPr>
        <p:spPr>
          <a:xfrm>
            <a:off x="2006657" y="3143275"/>
            <a:ext cx="1143000" cy="274320"/>
          </a:xfrm>
          <a:prstGeom prst="rect">
            <a:avLst/>
          </a:prstGeom>
          <a:noFill/>
        </p:spPr>
        <p:txBody>
          <a:bodyPr bIns="0" lIns="0" rIns="0" rtlCol="0" tIns="0" wrap="none">
            <a:spAutoFit/>
          </a:bodyPr>
          <a:lstStyle/>
          <a:p>
            <a:r>
              <a:rPr altLang="en-US" lang="zh-CN">
                <a:solidFill>
                  <a:schemeClr val="tx1">
                    <a:lumMod val="85000"/>
                    <a:lumOff val="15000"/>
                  </a:schemeClr>
                </a:solidFill>
                <a:cs typeface="+mn-ea"/>
                <a:sym typeface="+mn-lt"/>
              </a:rPr>
              <a:t>项目名称二</a:t>
            </a:r>
          </a:p>
        </p:txBody>
      </p:sp>
      <p:sp>
        <p:nvSpPr>
          <p:cNvPr id="19" name="TextBox 11"/>
          <p:cNvSpPr txBox="1"/>
          <p:nvPr/>
        </p:nvSpPr>
        <p:spPr>
          <a:xfrm>
            <a:off x="2006657" y="3526716"/>
            <a:ext cx="3289243"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a:t>
            </a:r>
          </a:p>
        </p:txBody>
      </p:sp>
      <p:sp>
        <p:nvSpPr>
          <p:cNvPr id="20" name="文本框 19"/>
          <p:cNvSpPr txBox="1"/>
          <p:nvPr/>
        </p:nvSpPr>
        <p:spPr>
          <a:xfrm>
            <a:off x="2006657" y="4731356"/>
            <a:ext cx="1143000" cy="274320"/>
          </a:xfrm>
          <a:prstGeom prst="rect">
            <a:avLst/>
          </a:prstGeom>
          <a:noFill/>
        </p:spPr>
        <p:txBody>
          <a:bodyPr bIns="0" lIns="0" rIns="0" rtlCol="0" tIns="0" wrap="none">
            <a:spAutoFit/>
          </a:bodyPr>
          <a:lstStyle/>
          <a:p>
            <a:r>
              <a:rPr altLang="en-US" lang="zh-CN">
                <a:solidFill>
                  <a:schemeClr val="tx1">
                    <a:lumMod val="85000"/>
                    <a:lumOff val="15000"/>
                  </a:schemeClr>
                </a:solidFill>
                <a:cs typeface="+mn-ea"/>
                <a:sym typeface="+mn-lt"/>
              </a:rPr>
              <a:t>项目名称三</a:t>
            </a:r>
          </a:p>
        </p:txBody>
      </p:sp>
      <p:sp>
        <p:nvSpPr>
          <p:cNvPr id="21" name="TextBox 11"/>
          <p:cNvSpPr txBox="1"/>
          <p:nvPr/>
        </p:nvSpPr>
        <p:spPr>
          <a:xfrm>
            <a:off x="2006657" y="5114797"/>
            <a:ext cx="3289243"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a:t>
            </a:r>
          </a:p>
        </p:txBody>
      </p:sp>
      <p:sp>
        <p:nvSpPr>
          <p:cNvPr id="22" name="文本框 21">
            <a:extLst>
              <a:ext uri="{FF2B5EF4-FFF2-40B4-BE49-F238E27FC236}">
                <a16:creationId xmlns:a16="http://schemas.microsoft.com/office/drawing/2014/main" id="{103A79D4-F978-466B-B4BB-6802409FDCB2}"/>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02</a:t>
            </a:r>
          </a:p>
        </p:txBody>
      </p:sp>
      <p:grpSp>
        <p:nvGrpSpPr>
          <p:cNvPr id="23" name="组合 22">
            <a:extLst>
              <a:ext uri="{FF2B5EF4-FFF2-40B4-BE49-F238E27FC236}">
                <a16:creationId xmlns:a16="http://schemas.microsoft.com/office/drawing/2014/main" id="{96EDF3EA-D5EC-4B3D-A03B-6914A97D2043}"/>
              </a:ext>
            </a:extLst>
          </p:cNvPr>
          <p:cNvGrpSpPr/>
          <p:nvPr/>
        </p:nvGrpSpPr>
        <p:grpSpPr>
          <a:xfrm>
            <a:off x="1473289" y="371367"/>
            <a:ext cx="4260761" cy="804130"/>
            <a:chOff x="7318011" y="1456480"/>
            <a:chExt cx="4260761" cy="804130"/>
          </a:xfrm>
        </p:grpSpPr>
        <p:sp>
          <p:nvSpPr>
            <p:cNvPr id="24" name="文本框 23">
              <a:extLst>
                <a:ext uri="{FF2B5EF4-FFF2-40B4-BE49-F238E27FC236}">
                  <a16:creationId xmlns:a16="http://schemas.microsoft.com/office/drawing/2014/main" id="{46B14638-01CE-4ADE-ADFA-0690479A8E52}"/>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项目介绍</a:t>
              </a:r>
            </a:p>
          </p:txBody>
        </p:sp>
        <p:sp>
          <p:nvSpPr>
            <p:cNvPr id="25" name="文本框 24">
              <a:extLst>
                <a:ext uri="{FF2B5EF4-FFF2-40B4-BE49-F238E27FC236}">
                  <a16:creationId xmlns:a16="http://schemas.microsoft.com/office/drawing/2014/main" id="{D50343A0-68C7-4FE5-A2CE-B904B07CC69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879526312"/>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10" presetSubtype="0">
                                  <p:stCondLst>
                                    <p:cond delay="0"/>
                                  </p:stCondLst>
                                  <p:childTnLst>
                                    <p:set>
                                      <p:cBhvr>
                                        <p:cTn dur="1" fill="hold" id="6">
                                          <p:stCondLst>
                                            <p:cond delay="0"/>
                                          </p:stCondLst>
                                        </p:cTn>
                                        <p:tgtEl>
                                          <p:spTgt spid="6"/>
                                        </p:tgtEl>
                                        <p:attrNameLst>
                                          <p:attrName>style.visibility</p:attrName>
                                        </p:attrNameLst>
                                      </p:cBhvr>
                                      <p:to>
                                        <p:strVal val="visible"/>
                                      </p:to>
                                    </p:set>
                                    <p:animEffect filter="fade" transition="in">
                                      <p:cBhvr>
                                        <p:cTn dur="300" id="7"/>
                                        <p:tgtEl>
                                          <p:spTgt spid="6"/>
                                        </p:tgtEl>
                                      </p:cBhvr>
                                    </p:animEffect>
                                  </p:childTnLst>
                                </p:cTn>
                              </p:par>
                            </p:childTnLst>
                          </p:cTn>
                        </p:par>
                        <p:par>
                          <p:cTn fill="hold" id="8" nodeType="afterGroup">
                            <p:stCondLst>
                              <p:cond delay="300"/>
                            </p:stCondLst>
                            <p:childTnLst>
                              <p:par>
                                <p:cTn fill="hold" id="9" nodeType="afterEffect" presetClass="entr" presetID="10" presetSubtype="0">
                                  <p:stCondLst>
                                    <p:cond delay="0"/>
                                  </p:stCondLst>
                                  <p:childTnLst>
                                    <p:set>
                                      <p:cBhvr>
                                        <p:cTn dur="1" fill="hold" id="10">
                                          <p:stCondLst>
                                            <p:cond delay="0"/>
                                          </p:stCondLst>
                                        </p:cTn>
                                        <p:tgtEl>
                                          <p:spTgt spid="3"/>
                                        </p:tgtEl>
                                        <p:attrNameLst>
                                          <p:attrName>style.visibility</p:attrName>
                                        </p:attrNameLst>
                                      </p:cBhvr>
                                      <p:to>
                                        <p:strVal val="visible"/>
                                      </p:to>
                                    </p:set>
                                    <p:animEffect filter="fade" transition="in">
                                      <p:cBhvr>
                                        <p:cTn dur="300" id="11"/>
                                        <p:tgtEl>
                                          <p:spTgt spid="3"/>
                                        </p:tgtEl>
                                      </p:cBhvr>
                                    </p:animEffect>
                                  </p:childTnLst>
                                </p:cTn>
                              </p:par>
                            </p:childTnLst>
                          </p:cTn>
                        </p:par>
                        <p:par>
                          <p:cTn fill="hold" id="12" nodeType="afterGroup">
                            <p:stCondLst>
                              <p:cond delay="600"/>
                            </p:stCondLst>
                            <p:childTnLst>
                              <p:par>
                                <p:cTn fill="hold" id="13" nodeType="afterEffect" presetClass="entr" presetID="10" presetSubtype="0">
                                  <p:stCondLst>
                                    <p:cond delay="0"/>
                                  </p:stCondLst>
                                  <p:childTnLst>
                                    <p:set>
                                      <p:cBhvr>
                                        <p:cTn dur="1" fill="hold" id="14">
                                          <p:stCondLst>
                                            <p:cond delay="0"/>
                                          </p:stCondLst>
                                        </p:cTn>
                                        <p:tgtEl>
                                          <p:spTgt spid="4"/>
                                        </p:tgtEl>
                                        <p:attrNameLst>
                                          <p:attrName>style.visibility</p:attrName>
                                        </p:attrNameLst>
                                      </p:cBhvr>
                                      <p:to>
                                        <p:strVal val="visible"/>
                                      </p:to>
                                    </p:set>
                                    <p:animEffect filter="fade" transition="in">
                                      <p:cBhvr>
                                        <p:cTn dur="300" id="15"/>
                                        <p:tgtEl>
                                          <p:spTgt spid="4"/>
                                        </p:tgtEl>
                                      </p:cBhvr>
                                    </p:animEffect>
                                  </p:childTnLst>
                                </p:cTn>
                              </p:par>
                            </p:childTnLst>
                          </p:cTn>
                        </p:par>
                        <p:par>
                          <p:cTn fill="hold" id="16" nodeType="afterGroup">
                            <p:stCondLst>
                              <p:cond delay="900"/>
                            </p:stCondLst>
                            <p:childTnLst>
                              <p:par>
                                <p:cTn fill="hold" grpId="0" id="17" nodeType="afterEffect" presetClass="entr" presetID="53" presetSubtype="0">
                                  <p:stCondLst>
                                    <p:cond delay="0"/>
                                  </p:stCondLst>
                                  <p:childTnLst>
                                    <p:set>
                                      <p:cBhvr>
                                        <p:cTn dur="1" fill="hold" id="18">
                                          <p:stCondLst>
                                            <p:cond delay="0"/>
                                          </p:stCondLst>
                                        </p:cTn>
                                        <p:tgtEl>
                                          <p:spTgt spid="11"/>
                                        </p:tgtEl>
                                        <p:attrNameLst>
                                          <p:attrName>style.visibility</p:attrName>
                                        </p:attrNameLst>
                                      </p:cBhvr>
                                      <p:to>
                                        <p:strVal val="visible"/>
                                      </p:to>
                                    </p:set>
                                    <p:anim calcmode="lin" valueType="num">
                                      <p:cBhvr>
                                        <p:cTn dur="300" fill="hold" id="19"/>
                                        <p:tgtEl>
                                          <p:spTgt spid="11"/>
                                        </p:tgtEl>
                                        <p:attrNameLst>
                                          <p:attrName>ppt_w</p:attrName>
                                        </p:attrNameLst>
                                      </p:cBhvr>
                                      <p:tavLst>
                                        <p:tav tm="0">
                                          <p:val>
                                            <p:fltVal val="0"/>
                                          </p:val>
                                        </p:tav>
                                        <p:tav tm="100000">
                                          <p:val>
                                            <p:strVal val="#ppt_w"/>
                                          </p:val>
                                        </p:tav>
                                      </p:tavLst>
                                    </p:anim>
                                    <p:anim calcmode="lin" valueType="num">
                                      <p:cBhvr>
                                        <p:cTn dur="300" fill="hold" id="20"/>
                                        <p:tgtEl>
                                          <p:spTgt spid="11"/>
                                        </p:tgtEl>
                                        <p:attrNameLst>
                                          <p:attrName>ppt_h</p:attrName>
                                        </p:attrNameLst>
                                      </p:cBhvr>
                                      <p:tavLst>
                                        <p:tav tm="0">
                                          <p:val>
                                            <p:fltVal val="0"/>
                                          </p:val>
                                        </p:tav>
                                        <p:tav tm="100000">
                                          <p:val>
                                            <p:strVal val="#ppt_h"/>
                                          </p:val>
                                        </p:tav>
                                      </p:tavLst>
                                    </p:anim>
                                    <p:animEffect filter="fade" transition="in">
                                      <p:cBhvr>
                                        <p:cTn dur="300" id="21"/>
                                        <p:tgtEl>
                                          <p:spTgt spid="11"/>
                                        </p:tgtEl>
                                      </p:cBhvr>
                                    </p:animEffect>
                                  </p:childTnLst>
                                </p:cTn>
                              </p:par>
                            </p:childTnLst>
                          </p:cTn>
                        </p:par>
                        <p:par>
                          <p:cTn fill="hold" id="22" nodeType="afterGroup">
                            <p:stCondLst>
                              <p:cond delay="1200"/>
                            </p:stCondLst>
                            <p:childTnLst>
                              <p:par>
                                <p:cTn fill="hold" grpId="0" id="23" nodeType="afterEffect" presetClass="entr" presetID="53" presetSubtype="0">
                                  <p:stCondLst>
                                    <p:cond delay="0"/>
                                  </p:stCondLst>
                                  <p:childTnLst>
                                    <p:set>
                                      <p:cBhvr>
                                        <p:cTn dur="1" fill="hold" id="24">
                                          <p:stCondLst>
                                            <p:cond delay="0"/>
                                          </p:stCondLst>
                                        </p:cTn>
                                        <p:tgtEl>
                                          <p:spTgt spid="12"/>
                                        </p:tgtEl>
                                        <p:attrNameLst>
                                          <p:attrName>style.visibility</p:attrName>
                                        </p:attrNameLst>
                                      </p:cBhvr>
                                      <p:to>
                                        <p:strVal val="visible"/>
                                      </p:to>
                                    </p:set>
                                    <p:anim calcmode="lin" valueType="num">
                                      <p:cBhvr>
                                        <p:cTn dur="300" fill="hold" id="25"/>
                                        <p:tgtEl>
                                          <p:spTgt spid="12"/>
                                        </p:tgtEl>
                                        <p:attrNameLst>
                                          <p:attrName>ppt_w</p:attrName>
                                        </p:attrNameLst>
                                      </p:cBhvr>
                                      <p:tavLst>
                                        <p:tav tm="0">
                                          <p:val>
                                            <p:fltVal val="0"/>
                                          </p:val>
                                        </p:tav>
                                        <p:tav tm="100000">
                                          <p:val>
                                            <p:strVal val="#ppt_w"/>
                                          </p:val>
                                        </p:tav>
                                      </p:tavLst>
                                    </p:anim>
                                    <p:anim calcmode="lin" valueType="num">
                                      <p:cBhvr>
                                        <p:cTn dur="300" fill="hold" id="26"/>
                                        <p:tgtEl>
                                          <p:spTgt spid="12"/>
                                        </p:tgtEl>
                                        <p:attrNameLst>
                                          <p:attrName>ppt_h</p:attrName>
                                        </p:attrNameLst>
                                      </p:cBhvr>
                                      <p:tavLst>
                                        <p:tav tm="0">
                                          <p:val>
                                            <p:fltVal val="0"/>
                                          </p:val>
                                        </p:tav>
                                        <p:tav tm="100000">
                                          <p:val>
                                            <p:strVal val="#ppt_h"/>
                                          </p:val>
                                        </p:tav>
                                      </p:tavLst>
                                    </p:anim>
                                    <p:animEffect filter="fade" transition="in">
                                      <p:cBhvr>
                                        <p:cTn dur="300" id="27"/>
                                        <p:tgtEl>
                                          <p:spTgt spid="12"/>
                                        </p:tgtEl>
                                      </p:cBhvr>
                                    </p:animEffect>
                                  </p:childTnLst>
                                </p:cTn>
                              </p:par>
                            </p:childTnLst>
                          </p:cTn>
                        </p:par>
                        <p:par>
                          <p:cTn fill="hold" id="28" nodeType="afterGroup">
                            <p:stCondLst>
                              <p:cond delay="1500"/>
                            </p:stCondLst>
                            <p:childTnLst>
                              <p:par>
                                <p:cTn fill="hold" grpId="0" id="29" nodeType="afterEffect" presetClass="entr" presetID="53" presetSubtype="0">
                                  <p:stCondLst>
                                    <p:cond delay="0"/>
                                  </p:stCondLst>
                                  <p:childTnLst>
                                    <p:set>
                                      <p:cBhvr>
                                        <p:cTn dur="1" fill="hold" id="30">
                                          <p:stCondLst>
                                            <p:cond delay="0"/>
                                          </p:stCondLst>
                                        </p:cTn>
                                        <p:tgtEl>
                                          <p:spTgt spid="13"/>
                                        </p:tgtEl>
                                        <p:attrNameLst>
                                          <p:attrName>style.visibility</p:attrName>
                                        </p:attrNameLst>
                                      </p:cBhvr>
                                      <p:to>
                                        <p:strVal val="visible"/>
                                      </p:to>
                                    </p:set>
                                    <p:anim calcmode="lin" valueType="num">
                                      <p:cBhvr>
                                        <p:cTn dur="300" fill="hold" id="31"/>
                                        <p:tgtEl>
                                          <p:spTgt spid="13"/>
                                        </p:tgtEl>
                                        <p:attrNameLst>
                                          <p:attrName>ppt_w</p:attrName>
                                        </p:attrNameLst>
                                      </p:cBhvr>
                                      <p:tavLst>
                                        <p:tav tm="0">
                                          <p:val>
                                            <p:fltVal val="0"/>
                                          </p:val>
                                        </p:tav>
                                        <p:tav tm="100000">
                                          <p:val>
                                            <p:strVal val="#ppt_w"/>
                                          </p:val>
                                        </p:tav>
                                      </p:tavLst>
                                    </p:anim>
                                    <p:anim calcmode="lin" valueType="num">
                                      <p:cBhvr>
                                        <p:cTn dur="300" fill="hold" id="32"/>
                                        <p:tgtEl>
                                          <p:spTgt spid="13"/>
                                        </p:tgtEl>
                                        <p:attrNameLst>
                                          <p:attrName>ppt_h</p:attrName>
                                        </p:attrNameLst>
                                      </p:cBhvr>
                                      <p:tavLst>
                                        <p:tav tm="0">
                                          <p:val>
                                            <p:fltVal val="0"/>
                                          </p:val>
                                        </p:tav>
                                        <p:tav tm="100000">
                                          <p:val>
                                            <p:strVal val="#ppt_h"/>
                                          </p:val>
                                        </p:tav>
                                      </p:tavLst>
                                    </p:anim>
                                    <p:animEffect filter="fade" transition="in">
                                      <p:cBhvr>
                                        <p:cTn dur="300" id="33"/>
                                        <p:tgtEl>
                                          <p:spTgt spid="13"/>
                                        </p:tgtEl>
                                      </p:cBhvr>
                                    </p:animEffect>
                                  </p:childTnLst>
                                </p:cTn>
                              </p:par>
                            </p:childTnLst>
                          </p:cTn>
                        </p:par>
                        <p:par>
                          <p:cTn fill="hold" id="34" nodeType="afterGroup">
                            <p:stCondLst>
                              <p:cond delay="1800"/>
                            </p:stCondLst>
                            <p:childTnLst>
                              <p:par>
                                <p:cTn fill="hold" grpId="0" id="35" nodeType="afterEffect" presetClass="entr" presetID="41" presetSubtype="0">
                                  <p:stCondLst>
                                    <p:cond delay="0"/>
                                  </p:stCondLst>
                                  <p:iterate type="lt">
                                    <p:tmPct val="10000"/>
                                  </p:iterate>
                                  <p:childTnLst>
                                    <p:set>
                                      <p:cBhvr>
                                        <p:cTn dur="1" fill="hold" id="36">
                                          <p:stCondLst>
                                            <p:cond delay="0"/>
                                          </p:stCondLst>
                                        </p:cTn>
                                        <p:tgtEl>
                                          <p:spTgt spid="14"/>
                                        </p:tgtEl>
                                        <p:attrNameLst>
                                          <p:attrName>style.visibility</p:attrName>
                                        </p:attrNameLst>
                                      </p:cBhvr>
                                      <p:to>
                                        <p:strVal val="visible"/>
                                      </p:to>
                                    </p:set>
                                    <p:anim calcmode="lin" valueType="num">
                                      <p:cBhvr>
                                        <p:cTn dur="500" fill="hold" id="37"/>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8"/>
                                        <p:tgtEl>
                                          <p:spTgt spid="14"/>
                                        </p:tgtEl>
                                        <p:attrNameLst>
                                          <p:attrName>ppt_y</p:attrName>
                                        </p:attrNameLst>
                                      </p:cBhvr>
                                      <p:tavLst>
                                        <p:tav tm="0">
                                          <p:val>
                                            <p:strVal val="#ppt_y"/>
                                          </p:val>
                                        </p:tav>
                                        <p:tav tm="100000">
                                          <p:val>
                                            <p:strVal val="#ppt_y"/>
                                          </p:val>
                                        </p:tav>
                                      </p:tavLst>
                                    </p:anim>
                                    <p:anim calcmode="lin" valueType="num">
                                      <p:cBhvr>
                                        <p:cTn dur="500" fill="hold" id="39"/>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40"/>
                                        <p:tgtEl>
                                          <p:spTgt spid="14"/>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1" tmFilter="0,0; .5, 1; 1, 1"/>
                                        <p:tgtEl>
                                          <p:spTgt spid="14"/>
                                        </p:tgtEl>
                                      </p:cBhvr>
                                    </p:animEffect>
                                  </p:childTnLst>
                                </p:cTn>
                              </p:par>
                              <p:par>
                                <p:cTn fill="hold" grpId="1" id="42"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43">
                                          <p:stCondLst>
                                            <p:cond delay="0"/>
                                          </p:stCondLst>
                                        </p:cTn>
                                        <p:tgtEl>
                                          <p:spTgt spid="14"/>
                                        </p:tgtEl>
                                        <p:attrNameLst>
                                          <p:attrName>ppt_x</p:attrName>
                                          <p:attrName>ppt_y</p:attrName>
                                        </p:attrNameLst>
                                      </p:cBhvr>
                                      <p:rCtr x="0" y="-3704"/>
                                    </p:animMotion>
                                    <p:animRot by="1500000">
                                      <p:cBhvr>
                                        <p:cTn dur="125" fill="hold" id="44">
                                          <p:stCondLst>
                                            <p:cond delay="0"/>
                                          </p:stCondLst>
                                        </p:cTn>
                                        <p:tgtEl>
                                          <p:spTgt spid="14"/>
                                        </p:tgtEl>
                                        <p:attrNameLst>
                                          <p:attrName>r</p:attrName>
                                        </p:attrNameLst>
                                      </p:cBhvr>
                                    </p:animRot>
                                    <p:animRot by="-1500000">
                                      <p:cBhvr>
                                        <p:cTn dur="125" fill="hold" id="45">
                                          <p:stCondLst>
                                            <p:cond delay="125"/>
                                          </p:stCondLst>
                                        </p:cTn>
                                        <p:tgtEl>
                                          <p:spTgt spid="14"/>
                                        </p:tgtEl>
                                        <p:attrNameLst>
                                          <p:attrName>r</p:attrName>
                                        </p:attrNameLst>
                                      </p:cBhvr>
                                    </p:animRot>
                                    <p:animRot by="-1500000">
                                      <p:cBhvr>
                                        <p:cTn dur="125" fill="hold" id="46">
                                          <p:stCondLst>
                                            <p:cond delay="250"/>
                                          </p:stCondLst>
                                        </p:cTn>
                                        <p:tgtEl>
                                          <p:spTgt spid="14"/>
                                        </p:tgtEl>
                                        <p:attrNameLst>
                                          <p:attrName>r</p:attrName>
                                        </p:attrNameLst>
                                      </p:cBhvr>
                                    </p:animRot>
                                    <p:animRot by="1500000">
                                      <p:cBhvr>
                                        <p:cTn dur="125" fill="hold" id="47">
                                          <p:stCondLst>
                                            <p:cond delay="375"/>
                                          </p:stCondLst>
                                        </p:cTn>
                                        <p:tgtEl>
                                          <p:spTgt spid="14"/>
                                        </p:tgtEl>
                                        <p:attrNameLst>
                                          <p:attrName>r</p:attrName>
                                        </p:attrNameLst>
                                      </p:cBhvr>
                                    </p:animRot>
                                  </p:childTnLst>
                                </p:cTn>
                              </p:par>
                              <p:par>
                                <p:cTn fill="hold" grpId="0" id="48" nodeType="withEffect" presetClass="entr" presetID="41" presetSubtype="0">
                                  <p:stCondLst>
                                    <p:cond delay="0"/>
                                  </p:stCondLst>
                                  <p:childTnLst>
                                    <p:set>
                                      <p:cBhvr>
                                        <p:cTn dur="1" fill="hold" id="49">
                                          <p:stCondLst>
                                            <p:cond delay="0"/>
                                          </p:stCondLst>
                                        </p:cTn>
                                        <p:tgtEl>
                                          <p:spTgt spid="15"/>
                                        </p:tgtEl>
                                        <p:attrNameLst>
                                          <p:attrName>style.visibility</p:attrName>
                                        </p:attrNameLst>
                                      </p:cBhvr>
                                      <p:to>
                                        <p:strVal val="visible"/>
                                      </p:to>
                                    </p:set>
                                    <p:anim calcmode="lin" valueType="num">
                                      <p:cBhvr>
                                        <p:cTn dur="300" fill="hold" id="50"/>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51"/>
                                        <p:tgtEl>
                                          <p:spTgt spid="15"/>
                                        </p:tgtEl>
                                        <p:attrNameLst>
                                          <p:attrName>ppt_y</p:attrName>
                                        </p:attrNameLst>
                                      </p:cBhvr>
                                      <p:tavLst>
                                        <p:tav tm="0">
                                          <p:val>
                                            <p:strVal val="#ppt_y"/>
                                          </p:val>
                                        </p:tav>
                                        <p:tav tm="100000">
                                          <p:val>
                                            <p:strVal val="#ppt_y"/>
                                          </p:val>
                                        </p:tav>
                                      </p:tavLst>
                                    </p:anim>
                                    <p:anim calcmode="lin" valueType="num">
                                      <p:cBhvr>
                                        <p:cTn dur="300" fill="hold" id="52"/>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53"/>
                                        <p:tgtEl>
                                          <p:spTgt spid="15"/>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54" tmFilter="0,0; .5, 1; 1, 1"/>
                                        <p:tgtEl>
                                          <p:spTgt spid="15"/>
                                        </p:tgtEl>
                                      </p:cBhvr>
                                    </p:animEffect>
                                  </p:childTnLst>
                                </p:cTn>
                              </p:par>
                            </p:childTnLst>
                          </p:cTn>
                        </p:par>
                        <p:par>
                          <p:cTn fill="hold" id="55" nodeType="afterGroup">
                            <p:stCondLst>
                              <p:cond delay="2300"/>
                            </p:stCondLst>
                            <p:childTnLst>
                              <p:par>
                                <p:cTn fill="hold" grpId="0" id="56" nodeType="afterEffect" presetClass="entr" presetID="41" presetSubtype="0">
                                  <p:stCondLst>
                                    <p:cond delay="0"/>
                                  </p:stCondLst>
                                  <p:iterate type="lt">
                                    <p:tmPct val="10000"/>
                                  </p:iterate>
                                  <p:childTnLst>
                                    <p:set>
                                      <p:cBhvr>
                                        <p:cTn dur="1" fill="hold" id="57">
                                          <p:stCondLst>
                                            <p:cond delay="0"/>
                                          </p:stCondLst>
                                        </p:cTn>
                                        <p:tgtEl>
                                          <p:spTgt spid="18"/>
                                        </p:tgtEl>
                                        <p:attrNameLst>
                                          <p:attrName>style.visibility</p:attrName>
                                        </p:attrNameLst>
                                      </p:cBhvr>
                                      <p:to>
                                        <p:strVal val="visible"/>
                                      </p:to>
                                    </p:set>
                                    <p:anim calcmode="lin" valueType="num">
                                      <p:cBhvr>
                                        <p:cTn dur="500" fill="hold" id="58"/>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59"/>
                                        <p:tgtEl>
                                          <p:spTgt spid="18"/>
                                        </p:tgtEl>
                                        <p:attrNameLst>
                                          <p:attrName>ppt_y</p:attrName>
                                        </p:attrNameLst>
                                      </p:cBhvr>
                                      <p:tavLst>
                                        <p:tav tm="0">
                                          <p:val>
                                            <p:strVal val="#ppt_y"/>
                                          </p:val>
                                        </p:tav>
                                        <p:tav tm="100000">
                                          <p:val>
                                            <p:strVal val="#ppt_y"/>
                                          </p:val>
                                        </p:tav>
                                      </p:tavLst>
                                    </p:anim>
                                    <p:anim calcmode="lin" valueType="num">
                                      <p:cBhvr>
                                        <p:cTn dur="500" fill="hold" id="60"/>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61"/>
                                        <p:tgtEl>
                                          <p:spTgt spid="18"/>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62" tmFilter="0,0; .5, 1; 1, 1"/>
                                        <p:tgtEl>
                                          <p:spTgt spid="18"/>
                                        </p:tgtEl>
                                      </p:cBhvr>
                                    </p:animEffect>
                                  </p:childTnLst>
                                </p:cTn>
                              </p:par>
                              <p:par>
                                <p:cTn fill="hold" grpId="1" id="63"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64">
                                          <p:stCondLst>
                                            <p:cond delay="0"/>
                                          </p:stCondLst>
                                        </p:cTn>
                                        <p:tgtEl>
                                          <p:spTgt spid="18"/>
                                        </p:tgtEl>
                                        <p:attrNameLst>
                                          <p:attrName>ppt_x</p:attrName>
                                          <p:attrName>ppt_y</p:attrName>
                                        </p:attrNameLst>
                                      </p:cBhvr>
                                      <p:rCtr x="0" y="-3704"/>
                                    </p:animMotion>
                                    <p:animRot by="1500000">
                                      <p:cBhvr>
                                        <p:cTn dur="125" fill="hold" id="65">
                                          <p:stCondLst>
                                            <p:cond delay="0"/>
                                          </p:stCondLst>
                                        </p:cTn>
                                        <p:tgtEl>
                                          <p:spTgt spid="18"/>
                                        </p:tgtEl>
                                        <p:attrNameLst>
                                          <p:attrName>r</p:attrName>
                                        </p:attrNameLst>
                                      </p:cBhvr>
                                    </p:animRot>
                                    <p:animRot by="-1500000">
                                      <p:cBhvr>
                                        <p:cTn dur="125" fill="hold" id="66">
                                          <p:stCondLst>
                                            <p:cond delay="125"/>
                                          </p:stCondLst>
                                        </p:cTn>
                                        <p:tgtEl>
                                          <p:spTgt spid="18"/>
                                        </p:tgtEl>
                                        <p:attrNameLst>
                                          <p:attrName>r</p:attrName>
                                        </p:attrNameLst>
                                      </p:cBhvr>
                                    </p:animRot>
                                    <p:animRot by="-1500000">
                                      <p:cBhvr>
                                        <p:cTn dur="125" fill="hold" id="67">
                                          <p:stCondLst>
                                            <p:cond delay="250"/>
                                          </p:stCondLst>
                                        </p:cTn>
                                        <p:tgtEl>
                                          <p:spTgt spid="18"/>
                                        </p:tgtEl>
                                        <p:attrNameLst>
                                          <p:attrName>r</p:attrName>
                                        </p:attrNameLst>
                                      </p:cBhvr>
                                    </p:animRot>
                                    <p:animRot by="1500000">
                                      <p:cBhvr>
                                        <p:cTn dur="125" fill="hold" id="68">
                                          <p:stCondLst>
                                            <p:cond delay="375"/>
                                          </p:stCondLst>
                                        </p:cTn>
                                        <p:tgtEl>
                                          <p:spTgt spid="18"/>
                                        </p:tgtEl>
                                        <p:attrNameLst>
                                          <p:attrName>r</p:attrName>
                                        </p:attrNameLst>
                                      </p:cBhvr>
                                    </p:animRot>
                                  </p:childTnLst>
                                </p:cTn>
                              </p:par>
                              <p:par>
                                <p:cTn fill="hold" grpId="0" id="69" nodeType="withEffect" presetClass="entr" presetID="41" presetSubtype="0">
                                  <p:stCondLst>
                                    <p:cond delay="0"/>
                                  </p:stCondLst>
                                  <p:childTnLst>
                                    <p:set>
                                      <p:cBhvr>
                                        <p:cTn dur="1" fill="hold" id="70">
                                          <p:stCondLst>
                                            <p:cond delay="0"/>
                                          </p:stCondLst>
                                        </p:cTn>
                                        <p:tgtEl>
                                          <p:spTgt spid="19"/>
                                        </p:tgtEl>
                                        <p:attrNameLst>
                                          <p:attrName>style.visibility</p:attrName>
                                        </p:attrNameLst>
                                      </p:cBhvr>
                                      <p:to>
                                        <p:strVal val="visible"/>
                                      </p:to>
                                    </p:set>
                                    <p:anim calcmode="lin" valueType="num">
                                      <p:cBhvr>
                                        <p:cTn dur="300" fill="hold" id="71"/>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72"/>
                                        <p:tgtEl>
                                          <p:spTgt spid="19"/>
                                        </p:tgtEl>
                                        <p:attrNameLst>
                                          <p:attrName>ppt_y</p:attrName>
                                        </p:attrNameLst>
                                      </p:cBhvr>
                                      <p:tavLst>
                                        <p:tav tm="0">
                                          <p:val>
                                            <p:strVal val="#ppt_y"/>
                                          </p:val>
                                        </p:tav>
                                        <p:tav tm="100000">
                                          <p:val>
                                            <p:strVal val="#ppt_y"/>
                                          </p:val>
                                        </p:tav>
                                      </p:tavLst>
                                    </p:anim>
                                    <p:anim calcmode="lin" valueType="num">
                                      <p:cBhvr>
                                        <p:cTn dur="300" fill="hold" id="73"/>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74"/>
                                        <p:tgtEl>
                                          <p:spTgt spid="19"/>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75" tmFilter="0,0; .5, 1; 1, 1"/>
                                        <p:tgtEl>
                                          <p:spTgt spid="19"/>
                                        </p:tgtEl>
                                      </p:cBhvr>
                                    </p:animEffect>
                                  </p:childTnLst>
                                </p:cTn>
                              </p:par>
                            </p:childTnLst>
                          </p:cTn>
                        </p:par>
                        <p:par>
                          <p:cTn fill="hold" id="76" nodeType="afterGroup">
                            <p:stCondLst>
                              <p:cond delay="2800"/>
                            </p:stCondLst>
                            <p:childTnLst>
                              <p:par>
                                <p:cTn fill="hold" grpId="0" id="77" nodeType="afterEffect" presetClass="entr" presetID="41" presetSubtype="0">
                                  <p:stCondLst>
                                    <p:cond delay="0"/>
                                  </p:stCondLst>
                                  <p:iterate type="lt">
                                    <p:tmPct val="10000"/>
                                  </p:iterate>
                                  <p:childTnLst>
                                    <p:set>
                                      <p:cBhvr>
                                        <p:cTn dur="1" fill="hold" id="78">
                                          <p:stCondLst>
                                            <p:cond delay="0"/>
                                          </p:stCondLst>
                                        </p:cTn>
                                        <p:tgtEl>
                                          <p:spTgt spid="20"/>
                                        </p:tgtEl>
                                        <p:attrNameLst>
                                          <p:attrName>style.visibility</p:attrName>
                                        </p:attrNameLst>
                                      </p:cBhvr>
                                      <p:to>
                                        <p:strVal val="visible"/>
                                      </p:to>
                                    </p:set>
                                    <p:anim calcmode="lin" valueType="num">
                                      <p:cBhvr>
                                        <p:cTn dur="500" fill="hold" id="79"/>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80"/>
                                        <p:tgtEl>
                                          <p:spTgt spid="20"/>
                                        </p:tgtEl>
                                        <p:attrNameLst>
                                          <p:attrName>ppt_y</p:attrName>
                                        </p:attrNameLst>
                                      </p:cBhvr>
                                      <p:tavLst>
                                        <p:tav tm="0">
                                          <p:val>
                                            <p:strVal val="#ppt_y"/>
                                          </p:val>
                                        </p:tav>
                                        <p:tav tm="100000">
                                          <p:val>
                                            <p:strVal val="#ppt_y"/>
                                          </p:val>
                                        </p:tav>
                                      </p:tavLst>
                                    </p:anim>
                                    <p:anim calcmode="lin" valueType="num">
                                      <p:cBhvr>
                                        <p:cTn dur="500" fill="hold" id="81"/>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82"/>
                                        <p:tgtEl>
                                          <p:spTgt spid="20"/>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83" tmFilter="0,0; .5, 1; 1, 1"/>
                                        <p:tgtEl>
                                          <p:spTgt spid="20"/>
                                        </p:tgtEl>
                                      </p:cBhvr>
                                    </p:animEffect>
                                  </p:childTnLst>
                                </p:cTn>
                              </p:par>
                              <p:par>
                                <p:cTn fill="hold" grpId="1" id="84"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85">
                                          <p:stCondLst>
                                            <p:cond delay="0"/>
                                          </p:stCondLst>
                                        </p:cTn>
                                        <p:tgtEl>
                                          <p:spTgt spid="20"/>
                                        </p:tgtEl>
                                        <p:attrNameLst>
                                          <p:attrName>ppt_x</p:attrName>
                                          <p:attrName>ppt_y</p:attrName>
                                        </p:attrNameLst>
                                      </p:cBhvr>
                                      <p:rCtr x="0" y="-3704"/>
                                    </p:animMotion>
                                    <p:animRot by="1500000">
                                      <p:cBhvr>
                                        <p:cTn dur="125" fill="hold" id="86">
                                          <p:stCondLst>
                                            <p:cond delay="0"/>
                                          </p:stCondLst>
                                        </p:cTn>
                                        <p:tgtEl>
                                          <p:spTgt spid="20"/>
                                        </p:tgtEl>
                                        <p:attrNameLst>
                                          <p:attrName>r</p:attrName>
                                        </p:attrNameLst>
                                      </p:cBhvr>
                                    </p:animRot>
                                    <p:animRot by="-1500000">
                                      <p:cBhvr>
                                        <p:cTn dur="125" fill="hold" id="87">
                                          <p:stCondLst>
                                            <p:cond delay="125"/>
                                          </p:stCondLst>
                                        </p:cTn>
                                        <p:tgtEl>
                                          <p:spTgt spid="20"/>
                                        </p:tgtEl>
                                        <p:attrNameLst>
                                          <p:attrName>r</p:attrName>
                                        </p:attrNameLst>
                                      </p:cBhvr>
                                    </p:animRot>
                                    <p:animRot by="-1500000">
                                      <p:cBhvr>
                                        <p:cTn dur="125" fill="hold" id="88">
                                          <p:stCondLst>
                                            <p:cond delay="250"/>
                                          </p:stCondLst>
                                        </p:cTn>
                                        <p:tgtEl>
                                          <p:spTgt spid="20"/>
                                        </p:tgtEl>
                                        <p:attrNameLst>
                                          <p:attrName>r</p:attrName>
                                        </p:attrNameLst>
                                      </p:cBhvr>
                                    </p:animRot>
                                    <p:animRot by="1500000">
                                      <p:cBhvr>
                                        <p:cTn dur="125" fill="hold" id="89">
                                          <p:stCondLst>
                                            <p:cond delay="375"/>
                                          </p:stCondLst>
                                        </p:cTn>
                                        <p:tgtEl>
                                          <p:spTgt spid="20"/>
                                        </p:tgtEl>
                                        <p:attrNameLst>
                                          <p:attrName>r</p:attrName>
                                        </p:attrNameLst>
                                      </p:cBhvr>
                                    </p:animRot>
                                  </p:childTnLst>
                                </p:cTn>
                              </p:par>
                              <p:par>
                                <p:cTn fill="hold" grpId="0" id="90" nodeType="withEffect" presetClass="entr" presetID="41" presetSubtype="0">
                                  <p:stCondLst>
                                    <p:cond delay="0"/>
                                  </p:stCondLst>
                                  <p:childTnLst>
                                    <p:set>
                                      <p:cBhvr>
                                        <p:cTn dur="1" fill="hold" id="91">
                                          <p:stCondLst>
                                            <p:cond delay="0"/>
                                          </p:stCondLst>
                                        </p:cTn>
                                        <p:tgtEl>
                                          <p:spTgt spid="21"/>
                                        </p:tgtEl>
                                        <p:attrNameLst>
                                          <p:attrName>style.visibility</p:attrName>
                                        </p:attrNameLst>
                                      </p:cBhvr>
                                      <p:to>
                                        <p:strVal val="visible"/>
                                      </p:to>
                                    </p:set>
                                    <p:anim calcmode="lin" valueType="num">
                                      <p:cBhvr>
                                        <p:cTn dur="300" fill="hold" id="92"/>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93"/>
                                        <p:tgtEl>
                                          <p:spTgt spid="21"/>
                                        </p:tgtEl>
                                        <p:attrNameLst>
                                          <p:attrName>ppt_y</p:attrName>
                                        </p:attrNameLst>
                                      </p:cBhvr>
                                      <p:tavLst>
                                        <p:tav tm="0">
                                          <p:val>
                                            <p:strVal val="#ppt_y"/>
                                          </p:val>
                                        </p:tav>
                                        <p:tav tm="100000">
                                          <p:val>
                                            <p:strVal val="#ppt_y"/>
                                          </p:val>
                                        </p:tav>
                                      </p:tavLst>
                                    </p:anim>
                                    <p:anim calcmode="lin" valueType="num">
                                      <p:cBhvr>
                                        <p:cTn dur="300" fill="hold" id="94"/>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95"/>
                                        <p:tgtEl>
                                          <p:spTgt spid="21"/>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96" tmFilter="0,0; .5, 1; 1, 1"/>
                                        <p:tgtEl>
                                          <p:spTgt spid="2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P grpId="0" spid="12"/>
      <p:bldP grpId="0" spid="13"/>
      <p:bldP grpId="0" spid="14"/>
      <p:bldP grpId="1" spid="14"/>
      <p:bldP grpId="0" spid="15"/>
      <p:bldP grpId="0" spid="18"/>
      <p:bldP grpId="1" spid="18"/>
      <p:bldP grpId="0" spid="19"/>
      <p:bldP grpId="0" spid="20"/>
      <p:bldP grpId="1" spid="20"/>
      <p:bldP grpId="0" spid="21"/>
    </p:bldLst>
  </p:timing>
</p:sld>
</file>

<file path=ppt/slides/slide1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6" name="îṧľïḓé">
            <a:extLst>
              <a:ext uri="{FF2B5EF4-FFF2-40B4-BE49-F238E27FC236}">
                <a16:creationId xmlns:a16="http://schemas.microsoft.com/office/drawing/2014/main" id="{27350337-B6D5-48A5-8274-F4EF969691ED}"/>
              </a:ext>
            </a:extLst>
          </p:cNvPr>
          <p:cNvSpPr/>
          <p:nvPr/>
        </p:nvSpPr>
        <p:spPr>
          <a:xfrm>
            <a:off x="1088573" y="1756229"/>
            <a:ext cx="5007428" cy="2246026"/>
          </a:xfrm>
          <a:prstGeom prst="rect">
            <a:avLst/>
          </a:prstGeom>
          <a:blipFill>
            <a:blip r:embed="rId3"/>
            <a:stretch>
              <a:fillRect b="-24496" t="-24774"/>
            </a:stretch>
          </a:blipFill>
          <a:ln algn="ctr" cap="flat" cmpd="sng" w="381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27" name="iṡ1ïḓé">
            <a:extLst>
              <a:ext uri="{FF2B5EF4-FFF2-40B4-BE49-F238E27FC236}">
                <a16:creationId xmlns:a16="http://schemas.microsoft.com/office/drawing/2014/main" id="{F07A3B78-5D0C-4CC9-A122-43CEE933BE10}"/>
              </a:ext>
            </a:extLst>
          </p:cNvPr>
          <p:cNvSpPr/>
          <p:nvPr/>
        </p:nvSpPr>
        <p:spPr>
          <a:xfrm>
            <a:off x="6096001" y="1756229"/>
            <a:ext cx="5007428" cy="2246027"/>
          </a:xfrm>
          <a:prstGeom prst="rect">
            <a:avLst/>
          </a:prstGeom>
          <a:blipFill>
            <a:blip r:embed="rId4"/>
            <a:stretch>
              <a:fillRect b="-23889" t="-24161"/>
            </a:stretch>
          </a:blipFill>
          <a:ln algn="ctr" cap="flat" cmpd="sng" w="381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grpSp>
        <p:nvGrpSpPr>
          <p:cNvPr id="37" name="组合 36"/>
          <p:cNvGrpSpPr/>
          <p:nvPr/>
        </p:nvGrpSpPr>
        <p:grpSpPr>
          <a:xfrm>
            <a:off x="5294144" y="3200400"/>
            <a:ext cx="1603714" cy="1603712"/>
            <a:chOff x="5294144" y="3200400"/>
            <a:chExt cx="1603714" cy="1603712"/>
          </a:xfrm>
        </p:grpSpPr>
        <p:sp>
          <p:nvSpPr>
            <p:cNvPr id="28" name="íšļîďé">
              <a:extLst>
                <a:ext uri="{FF2B5EF4-FFF2-40B4-BE49-F238E27FC236}">
                  <a16:creationId xmlns:a16="http://schemas.microsoft.com/office/drawing/2014/main" id="{D3156C8A-1BD0-4204-A4B4-E9673CBCAF64}"/>
                </a:ext>
              </a:extLst>
            </p:cNvPr>
            <p:cNvSpPr/>
            <p:nvPr/>
          </p:nvSpPr>
          <p:spPr>
            <a:xfrm>
              <a:off x="5294144" y="3200400"/>
              <a:ext cx="1603714" cy="1603712"/>
            </a:xfrm>
            <a:prstGeom prst="ellipse">
              <a:avLst/>
            </a:prstGeom>
            <a:solidFill>
              <a:srgbClr val="A72527"/>
            </a:solidFill>
            <a:ln algn="ctr" cap="flat" cmpd="sng" w="38100">
              <a:solidFill>
                <a:schemeClr val="bg1">
                  <a:lumMod val="9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29" name="íšļîďé">
              <a:extLst>
                <a:ext uri="{FF2B5EF4-FFF2-40B4-BE49-F238E27FC236}">
                  <a16:creationId xmlns:a16="http://schemas.microsoft.com/office/drawing/2014/main" id="{D3156C8A-1BD0-4204-A4B4-E9673CBCAF64}"/>
                </a:ext>
              </a:extLst>
            </p:cNvPr>
            <p:cNvSpPr/>
            <p:nvPr/>
          </p:nvSpPr>
          <p:spPr>
            <a:xfrm>
              <a:off x="5700545" y="3614509"/>
              <a:ext cx="790912" cy="775491"/>
            </a:xfrm>
            <a:custGeom>
              <a:gdLst>
                <a:gd fmla="*/ 1312 w 1990" name="T0"/>
                <a:gd fmla="*/ 1552 h 1954" name="T1"/>
                <a:gd fmla="*/ 291 w 1990" name="T2"/>
                <a:gd fmla="*/ 1746 h 1954" name="T3"/>
                <a:gd fmla="*/ 0 w 1990" name="T4"/>
                <a:gd fmla="*/ 540 h 1954" name="T5"/>
                <a:gd fmla="*/ 515 w 1990" name="T6"/>
                <a:gd fmla="*/ 249 h 1954" name="T7"/>
                <a:gd fmla="*/ 1205 w 1990" name="T8"/>
                <a:gd fmla="*/ 0 h 1954" name="T9"/>
                <a:gd fmla="*/ 1496 w 1990" name="T10"/>
                <a:gd fmla="*/ 489 h 1954" name="T11"/>
                <a:gd fmla="*/ 1413 w 1990" name="T12"/>
                <a:gd fmla="*/ 291 h 1954" name="T13"/>
                <a:gd fmla="*/ 802 w 1990" name="T14"/>
                <a:gd fmla="*/ 83 h 1954" name="T15"/>
                <a:gd fmla="*/ 1039 w 1990" name="T16"/>
                <a:gd fmla="*/ 249 h 1954" name="T17"/>
                <a:gd fmla="*/ 1243 w 1990" name="T18"/>
                <a:gd fmla="*/ 499 h 1954" name="T19"/>
                <a:gd fmla="*/ 291 w 1990" name="T20"/>
                <a:gd fmla="*/ 333 h 1954" name="T21"/>
                <a:gd fmla="*/ 83 w 1990" name="T22"/>
                <a:gd fmla="*/ 1455 h 1954" name="T23"/>
                <a:gd fmla="*/ 1039 w 1990" name="T24"/>
                <a:gd fmla="*/ 1663 h 1954" name="T25"/>
                <a:gd fmla="*/ 1641 w 1990" name="T26"/>
                <a:gd fmla="*/ 1453 h 1954" name="T27"/>
                <a:gd fmla="*/ 1138 w 1990" name="T28"/>
                <a:gd fmla="*/ 583 h 1954" name="T29"/>
                <a:gd fmla="*/ 1641 w 1990" name="T30"/>
                <a:gd fmla="*/ 1453 h 1954" name="T31"/>
                <a:gd fmla="*/ 1752 w 1990" name="T32"/>
                <a:gd fmla="*/ 809 h 1954" name="T33"/>
                <a:gd fmla="*/ 1026 w 1990" name="T34"/>
                <a:gd fmla="*/ 1228 h 1954" name="T35"/>
                <a:gd fmla="*/ 1767 w 1990" name="T36"/>
                <a:gd fmla="*/ 1422 h 1954" name="T37"/>
                <a:gd fmla="*/ 1717 w 1990" name="T38"/>
                <a:gd fmla="*/ 1835 h 1954" name="T39"/>
                <a:gd fmla="*/ 1767 w 1990" name="T40"/>
                <a:gd fmla="*/ 1422 h 1954" name="T41"/>
                <a:gd fmla="*/ 1739 w 1990" name="T42"/>
                <a:gd fmla="*/ 1874 h 1954" name="T43"/>
                <a:gd fmla="*/ 1956 w 1990" name="T44"/>
                <a:gd fmla="*/ 1749 h 1954" name="T45"/>
                <a:gd fmla="*/ 249 w 1990" name="T46"/>
                <a:gd fmla="*/ 551 h 1954" name="T47"/>
                <a:gd fmla="*/ 803 w 1990" name="T48"/>
                <a:gd fmla="*/ 613 h 1954" name="T49"/>
                <a:gd fmla="*/ 675 w 1990" name="T50"/>
                <a:gd fmla="*/ 828 h 1954" name="T51"/>
                <a:gd fmla="*/ 249 w 1990" name="T52"/>
                <a:gd fmla="*/ 890 h 1954" name="T53"/>
                <a:gd fmla="*/ 675 w 1990" name="T54"/>
                <a:gd fmla="*/ 828 h 1954" name="T55"/>
                <a:gd fmla="*/ 675 w 1990" name="T56"/>
                <a:gd fmla="*/ 1167 h 1954" name="T57"/>
                <a:gd fmla="*/ 249 w 1990" name="T58"/>
                <a:gd fmla="*/ 1105 h 1954" name="T59"/>
                <a:gd fmla="*/ 249 w 1990" name="T60"/>
                <a:gd fmla="*/ 1444 h 1954" name="T61"/>
                <a:gd fmla="*/ 803 w 1990" name="T62"/>
                <a:gd fmla="*/ 1382 h 1954" name="T63"/>
                <a:gd fmla="*/ 249 w 1990" name="T64"/>
                <a:gd fmla="*/ 1444 h 1954" name="T65"/>
                <a:gd fmla="*/ 1179 w 1990" name="T66"/>
                <a:gd fmla="*/ 961 h 1954" name="T67"/>
                <a:gd fmla="*/ 1300 w 1990" name="T68"/>
                <a:gd fmla="*/ 1219 h 1954" name="T69"/>
                <a:gd fmla="*/ 1604 w 1990" name="T70"/>
                <a:gd fmla="*/ 858 h 1954" name="T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b="b" l="0" r="r" t="0"/>
              <a:pathLst>
                <a:path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lgn="ctr" cap="flat" cmpd="sng" w="381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grpSp>
      <p:grpSp>
        <p:nvGrpSpPr>
          <p:cNvPr id="17" name="组合 16"/>
          <p:cNvGrpSpPr/>
          <p:nvPr/>
        </p:nvGrpSpPr>
        <p:grpSpPr>
          <a:xfrm>
            <a:off x="1676141" y="4539662"/>
            <a:ext cx="3353059" cy="1585049"/>
            <a:chOff x="1541719" y="2349127"/>
            <a:chExt cx="3353059" cy="1585049"/>
          </a:xfrm>
        </p:grpSpPr>
        <p:sp>
          <p:nvSpPr>
            <p:cNvPr id="18" name="文本框 17"/>
            <p:cNvSpPr txBox="1"/>
            <p:nvPr/>
          </p:nvSpPr>
          <p:spPr>
            <a:xfrm>
              <a:off x="1541719" y="2349127"/>
              <a:ext cx="2133781" cy="365760"/>
            </a:xfrm>
            <a:prstGeom prst="rect">
              <a:avLst/>
            </a:prstGeom>
            <a:noFill/>
          </p:spPr>
          <p:txBody>
            <a:bodyPr rtlCol="0" wrap="square">
              <a:spAutoFit/>
              <a:scene3d>
                <a:camera prst="orthographicFront"/>
                <a:lightRig dir="t" rig="threePt"/>
              </a:scene3d>
              <a:sp3d contourW="12700"/>
            </a:bodyPr>
            <a:lstStyle/>
            <a:p>
              <a:r>
                <a:rPr altLang="en-US" b="1" lang="zh-CN">
                  <a:solidFill>
                    <a:schemeClr val="tx1">
                      <a:lumMod val="75000"/>
                      <a:lumOff val="25000"/>
                    </a:schemeClr>
                  </a:solidFill>
                  <a:latin charset="0" panose="020b0502020202020204" pitchFamily="34" typeface="Century Gothic"/>
                </a:rPr>
                <a:t>标题文字添加</a:t>
              </a:r>
            </a:p>
          </p:txBody>
        </p:sp>
        <p:sp>
          <p:nvSpPr>
            <p:cNvPr id="19" name="文本框 18"/>
            <p:cNvSpPr txBox="1"/>
            <p:nvPr/>
          </p:nvSpPr>
          <p:spPr>
            <a:xfrm>
              <a:off x="1541719" y="2687681"/>
              <a:ext cx="3353059" cy="1234440"/>
            </a:xfrm>
            <a:prstGeom prst="rect">
              <a:avLst/>
            </a:prstGeom>
            <a:noFill/>
          </p:spPr>
          <p:txBody>
            <a:bodyPr rtlCol="0" wrap="square">
              <a:spAutoFit/>
              <a:scene3d>
                <a:camera prst="orthographicFront"/>
                <a:lightRig dir="t" rig="threePt"/>
              </a:scene3d>
              <a:sp3d contourW="12700"/>
            </a:bodyPr>
            <a:lstStyle/>
            <a:p>
              <a:pPr algn="just">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grpSp>
      <p:grpSp>
        <p:nvGrpSpPr>
          <p:cNvPr id="20" name="组合 19"/>
          <p:cNvGrpSpPr/>
          <p:nvPr/>
        </p:nvGrpSpPr>
        <p:grpSpPr>
          <a:xfrm>
            <a:off x="7162801" y="4539662"/>
            <a:ext cx="3353059" cy="1557862"/>
            <a:chOff x="1541719" y="2349127"/>
            <a:chExt cx="3353059" cy="1557862"/>
          </a:xfrm>
        </p:grpSpPr>
        <p:sp>
          <p:nvSpPr>
            <p:cNvPr id="21" name="文本框 20"/>
            <p:cNvSpPr txBox="1"/>
            <p:nvPr/>
          </p:nvSpPr>
          <p:spPr>
            <a:xfrm>
              <a:off x="2760996" y="2349127"/>
              <a:ext cx="2133781" cy="365760"/>
            </a:xfrm>
            <a:prstGeom prst="rect">
              <a:avLst/>
            </a:prstGeom>
            <a:noFill/>
          </p:spPr>
          <p:txBody>
            <a:bodyPr rtlCol="0" wrap="square">
              <a:spAutoFit/>
              <a:scene3d>
                <a:camera prst="orthographicFront"/>
                <a:lightRig dir="t" rig="threePt"/>
              </a:scene3d>
              <a:sp3d contourW="12700"/>
            </a:bodyPr>
            <a:lstStyle/>
            <a:p>
              <a:pPr algn="r"/>
              <a:r>
                <a:rPr altLang="en-US" b="1" lang="zh-CN">
                  <a:solidFill>
                    <a:schemeClr val="tx1">
                      <a:lumMod val="75000"/>
                      <a:lumOff val="25000"/>
                    </a:schemeClr>
                  </a:solidFill>
                  <a:latin charset="0" panose="020b0502020202020204" pitchFamily="34" typeface="Century Gothic"/>
                </a:rPr>
                <a:t>标题文字添加</a:t>
              </a:r>
            </a:p>
          </p:txBody>
        </p:sp>
        <p:sp>
          <p:nvSpPr>
            <p:cNvPr id="22" name="文本框 21"/>
            <p:cNvSpPr txBox="1"/>
            <p:nvPr/>
          </p:nvSpPr>
          <p:spPr>
            <a:xfrm>
              <a:off x="1541718" y="2687681"/>
              <a:ext cx="3353059" cy="1234440"/>
            </a:xfrm>
            <a:prstGeom prst="rect">
              <a:avLst/>
            </a:prstGeom>
            <a:noFill/>
          </p:spPr>
          <p:txBody>
            <a:bodyPr rtlCol="0" wrap="square">
              <a:spAutoFit/>
              <a:scene3d>
                <a:camera prst="orthographicFront"/>
                <a:lightRig dir="t" rig="threePt"/>
              </a:scene3d>
              <a:sp3d contourW="12700"/>
            </a:bodyPr>
            <a:lstStyle/>
            <a:p>
              <a:pPr algn="r">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grpSp>
      <p:sp>
        <p:nvSpPr>
          <p:cNvPr id="15" name="文本框 14">
            <a:extLst>
              <a:ext uri="{FF2B5EF4-FFF2-40B4-BE49-F238E27FC236}">
                <a16:creationId xmlns:a16="http://schemas.microsoft.com/office/drawing/2014/main" id="{103A79D4-F978-466B-B4BB-6802409FDCB2}"/>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02</a:t>
            </a:r>
          </a:p>
        </p:txBody>
      </p:sp>
      <p:grpSp>
        <p:nvGrpSpPr>
          <p:cNvPr id="16" name="组合 15">
            <a:extLst>
              <a:ext uri="{FF2B5EF4-FFF2-40B4-BE49-F238E27FC236}">
                <a16:creationId xmlns:a16="http://schemas.microsoft.com/office/drawing/2014/main" id="{96EDF3EA-D5EC-4B3D-A03B-6914A97D2043}"/>
              </a:ext>
            </a:extLst>
          </p:cNvPr>
          <p:cNvGrpSpPr/>
          <p:nvPr/>
        </p:nvGrpSpPr>
        <p:grpSpPr>
          <a:xfrm>
            <a:off x="1473289" y="371367"/>
            <a:ext cx="4260761" cy="804130"/>
            <a:chOff x="7318011" y="1456480"/>
            <a:chExt cx="4260761" cy="804130"/>
          </a:xfrm>
        </p:grpSpPr>
        <p:sp>
          <p:nvSpPr>
            <p:cNvPr id="23" name="文本框 22">
              <a:extLst>
                <a:ext uri="{FF2B5EF4-FFF2-40B4-BE49-F238E27FC236}">
                  <a16:creationId xmlns:a16="http://schemas.microsoft.com/office/drawing/2014/main" id="{46B14638-01CE-4ADE-ADFA-0690479A8E52}"/>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项目介绍</a:t>
              </a:r>
            </a:p>
          </p:txBody>
        </p:sp>
        <p:sp>
          <p:nvSpPr>
            <p:cNvPr id="24" name="文本框 23">
              <a:extLst>
                <a:ext uri="{FF2B5EF4-FFF2-40B4-BE49-F238E27FC236}">
                  <a16:creationId xmlns:a16="http://schemas.microsoft.com/office/drawing/2014/main" id="{D50343A0-68C7-4FE5-A2CE-B904B07CC69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3768894226"/>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 presetSubtype="8">
                                  <p:stCondLst>
                                    <p:cond delay="0"/>
                                  </p:stCondLst>
                                  <p:childTnLst>
                                    <p:set>
                                      <p:cBhvr>
                                        <p:cTn dur="1" fill="hold" id="6">
                                          <p:stCondLst>
                                            <p:cond delay="0"/>
                                          </p:stCondLst>
                                        </p:cTn>
                                        <p:tgtEl>
                                          <p:spTgt spid="26"/>
                                        </p:tgtEl>
                                        <p:attrNameLst>
                                          <p:attrName>style.visibility</p:attrName>
                                        </p:attrNameLst>
                                      </p:cBhvr>
                                      <p:to>
                                        <p:strVal val="visible"/>
                                      </p:to>
                                    </p:set>
                                    <p:anim calcmode="lin" valueType="num">
                                      <p:cBhvr additive="base">
                                        <p:cTn dur="500" fill="hold" id="7"/>
                                        <p:tgtEl>
                                          <p:spTgt spid="26"/>
                                        </p:tgtEl>
                                        <p:attrNameLst>
                                          <p:attrName>ppt_x</p:attrName>
                                        </p:attrNameLst>
                                      </p:cBhvr>
                                      <p:tavLst>
                                        <p:tav tm="0">
                                          <p:val>
                                            <p:strVal val="0-#ppt_w/2"/>
                                          </p:val>
                                        </p:tav>
                                        <p:tav tm="100000">
                                          <p:val>
                                            <p:strVal val="#ppt_x"/>
                                          </p:val>
                                        </p:tav>
                                      </p:tavLst>
                                    </p:anim>
                                    <p:anim calcmode="lin" valueType="num">
                                      <p:cBhvr additive="base">
                                        <p:cTn dur="500" fill="hold" id="8"/>
                                        <p:tgtEl>
                                          <p:spTgt spid="26"/>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0"/>
                                  </p:stCondLst>
                                  <p:childTnLst>
                                    <p:set>
                                      <p:cBhvr>
                                        <p:cTn dur="1" fill="hold" id="10">
                                          <p:stCondLst>
                                            <p:cond delay="0"/>
                                          </p:stCondLst>
                                        </p:cTn>
                                        <p:tgtEl>
                                          <p:spTgt spid="27"/>
                                        </p:tgtEl>
                                        <p:attrNameLst>
                                          <p:attrName>style.visibility</p:attrName>
                                        </p:attrNameLst>
                                      </p:cBhvr>
                                      <p:to>
                                        <p:strVal val="visible"/>
                                      </p:to>
                                    </p:set>
                                    <p:anim calcmode="lin" valueType="num">
                                      <p:cBhvr additive="base">
                                        <p:cTn dur="500" fill="hold" id="11"/>
                                        <p:tgtEl>
                                          <p:spTgt spid="27"/>
                                        </p:tgtEl>
                                        <p:attrNameLst>
                                          <p:attrName>ppt_x</p:attrName>
                                        </p:attrNameLst>
                                      </p:cBhvr>
                                      <p:tavLst>
                                        <p:tav tm="0">
                                          <p:val>
                                            <p:strVal val="1+#ppt_w/2"/>
                                          </p:val>
                                        </p:tav>
                                        <p:tav tm="100000">
                                          <p:val>
                                            <p:strVal val="#ppt_x"/>
                                          </p:val>
                                        </p:tav>
                                      </p:tavLst>
                                    </p:anim>
                                    <p:anim calcmode="lin" valueType="num">
                                      <p:cBhvr additive="base">
                                        <p:cTn dur="500" fill="hold" id="12"/>
                                        <p:tgtEl>
                                          <p:spTgt spid="27"/>
                                        </p:tgtEl>
                                        <p:attrNameLst>
                                          <p:attrName>ppt_y</p:attrName>
                                        </p:attrNameLst>
                                      </p:cBhvr>
                                      <p:tavLst>
                                        <p:tav tm="0">
                                          <p:val>
                                            <p:strVal val="#ppt_y"/>
                                          </p:val>
                                        </p:tav>
                                        <p:tav tm="100000">
                                          <p:val>
                                            <p:strVal val="#ppt_y"/>
                                          </p:val>
                                        </p:tav>
                                      </p:tavLst>
                                    </p:anim>
                                  </p:childTnLst>
                                </p:cTn>
                              </p:par>
                            </p:childTnLst>
                          </p:cTn>
                        </p:par>
                        <p:par>
                          <p:cTn fill="hold" id="13" nodeType="afterGroup">
                            <p:stCondLst>
                              <p:cond delay="500"/>
                            </p:stCondLst>
                            <p:childTnLst>
                              <p:par>
                                <p:cTn fill="hold" id="14" nodeType="afterEffect" presetClass="entr" presetID="53" presetSubtype="0">
                                  <p:stCondLst>
                                    <p:cond delay="0"/>
                                  </p:stCondLst>
                                  <p:childTnLst>
                                    <p:set>
                                      <p:cBhvr>
                                        <p:cTn dur="1" fill="hold" id="15">
                                          <p:stCondLst>
                                            <p:cond delay="0"/>
                                          </p:stCondLst>
                                        </p:cTn>
                                        <p:tgtEl>
                                          <p:spTgt spid="37"/>
                                        </p:tgtEl>
                                        <p:attrNameLst>
                                          <p:attrName>style.visibility</p:attrName>
                                        </p:attrNameLst>
                                      </p:cBhvr>
                                      <p:to>
                                        <p:strVal val="visible"/>
                                      </p:to>
                                    </p:set>
                                    <p:anim calcmode="lin" valueType="num">
                                      <p:cBhvr>
                                        <p:cTn dur="500" fill="hold" id="16"/>
                                        <p:tgtEl>
                                          <p:spTgt spid="37"/>
                                        </p:tgtEl>
                                        <p:attrNameLst>
                                          <p:attrName>ppt_w</p:attrName>
                                        </p:attrNameLst>
                                      </p:cBhvr>
                                      <p:tavLst>
                                        <p:tav tm="0">
                                          <p:val>
                                            <p:fltVal val="0"/>
                                          </p:val>
                                        </p:tav>
                                        <p:tav tm="100000">
                                          <p:val>
                                            <p:strVal val="#ppt_w"/>
                                          </p:val>
                                        </p:tav>
                                      </p:tavLst>
                                    </p:anim>
                                    <p:anim calcmode="lin" valueType="num">
                                      <p:cBhvr>
                                        <p:cTn dur="500" fill="hold" id="17"/>
                                        <p:tgtEl>
                                          <p:spTgt spid="37"/>
                                        </p:tgtEl>
                                        <p:attrNameLst>
                                          <p:attrName>ppt_h</p:attrName>
                                        </p:attrNameLst>
                                      </p:cBhvr>
                                      <p:tavLst>
                                        <p:tav tm="0">
                                          <p:val>
                                            <p:fltVal val="0"/>
                                          </p:val>
                                        </p:tav>
                                        <p:tav tm="100000">
                                          <p:val>
                                            <p:strVal val="#ppt_h"/>
                                          </p:val>
                                        </p:tav>
                                      </p:tavLst>
                                    </p:anim>
                                    <p:animEffect filter="fade" transition="in">
                                      <p:cBhvr>
                                        <p:cTn dur="500" id="18"/>
                                        <p:tgtEl>
                                          <p:spTgt spid="37"/>
                                        </p:tgtEl>
                                      </p:cBhvr>
                                    </p:animEffect>
                                  </p:childTnLst>
                                </p:cTn>
                              </p:par>
                            </p:childTnLst>
                          </p:cTn>
                        </p:par>
                        <p:par>
                          <p:cTn fill="hold" id="19" nodeType="afterGroup">
                            <p:stCondLst>
                              <p:cond delay="1000"/>
                            </p:stCondLst>
                            <p:childTnLst>
                              <p:par>
                                <p:cTn fill="hold" id="20" nodeType="afterEffect" presetClass="entr" presetID="2" presetSubtype="8">
                                  <p:stCondLst>
                                    <p:cond delay="0"/>
                                  </p:stCondLst>
                                  <p:childTnLst>
                                    <p:set>
                                      <p:cBhvr>
                                        <p:cTn dur="1" fill="hold" id="21">
                                          <p:stCondLst>
                                            <p:cond delay="0"/>
                                          </p:stCondLst>
                                        </p:cTn>
                                        <p:tgtEl>
                                          <p:spTgt spid="17"/>
                                        </p:tgtEl>
                                        <p:attrNameLst>
                                          <p:attrName>style.visibility</p:attrName>
                                        </p:attrNameLst>
                                      </p:cBhvr>
                                      <p:to>
                                        <p:strVal val="visible"/>
                                      </p:to>
                                    </p:set>
                                    <p:anim calcmode="lin" valueType="num">
                                      <p:cBhvr additive="base">
                                        <p:cTn dur="500" fill="hold" id="22"/>
                                        <p:tgtEl>
                                          <p:spTgt spid="17"/>
                                        </p:tgtEl>
                                        <p:attrNameLst>
                                          <p:attrName>ppt_x</p:attrName>
                                        </p:attrNameLst>
                                      </p:cBhvr>
                                      <p:tavLst>
                                        <p:tav tm="0">
                                          <p:val>
                                            <p:strVal val="0-#ppt_w/2"/>
                                          </p:val>
                                        </p:tav>
                                        <p:tav tm="100000">
                                          <p:val>
                                            <p:strVal val="#ppt_x"/>
                                          </p:val>
                                        </p:tav>
                                      </p:tavLst>
                                    </p:anim>
                                    <p:anim calcmode="lin" valueType="num">
                                      <p:cBhvr additive="base">
                                        <p:cTn dur="500" fill="hold" id="23"/>
                                        <p:tgtEl>
                                          <p:spTgt spid="17"/>
                                        </p:tgtEl>
                                        <p:attrNameLst>
                                          <p:attrName>ppt_y</p:attrName>
                                        </p:attrNameLst>
                                      </p:cBhvr>
                                      <p:tavLst>
                                        <p:tav tm="0">
                                          <p:val>
                                            <p:strVal val="#ppt_y"/>
                                          </p:val>
                                        </p:tav>
                                        <p:tav tm="100000">
                                          <p:val>
                                            <p:strVal val="#ppt_y"/>
                                          </p:val>
                                        </p:tav>
                                      </p:tavLst>
                                    </p:anim>
                                  </p:childTnLst>
                                </p:cTn>
                              </p:par>
                              <p:par>
                                <p:cTn fill="hold" id="24" nodeType="withEffect" presetClass="entr" presetID="2" presetSubtype="2">
                                  <p:stCondLst>
                                    <p:cond delay="0"/>
                                  </p:stCondLst>
                                  <p:childTnLst>
                                    <p:set>
                                      <p:cBhvr>
                                        <p:cTn dur="1" fill="hold" id="25">
                                          <p:stCondLst>
                                            <p:cond delay="0"/>
                                          </p:stCondLst>
                                        </p:cTn>
                                        <p:tgtEl>
                                          <p:spTgt spid="20"/>
                                        </p:tgtEl>
                                        <p:attrNameLst>
                                          <p:attrName>style.visibility</p:attrName>
                                        </p:attrNameLst>
                                      </p:cBhvr>
                                      <p:to>
                                        <p:strVal val="visible"/>
                                      </p:to>
                                    </p:set>
                                    <p:anim calcmode="lin" valueType="num">
                                      <p:cBhvr additive="base">
                                        <p:cTn dur="500" fill="hold" id="26"/>
                                        <p:tgtEl>
                                          <p:spTgt spid="20"/>
                                        </p:tgtEl>
                                        <p:attrNameLst>
                                          <p:attrName>ppt_x</p:attrName>
                                        </p:attrNameLst>
                                      </p:cBhvr>
                                      <p:tavLst>
                                        <p:tav tm="0">
                                          <p:val>
                                            <p:strVal val="1+#ppt_w/2"/>
                                          </p:val>
                                        </p:tav>
                                        <p:tav tm="100000">
                                          <p:val>
                                            <p:strVal val="#ppt_x"/>
                                          </p:val>
                                        </p:tav>
                                      </p:tavLst>
                                    </p:anim>
                                    <p:anim calcmode="lin" valueType="num">
                                      <p:cBhvr additive="base">
                                        <p:cTn dur="500" fill="hold" id="27"/>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6"/>
      <p:bldP grpId="0" spid="27"/>
    </p:bldLst>
  </p:timing>
</p:sld>
</file>

<file path=ppt/slides/slide1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 name="矩形 1"/>
          <p:cNvSpPr/>
          <p:nvPr/>
        </p:nvSpPr>
        <p:spPr>
          <a:xfrm>
            <a:off x="874712" y="1483721"/>
            <a:ext cx="5221287" cy="4825004"/>
          </a:xfrm>
          <a:prstGeom prst="rect">
            <a:avLst/>
          </a:prstGeom>
          <a:blipFill>
            <a:blip r:embed="rId3"/>
            <a:stretch>
              <a:fillRect l="-34778" r="-346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圆角矩形 4"/>
          <p:cNvSpPr/>
          <p:nvPr/>
        </p:nvSpPr>
        <p:spPr>
          <a:xfrm>
            <a:off x="6675452" y="5005794"/>
            <a:ext cx="765275" cy="765275"/>
          </a:xfrm>
          <a:prstGeom prst="round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8" name="圆角矩形 5"/>
          <p:cNvSpPr/>
          <p:nvPr/>
        </p:nvSpPr>
        <p:spPr>
          <a:xfrm>
            <a:off x="6851550" y="5185919"/>
            <a:ext cx="413078" cy="405023"/>
          </a:xfrm>
          <a:custGeom>
            <a:gdLst>
              <a:gd fmla="*/ 1312 w 1990" name="T0"/>
              <a:gd fmla="*/ 1552 h 1954" name="T1"/>
              <a:gd fmla="*/ 291 w 1990" name="T2"/>
              <a:gd fmla="*/ 1746 h 1954" name="T3"/>
              <a:gd fmla="*/ 0 w 1990" name="T4"/>
              <a:gd fmla="*/ 540 h 1954" name="T5"/>
              <a:gd fmla="*/ 515 w 1990" name="T6"/>
              <a:gd fmla="*/ 249 h 1954" name="T7"/>
              <a:gd fmla="*/ 1205 w 1990" name="T8"/>
              <a:gd fmla="*/ 0 h 1954" name="T9"/>
              <a:gd fmla="*/ 1496 w 1990" name="T10"/>
              <a:gd fmla="*/ 489 h 1954" name="T11"/>
              <a:gd fmla="*/ 1413 w 1990" name="T12"/>
              <a:gd fmla="*/ 291 h 1954" name="T13"/>
              <a:gd fmla="*/ 802 w 1990" name="T14"/>
              <a:gd fmla="*/ 83 h 1954" name="T15"/>
              <a:gd fmla="*/ 1039 w 1990" name="T16"/>
              <a:gd fmla="*/ 249 h 1954" name="T17"/>
              <a:gd fmla="*/ 1243 w 1990" name="T18"/>
              <a:gd fmla="*/ 499 h 1954" name="T19"/>
              <a:gd fmla="*/ 291 w 1990" name="T20"/>
              <a:gd fmla="*/ 333 h 1954" name="T21"/>
              <a:gd fmla="*/ 83 w 1990" name="T22"/>
              <a:gd fmla="*/ 1455 h 1954" name="T23"/>
              <a:gd fmla="*/ 1039 w 1990" name="T24"/>
              <a:gd fmla="*/ 1663 h 1954" name="T25"/>
              <a:gd fmla="*/ 1641 w 1990" name="T26"/>
              <a:gd fmla="*/ 1453 h 1954" name="T27"/>
              <a:gd fmla="*/ 1138 w 1990" name="T28"/>
              <a:gd fmla="*/ 583 h 1954" name="T29"/>
              <a:gd fmla="*/ 1641 w 1990" name="T30"/>
              <a:gd fmla="*/ 1453 h 1954" name="T31"/>
              <a:gd fmla="*/ 1752 w 1990" name="T32"/>
              <a:gd fmla="*/ 809 h 1954" name="T33"/>
              <a:gd fmla="*/ 1026 w 1990" name="T34"/>
              <a:gd fmla="*/ 1228 h 1954" name="T35"/>
              <a:gd fmla="*/ 1767 w 1990" name="T36"/>
              <a:gd fmla="*/ 1422 h 1954" name="T37"/>
              <a:gd fmla="*/ 1717 w 1990" name="T38"/>
              <a:gd fmla="*/ 1835 h 1954" name="T39"/>
              <a:gd fmla="*/ 1767 w 1990" name="T40"/>
              <a:gd fmla="*/ 1422 h 1954" name="T41"/>
              <a:gd fmla="*/ 1739 w 1990" name="T42"/>
              <a:gd fmla="*/ 1874 h 1954" name="T43"/>
              <a:gd fmla="*/ 1956 w 1990" name="T44"/>
              <a:gd fmla="*/ 1749 h 1954" name="T45"/>
              <a:gd fmla="*/ 249 w 1990" name="T46"/>
              <a:gd fmla="*/ 551 h 1954" name="T47"/>
              <a:gd fmla="*/ 803 w 1990" name="T48"/>
              <a:gd fmla="*/ 613 h 1954" name="T49"/>
              <a:gd fmla="*/ 675 w 1990" name="T50"/>
              <a:gd fmla="*/ 828 h 1954" name="T51"/>
              <a:gd fmla="*/ 249 w 1990" name="T52"/>
              <a:gd fmla="*/ 890 h 1954" name="T53"/>
              <a:gd fmla="*/ 675 w 1990" name="T54"/>
              <a:gd fmla="*/ 828 h 1954" name="T55"/>
              <a:gd fmla="*/ 675 w 1990" name="T56"/>
              <a:gd fmla="*/ 1167 h 1954" name="T57"/>
              <a:gd fmla="*/ 249 w 1990" name="T58"/>
              <a:gd fmla="*/ 1105 h 1954" name="T59"/>
              <a:gd fmla="*/ 249 w 1990" name="T60"/>
              <a:gd fmla="*/ 1444 h 1954" name="T61"/>
              <a:gd fmla="*/ 803 w 1990" name="T62"/>
              <a:gd fmla="*/ 1382 h 1954" name="T63"/>
              <a:gd fmla="*/ 249 w 1990" name="T64"/>
              <a:gd fmla="*/ 1444 h 1954" name="T65"/>
              <a:gd fmla="*/ 1179 w 1990" name="T66"/>
              <a:gd fmla="*/ 961 h 1954" name="T67"/>
              <a:gd fmla="*/ 1300 w 1990" name="T68"/>
              <a:gd fmla="*/ 1219 h 1954" name="T69"/>
              <a:gd fmla="*/ 1604 w 1990" name="T70"/>
              <a:gd fmla="*/ 858 h 1954" name="T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b="b" l="0" r="r" t="0"/>
            <a:pathLst>
              <a:path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8" name="圆角矩形 7"/>
          <p:cNvSpPr/>
          <p:nvPr/>
        </p:nvSpPr>
        <p:spPr>
          <a:xfrm>
            <a:off x="7881838" y="5005794"/>
            <a:ext cx="765275" cy="765275"/>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7" name="圆角矩形 8"/>
          <p:cNvSpPr/>
          <p:nvPr/>
        </p:nvSpPr>
        <p:spPr>
          <a:xfrm>
            <a:off x="8057936" y="5198007"/>
            <a:ext cx="413078" cy="380847"/>
          </a:xfrm>
          <a:custGeom>
            <a:gdLst>
              <a:gd fmla="*/ 469488 w 578320" name="connsiteX0"/>
              <a:gd fmla="*/ 312166 h 533197" name="connsiteY0"/>
              <a:gd fmla="*/ 523904 w 578320" name="connsiteX1"/>
              <a:gd fmla="*/ 363740 h 533197" name="connsiteY1"/>
              <a:gd fmla="*/ 523904 w 578320" name="connsiteX2"/>
              <a:gd fmla="*/ 376634 h 533197" name="connsiteY2"/>
              <a:gd fmla="*/ 527594 w 578320" name="connsiteX3"/>
              <a:gd fmla="*/ 391369 h 533197" name="connsiteY3"/>
              <a:gd fmla="*/ 512837 w 578320" name="connsiteX4"/>
              <a:gd fmla="*/ 411630 h 533197" name="connsiteY4"/>
              <a:gd fmla="*/ 498080 w 578320" name="connsiteX5"/>
              <a:gd fmla="*/ 440180 h 533197" name="connsiteY5"/>
              <a:gd fmla="*/ 529438 w 578320" name="connsiteX6"/>
              <a:gd fmla="*/ 475176 h 533197" name="connsiteY6"/>
              <a:gd fmla="*/ 578320 w 578320" name="connsiteX7"/>
              <a:gd fmla="*/ 518462 h 533197" name="connsiteY7"/>
              <a:gd fmla="*/ 485168 w 578320" name="connsiteX8"/>
              <a:gd fmla="*/ 533197 h 533197" name="connsiteY8"/>
              <a:gd fmla="*/ 477789 w 578320" name="connsiteX9"/>
              <a:gd fmla="*/ 486228 h 533197" name="connsiteY9"/>
              <a:gd fmla="*/ 481478 w 578320" name="connsiteX10"/>
              <a:gd fmla="*/ 479781 h 533197" name="connsiteY10"/>
              <a:gd fmla="*/ 480556 w 578320" name="connsiteX11"/>
              <a:gd fmla="*/ 477939 h 533197" name="connsiteY11"/>
              <a:gd fmla="*/ 471333 w 578320" name="connsiteX12"/>
              <a:gd fmla="*/ 466888 h 533197" name="connsiteY12"/>
              <a:gd fmla="*/ 467644 w 578320" name="connsiteX13"/>
              <a:gd fmla="*/ 466888 h 533197" name="connsiteY13"/>
              <a:gd fmla="*/ 458421 w 578320" name="connsiteX14"/>
              <a:gd fmla="*/ 477939 h 533197" name="connsiteY14"/>
              <a:gd fmla="*/ 458421 w 578320" name="connsiteX15"/>
              <a:gd fmla="*/ 479781 h 533197" name="connsiteY15"/>
              <a:gd fmla="*/ 462110 w 578320" name="connsiteX16"/>
              <a:gd fmla="*/ 486228 h 533197" name="connsiteY16"/>
              <a:gd fmla="*/ 454732 w 578320" name="connsiteX17"/>
              <a:gd fmla="*/ 533197 h 533197" name="connsiteY17"/>
              <a:gd fmla="*/ 361579 w 578320" name="connsiteX18"/>
              <a:gd fmla="*/ 518462 h 533197" name="connsiteY18"/>
              <a:gd fmla="*/ 409539 w 578320" name="connsiteX19"/>
              <a:gd fmla="*/ 475176 h 533197" name="connsiteY19"/>
              <a:gd fmla="*/ 440897 w 578320" name="connsiteX20"/>
              <a:gd fmla="*/ 440180 h 533197" name="connsiteY20"/>
              <a:gd fmla="*/ 427063 w 578320" name="connsiteX21"/>
              <a:gd fmla="*/ 411630 h 533197" name="connsiteY21"/>
              <a:gd fmla="*/ 411383 w 578320" name="connsiteX22"/>
              <a:gd fmla="*/ 391369 h 533197" name="connsiteY22"/>
              <a:gd fmla="*/ 415995 w 578320" name="connsiteX23"/>
              <a:gd fmla="*/ 376634 h 533197" name="connsiteY23"/>
              <a:gd fmla="*/ 415995 w 578320" name="connsiteX24"/>
              <a:gd fmla="*/ 363740 h 533197" name="connsiteY24"/>
              <a:gd fmla="*/ 469488 w 578320" name="connsiteX25"/>
              <a:gd fmla="*/ 312166 h 533197" name="connsiteY25"/>
              <a:gd fmla="*/ 107909 w 578320" name="connsiteX26"/>
              <a:gd fmla="*/ 312166 h 533197" name="connsiteY26"/>
              <a:gd fmla="*/ 162325 w 578320" name="connsiteX27"/>
              <a:gd fmla="*/ 363740 h 533197" name="connsiteY27"/>
              <a:gd fmla="*/ 162325 w 578320" name="connsiteX28"/>
              <a:gd fmla="*/ 376634 h 533197" name="connsiteY28"/>
              <a:gd fmla="*/ 166937 w 578320" name="connsiteX29"/>
              <a:gd fmla="*/ 391369 h 533197" name="connsiteY29"/>
              <a:gd fmla="*/ 151257 w 578320" name="connsiteX30"/>
              <a:gd fmla="*/ 411630 h 533197" name="connsiteY30"/>
              <a:gd fmla="*/ 137423 w 578320" name="connsiteX31"/>
              <a:gd fmla="*/ 440180 h 533197" name="connsiteY31"/>
              <a:gd fmla="*/ 167859 w 578320" name="connsiteX32"/>
              <a:gd fmla="*/ 475176 h 533197" name="connsiteY32"/>
              <a:gd fmla="*/ 216741 w 578320" name="connsiteX33"/>
              <a:gd fmla="*/ 518462 h 533197" name="connsiteY33"/>
              <a:gd fmla="*/ 123588 w 578320" name="connsiteX34"/>
              <a:gd fmla="*/ 533197 h 533197" name="connsiteY34"/>
              <a:gd fmla="*/ 116210 w 578320" name="connsiteX35"/>
              <a:gd fmla="*/ 486228 h 533197" name="connsiteY35"/>
              <a:gd fmla="*/ 119899 w 578320" name="connsiteX36"/>
              <a:gd fmla="*/ 479781 h 533197" name="connsiteY36"/>
              <a:gd fmla="*/ 119899 w 578320" name="connsiteX37"/>
              <a:gd fmla="*/ 477939 h 533197" name="connsiteY37"/>
              <a:gd fmla="*/ 109754 w 578320" name="connsiteX38"/>
              <a:gd fmla="*/ 466888 h 533197" name="connsiteY38"/>
              <a:gd fmla="*/ 106987 w 578320" name="connsiteX39"/>
              <a:gd fmla="*/ 466888 h 533197" name="connsiteY39"/>
              <a:gd fmla="*/ 96842 w 578320" name="connsiteX40"/>
              <a:gd fmla="*/ 477939 h 533197" name="connsiteY40"/>
              <a:gd fmla="*/ 96842 w 578320" name="connsiteX41"/>
              <a:gd fmla="*/ 479781 h 533197" name="connsiteY41"/>
              <a:gd fmla="*/ 100531 w 578320" name="connsiteX42"/>
              <a:gd fmla="*/ 486228 h 533197" name="connsiteY42"/>
              <a:gd fmla="*/ 93152 w 578320" name="connsiteX43"/>
              <a:gd fmla="*/ 533197 h 533197" name="connsiteY43"/>
              <a:gd fmla="*/ 0 w 578320" name="connsiteX44"/>
              <a:gd fmla="*/ 518462 h 533197" name="connsiteY44"/>
              <a:gd fmla="*/ 48882 w 578320" name="connsiteX45"/>
              <a:gd fmla="*/ 475176 h 533197" name="connsiteY45"/>
              <a:gd fmla="*/ 79318 w 578320" name="connsiteX46"/>
              <a:gd fmla="*/ 440180 h 533197" name="connsiteY46"/>
              <a:gd fmla="*/ 65483 w 578320" name="connsiteX47"/>
              <a:gd fmla="*/ 411630 h 533197" name="connsiteY47"/>
              <a:gd fmla="*/ 49804 w 578320" name="connsiteX48"/>
              <a:gd fmla="*/ 391369 h 533197" name="connsiteY48"/>
              <a:gd fmla="*/ 54416 w 578320" name="connsiteX49"/>
              <a:gd fmla="*/ 376634 h 533197" name="connsiteY49"/>
              <a:gd fmla="*/ 54416 w 578320" name="connsiteX50"/>
              <a:gd fmla="*/ 363740 h 533197" name="connsiteY50"/>
              <a:gd fmla="*/ 107909 w 578320" name="connsiteX51"/>
              <a:gd fmla="*/ 312166 h 533197" name="connsiteY51"/>
              <a:gd fmla="*/ 288717 w 578320" name="connsiteX52"/>
              <a:gd fmla="*/ 237601 h 533197" name="connsiteY52"/>
              <a:gd fmla="*/ 303485 w 578320" name="connsiteX53"/>
              <a:gd fmla="*/ 252338 h 533197" name="connsiteY53"/>
              <a:gd fmla="*/ 303485 w 578320" name="connsiteX54"/>
              <a:gd fmla="*/ 331547 h 533197" name="connsiteY54"/>
              <a:gd fmla="*/ 384708 w 578320" name="connsiteX55"/>
              <a:gd fmla="*/ 398782 h 533197" name="connsiteY55"/>
              <a:gd fmla="*/ 386554 w 578320" name="connsiteX56"/>
              <a:gd fmla="*/ 419045 h 533197" name="connsiteY56"/>
              <a:gd fmla="*/ 375478 w 578320" name="connsiteX57"/>
              <a:gd fmla="*/ 423650 h 533197" name="connsiteY57"/>
              <a:gd fmla="*/ 366248 w 578320" name="connsiteX58"/>
              <a:gd fmla="*/ 420887 h 533197" name="connsiteY58"/>
              <a:gd fmla="*/ 288717 w 578320" name="connsiteX59"/>
              <a:gd fmla="*/ 356415 h 533197" name="connsiteY59"/>
              <a:gd fmla="*/ 212108 w 578320" name="connsiteX60"/>
              <a:gd fmla="*/ 420887 h 533197" name="connsiteY60"/>
              <a:gd fmla="*/ 191802 w 578320" name="connsiteX61"/>
              <a:gd fmla="*/ 419045 h 533197" name="connsiteY61"/>
              <a:gd fmla="*/ 193648 w 578320" name="connsiteX62"/>
              <a:gd fmla="*/ 398782 h 533197" name="connsiteY62"/>
              <a:gd fmla="*/ 274872 w 578320" name="connsiteX63"/>
              <a:gd fmla="*/ 331547 h 533197" name="connsiteY63"/>
              <a:gd fmla="*/ 274872 w 578320" name="connsiteX64"/>
              <a:gd fmla="*/ 252338 h 533197" name="connsiteY64"/>
              <a:gd fmla="*/ 288717 w 578320" name="connsiteX65"/>
              <a:gd fmla="*/ 237601 h 533197" name="connsiteY65"/>
              <a:gd fmla="*/ 288699 w 578320" name="connsiteX66"/>
              <a:gd fmla="*/ 0 h 533197" name="connsiteY66"/>
              <a:gd fmla="*/ 343115 w 578320" name="connsiteX67"/>
              <a:gd fmla="*/ 50653 h 533197" name="connsiteY67"/>
              <a:gd fmla="*/ 343115 w 578320" name="connsiteX68"/>
              <a:gd fmla="*/ 63546 h 533197" name="connsiteY68"/>
              <a:gd fmla="*/ 346805 w 578320" name="connsiteX69"/>
              <a:gd fmla="*/ 78282 h 533197" name="connsiteY69"/>
              <a:gd fmla="*/ 332048 w 578320" name="connsiteX70"/>
              <a:gd fmla="*/ 98543 h 533197" name="connsiteY70"/>
              <a:gd fmla="*/ 318213 w 578320" name="connsiteX71"/>
              <a:gd fmla="*/ 127093 h 533197" name="connsiteY71"/>
              <a:gd fmla="*/ 348649 w 578320" name="connsiteX72"/>
              <a:gd fmla="*/ 163010 h 533197" name="connsiteY72"/>
              <a:gd fmla="*/ 397531 w 578320" name="connsiteX73"/>
              <a:gd fmla="*/ 206295 h 533197" name="connsiteY73"/>
              <a:gd fmla="*/ 304379 w 578320" name="connsiteX74"/>
              <a:gd fmla="*/ 220110 h 533197" name="connsiteY74"/>
              <a:gd fmla="*/ 297000 w 578320" name="connsiteX75"/>
              <a:gd fmla="*/ 173141 h 533197" name="connsiteY75"/>
              <a:gd fmla="*/ 300689 w 578320" name="connsiteX76"/>
              <a:gd fmla="*/ 167615 h 533197" name="connsiteY76"/>
              <a:gd fmla="*/ 300689 w 578320" name="connsiteX77"/>
              <a:gd fmla="*/ 164852 h 533197" name="connsiteY77"/>
              <a:gd fmla="*/ 290544 w 578320" name="connsiteX78"/>
              <a:gd fmla="*/ 154722 h 533197" name="connsiteY78"/>
              <a:gd fmla="*/ 287777 w 578320" name="connsiteX79"/>
              <a:gd fmla="*/ 154722 h 533197" name="connsiteY79"/>
              <a:gd fmla="*/ 277632 w 578320" name="connsiteX80"/>
              <a:gd fmla="*/ 164852 h 533197" name="connsiteY80"/>
              <a:gd fmla="*/ 277632 w 578320" name="connsiteX81"/>
              <a:gd fmla="*/ 167615 h 533197" name="connsiteY81"/>
              <a:gd fmla="*/ 281321 w 578320" name="connsiteX82"/>
              <a:gd fmla="*/ 173141 h 533197" name="connsiteY82"/>
              <a:gd fmla="*/ 273943 w 578320" name="connsiteX83"/>
              <a:gd fmla="*/ 221031 h 533197" name="connsiteY83"/>
              <a:gd fmla="*/ 180790 w 578320" name="connsiteX84"/>
              <a:gd fmla="*/ 206295 h 533197" name="connsiteY84"/>
              <a:gd fmla="*/ 228750 w 578320" name="connsiteX85"/>
              <a:gd fmla="*/ 163010 h 533197" name="connsiteY85"/>
              <a:gd fmla="*/ 260108 w 578320" name="connsiteX86"/>
              <a:gd fmla="*/ 127093 h 533197" name="connsiteY86"/>
              <a:gd fmla="*/ 246274 w 578320" name="connsiteX87"/>
              <a:gd fmla="*/ 98543 h 533197" name="connsiteY87"/>
              <a:gd fmla="*/ 230594 w 578320" name="connsiteX88"/>
              <a:gd fmla="*/ 78282 h 533197" name="connsiteY88"/>
              <a:gd fmla="*/ 235206 w 578320" name="connsiteX89"/>
              <a:gd fmla="*/ 63546 h 533197" name="connsiteY89"/>
              <a:gd fmla="*/ 235206 w 578320" name="connsiteX90"/>
              <a:gd fmla="*/ 50653 h 533197" name="connsiteY90"/>
              <a:gd fmla="*/ 288699 w 578320" name="connsiteX91"/>
              <a:gd fmla="*/ 0 h 533197" name="connsiteY9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b="b" l="l" r="r" t="t"/>
            <a:pathLst>
              <a:path h="533197" w="578320">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11" name="圆角矩形 10"/>
          <p:cNvSpPr/>
          <p:nvPr/>
        </p:nvSpPr>
        <p:spPr>
          <a:xfrm>
            <a:off x="9088223" y="5005794"/>
            <a:ext cx="765275" cy="765275"/>
          </a:xfrm>
          <a:prstGeom prst="round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9" name="圆角矩形 11"/>
          <p:cNvSpPr/>
          <p:nvPr/>
        </p:nvSpPr>
        <p:spPr>
          <a:xfrm>
            <a:off x="9264321" y="5182180"/>
            <a:ext cx="413078" cy="412502"/>
          </a:xfrm>
          <a:custGeom>
            <a:gdLst>
              <a:gd fmla="*/ 145802 w 608415" name="connsiteX0"/>
              <a:gd fmla="*/ 316204 h 607568" name="connsiteY0"/>
              <a:gd fmla="*/ 335878 w 608415" name="connsiteX1"/>
              <a:gd fmla="*/ 316204 h 607568" name="connsiteY1"/>
              <a:gd fmla="*/ 355085 w 608415" name="connsiteX2"/>
              <a:gd fmla="*/ 335363 h 607568" name="connsiteY2"/>
              <a:gd fmla="*/ 335878 w 608415" name="connsiteX3"/>
              <a:gd fmla="*/ 354521 h 607568" name="connsiteY3"/>
              <a:gd fmla="*/ 145802 w 608415" name="connsiteX4"/>
              <a:gd fmla="*/ 354521 h 607568" name="connsiteY4"/>
              <a:gd fmla="*/ 126594 w 608415" name="connsiteX5"/>
              <a:gd fmla="*/ 335363 h 607568" name="connsiteY5"/>
              <a:gd fmla="*/ 145802 w 608415" name="connsiteX6"/>
              <a:gd fmla="*/ 316204 h 607568" name="connsiteY6"/>
              <a:gd fmla="*/ 145799 w 608415" name="connsiteX7"/>
              <a:gd fmla="*/ 252977 h 607568" name="connsiteY7"/>
              <a:gd fmla="*/ 430791 w 608415" name="connsiteX8"/>
              <a:gd fmla="*/ 252977 h 607568" name="connsiteY8"/>
              <a:gd fmla="*/ 449995 w 608415" name="connsiteX9"/>
              <a:gd fmla="*/ 272171 h 607568" name="connsiteY9"/>
              <a:gd fmla="*/ 430791 w 608415" name="connsiteX10"/>
              <a:gd fmla="*/ 291365 h 607568" name="connsiteY10"/>
              <a:gd fmla="*/ 145799 w 608415" name="connsiteX11"/>
              <a:gd fmla="*/ 291365 h 607568" name="connsiteY11"/>
              <a:gd fmla="*/ 126594 w 608415" name="connsiteX12"/>
              <a:gd fmla="*/ 272171 h 607568" name="connsiteY12"/>
              <a:gd fmla="*/ 145799 w 608415" name="connsiteX13"/>
              <a:gd fmla="*/ 252977 h 607568" name="connsiteY13"/>
              <a:gd fmla="*/ 145805 w 608415" name="connsiteX14"/>
              <a:gd fmla="*/ 189750 h 607568" name="connsiteY14"/>
              <a:gd fmla="*/ 209279 w 608415" name="connsiteX15"/>
              <a:gd fmla="*/ 189750 h 607568" name="connsiteY15"/>
              <a:gd fmla="*/ 228490 w 608415" name="connsiteX16"/>
              <a:gd fmla="*/ 208944 h 607568" name="connsiteY16"/>
              <a:gd fmla="*/ 209279 w 608415" name="connsiteX17"/>
              <a:gd fmla="*/ 228138 h 607568" name="connsiteY17"/>
              <a:gd fmla="*/ 145805 w 608415" name="connsiteX18"/>
              <a:gd fmla="*/ 228138 h 607568" name="connsiteY18"/>
              <a:gd fmla="*/ 126594 w 608415" name="connsiteX19"/>
              <a:gd fmla="*/ 208944 h 607568" name="connsiteY19"/>
              <a:gd fmla="*/ 145805 w 608415" name="connsiteX20"/>
              <a:gd fmla="*/ 189750 h 607568" name="connsiteY20"/>
              <a:gd fmla="*/ 70060 w 608415" name="connsiteX21"/>
              <a:gd fmla="*/ 133174 h 607568" name="connsiteY21"/>
              <a:gd fmla="*/ 70060 w 608415" name="connsiteX22"/>
              <a:gd fmla="*/ 442788 h 607568" name="connsiteY22"/>
              <a:gd fmla="*/ 538355 w 608415" name="connsiteX23"/>
              <a:gd fmla="*/ 442788 h 607568" name="connsiteY23"/>
              <a:gd fmla="*/ 538355 w 608415" name="connsiteX24"/>
              <a:gd fmla="*/ 133174 h 607568" name="connsiteY24"/>
              <a:gd fmla="*/ 38410 w 608415" name="connsiteX25"/>
              <a:gd fmla="*/ 69962 h 607568" name="connsiteY25"/>
              <a:gd fmla="*/ 38410 w 608415" name="connsiteX26"/>
              <a:gd fmla="*/ 94817 h 607568" name="connsiteY26"/>
              <a:gd fmla="*/ 570005 w 608415" name="connsiteX27"/>
              <a:gd fmla="*/ 94817 h 607568" name="connsiteY27"/>
              <a:gd fmla="*/ 570005 w 608415" name="connsiteX28"/>
              <a:gd fmla="*/ 69962 h 607568" name="connsiteY28"/>
              <a:gd fmla="*/ 304208 w 608415" name="connsiteX29"/>
              <a:gd fmla="*/ 0 h 607568" name="connsiteY29"/>
              <a:gd fmla="*/ 323413 w 608415" name="connsiteX30"/>
              <a:gd fmla="*/ 19178 h 607568" name="connsiteY30"/>
              <a:gd fmla="*/ 323413 w 608415" name="connsiteX31"/>
              <a:gd fmla="*/ 31606 h 607568" name="connsiteY31"/>
              <a:gd fmla="*/ 589210 w 608415" name="connsiteX32"/>
              <a:gd fmla="*/ 31606 h 607568" name="connsiteY32"/>
              <a:gd fmla="*/ 608415 w 608415" name="connsiteX33"/>
              <a:gd fmla="*/ 50784 h 607568" name="connsiteY33"/>
              <a:gd fmla="*/ 608415 w 608415" name="connsiteX34"/>
              <a:gd fmla="*/ 113995 h 607568" name="connsiteY34"/>
              <a:gd fmla="*/ 589210 w 608415" name="connsiteX35"/>
              <a:gd fmla="*/ 133174 h 607568" name="connsiteY35"/>
              <a:gd fmla="*/ 576765 w 608415" name="connsiteX36"/>
              <a:gd fmla="*/ 133174 h 607568" name="connsiteY36"/>
              <a:gd fmla="*/ 576765 w 608415" name="connsiteX37"/>
              <a:gd fmla="*/ 461967 h 607568" name="connsiteY37"/>
              <a:gd fmla="*/ 557560 w 608415" name="connsiteX38"/>
              <a:gd fmla="*/ 481145 h 607568" name="connsiteY38"/>
              <a:gd fmla="*/ 342618 w 608415" name="connsiteX39"/>
              <a:gd fmla="*/ 481145 h 607568" name="connsiteY39"/>
              <a:gd fmla="*/ 414521 w 608415" name="connsiteX40"/>
              <a:gd fmla="*/ 576883 h 607568" name="connsiteY40"/>
              <a:gd fmla="*/ 410680 w 608415" name="connsiteX41"/>
              <a:gd fmla="*/ 603733 h 607568" name="connsiteY41"/>
              <a:gd fmla="*/ 399157 w 608415" name="connsiteX42"/>
              <a:gd fmla="*/ 607568 h 607568" name="connsiteY42"/>
              <a:gd fmla="*/ 383793 w 608415" name="connsiteX43"/>
              <a:gd fmla="*/ 599897 h 607568" name="connsiteY43"/>
              <a:gd fmla="*/ 323413 w 608415" name="connsiteX44"/>
              <a:gd fmla="*/ 519348 h 607568" name="connsiteY44"/>
              <a:gd fmla="*/ 323413 w 608415" name="connsiteX45"/>
              <a:gd fmla="*/ 588390 h 607568" name="connsiteY45"/>
              <a:gd fmla="*/ 304208 w 608415" name="connsiteX46"/>
              <a:gd fmla="*/ 607568 h 607568" name="connsiteY46"/>
              <a:gd fmla="*/ 285003 w 608415" name="connsiteX47"/>
              <a:gd fmla="*/ 588390 h 607568" name="connsiteY47"/>
              <a:gd fmla="*/ 285003 w 608415" name="connsiteX48"/>
              <a:gd fmla="*/ 519348 h 607568" name="connsiteY48"/>
              <a:gd fmla="*/ 224622 w 608415" name="connsiteX49"/>
              <a:gd fmla="*/ 599897 h 607568" name="connsiteY49"/>
              <a:gd fmla="*/ 209258 w 608415" name="connsiteX50"/>
              <a:gd fmla="*/ 607568 h 607568" name="connsiteY50"/>
              <a:gd fmla="*/ 197735 w 608415" name="connsiteX51"/>
              <a:gd fmla="*/ 603733 h 607568" name="connsiteY51"/>
              <a:gd fmla="*/ 193894 w 608415" name="connsiteX52"/>
              <a:gd fmla="*/ 576883 h 607568" name="connsiteY52"/>
              <a:gd fmla="*/ 265798 w 608415" name="connsiteX53"/>
              <a:gd fmla="*/ 481145 h 607568" name="connsiteY53"/>
              <a:gd fmla="*/ 50855 w 608415" name="connsiteX54"/>
              <a:gd fmla="*/ 481145 h 607568" name="connsiteY54"/>
              <a:gd fmla="*/ 31650 w 608415" name="connsiteX55"/>
              <a:gd fmla="*/ 461967 h 607568" name="connsiteY55"/>
              <a:gd fmla="*/ 31650 w 608415" name="connsiteX56"/>
              <a:gd fmla="*/ 133174 h 607568" name="connsiteY56"/>
              <a:gd fmla="*/ 19205 w 608415" name="connsiteX57"/>
              <a:gd fmla="*/ 133174 h 607568" name="connsiteY57"/>
              <a:gd fmla="*/ 0 w 608415" name="connsiteX58"/>
              <a:gd fmla="*/ 113995 h 607568" name="connsiteY58"/>
              <a:gd fmla="*/ 0 w 608415" name="connsiteX59"/>
              <a:gd fmla="*/ 50784 h 607568" name="connsiteY59"/>
              <a:gd fmla="*/ 19205 w 608415" name="connsiteX60"/>
              <a:gd fmla="*/ 31606 h 607568" name="connsiteY60"/>
              <a:gd fmla="*/ 285003 w 608415" name="connsiteX61"/>
              <a:gd fmla="*/ 31606 h 607568" name="connsiteY61"/>
              <a:gd fmla="*/ 285003 w 608415" name="connsiteX62"/>
              <a:gd fmla="*/ 19178 h 607568" name="connsiteY62"/>
              <a:gd fmla="*/ 304208 w 608415" name="connsiteX63"/>
              <a:gd fmla="*/ 0 h 607568" name="connsiteY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b="b" l="l" r="r" t="t"/>
            <a:pathLst>
              <a:path h="607568" w="608415">
                <a:moveTo>
                  <a:pt x="145802" y="316204"/>
                </a:moveTo>
                <a:lnTo>
                  <a:pt x="335878" y="316204"/>
                </a:lnTo>
                <a:cubicBezTo>
                  <a:pt x="346480" y="316204"/>
                  <a:pt x="355085" y="324787"/>
                  <a:pt x="355085" y="335363"/>
                </a:cubicBezTo>
                <a:cubicBezTo>
                  <a:pt x="355085" y="345938"/>
                  <a:pt x="346480" y="354521"/>
                  <a:pt x="335878" y="354521"/>
                </a:cubicBezTo>
                <a:lnTo>
                  <a:pt x="145802" y="354521"/>
                </a:lnTo>
                <a:cubicBezTo>
                  <a:pt x="135199" y="354521"/>
                  <a:pt x="126594" y="345938"/>
                  <a:pt x="126594" y="335363"/>
                </a:cubicBezTo>
                <a:cubicBezTo>
                  <a:pt x="126594" y="324787"/>
                  <a:pt x="135199" y="316204"/>
                  <a:pt x="145802" y="316204"/>
                </a:cubicBezTo>
                <a:close/>
                <a:moveTo>
                  <a:pt x="145799" y="252977"/>
                </a:moveTo>
                <a:lnTo>
                  <a:pt x="430791" y="252977"/>
                </a:lnTo>
                <a:cubicBezTo>
                  <a:pt x="441392" y="252977"/>
                  <a:pt x="449995" y="261576"/>
                  <a:pt x="449995" y="272171"/>
                </a:cubicBezTo>
                <a:cubicBezTo>
                  <a:pt x="449995" y="282766"/>
                  <a:pt x="441392" y="291365"/>
                  <a:pt x="430791" y="291365"/>
                </a:cubicBezTo>
                <a:lnTo>
                  <a:pt x="145799" y="291365"/>
                </a:lnTo>
                <a:cubicBezTo>
                  <a:pt x="135198" y="291365"/>
                  <a:pt x="126594" y="282766"/>
                  <a:pt x="126594" y="272171"/>
                </a:cubicBezTo>
                <a:cubicBezTo>
                  <a:pt x="126594" y="261576"/>
                  <a:pt x="135198" y="252977"/>
                  <a:pt x="145799" y="252977"/>
                </a:cubicBezTo>
                <a:close/>
                <a:moveTo>
                  <a:pt x="145805" y="189750"/>
                </a:moveTo>
                <a:lnTo>
                  <a:pt x="209279" y="189750"/>
                </a:lnTo>
                <a:cubicBezTo>
                  <a:pt x="219884" y="189750"/>
                  <a:pt x="228490" y="198349"/>
                  <a:pt x="228490" y="208944"/>
                </a:cubicBezTo>
                <a:cubicBezTo>
                  <a:pt x="228490" y="219539"/>
                  <a:pt x="219884" y="228138"/>
                  <a:pt x="209279" y="228138"/>
                </a:cubicBezTo>
                <a:lnTo>
                  <a:pt x="145805" y="228138"/>
                </a:lnTo>
                <a:cubicBezTo>
                  <a:pt x="135201" y="228138"/>
                  <a:pt x="126594" y="219539"/>
                  <a:pt x="126594" y="208944"/>
                </a:cubicBezTo>
                <a:cubicBezTo>
                  <a:pt x="126594" y="198349"/>
                  <a:pt x="135201" y="189750"/>
                  <a:pt x="145805" y="189750"/>
                </a:cubicBezTo>
                <a:close/>
                <a:moveTo>
                  <a:pt x="70060" y="133174"/>
                </a:moveTo>
                <a:lnTo>
                  <a:pt x="70060" y="442788"/>
                </a:lnTo>
                <a:lnTo>
                  <a:pt x="538355" y="442788"/>
                </a:lnTo>
                <a:lnTo>
                  <a:pt x="538355" y="133174"/>
                </a:lnTo>
                <a:close/>
                <a:moveTo>
                  <a:pt x="38410" y="69962"/>
                </a:moveTo>
                <a:lnTo>
                  <a:pt x="38410" y="94817"/>
                </a:lnTo>
                <a:lnTo>
                  <a:pt x="570005" y="94817"/>
                </a:lnTo>
                <a:lnTo>
                  <a:pt x="570005" y="69962"/>
                </a:lnTo>
                <a:close/>
                <a:moveTo>
                  <a:pt x="304208" y="0"/>
                </a:moveTo>
                <a:cubicBezTo>
                  <a:pt x="314809" y="0"/>
                  <a:pt x="323413" y="8592"/>
                  <a:pt x="323413" y="19178"/>
                </a:cubicBezTo>
                <a:lnTo>
                  <a:pt x="323413" y="31606"/>
                </a:lnTo>
                <a:lnTo>
                  <a:pt x="589210" y="31606"/>
                </a:lnTo>
                <a:cubicBezTo>
                  <a:pt x="599811" y="31606"/>
                  <a:pt x="608415" y="40197"/>
                  <a:pt x="608415" y="50784"/>
                </a:cubicBezTo>
                <a:lnTo>
                  <a:pt x="608415" y="113995"/>
                </a:lnTo>
                <a:cubicBezTo>
                  <a:pt x="608415" y="124582"/>
                  <a:pt x="599811" y="133174"/>
                  <a:pt x="589210" y="133174"/>
                </a:cubicBezTo>
                <a:lnTo>
                  <a:pt x="576765" y="133174"/>
                </a:lnTo>
                <a:lnTo>
                  <a:pt x="576765" y="461967"/>
                </a:lnTo>
                <a:cubicBezTo>
                  <a:pt x="576765" y="472553"/>
                  <a:pt x="568161" y="481145"/>
                  <a:pt x="557560" y="481145"/>
                </a:cubicBezTo>
                <a:lnTo>
                  <a:pt x="342618" y="481145"/>
                </a:lnTo>
                <a:lnTo>
                  <a:pt x="414521" y="576883"/>
                </a:lnTo>
                <a:cubicBezTo>
                  <a:pt x="420974" y="585321"/>
                  <a:pt x="419284" y="597442"/>
                  <a:pt x="410680" y="603733"/>
                </a:cubicBezTo>
                <a:cubicBezTo>
                  <a:pt x="407300" y="606341"/>
                  <a:pt x="403306" y="607568"/>
                  <a:pt x="399157" y="607568"/>
                </a:cubicBezTo>
                <a:cubicBezTo>
                  <a:pt x="393319" y="607568"/>
                  <a:pt x="387634" y="604960"/>
                  <a:pt x="383793" y="599897"/>
                </a:cubicBezTo>
                <a:lnTo>
                  <a:pt x="323413" y="519348"/>
                </a:lnTo>
                <a:lnTo>
                  <a:pt x="323413" y="588390"/>
                </a:lnTo>
                <a:cubicBezTo>
                  <a:pt x="323413" y="598976"/>
                  <a:pt x="314809" y="607568"/>
                  <a:pt x="304208" y="607568"/>
                </a:cubicBezTo>
                <a:cubicBezTo>
                  <a:pt x="293607" y="607568"/>
                  <a:pt x="285003" y="598976"/>
                  <a:pt x="285003" y="588390"/>
                </a:cubicBezTo>
                <a:lnTo>
                  <a:pt x="285003" y="519348"/>
                </a:lnTo>
                <a:lnTo>
                  <a:pt x="224622" y="599897"/>
                </a:lnTo>
                <a:cubicBezTo>
                  <a:pt x="220781" y="604960"/>
                  <a:pt x="215096" y="607568"/>
                  <a:pt x="209258" y="607568"/>
                </a:cubicBezTo>
                <a:cubicBezTo>
                  <a:pt x="205110" y="607568"/>
                  <a:pt x="201115" y="606341"/>
                  <a:pt x="197735" y="603733"/>
                </a:cubicBezTo>
                <a:cubicBezTo>
                  <a:pt x="189131" y="597442"/>
                  <a:pt x="187441" y="585321"/>
                  <a:pt x="193894" y="576883"/>
                </a:cubicBezTo>
                <a:lnTo>
                  <a:pt x="265798" y="481145"/>
                </a:lnTo>
                <a:lnTo>
                  <a:pt x="50855" y="481145"/>
                </a:lnTo>
                <a:cubicBezTo>
                  <a:pt x="40253" y="481145"/>
                  <a:pt x="31650" y="472553"/>
                  <a:pt x="31650" y="461967"/>
                </a:cubicBezTo>
                <a:lnTo>
                  <a:pt x="31650" y="133174"/>
                </a:lnTo>
                <a:lnTo>
                  <a:pt x="19205" y="133174"/>
                </a:lnTo>
                <a:cubicBezTo>
                  <a:pt x="8604" y="133174"/>
                  <a:pt x="0" y="124582"/>
                  <a:pt x="0" y="113995"/>
                </a:cubicBezTo>
                <a:lnTo>
                  <a:pt x="0" y="50784"/>
                </a:lnTo>
                <a:cubicBezTo>
                  <a:pt x="0" y="40197"/>
                  <a:pt x="8604" y="31606"/>
                  <a:pt x="19205" y="31606"/>
                </a:cubicBezTo>
                <a:lnTo>
                  <a:pt x="285003" y="31606"/>
                </a:lnTo>
                <a:lnTo>
                  <a:pt x="285003" y="19178"/>
                </a:lnTo>
                <a:cubicBezTo>
                  <a:pt x="285003" y="8592"/>
                  <a:pt x="293607" y="0"/>
                  <a:pt x="3042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14" name="圆角矩形 13"/>
          <p:cNvSpPr/>
          <p:nvPr/>
        </p:nvSpPr>
        <p:spPr>
          <a:xfrm>
            <a:off x="10294610" y="5005794"/>
            <a:ext cx="765275" cy="765275"/>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0" name="圆角矩形 14"/>
          <p:cNvSpPr/>
          <p:nvPr/>
        </p:nvSpPr>
        <p:spPr>
          <a:xfrm>
            <a:off x="10470708" y="5189884"/>
            <a:ext cx="413078" cy="397094"/>
          </a:xfrm>
          <a:custGeom>
            <a:gdLst>
              <a:gd fmla="*/ 241391 w 516922" name="connsiteX0"/>
              <a:gd fmla="*/ 466920 h 496921" name="connsiteY0"/>
              <a:gd fmla="*/ 374792 w 516922" name="connsiteX1"/>
              <a:gd fmla="*/ 466920 h 496921" name="connsiteY1"/>
              <a:gd fmla="*/ 394157 w 516922" name="connsiteX2"/>
              <a:gd fmla="*/ 492438 h 496921" name="connsiteY2"/>
              <a:gd fmla="*/ 241391 w 516922" name="connsiteX3"/>
              <a:gd fmla="*/ 492438 h 496921" name="connsiteY3"/>
              <a:gd fmla="*/ 45175 w 516922" name="connsiteX4"/>
              <a:gd fmla="*/ 266910 h 496921" name="connsiteY4"/>
              <a:gd fmla="*/ 178975 w 516922" name="connsiteX5"/>
              <a:gd fmla="*/ 266910 h 496921" name="connsiteY5"/>
              <a:gd fmla="*/ 178975 w 516922" name="connsiteX6"/>
              <a:gd fmla="*/ 312085 h 496921" name="connsiteY6"/>
              <a:gd fmla="*/ 45175 w 516922" name="connsiteX7"/>
              <a:gd fmla="*/ 312085 h 496921" name="connsiteY7"/>
              <a:gd fmla="*/ 45175 w 516922" name="connsiteX8"/>
              <a:gd fmla="*/ 167939 h 496921" name="connsiteY8"/>
              <a:gd fmla="*/ 178975 w 516922" name="connsiteX9"/>
              <a:gd fmla="*/ 167939 h 496921" name="connsiteY9"/>
              <a:gd fmla="*/ 178975 w 516922" name="connsiteX10"/>
              <a:gd fmla="*/ 213114 h 496921" name="connsiteY10"/>
              <a:gd fmla="*/ 45175 w 516922" name="connsiteX11"/>
              <a:gd fmla="*/ 213114 h 496921" name="connsiteY11"/>
              <a:gd fmla="*/ 254150 w 516922" name="connsiteX12"/>
              <a:gd fmla="*/ 92418 h 496921" name="connsiteY12"/>
              <a:gd fmla="*/ 497537 w 516922" name="connsiteX13"/>
              <a:gd fmla="*/ 92418 h 496921" name="connsiteY13"/>
              <a:gd fmla="*/ 516922 w 516922" name="connsiteX14"/>
              <a:gd fmla="*/ 111788 h 496921" name="connsiteY14"/>
              <a:gd fmla="*/ 516922 w 516922" name="connsiteX15"/>
              <a:gd fmla="*/ 402340 h 496921" name="connsiteY15"/>
              <a:gd fmla="*/ 497537 w 516922" name="connsiteX16"/>
              <a:gd fmla="*/ 421710 h 496921" name="connsiteY16"/>
              <a:gd fmla="*/ 359690 w 516922" name="connsiteX17"/>
              <a:gd fmla="*/ 421710 h 496921" name="connsiteY17"/>
              <a:gd fmla="*/ 359690 w 516922" name="connsiteX18"/>
              <a:gd fmla="*/ 458298 h 496921" name="connsiteY18"/>
              <a:gd fmla="*/ 254150 w 516922" name="connsiteX19"/>
              <a:gd fmla="*/ 458298 h 496921" name="connsiteY19"/>
              <a:gd fmla="*/ 254150 w 516922" name="connsiteX20"/>
              <a:gd fmla="*/ 382970 h 496921" name="connsiteY20"/>
              <a:gd fmla="*/ 478152 w 516922" name="connsiteX21"/>
              <a:gd fmla="*/ 382970 h 496921" name="connsiteY21"/>
              <a:gd fmla="*/ 478152 w 516922" name="connsiteX22"/>
              <a:gd fmla="*/ 131158 h 496921" name="connsiteY22"/>
              <a:gd fmla="*/ 254150 w 516922" name="connsiteX23"/>
              <a:gd fmla="*/ 131158 h 496921" name="connsiteY23"/>
              <a:gd fmla="*/ 45175 w 516922" name="connsiteX24"/>
              <a:gd fmla="*/ 75176 h 496921" name="connsiteY24"/>
              <a:gd fmla="*/ 178975 w 516922" name="connsiteX25"/>
              <a:gd fmla="*/ 75176 h 496921" name="connsiteY25"/>
              <a:gd fmla="*/ 178975 w 516922" name="connsiteX26"/>
              <a:gd fmla="*/ 120351 h 496921" name="connsiteY26"/>
              <a:gd fmla="*/ 45175 w 516922" name="connsiteX27"/>
              <a:gd fmla="*/ 120351 h 496921" name="connsiteY27"/>
              <a:gd fmla="*/ 28019 w 516922" name="connsiteX28"/>
              <a:gd fmla="*/ 27965 h 496921" name="connsiteY28"/>
              <a:gd fmla="*/ 28019 w 516922" name="connsiteX29"/>
              <a:gd fmla="*/ 466805 h 496921" name="connsiteY29"/>
              <a:gd fmla="*/ 196130 w 516922" name="connsiteX30"/>
              <a:gd fmla="*/ 466805 h 496921" name="connsiteY30"/>
              <a:gd fmla="*/ 196130 w 516922" name="connsiteX31"/>
              <a:gd fmla="*/ 27965 h 496921" name="connsiteY31"/>
              <a:gd fmla="*/ 28019 w 516922" name="connsiteX32"/>
              <a:gd fmla="*/ 0 h 496921" name="connsiteY32"/>
              <a:gd fmla="*/ 196130 w 516922" name="connsiteX33"/>
              <a:gd fmla="*/ 0 h 496921" name="connsiteY33"/>
              <a:gd fmla="*/ 224149 w 516922" name="connsiteX34"/>
              <a:gd fmla="*/ 27965 h 496921" name="connsiteY34"/>
              <a:gd fmla="*/ 224149 w 516922" name="connsiteX35"/>
              <a:gd fmla="*/ 466805 h 496921" name="connsiteY35"/>
              <a:gd fmla="*/ 196130 w 516922" name="connsiteX36"/>
              <a:gd fmla="*/ 496921 h 496921" name="connsiteY36"/>
              <a:gd fmla="*/ 28019 w 516922" name="connsiteX37"/>
              <a:gd fmla="*/ 496921 h 496921" name="connsiteY37"/>
              <a:gd fmla="*/ 0 w 516922" name="connsiteX38"/>
              <a:gd fmla="*/ 466805 h 496921" name="connsiteY38"/>
              <a:gd fmla="*/ 0 w 516922" name="connsiteX39"/>
              <a:gd fmla="*/ 27965 h 496921" name="connsiteY39"/>
              <a:gd fmla="*/ 28019 w 516922" name="connsiteX40"/>
              <a:gd fmla="*/ 0 h 496921" name="connsiteY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b="b" l="l" r="r" t="t"/>
            <a:pathLst>
              <a:path h="496921" w="516922">
                <a:moveTo>
                  <a:pt x="241391" y="466920"/>
                </a:moveTo>
                <a:lnTo>
                  <a:pt x="374792" y="466920"/>
                </a:lnTo>
                <a:lnTo>
                  <a:pt x="394157" y="492438"/>
                </a:lnTo>
                <a:lnTo>
                  <a:pt x="241391" y="492438"/>
                </a:lnTo>
                <a:close/>
                <a:moveTo>
                  <a:pt x="45175" y="266910"/>
                </a:moveTo>
                <a:lnTo>
                  <a:pt x="178975" y="266910"/>
                </a:lnTo>
                <a:lnTo>
                  <a:pt x="178975" y="312085"/>
                </a:lnTo>
                <a:lnTo>
                  <a:pt x="45175" y="312085"/>
                </a:lnTo>
                <a:close/>
                <a:moveTo>
                  <a:pt x="45175" y="167939"/>
                </a:moveTo>
                <a:lnTo>
                  <a:pt x="178975" y="167939"/>
                </a:lnTo>
                <a:lnTo>
                  <a:pt x="178975" y="213114"/>
                </a:lnTo>
                <a:lnTo>
                  <a:pt x="45175" y="213114"/>
                </a:lnTo>
                <a:close/>
                <a:moveTo>
                  <a:pt x="254150" y="92418"/>
                </a:moveTo>
                <a:lnTo>
                  <a:pt x="497537" y="92418"/>
                </a:lnTo>
                <a:cubicBezTo>
                  <a:pt x="508307" y="92418"/>
                  <a:pt x="516922" y="101027"/>
                  <a:pt x="516922" y="111788"/>
                </a:cubicBezTo>
                <a:lnTo>
                  <a:pt x="516922" y="402340"/>
                </a:lnTo>
                <a:cubicBezTo>
                  <a:pt x="516922" y="413101"/>
                  <a:pt x="508307" y="421710"/>
                  <a:pt x="497537" y="421710"/>
                </a:cubicBezTo>
                <a:lnTo>
                  <a:pt x="359690" y="421710"/>
                </a:lnTo>
                <a:lnTo>
                  <a:pt x="359690" y="458298"/>
                </a:lnTo>
                <a:lnTo>
                  <a:pt x="254150" y="458298"/>
                </a:lnTo>
                <a:lnTo>
                  <a:pt x="254150" y="382970"/>
                </a:lnTo>
                <a:lnTo>
                  <a:pt x="478152" y="382970"/>
                </a:lnTo>
                <a:lnTo>
                  <a:pt x="478152" y="131158"/>
                </a:lnTo>
                <a:lnTo>
                  <a:pt x="254150" y="131158"/>
                </a:lnTo>
                <a:close/>
                <a:moveTo>
                  <a:pt x="45175" y="75176"/>
                </a:moveTo>
                <a:lnTo>
                  <a:pt x="178975" y="75176"/>
                </a:lnTo>
                <a:lnTo>
                  <a:pt x="178975" y="120351"/>
                </a:lnTo>
                <a:lnTo>
                  <a:pt x="45175" y="120351"/>
                </a:lnTo>
                <a:close/>
                <a:moveTo>
                  <a:pt x="28019" y="27965"/>
                </a:moveTo>
                <a:lnTo>
                  <a:pt x="28019" y="466805"/>
                </a:lnTo>
                <a:lnTo>
                  <a:pt x="196130" y="466805"/>
                </a:lnTo>
                <a:lnTo>
                  <a:pt x="196130" y="27965"/>
                </a:lnTo>
                <a:close/>
                <a:moveTo>
                  <a:pt x="28019" y="0"/>
                </a:moveTo>
                <a:lnTo>
                  <a:pt x="196130" y="0"/>
                </a:lnTo>
                <a:cubicBezTo>
                  <a:pt x="211217" y="0"/>
                  <a:pt x="224149" y="12907"/>
                  <a:pt x="224149" y="27965"/>
                </a:cubicBezTo>
                <a:lnTo>
                  <a:pt x="224149" y="466805"/>
                </a:lnTo>
                <a:cubicBezTo>
                  <a:pt x="224149" y="484014"/>
                  <a:pt x="211217" y="496921"/>
                  <a:pt x="196130" y="496921"/>
                </a:cubicBezTo>
                <a:lnTo>
                  <a:pt x="28019" y="496921"/>
                </a:lnTo>
                <a:cubicBezTo>
                  <a:pt x="12932" y="496921"/>
                  <a:pt x="0" y="484014"/>
                  <a:pt x="0" y="466805"/>
                </a:cubicBezTo>
                <a:lnTo>
                  <a:pt x="0" y="27965"/>
                </a:lnTo>
                <a:cubicBezTo>
                  <a:pt x="0" y="12907"/>
                  <a:pt x="12932" y="0"/>
                  <a:pt x="280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21" name="文本框 20"/>
          <p:cNvSpPr txBox="1"/>
          <p:nvPr/>
        </p:nvSpPr>
        <p:spPr>
          <a:xfrm>
            <a:off x="6527913" y="2803421"/>
            <a:ext cx="4741748" cy="777240"/>
          </a:xfrm>
          <a:prstGeom prst="rect">
            <a:avLst/>
          </a:prstGeom>
          <a:noFill/>
        </p:spPr>
        <p:txBody>
          <a:bodyPr rtlCol="0" wrap="square">
            <a:spAutoFit/>
            <a:scene3d>
              <a:camera prst="orthographicFront"/>
              <a:lightRig dir="t" rig="threePt"/>
            </a:scene3d>
            <a:sp3d contourW="12700"/>
          </a:bodyPr>
          <a:lstStyle/>
          <a:p>
            <a:pPr algn="just">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p>
        </p:txBody>
      </p:sp>
      <p:sp>
        <p:nvSpPr>
          <p:cNvPr id="22" name="文本框 21"/>
          <p:cNvSpPr txBox="1"/>
          <p:nvPr/>
        </p:nvSpPr>
        <p:spPr>
          <a:xfrm>
            <a:off x="6527913" y="3831123"/>
            <a:ext cx="4741748" cy="777240"/>
          </a:xfrm>
          <a:prstGeom prst="rect">
            <a:avLst/>
          </a:prstGeom>
          <a:noFill/>
        </p:spPr>
        <p:txBody>
          <a:bodyPr rtlCol="0" wrap="square">
            <a:spAutoFit/>
            <a:scene3d>
              <a:camera prst="orthographicFront"/>
              <a:lightRig dir="t" rig="threePt"/>
            </a:scene3d>
            <a:sp3d contourW="12700"/>
          </a:bodyPr>
          <a:lstStyle/>
          <a:p>
            <a:pPr algn="just">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您的内容打在这里，或者通过复制您的文本后，在此框中选择粘贴，并选择只保留文字。您的内容打在这里，或者通过复制您的文本后，在此框中选择粘贴，并选择只保留文字。您的内容打在这里</a:t>
            </a:r>
          </a:p>
        </p:txBody>
      </p:sp>
      <p:sp>
        <p:nvSpPr>
          <p:cNvPr id="23" name="文本框 22"/>
          <p:cNvSpPr txBox="1"/>
          <p:nvPr/>
        </p:nvSpPr>
        <p:spPr>
          <a:xfrm>
            <a:off x="6527913" y="1960384"/>
            <a:ext cx="4741748" cy="548640"/>
          </a:xfrm>
          <a:prstGeom prst="rect">
            <a:avLst/>
          </a:prstGeom>
          <a:noFill/>
        </p:spPr>
        <p:txBody>
          <a:bodyPr rtlCol="0" wrap="square">
            <a:spAutoFit/>
            <a:scene3d>
              <a:camera prst="orthographicFront"/>
              <a:lightRig dir="t" rig="threePt"/>
            </a:scene3d>
            <a:sp3d contourW="12700"/>
          </a:bodyPr>
          <a:lstStyle/>
          <a:p>
            <a:pPr algn="just">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您的内容打在这里，或者通过复制您的文本后，在此框中选择粘贴，并选择只保留文字。您的内容打在这里，或者通过复制您的文本后，</a:t>
            </a:r>
          </a:p>
        </p:txBody>
      </p:sp>
      <p:sp>
        <p:nvSpPr>
          <p:cNvPr id="29" name="文本框 28">
            <a:extLst>
              <a:ext uri="{FF2B5EF4-FFF2-40B4-BE49-F238E27FC236}">
                <a16:creationId xmlns:a16="http://schemas.microsoft.com/office/drawing/2014/main" id="{67AD9606-6830-46D6-89EC-11D1CCE27E6E}"/>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02</a:t>
            </a:r>
          </a:p>
        </p:txBody>
      </p:sp>
      <p:grpSp>
        <p:nvGrpSpPr>
          <p:cNvPr id="30" name="组合 29">
            <a:extLst>
              <a:ext uri="{FF2B5EF4-FFF2-40B4-BE49-F238E27FC236}">
                <a16:creationId xmlns:a16="http://schemas.microsoft.com/office/drawing/2014/main" id="{F37C3E0D-D208-48C6-9AAF-8815482920B7}"/>
              </a:ext>
            </a:extLst>
          </p:cNvPr>
          <p:cNvGrpSpPr/>
          <p:nvPr/>
        </p:nvGrpSpPr>
        <p:grpSpPr>
          <a:xfrm>
            <a:off x="1473289" y="371367"/>
            <a:ext cx="4260761" cy="804130"/>
            <a:chOff x="7318011" y="1456480"/>
            <a:chExt cx="4260761" cy="804130"/>
          </a:xfrm>
        </p:grpSpPr>
        <p:sp>
          <p:nvSpPr>
            <p:cNvPr id="31" name="文本框 30">
              <a:extLst>
                <a:ext uri="{FF2B5EF4-FFF2-40B4-BE49-F238E27FC236}">
                  <a16:creationId xmlns:a16="http://schemas.microsoft.com/office/drawing/2014/main" id="{4437E39C-56D2-4D60-AFD7-F100936CD656}"/>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项目介绍</a:t>
              </a:r>
            </a:p>
          </p:txBody>
        </p:sp>
        <p:sp>
          <p:nvSpPr>
            <p:cNvPr id="32" name="文本框 31">
              <a:extLst>
                <a:ext uri="{FF2B5EF4-FFF2-40B4-BE49-F238E27FC236}">
                  <a16:creationId xmlns:a16="http://schemas.microsoft.com/office/drawing/2014/main" id="{AB5A433F-5074-44B5-B494-0235D49F7E48}"/>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800307484"/>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 presetSubtype="8">
                                  <p:stCondLst>
                                    <p:cond delay="0"/>
                                  </p:stCondLst>
                                  <p:childTnLst>
                                    <p:set>
                                      <p:cBhvr>
                                        <p:cTn dur="1" fill="hold" id="6">
                                          <p:stCondLst>
                                            <p:cond delay="0"/>
                                          </p:stCondLst>
                                        </p:cTn>
                                        <p:tgtEl>
                                          <p:spTgt spid="2"/>
                                        </p:tgtEl>
                                        <p:attrNameLst>
                                          <p:attrName>style.visibility</p:attrName>
                                        </p:attrNameLst>
                                      </p:cBhvr>
                                      <p:to>
                                        <p:strVal val="visible"/>
                                      </p:to>
                                    </p:set>
                                    <p:anim calcmode="lin" valueType="num">
                                      <p:cBhvr additive="base">
                                        <p:cTn dur="1000" fill="hold" id="7"/>
                                        <p:tgtEl>
                                          <p:spTgt spid="2"/>
                                        </p:tgtEl>
                                        <p:attrNameLst>
                                          <p:attrName>ppt_x</p:attrName>
                                        </p:attrNameLst>
                                      </p:cBhvr>
                                      <p:tavLst>
                                        <p:tav tm="0">
                                          <p:val>
                                            <p:strVal val="0-#ppt_w/2"/>
                                          </p:val>
                                        </p:tav>
                                        <p:tav tm="100000">
                                          <p:val>
                                            <p:strVal val="#ppt_x"/>
                                          </p:val>
                                        </p:tav>
                                      </p:tavLst>
                                    </p:anim>
                                    <p:anim calcmode="lin" valueType="num">
                                      <p:cBhvr additive="base">
                                        <p:cTn dur="1000" fill="hold" id="8"/>
                                        <p:tgtEl>
                                          <p:spTgt spid="2"/>
                                        </p:tgtEl>
                                        <p:attrNameLst>
                                          <p:attrName>ppt_y</p:attrName>
                                        </p:attrNameLst>
                                      </p:cBhvr>
                                      <p:tavLst>
                                        <p:tav tm="0">
                                          <p:val>
                                            <p:strVal val="#ppt_y"/>
                                          </p:val>
                                        </p:tav>
                                        <p:tav tm="100000">
                                          <p:val>
                                            <p:strVal val="#ppt_y"/>
                                          </p:val>
                                        </p:tav>
                                      </p:tavLst>
                                    </p:anim>
                                  </p:childTnLst>
                                </p:cTn>
                              </p:par>
                            </p:childTnLst>
                          </p:cTn>
                        </p:par>
                        <p:par>
                          <p:cTn fill="hold" id="9" nodeType="afterGroup">
                            <p:stCondLst>
                              <p:cond delay="1000"/>
                            </p:stCondLst>
                            <p:childTnLst>
                              <p:par>
                                <p:cTn fill="hold" grpId="0" id="10" nodeType="afterEffect" presetClass="entr" presetID="22" presetSubtype="8">
                                  <p:stCondLst>
                                    <p:cond delay="0"/>
                                  </p:stCondLst>
                                  <p:childTnLst>
                                    <p:set>
                                      <p:cBhvr>
                                        <p:cTn dur="1" fill="hold" id="11">
                                          <p:stCondLst>
                                            <p:cond delay="0"/>
                                          </p:stCondLst>
                                        </p:cTn>
                                        <p:tgtEl>
                                          <p:spTgt spid="23"/>
                                        </p:tgtEl>
                                        <p:attrNameLst>
                                          <p:attrName>style.visibility</p:attrName>
                                        </p:attrNameLst>
                                      </p:cBhvr>
                                      <p:to>
                                        <p:strVal val="visible"/>
                                      </p:to>
                                    </p:set>
                                    <p:animEffect filter="wipe(left)" transition="in">
                                      <p:cBhvr>
                                        <p:cTn dur="500" id="12"/>
                                        <p:tgtEl>
                                          <p:spTgt spid="23"/>
                                        </p:tgtEl>
                                      </p:cBhvr>
                                    </p:animEffect>
                                  </p:childTnLst>
                                </p:cTn>
                              </p:par>
                            </p:childTnLst>
                          </p:cTn>
                        </p:par>
                        <p:par>
                          <p:cTn fill="hold" id="13" nodeType="afterGroup">
                            <p:stCondLst>
                              <p:cond delay="1500"/>
                            </p:stCondLst>
                            <p:childTnLst>
                              <p:par>
                                <p:cTn fill="hold" grpId="0" id="14" nodeType="afterEffect" presetClass="entr" presetID="22" presetSubtype="8">
                                  <p:stCondLst>
                                    <p:cond delay="0"/>
                                  </p:stCondLst>
                                  <p:childTnLst>
                                    <p:set>
                                      <p:cBhvr>
                                        <p:cTn dur="1" fill="hold" id="15">
                                          <p:stCondLst>
                                            <p:cond delay="0"/>
                                          </p:stCondLst>
                                        </p:cTn>
                                        <p:tgtEl>
                                          <p:spTgt spid="21"/>
                                        </p:tgtEl>
                                        <p:attrNameLst>
                                          <p:attrName>style.visibility</p:attrName>
                                        </p:attrNameLst>
                                      </p:cBhvr>
                                      <p:to>
                                        <p:strVal val="visible"/>
                                      </p:to>
                                    </p:set>
                                    <p:animEffect filter="wipe(left)" transition="in">
                                      <p:cBhvr>
                                        <p:cTn dur="500" id="16"/>
                                        <p:tgtEl>
                                          <p:spTgt spid="21"/>
                                        </p:tgtEl>
                                      </p:cBhvr>
                                    </p:animEffect>
                                  </p:childTnLst>
                                </p:cTn>
                              </p:par>
                            </p:childTnLst>
                          </p:cTn>
                        </p:par>
                        <p:par>
                          <p:cTn fill="hold" id="17" nodeType="afterGroup">
                            <p:stCondLst>
                              <p:cond delay="2000"/>
                            </p:stCondLst>
                            <p:childTnLst>
                              <p:par>
                                <p:cTn fill="hold" grpId="0" id="18" nodeType="afterEffect" presetClass="entr" presetID="22" presetSubtype="8">
                                  <p:stCondLst>
                                    <p:cond delay="0"/>
                                  </p:stCondLst>
                                  <p:childTnLst>
                                    <p:set>
                                      <p:cBhvr>
                                        <p:cTn dur="1" fill="hold" id="19">
                                          <p:stCondLst>
                                            <p:cond delay="0"/>
                                          </p:stCondLst>
                                        </p:cTn>
                                        <p:tgtEl>
                                          <p:spTgt spid="22"/>
                                        </p:tgtEl>
                                        <p:attrNameLst>
                                          <p:attrName>style.visibility</p:attrName>
                                        </p:attrNameLst>
                                      </p:cBhvr>
                                      <p:to>
                                        <p:strVal val="visible"/>
                                      </p:to>
                                    </p:set>
                                    <p:animEffect filter="wipe(left)" transition="in">
                                      <p:cBhvr>
                                        <p:cTn dur="500" id="20"/>
                                        <p:tgtEl>
                                          <p:spTgt spid="22"/>
                                        </p:tgtEl>
                                      </p:cBhvr>
                                    </p:animEffect>
                                  </p:childTnLst>
                                </p:cTn>
                              </p:par>
                            </p:childTnLst>
                          </p:cTn>
                        </p:par>
                        <p:par>
                          <p:cTn fill="hold" id="21" nodeType="afterGroup">
                            <p:stCondLst>
                              <p:cond delay="2500"/>
                            </p:stCondLst>
                            <p:childTnLst>
                              <p:par>
                                <p:cTn fill="hold" grpId="0" id="22" nodeType="afterEffect" presetClass="entr" presetID="53" presetSubtype="0">
                                  <p:stCondLst>
                                    <p:cond delay="0"/>
                                  </p:stCondLst>
                                  <p:childTnLst>
                                    <p:set>
                                      <p:cBhvr>
                                        <p:cTn dur="1" fill="hold" id="23">
                                          <p:stCondLst>
                                            <p:cond delay="0"/>
                                          </p:stCondLst>
                                        </p:cTn>
                                        <p:tgtEl>
                                          <p:spTgt spid="5"/>
                                        </p:tgtEl>
                                        <p:attrNameLst>
                                          <p:attrName>style.visibility</p:attrName>
                                        </p:attrNameLst>
                                      </p:cBhvr>
                                      <p:to>
                                        <p:strVal val="visible"/>
                                      </p:to>
                                    </p:set>
                                    <p:anim calcmode="lin" valueType="num">
                                      <p:cBhvr>
                                        <p:cTn dur="500" fill="hold" id="24"/>
                                        <p:tgtEl>
                                          <p:spTgt spid="5"/>
                                        </p:tgtEl>
                                        <p:attrNameLst>
                                          <p:attrName>ppt_w</p:attrName>
                                        </p:attrNameLst>
                                      </p:cBhvr>
                                      <p:tavLst>
                                        <p:tav tm="0">
                                          <p:val>
                                            <p:fltVal val="0"/>
                                          </p:val>
                                        </p:tav>
                                        <p:tav tm="100000">
                                          <p:val>
                                            <p:strVal val="#ppt_w"/>
                                          </p:val>
                                        </p:tav>
                                      </p:tavLst>
                                    </p:anim>
                                    <p:anim calcmode="lin" valueType="num">
                                      <p:cBhvr>
                                        <p:cTn dur="500" fill="hold" id="25"/>
                                        <p:tgtEl>
                                          <p:spTgt spid="5"/>
                                        </p:tgtEl>
                                        <p:attrNameLst>
                                          <p:attrName>ppt_h</p:attrName>
                                        </p:attrNameLst>
                                      </p:cBhvr>
                                      <p:tavLst>
                                        <p:tav tm="0">
                                          <p:val>
                                            <p:fltVal val="0"/>
                                          </p:val>
                                        </p:tav>
                                        <p:tav tm="100000">
                                          <p:val>
                                            <p:strVal val="#ppt_h"/>
                                          </p:val>
                                        </p:tav>
                                      </p:tavLst>
                                    </p:anim>
                                    <p:animEffect filter="fade" transition="in">
                                      <p:cBhvr>
                                        <p:cTn dur="500" id="26"/>
                                        <p:tgtEl>
                                          <p:spTgt spid="5"/>
                                        </p:tgtEl>
                                      </p:cBhvr>
                                    </p:animEffect>
                                  </p:childTnLst>
                                </p:cTn>
                              </p:par>
                              <p:par>
                                <p:cTn fill="hold" grpId="0" id="27" nodeType="withEffect" presetClass="entr" presetID="53" presetSubtype="0">
                                  <p:stCondLst>
                                    <p:cond delay="0"/>
                                  </p:stCondLst>
                                  <p:childTnLst>
                                    <p:set>
                                      <p:cBhvr>
                                        <p:cTn dur="1" fill="hold" id="28">
                                          <p:stCondLst>
                                            <p:cond delay="0"/>
                                          </p:stCondLst>
                                        </p:cTn>
                                        <p:tgtEl>
                                          <p:spTgt spid="18"/>
                                        </p:tgtEl>
                                        <p:attrNameLst>
                                          <p:attrName>style.visibility</p:attrName>
                                        </p:attrNameLst>
                                      </p:cBhvr>
                                      <p:to>
                                        <p:strVal val="visible"/>
                                      </p:to>
                                    </p:set>
                                    <p:anim calcmode="lin" valueType="num">
                                      <p:cBhvr>
                                        <p:cTn dur="500" fill="hold" id="29"/>
                                        <p:tgtEl>
                                          <p:spTgt spid="18"/>
                                        </p:tgtEl>
                                        <p:attrNameLst>
                                          <p:attrName>ppt_w</p:attrName>
                                        </p:attrNameLst>
                                      </p:cBhvr>
                                      <p:tavLst>
                                        <p:tav tm="0">
                                          <p:val>
                                            <p:fltVal val="0"/>
                                          </p:val>
                                        </p:tav>
                                        <p:tav tm="100000">
                                          <p:val>
                                            <p:strVal val="#ppt_w"/>
                                          </p:val>
                                        </p:tav>
                                      </p:tavLst>
                                    </p:anim>
                                    <p:anim calcmode="lin" valueType="num">
                                      <p:cBhvr>
                                        <p:cTn dur="500" fill="hold" id="30"/>
                                        <p:tgtEl>
                                          <p:spTgt spid="18"/>
                                        </p:tgtEl>
                                        <p:attrNameLst>
                                          <p:attrName>ppt_h</p:attrName>
                                        </p:attrNameLst>
                                      </p:cBhvr>
                                      <p:tavLst>
                                        <p:tav tm="0">
                                          <p:val>
                                            <p:fltVal val="0"/>
                                          </p:val>
                                        </p:tav>
                                        <p:tav tm="100000">
                                          <p:val>
                                            <p:strVal val="#ppt_h"/>
                                          </p:val>
                                        </p:tav>
                                      </p:tavLst>
                                    </p:anim>
                                    <p:animEffect filter="fade" transition="in">
                                      <p:cBhvr>
                                        <p:cTn dur="500" id="31"/>
                                        <p:tgtEl>
                                          <p:spTgt spid="18"/>
                                        </p:tgtEl>
                                      </p:cBhvr>
                                    </p:animEffect>
                                  </p:childTnLst>
                                </p:cTn>
                              </p:par>
                              <p:par>
                                <p:cTn fill="hold" grpId="0" id="32" nodeType="withEffect" presetClass="entr" presetID="53" presetSubtype="0">
                                  <p:stCondLst>
                                    <p:cond delay="0"/>
                                  </p:stCondLst>
                                  <p:childTnLst>
                                    <p:set>
                                      <p:cBhvr>
                                        <p:cTn dur="1" fill="hold" id="33">
                                          <p:stCondLst>
                                            <p:cond delay="0"/>
                                          </p:stCondLst>
                                        </p:cTn>
                                        <p:tgtEl>
                                          <p:spTgt spid="8"/>
                                        </p:tgtEl>
                                        <p:attrNameLst>
                                          <p:attrName>style.visibility</p:attrName>
                                        </p:attrNameLst>
                                      </p:cBhvr>
                                      <p:to>
                                        <p:strVal val="visible"/>
                                      </p:to>
                                    </p:set>
                                    <p:anim calcmode="lin" valueType="num">
                                      <p:cBhvr>
                                        <p:cTn dur="500" fill="hold" id="34"/>
                                        <p:tgtEl>
                                          <p:spTgt spid="8"/>
                                        </p:tgtEl>
                                        <p:attrNameLst>
                                          <p:attrName>ppt_w</p:attrName>
                                        </p:attrNameLst>
                                      </p:cBhvr>
                                      <p:tavLst>
                                        <p:tav tm="0">
                                          <p:val>
                                            <p:fltVal val="0"/>
                                          </p:val>
                                        </p:tav>
                                        <p:tav tm="100000">
                                          <p:val>
                                            <p:strVal val="#ppt_w"/>
                                          </p:val>
                                        </p:tav>
                                      </p:tavLst>
                                    </p:anim>
                                    <p:anim calcmode="lin" valueType="num">
                                      <p:cBhvr>
                                        <p:cTn dur="500" fill="hold" id="35"/>
                                        <p:tgtEl>
                                          <p:spTgt spid="8"/>
                                        </p:tgtEl>
                                        <p:attrNameLst>
                                          <p:attrName>ppt_h</p:attrName>
                                        </p:attrNameLst>
                                      </p:cBhvr>
                                      <p:tavLst>
                                        <p:tav tm="0">
                                          <p:val>
                                            <p:fltVal val="0"/>
                                          </p:val>
                                        </p:tav>
                                        <p:tav tm="100000">
                                          <p:val>
                                            <p:strVal val="#ppt_h"/>
                                          </p:val>
                                        </p:tav>
                                      </p:tavLst>
                                    </p:anim>
                                    <p:animEffect filter="fade" transition="in">
                                      <p:cBhvr>
                                        <p:cTn dur="500" id="36"/>
                                        <p:tgtEl>
                                          <p:spTgt spid="8"/>
                                        </p:tgtEl>
                                      </p:cBhvr>
                                    </p:animEffect>
                                  </p:childTnLst>
                                </p:cTn>
                              </p:par>
                              <p:par>
                                <p:cTn fill="hold" grpId="0" id="37" nodeType="withEffect" presetClass="entr" presetID="53" presetSubtype="0">
                                  <p:stCondLst>
                                    <p:cond delay="0"/>
                                  </p:stCondLst>
                                  <p:childTnLst>
                                    <p:set>
                                      <p:cBhvr>
                                        <p:cTn dur="1" fill="hold" id="38">
                                          <p:stCondLst>
                                            <p:cond delay="0"/>
                                          </p:stCondLst>
                                        </p:cTn>
                                        <p:tgtEl>
                                          <p:spTgt spid="17"/>
                                        </p:tgtEl>
                                        <p:attrNameLst>
                                          <p:attrName>style.visibility</p:attrName>
                                        </p:attrNameLst>
                                      </p:cBhvr>
                                      <p:to>
                                        <p:strVal val="visible"/>
                                      </p:to>
                                    </p:set>
                                    <p:anim calcmode="lin" valueType="num">
                                      <p:cBhvr>
                                        <p:cTn dur="500" fill="hold" id="39"/>
                                        <p:tgtEl>
                                          <p:spTgt spid="17"/>
                                        </p:tgtEl>
                                        <p:attrNameLst>
                                          <p:attrName>ppt_w</p:attrName>
                                        </p:attrNameLst>
                                      </p:cBhvr>
                                      <p:tavLst>
                                        <p:tav tm="0">
                                          <p:val>
                                            <p:fltVal val="0"/>
                                          </p:val>
                                        </p:tav>
                                        <p:tav tm="100000">
                                          <p:val>
                                            <p:strVal val="#ppt_w"/>
                                          </p:val>
                                        </p:tav>
                                      </p:tavLst>
                                    </p:anim>
                                    <p:anim calcmode="lin" valueType="num">
                                      <p:cBhvr>
                                        <p:cTn dur="500" fill="hold" id="40"/>
                                        <p:tgtEl>
                                          <p:spTgt spid="17"/>
                                        </p:tgtEl>
                                        <p:attrNameLst>
                                          <p:attrName>ppt_h</p:attrName>
                                        </p:attrNameLst>
                                      </p:cBhvr>
                                      <p:tavLst>
                                        <p:tav tm="0">
                                          <p:val>
                                            <p:fltVal val="0"/>
                                          </p:val>
                                        </p:tav>
                                        <p:tav tm="100000">
                                          <p:val>
                                            <p:strVal val="#ppt_h"/>
                                          </p:val>
                                        </p:tav>
                                      </p:tavLst>
                                    </p:anim>
                                    <p:animEffect filter="fade" transition="in">
                                      <p:cBhvr>
                                        <p:cTn dur="500" id="41"/>
                                        <p:tgtEl>
                                          <p:spTgt spid="17"/>
                                        </p:tgtEl>
                                      </p:cBhvr>
                                    </p:animEffect>
                                  </p:childTnLst>
                                </p:cTn>
                              </p:par>
                              <p:par>
                                <p:cTn fill="hold" grpId="0" id="42" nodeType="withEffect" presetClass="entr" presetID="53" presetSubtype="0">
                                  <p:stCondLst>
                                    <p:cond delay="0"/>
                                  </p:stCondLst>
                                  <p:childTnLst>
                                    <p:set>
                                      <p:cBhvr>
                                        <p:cTn dur="1" fill="hold" id="43">
                                          <p:stCondLst>
                                            <p:cond delay="0"/>
                                          </p:stCondLst>
                                        </p:cTn>
                                        <p:tgtEl>
                                          <p:spTgt spid="11"/>
                                        </p:tgtEl>
                                        <p:attrNameLst>
                                          <p:attrName>style.visibility</p:attrName>
                                        </p:attrNameLst>
                                      </p:cBhvr>
                                      <p:to>
                                        <p:strVal val="visible"/>
                                      </p:to>
                                    </p:set>
                                    <p:anim calcmode="lin" valueType="num">
                                      <p:cBhvr>
                                        <p:cTn dur="500" fill="hold" id="44"/>
                                        <p:tgtEl>
                                          <p:spTgt spid="11"/>
                                        </p:tgtEl>
                                        <p:attrNameLst>
                                          <p:attrName>ppt_w</p:attrName>
                                        </p:attrNameLst>
                                      </p:cBhvr>
                                      <p:tavLst>
                                        <p:tav tm="0">
                                          <p:val>
                                            <p:fltVal val="0"/>
                                          </p:val>
                                        </p:tav>
                                        <p:tav tm="100000">
                                          <p:val>
                                            <p:strVal val="#ppt_w"/>
                                          </p:val>
                                        </p:tav>
                                      </p:tavLst>
                                    </p:anim>
                                    <p:anim calcmode="lin" valueType="num">
                                      <p:cBhvr>
                                        <p:cTn dur="500" fill="hold" id="45"/>
                                        <p:tgtEl>
                                          <p:spTgt spid="11"/>
                                        </p:tgtEl>
                                        <p:attrNameLst>
                                          <p:attrName>ppt_h</p:attrName>
                                        </p:attrNameLst>
                                      </p:cBhvr>
                                      <p:tavLst>
                                        <p:tav tm="0">
                                          <p:val>
                                            <p:fltVal val="0"/>
                                          </p:val>
                                        </p:tav>
                                        <p:tav tm="100000">
                                          <p:val>
                                            <p:strVal val="#ppt_h"/>
                                          </p:val>
                                        </p:tav>
                                      </p:tavLst>
                                    </p:anim>
                                    <p:animEffect filter="fade" transition="in">
                                      <p:cBhvr>
                                        <p:cTn dur="500" id="46"/>
                                        <p:tgtEl>
                                          <p:spTgt spid="11"/>
                                        </p:tgtEl>
                                      </p:cBhvr>
                                    </p:animEffect>
                                  </p:childTnLst>
                                </p:cTn>
                              </p:par>
                              <p:par>
                                <p:cTn fill="hold" grpId="0" id="47" nodeType="withEffect" presetClass="entr" presetID="53" presetSubtype="0">
                                  <p:stCondLst>
                                    <p:cond delay="0"/>
                                  </p:stCondLst>
                                  <p:childTnLst>
                                    <p:set>
                                      <p:cBhvr>
                                        <p:cTn dur="1" fill="hold" id="48">
                                          <p:stCondLst>
                                            <p:cond delay="0"/>
                                          </p:stCondLst>
                                        </p:cTn>
                                        <p:tgtEl>
                                          <p:spTgt spid="19"/>
                                        </p:tgtEl>
                                        <p:attrNameLst>
                                          <p:attrName>style.visibility</p:attrName>
                                        </p:attrNameLst>
                                      </p:cBhvr>
                                      <p:to>
                                        <p:strVal val="visible"/>
                                      </p:to>
                                    </p:set>
                                    <p:anim calcmode="lin" valueType="num">
                                      <p:cBhvr>
                                        <p:cTn dur="500" fill="hold" id="49"/>
                                        <p:tgtEl>
                                          <p:spTgt spid="19"/>
                                        </p:tgtEl>
                                        <p:attrNameLst>
                                          <p:attrName>ppt_w</p:attrName>
                                        </p:attrNameLst>
                                      </p:cBhvr>
                                      <p:tavLst>
                                        <p:tav tm="0">
                                          <p:val>
                                            <p:fltVal val="0"/>
                                          </p:val>
                                        </p:tav>
                                        <p:tav tm="100000">
                                          <p:val>
                                            <p:strVal val="#ppt_w"/>
                                          </p:val>
                                        </p:tav>
                                      </p:tavLst>
                                    </p:anim>
                                    <p:anim calcmode="lin" valueType="num">
                                      <p:cBhvr>
                                        <p:cTn dur="500" fill="hold" id="50"/>
                                        <p:tgtEl>
                                          <p:spTgt spid="19"/>
                                        </p:tgtEl>
                                        <p:attrNameLst>
                                          <p:attrName>ppt_h</p:attrName>
                                        </p:attrNameLst>
                                      </p:cBhvr>
                                      <p:tavLst>
                                        <p:tav tm="0">
                                          <p:val>
                                            <p:fltVal val="0"/>
                                          </p:val>
                                        </p:tav>
                                        <p:tav tm="100000">
                                          <p:val>
                                            <p:strVal val="#ppt_h"/>
                                          </p:val>
                                        </p:tav>
                                      </p:tavLst>
                                    </p:anim>
                                    <p:animEffect filter="fade" transition="in">
                                      <p:cBhvr>
                                        <p:cTn dur="500" id="51"/>
                                        <p:tgtEl>
                                          <p:spTgt spid="19"/>
                                        </p:tgtEl>
                                      </p:cBhvr>
                                    </p:animEffect>
                                  </p:childTnLst>
                                </p:cTn>
                              </p:par>
                              <p:par>
                                <p:cTn fill="hold" grpId="0" id="52" nodeType="withEffect" presetClass="entr" presetID="53" presetSubtype="0">
                                  <p:stCondLst>
                                    <p:cond delay="0"/>
                                  </p:stCondLst>
                                  <p:childTnLst>
                                    <p:set>
                                      <p:cBhvr>
                                        <p:cTn dur="1" fill="hold" id="53">
                                          <p:stCondLst>
                                            <p:cond delay="0"/>
                                          </p:stCondLst>
                                        </p:cTn>
                                        <p:tgtEl>
                                          <p:spTgt spid="14"/>
                                        </p:tgtEl>
                                        <p:attrNameLst>
                                          <p:attrName>style.visibility</p:attrName>
                                        </p:attrNameLst>
                                      </p:cBhvr>
                                      <p:to>
                                        <p:strVal val="visible"/>
                                      </p:to>
                                    </p:set>
                                    <p:anim calcmode="lin" valueType="num">
                                      <p:cBhvr>
                                        <p:cTn dur="500" fill="hold" id="54"/>
                                        <p:tgtEl>
                                          <p:spTgt spid="14"/>
                                        </p:tgtEl>
                                        <p:attrNameLst>
                                          <p:attrName>ppt_w</p:attrName>
                                        </p:attrNameLst>
                                      </p:cBhvr>
                                      <p:tavLst>
                                        <p:tav tm="0">
                                          <p:val>
                                            <p:fltVal val="0"/>
                                          </p:val>
                                        </p:tav>
                                        <p:tav tm="100000">
                                          <p:val>
                                            <p:strVal val="#ppt_w"/>
                                          </p:val>
                                        </p:tav>
                                      </p:tavLst>
                                    </p:anim>
                                    <p:anim calcmode="lin" valueType="num">
                                      <p:cBhvr>
                                        <p:cTn dur="500" fill="hold" id="55"/>
                                        <p:tgtEl>
                                          <p:spTgt spid="14"/>
                                        </p:tgtEl>
                                        <p:attrNameLst>
                                          <p:attrName>ppt_h</p:attrName>
                                        </p:attrNameLst>
                                      </p:cBhvr>
                                      <p:tavLst>
                                        <p:tav tm="0">
                                          <p:val>
                                            <p:fltVal val="0"/>
                                          </p:val>
                                        </p:tav>
                                        <p:tav tm="100000">
                                          <p:val>
                                            <p:strVal val="#ppt_h"/>
                                          </p:val>
                                        </p:tav>
                                      </p:tavLst>
                                    </p:anim>
                                    <p:animEffect filter="fade" transition="in">
                                      <p:cBhvr>
                                        <p:cTn dur="500" id="56"/>
                                        <p:tgtEl>
                                          <p:spTgt spid="14"/>
                                        </p:tgtEl>
                                      </p:cBhvr>
                                    </p:animEffect>
                                  </p:childTnLst>
                                </p:cTn>
                              </p:par>
                              <p:par>
                                <p:cTn fill="hold" grpId="0" id="57" nodeType="withEffect" presetClass="entr" presetID="53" presetSubtype="0">
                                  <p:stCondLst>
                                    <p:cond delay="0"/>
                                  </p:stCondLst>
                                  <p:childTnLst>
                                    <p:set>
                                      <p:cBhvr>
                                        <p:cTn dur="1" fill="hold" id="58">
                                          <p:stCondLst>
                                            <p:cond delay="0"/>
                                          </p:stCondLst>
                                        </p:cTn>
                                        <p:tgtEl>
                                          <p:spTgt spid="20"/>
                                        </p:tgtEl>
                                        <p:attrNameLst>
                                          <p:attrName>style.visibility</p:attrName>
                                        </p:attrNameLst>
                                      </p:cBhvr>
                                      <p:to>
                                        <p:strVal val="visible"/>
                                      </p:to>
                                    </p:set>
                                    <p:anim calcmode="lin" valueType="num">
                                      <p:cBhvr>
                                        <p:cTn dur="500" fill="hold" id="59"/>
                                        <p:tgtEl>
                                          <p:spTgt spid="20"/>
                                        </p:tgtEl>
                                        <p:attrNameLst>
                                          <p:attrName>ppt_w</p:attrName>
                                        </p:attrNameLst>
                                      </p:cBhvr>
                                      <p:tavLst>
                                        <p:tav tm="0">
                                          <p:val>
                                            <p:fltVal val="0"/>
                                          </p:val>
                                        </p:tav>
                                        <p:tav tm="100000">
                                          <p:val>
                                            <p:strVal val="#ppt_w"/>
                                          </p:val>
                                        </p:tav>
                                      </p:tavLst>
                                    </p:anim>
                                    <p:anim calcmode="lin" valueType="num">
                                      <p:cBhvr>
                                        <p:cTn dur="500" fill="hold" id="60"/>
                                        <p:tgtEl>
                                          <p:spTgt spid="20"/>
                                        </p:tgtEl>
                                        <p:attrNameLst>
                                          <p:attrName>ppt_h</p:attrName>
                                        </p:attrNameLst>
                                      </p:cBhvr>
                                      <p:tavLst>
                                        <p:tav tm="0">
                                          <p:val>
                                            <p:fltVal val="0"/>
                                          </p:val>
                                        </p:tav>
                                        <p:tav tm="100000">
                                          <p:val>
                                            <p:strVal val="#ppt_h"/>
                                          </p:val>
                                        </p:tav>
                                      </p:tavLst>
                                    </p:anim>
                                    <p:animEffect filter="fade" transition="in">
                                      <p:cBhvr>
                                        <p:cTn dur="500" id="61"/>
                                        <p:tgtEl>
                                          <p:spTgt spid="2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grpId="0" spid="5"/>
      <p:bldP grpId="0" spid="18"/>
      <p:bldP grpId="0" spid="8"/>
      <p:bldP grpId="0" spid="17"/>
      <p:bldP grpId="0" spid="11"/>
      <p:bldP grpId="0" spid="19"/>
      <p:bldP grpId="0" spid="14"/>
      <p:bldP grpId="0" spid="20"/>
      <p:bldP grpId="0" spid="21"/>
      <p:bldP grpId="0" spid="22"/>
      <p:bldP grpId="0" spid="23"/>
    </p:bldLst>
  </p:timing>
</p:sld>
</file>

<file path=ppt/slides/slide1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19" name="任意多边形 18"/>
          <p:cNvSpPr/>
          <p:nvPr/>
        </p:nvSpPr>
        <p:spPr>
          <a:xfrm>
            <a:off x="1586816" y="2100896"/>
            <a:ext cx="2287368" cy="2306004"/>
          </a:xfrm>
          <a:custGeom>
            <a:gdLst>
              <a:gd fmla="*/ 306596 w 2098299" name="connsiteX0"/>
              <a:gd fmla="*/ 1416767 h 2115395" name="connsiteY0"/>
              <a:gd fmla="*/ 466447 w 2098299" name="connsiteX1"/>
              <a:gd fmla="*/ 1482979 h 2115395" name="connsiteY1"/>
              <a:gd fmla="*/ 711538 w 2098299" name="connsiteX2"/>
              <a:gd fmla="*/ 1728071 h 2115395" name="connsiteY2"/>
              <a:gd fmla="*/ 711538 w 2098299" name="connsiteX3"/>
              <a:gd fmla="*/ 2047774 h 2115395" name="connsiteY3"/>
              <a:gd fmla="*/ 711538 w 2098299" name="connsiteX4"/>
              <a:gd fmla="*/ 2047772 h 2115395" name="connsiteY4"/>
              <a:gd fmla="*/ 391835 w 2098299" name="connsiteX5"/>
              <a:gd fmla="*/ 2047772 h 2115395" name="connsiteY5"/>
              <a:gd fmla="*/ 146745 w 2098299" name="connsiteX6"/>
              <a:gd fmla="*/ 1802682 h 2115395" name="connsiteY6"/>
              <a:gd fmla="*/ 146745 w 2098299" name="connsiteX7"/>
              <a:gd fmla="*/ 1482979 h 2115395" name="connsiteY7"/>
              <a:gd fmla="*/ 306596 w 2098299" name="connsiteX8"/>
              <a:gd fmla="*/ 1416767 h 2115395" name="connsiteY8"/>
              <a:gd fmla="*/ 226064 w 2098299" name="connsiteX9"/>
              <a:gd fmla="*/ 2 h 2115395" name="connsiteY9"/>
              <a:gd fmla="*/ 385915 w 2098299" name="connsiteX10"/>
              <a:gd fmla="*/ 66214 h 2115395" name="connsiteY10"/>
              <a:gd fmla="*/ 628266 w 2098299" name="connsiteX11"/>
              <a:gd fmla="*/ 308566 h 2115395" name="connsiteY11"/>
              <a:gd fmla="*/ 625459 w 2098299" name="connsiteX12"/>
              <a:gd fmla="*/ 279277 h 2115395" name="connsiteY12"/>
              <a:gd fmla="*/ 691672 w 2098299" name="connsiteX13"/>
              <a:gd fmla="*/ 119425 h 2115395" name="connsiteY13"/>
              <a:gd fmla="*/ 1011374 w 2098299" name="connsiteX14"/>
              <a:gd fmla="*/ 119425 h 2115395" name="connsiteY14"/>
              <a:gd fmla="*/ 1968926 w 2098299" name="connsiteX15"/>
              <a:gd fmla="*/ 1076978 h 2115395" name="connsiteY15"/>
              <a:gd fmla="*/ 1968926 w 2098299" name="connsiteX16"/>
              <a:gd fmla="*/ 1396681 h 2115395" name="connsiteY16"/>
              <a:gd fmla="*/ 1968926 w 2098299" name="connsiteX17"/>
              <a:gd fmla="*/ 1396680 h 2115395" name="connsiteY17"/>
              <a:gd fmla="*/ 1809075 w 2098299" name="connsiteX18"/>
              <a:gd fmla="*/ 1462892 h 2115395" name="connsiteY18"/>
              <a:gd fmla="*/ 1779785 w 2098299" name="connsiteX19"/>
              <a:gd fmla="*/ 1460085 h 2115395" name="connsiteY19"/>
              <a:gd fmla="*/ 1934243 w 2098299" name="connsiteX20"/>
              <a:gd fmla="*/ 1614543 h 2115395" name="connsiteY20"/>
              <a:gd fmla="*/ 1934243 w 2098299" name="connsiteX21"/>
              <a:gd fmla="*/ 1934246 h 2115395" name="connsiteY21"/>
              <a:gd fmla="*/ 1934243 w 2098299" name="connsiteX22"/>
              <a:gd fmla="*/ 1934245 h 2115395" name="connsiteY22"/>
              <a:gd fmla="*/ 1614540 w 2098299" name="connsiteX23"/>
              <a:gd fmla="*/ 1934245 h 2115395" name="connsiteY23"/>
              <a:gd fmla="*/ 1487586 w 2098299" name="connsiteX24"/>
              <a:gd fmla="*/ 1807290 h 2115395" name="connsiteY24"/>
              <a:gd fmla="*/ 1499104 w 2098299" name="connsiteX25"/>
              <a:gd fmla="*/ 1846155 h 2115395" name="connsiteY25"/>
              <a:gd fmla="*/ 1437030 w 2098299" name="connsiteX26"/>
              <a:gd fmla="*/ 2049184 h 2115395" name="connsiteY26"/>
              <a:gd fmla="*/ 1437030 w 2098299" name="connsiteX27"/>
              <a:gd fmla="*/ 2049183 h 2115395" name="connsiteY27"/>
              <a:gd fmla="*/ 1117327 w 2098299" name="connsiteX28"/>
              <a:gd fmla="*/ 2049183 h 2115395" name="connsiteY28"/>
              <a:gd fmla="*/ 305750 w 2098299" name="connsiteX29"/>
              <a:gd fmla="*/ 1237606 h 2115395" name="connsiteY29"/>
              <a:gd fmla="*/ 305750 w 2098299" name="connsiteX30"/>
              <a:gd fmla="*/ 917903 h 2115395" name="connsiteY30"/>
              <a:gd fmla="*/ 465601 w 2098299" name="connsiteX31"/>
              <a:gd fmla="*/ 851691 h 2115395" name="connsiteY31"/>
              <a:gd fmla="*/ 508778 w 2098299" name="connsiteX32"/>
              <a:gd fmla="*/ 855829 h 2115395" name="connsiteY32"/>
              <a:gd fmla="*/ 547642 w 2098299" name="connsiteX33"/>
              <a:gd fmla="*/ 867347 h 2115395" name="connsiteY33"/>
              <a:gd fmla="*/ 66212 w 2098299" name="connsiteX34"/>
              <a:gd fmla="*/ 385917 h 2115395" name="connsiteY34"/>
              <a:gd fmla="*/ 66212 w 2098299" name="connsiteX35"/>
              <a:gd fmla="*/ 66214 h 2115395" name="connsiteY35"/>
              <a:gd fmla="*/ 226064 w 2098299" name="connsiteX36"/>
              <a:gd fmla="*/ 2 h 2115395" name="connsiteY36"/>
              <a:gd fmla="*/ 1525242 w 2098299" name="connsiteX37"/>
              <a:gd fmla="*/ 0 h 2115395" name="connsiteY37"/>
              <a:gd fmla="*/ 1685093 w 2098299" name="connsiteX38"/>
              <a:gd fmla="*/ 66212 h 2115395" name="connsiteY38"/>
              <a:gd fmla="*/ 2032087 w 2098299" name="connsiteX39"/>
              <a:gd fmla="*/ 413206 h 2115395" name="connsiteY39"/>
              <a:gd fmla="*/ 2032087 w 2098299" name="connsiteX40"/>
              <a:gd fmla="*/ 732909 h 2115395" name="connsiteY40"/>
              <a:gd fmla="*/ 2032087 w 2098299" name="connsiteX41"/>
              <a:gd fmla="*/ 732908 h 2115395" name="connsiteY41"/>
              <a:gd fmla="*/ 1712384 w 2098299" name="connsiteX42"/>
              <a:gd fmla="*/ 732908 h 2115395" name="connsiteY42"/>
              <a:gd fmla="*/ 1365391 w 2098299" name="connsiteX43"/>
              <a:gd fmla="*/ 385916 h 2115395" name="connsiteY43"/>
              <a:gd fmla="*/ 1365391 w 2098299" name="connsiteX44"/>
              <a:gd fmla="*/ 66212 h 2115395" name="connsiteY44"/>
              <a:gd fmla="*/ 1525242 w 2098299" name="connsiteX45"/>
              <a:gd fmla="*/ 0 h 2115395" name="connsiteY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b="b" l="l" r="r" t="t"/>
            <a:pathLst>
              <a:path h="2115395" w="2098299">
                <a:moveTo>
                  <a:pt x="306596" y="1416767"/>
                </a:moveTo>
                <a:cubicBezTo>
                  <a:pt x="364451" y="1416767"/>
                  <a:pt x="422306" y="1438838"/>
                  <a:pt x="466447" y="1482979"/>
                </a:cubicBezTo>
                <a:lnTo>
                  <a:pt x="711538" y="1728071"/>
                </a:lnTo>
                <a:cubicBezTo>
                  <a:pt x="799821" y="1816354"/>
                  <a:pt x="799821" y="1959490"/>
                  <a:pt x="711538" y="2047774"/>
                </a:cubicBezTo>
                <a:lnTo>
                  <a:pt x="711538" y="2047772"/>
                </a:lnTo>
                <a:cubicBezTo>
                  <a:pt x="623254" y="2136056"/>
                  <a:pt x="480119" y="2136056"/>
                  <a:pt x="391835" y="2047772"/>
                </a:cubicBezTo>
                <a:lnTo>
                  <a:pt x="146745" y="1802682"/>
                </a:lnTo>
                <a:cubicBezTo>
                  <a:pt x="58462" y="1714399"/>
                  <a:pt x="58462" y="1571263"/>
                  <a:pt x="146745" y="1482979"/>
                </a:cubicBezTo>
                <a:cubicBezTo>
                  <a:pt x="190886" y="1438838"/>
                  <a:pt x="248741" y="1416767"/>
                  <a:pt x="306596" y="1416767"/>
                </a:cubicBezTo>
                <a:close/>
                <a:moveTo>
                  <a:pt x="226064" y="2"/>
                </a:moveTo>
                <a:cubicBezTo>
                  <a:pt x="283918" y="2"/>
                  <a:pt x="341774" y="22072"/>
                  <a:pt x="385915" y="66214"/>
                </a:cubicBezTo>
                <a:lnTo>
                  <a:pt x="628266" y="308566"/>
                </a:lnTo>
                <a:lnTo>
                  <a:pt x="625459" y="279277"/>
                </a:lnTo>
                <a:cubicBezTo>
                  <a:pt x="625459" y="221422"/>
                  <a:pt x="647530" y="163567"/>
                  <a:pt x="691672" y="119425"/>
                </a:cubicBezTo>
                <a:cubicBezTo>
                  <a:pt x="779955" y="31142"/>
                  <a:pt x="923091" y="31142"/>
                  <a:pt x="1011374" y="119425"/>
                </a:cubicBezTo>
                <a:lnTo>
                  <a:pt x="1968926" y="1076978"/>
                </a:lnTo>
                <a:cubicBezTo>
                  <a:pt x="2057210" y="1165261"/>
                  <a:pt x="2057210" y="1308397"/>
                  <a:pt x="1968926" y="1396681"/>
                </a:cubicBezTo>
                <a:lnTo>
                  <a:pt x="1968926" y="1396680"/>
                </a:lnTo>
                <a:cubicBezTo>
                  <a:pt x="1924785" y="1440821"/>
                  <a:pt x="1866929" y="1462892"/>
                  <a:pt x="1809075" y="1462892"/>
                </a:cubicBezTo>
                <a:lnTo>
                  <a:pt x="1779785" y="1460085"/>
                </a:lnTo>
                <a:lnTo>
                  <a:pt x="1934243" y="1614543"/>
                </a:lnTo>
                <a:cubicBezTo>
                  <a:pt x="2022526" y="1702826"/>
                  <a:pt x="2022526" y="1845962"/>
                  <a:pt x="1934243" y="1934246"/>
                </a:cubicBezTo>
                <a:lnTo>
                  <a:pt x="1934243" y="1934245"/>
                </a:lnTo>
                <a:cubicBezTo>
                  <a:pt x="1845960" y="2022528"/>
                  <a:pt x="1702824" y="2022528"/>
                  <a:pt x="1614540" y="1934245"/>
                </a:cubicBezTo>
                <a:lnTo>
                  <a:pt x="1487586" y="1807290"/>
                </a:lnTo>
                <a:lnTo>
                  <a:pt x="1499104" y="1846155"/>
                </a:lnTo>
                <a:cubicBezTo>
                  <a:pt x="1512898" y="1917403"/>
                  <a:pt x="1492207" y="1994006"/>
                  <a:pt x="1437030" y="2049184"/>
                </a:cubicBezTo>
                <a:lnTo>
                  <a:pt x="1437030" y="2049183"/>
                </a:lnTo>
                <a:cubicBezTo>
                  <a:pt x="1348747" y="2137466"/>
                  <a:pt x="1205610" y="2137466"/>
                  <a:pt x="1117327" y="2049183"/>
                </a:cubicBezTo>
                <a:lnTo>
                  <a:pt x="305750" y="1237606"/>
                </a:lnTo>
                <a:cubicBezTo>
                  <a:pt x="217466" y="1149322"/>
                  <a:pt x="217466" y="1006187"/>
                  <a:pt x="305750" y="917903"/>
                </a:cubicBezTo>
                <a:cubicBezTo>
                  <a:pt x="349892" y="873761"/>
                  <a:pt x="407747" y="851691"/>
                  <a:pt x="465601" y="851691"/>
                </a:cubicBezTo>
                <a:cubicBezTo>
                  <a:pt x="480065" y="851691"/>
                  <a:pt x="494529" y="853070"/>
                  <a:pt x="508778" y="855829"/>
                </a:cubicBezTo>
                <a:lnTo>
                  <a:pt x="547642" y="867347"/>
                </a:lnTo>
                <a:lnTo>
                  <a:pt x="66212" y="385917"/>
                </a:lnTo>
                <a:cubicBezTo>
                  <a:pt x="-22071" y="297633"/>
                  <a:pt x="-22071" y="154498"/>
                  <a:pt x="66212" y="66214"/>
                </a:cubicBezTo>
                <a:cubicBezTo>
                  <a:pt x="110354" y="22072"/>
                  <a:pt x="168209" y="2"/>
                  <a:pt x="226064" y="2"/>
                </a:cubicBezTo>
                <a:close/>
                <a:moveTo>
                  <a:pt x="1525242" y="0"/>
                </a:moveTo>
                <a:cubicBezTo>
                  <a:pt x="1583097" y="0"/>
                  <a:pt x="1640952" y="22071"/>
                  <a:pt x="1685093" y="66212"/>
                </a:cubicBezTo>
                <a:lnTo>
                  <a:pt x="2032087" y="413206"/>
                </a:lnTo>
                <a:cubicBezTo>
                  <a:pt x="2120370" y="501489"/>
                  <a:pt x="2120370" y="644626"/>
                  <a:pt x="2032087" y="732909"/>
                </a:cubicBezTo>
                <a:lnTo>
                  <a:pt x="2032087" y="732908"/>
                </a:lnTo>
                <a:cubicBezTo>
                  <a:pt x="1943804" y="821191"/>
                  <a:pt x="1800667" y="821191"/>
                  <a:pt x="1712384" y="732908"/>
                </a:cubicBezTo>
                <a:lnTo>
                  <a:pt x="1365391" y="385916"/>
                </a:lnTo>
                <a:cubicBezTo>
                  <a:pt x="1277108" y="297632"/>
                  <a:pt x="1277108" y="154496"/>
                  <a:pt x="1365391" y="66212"/>
                </a:cubicBezTo>
                <a:cubicBezTo>
                  <a:pt x="1409533" y="22071"/>
                  <a:pt x="1467388" y="0"/>
                  <a:pt x="1525242" y="0"/>
                </a:cubicBezTo>
                <a:close/>
              </a:path>
            </a:pathLst>
          </a:custGeom>
          <a:blipFill>
            <a:blip r:embed="rId3"/>
            <a:stretch>
              <a:fillRect l="-24901" r="-24627"/>
            </a:stretch>
          </a:bli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0" name="任意多边形 19"/>
          <p:cNvSpPr/>
          <p:nvPr/>
        </p:nvSpPr>
        <p:spPr>
          <a:xfrm>
            <a:off x="4952316" y="2100896"/>
            <a:ext cx="2287368" cy="2306004"/>
          </a:xfrm>
          <a:custGeom>
            <a:gdLst>
              <a:gd fmla="*/ 306596 w 2098299" name="connsiteX0"/>
              <a:gd fmla="*/ 1416767 h 2115395" name="connsiteY0"/>
              <a:gd fmla="*/ 466447 w 2098299" name="connsiteX1"/>
              <a:gd fmla="*/ 1482979 h 2115395" name="connsiteY1"/>
              <a:gd fmla="*/ 711538 w 2098299" name="connsiteX2"/>
              <a:gd fmla="*/ 1728071 h 2115395" name="connsiteY2"/>
              <a:gd fmla="*/ 711538 w 2098299" name="connsiteX3"/>
              <a:gd fmla="*/ 2047774 h 2115395" name="connsiteY3"/>
              <a:gd fmla="*/ 711538 w 2098299" name="connsiteX4"/>
              <a:gd fmla="*/ 2047772 h 2115395" name="connsiteY4"/>
              <a:gd fmla="*/ 391835 w 2098299" name="connsiteX5"/>
              <a:gd fmla="*/ 2047772 h 2115395" name="connsiteY5"/>
              <a:gd fmla="*/ 146745 w 2098299" name="connsiteX6"/>
              <a:gd fmla="*/ 1802682 h 2115395" name="connsiteY6"/>
              <a:gd fmla="*/ 146745 w 2098299" name="connsiteX7"/>
              <a:gd fmla="*/ 1482979 h 2115395" name="connsiteY7"/>
              <a:gd fmla="*/ 306596 w 2098299" name="connsiteX8"/>
              <a:gd fmla="*/ 1416767 h 2115395" name="connsiteY8"/>
              <a:gd fmla="*/ 226064 w 2098299" name="connsiteX9"/>
              <a:gd fmla="*/ 2 h 2115395" name="connsiteY9"/>
              <a:gd fmla="*/ 385915 w 2098299" name="connsiteX10"/>
              <a:gd fmla="*/ 66214 h 2115395" name="connsiteY10"/>
              <a:gd fmla="*/ 628266 w 2098299" name="connsiteX11"/>
              <a:gd fmla="*/ 308566 h 2115395" name="connsiteY11"/>
              <a:gd fmla="*/ 625459 w 2098299" name="connsiteX12"/>
              <a:gd fmla="*/ 279277 h 2115395" name="connsiteY12"/>
              <a:gd fmla="*/ 691672 w 2098299" name="connsiteX13"/>
              <a:gd fmla="*/ 119425 h 2115395" name="connsiteY13"/>
              <a:gd fmla="*/ 1011374 w 2098299" name="connsiteX14"/>
              <a:gd fmla="*/ 119425 h 2115395" name="connsiteY14"/>
              <a:gd fmla="*/ 1968926 w 2098299" name="connsiteX15"/>
              <a:gd fmla="*/ 1076978 h 2115395" name="connsiteY15"/>
              <a:gd fmla="*/ 1968926 w 2098299" name="connsiteX16"/>
              <a:gd fmla="*/ 1396681 h 2115395" name="connsiteY16"/>
              <a:gd fmla="*/ 1968926 w 2098299" name="connsiteX17"/>
              <a:gd fmla="*/ 1396680 h 2115395" name="connsiteY17"/>
              <a:gd fmla="*/ 1809075 w 2098299" name="connsiteX18"/>
              <a:gd fmla="*/ 1462892 h 2115395" name="connsiteY18"/>
              <a:gd fmla="*/ 1779785 w 2098299" name="connsiteX19"/>
              <a:gd fmla="*/ 1460085 h 2115395" name="connsiteY19"/>
              <a:gd fmla="*/ 1934243 w 2098299" name="connsiteX20"/>
              <a:gd fmla="*/ 1614543 h 2115395" name="connsiteY20"/>
              <a:gd fmla="*/ 1934243 w 2098299" name="connsiteX21"/>
              <a:gd fmla="*/ 1934246 h 2115395" name="connsiteY21"/>
              <a:gd fmla="*/ 1934243 w 2098299" name="connsiteX22"/>
              <a:gd fmla="*/ 1934245 h 2115395" name="connsiteY22"/>
              <a:gd fmla="*/ 1614540 w 2098299" name="connsiteX23"/>
              <a:gd fmla="*/ 1934245 h 2115395" name="connsiteY23"/>
              <a:gd fmla="*/ 1487586 w 2098299" name="connsiteX24"/>
              <a:gd fmla="*/ 1807290 h 2115395" name="connsiteY24"/>
              <a:gd fmla="*/ 1499104 w 2098299" name="connsiteX25"/>
              <a:gd fmla="*/ 1846155 h 2115395" name="connsiteY25"/>
              <a:gd fmla="*/ 1437030 w 2098299" name="connsiteX26"/>
              <a:gd fmla="*/ 2049184 h 2115395" name="connsiteY26"/>
              <a:gd fmla="*/ 1437030 w 2098299" name="connsiteX27"/>
              <a:gd fmla="*/ 2049183 h 2115395" name="connsiteY27"/>
              <a:gd fmla="*/ 1117327 w 2098299" name="connsiteX28"/>
              <a:gd fmla="*/ 2049183 h 2115395" name="connsiteY28"/>
              <a:gd fmla="*/ 305750 w 2098299" name="connsiteX29"/>
              <a:gd fmla="*/ 1237606 h 2115395" name="connsiteY29"/>
              <a:gd fmla="*/ 305750 w 2098299" name="connsiteX30"/>
              <a:gd fmla="*/ 917903 h 2115395" name="connsiteY30"/>
              <a:gd fmla="*/ 465601 w 2098299" name="connsiteX31"/>
              <a:gd fmla="*/ 851691 h 2115395" name="connsiteY31"/>
              <a:gd fmla="*/ 508778 w 2098299" name="connsiteX32"/>
              <a:gd fmla="*/ 855829 h 2115395" name="connsiteY32"/>
              <a:gd fmla="*/ 547642 w 2098299" name="connsiteX33"/>
              <a:gd fmla="*/ 867347 h 2115395" name="connsiteY33"/>
              <a:gd fmla="*/ 66212 w 2098299" name="connsiteX34"/>
              <a:gd fmla="*/ 385917 h 2115395" name="connsiteY34"/>
              <a:gd fmla="*/ 66212 w 2098299" name="connsiteX35"/>
              <a:gd fmla="*/ 66214 h 2115395" name="connsiteY35"/>
              <a:gd fmla="*/ 226064 w 2098299" name="connsiteX36"/>
              <a:gd fmla="*/ 2 h 2115395" name="connsiteY36"/>
              <a:gd fmla="*/ 1525242 w 2098299" name="connsiteX37"/>
              <a:gd fmla="*/ 0 h 2115395" name="connsiteY37"/>
              <a:gd fmla="*/ 1685093 w 2098299" name="connsiteX38"/>
              <a:gd fmla="*/ 66212 h 2115395" name="connsiteY38"/>
              <a:gd fmla="*/ 2032087 w 2098299" name="connsiteX39"/>
              <a:gd fmla="*/ 413206 h 2115395" name="connsiteY39"/>
              <a:gd fmla="*/ 2032087 w 2098299" name="connsiteX40"/>
              <a:gd fmla="*/ 732909 h 2115395" name="connsiteY40"/>
              <a:gd fmla="*/ 2032087 w 2098299" name="connsiteX41"/>
              <a:gd fmla="*/ 732908 h 2115395" name="connsiteY41"/>
              <a:gd fmla="*/ 1712384 w 2098299" name="connsiteX42"/>
              <a:gd fmla="*/ 732908 h 2115395" name="connsiteY42"/>
              <a:gd fmla="*/ 1365391 w 2098299" name="connsiteX43"/>
              <a:gd fmla="*/ 385916 h 2115395" name="connsiteY43"/>
              <a:gd fmla="*/ 1365391 w 2098299" name="connsiteX44"/>
              <a:gd fmla="*/ 66212 h 2115395" name="connsiteY44"/>
              <a:gd fmla="*/ 1525242 w 2098299" name="connsiteX45"/>
              <a:gd fmla="*/ 0 h 2115395" name="connsiteY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b="b" l="l" r="r" t="t"/>
            <a:pathLst>
              <a:path h="2115395" w="2098299">
                <a:moveTo>
                  <a:pt x="306596" y="1416767"/>
                </a:moveTo>
                <a:cubicBezTo>
                  <a:pt x="364451" y="1416767"/>
                  <a:pt x="422306" y="1438838"/>
                  <a:pt x="466447" y="1482979"/>
                </a:cubicBezTo>
                <a:lnTo>
                  <a:pt x="711538" y="1728071"/>
                </a:lnTo>
                <a:cubicBezTo>
                  <a:pt x="799821" y="1816354"/>
                  <a:pt x="799821" y="1959490"/>
                  <a:pt x="711538" y="2047774"/>
                </a:cubicBezTo>
                <a:lnTo>
                  <a:pt x="711538" y="2047772"/>
                </a:lnTo>
                <a:cubicBezTo>
                  <a:pt x="623254" y="2136056"/>
                  <a:pt x="480119" y="2136056"/>
                  <a:pt x="391835" y="2047772"/>
                </a:cubicBezTo>
                <a:lnTo>
                  <a:pt x="146745" y="1802682"/>
                </a:lnTo>
                <a:cubicBezTo>
                  <a:pt x="58462" y="1714399"/>
                  <a:pt x="58462" y="1571263"/>
                  <a:pt x="146745" y="1482979"/>
                </a:cubicBezTo>
                <a:cubicBezTo>
                  <a:pt x="190886" y="1438838"/>
                  <a:pt x="248741" y="1416767"/>
                  <a:pt x="306596" y="1416767"/>
                </a:cubicBezTo>
                <a:close/>
                <a:moveTo>
                  <a:pt x="226064" y="2"/>
                </a:moveTo>
                <a:cubicBezTo>
                  <a:pt x="283918" y="2"/>
                  <a:pt x="341774" y="22072"/>
                  <a:pt x="385915" y="66214"/>
                </a:cubicBezTo>
                <a:lnTo>
                  <a:pt x="628266" y="308566"/>
                </a:lnTo>
                <a:lnTo>
                  <a:pt x="625459" y="279277"/>
                </a:lnTo>
                <a:cubicBezTo>
                  <a:pt x="625459" y="221422"/>
                  <a:pt x="647530" y="163567"/>
                  <a:pt x="691672" y="119425"/>
                </a:cubicBezTo>
                <a:cubicBezTo>
                  <a:pt x="779955" y="31142"/>
                  <a:pt x="923091" y="31142"/>
                  <a:pt x="1011374" y="119425"/>
                </a:cubicBezTo>
                <a:lnTo>
                  <a:pt x="1968926" y="1076978"/>
                </a:lnTo>
                <a:cubicBezTo>
                  <a:pt x="2057210" y="1165261"/>
                  <a:pt x="2057210" y="1308397"/>
                  <a:pt x="1968926" y="1396681"/>
                </a:cubicBezTo>
                <a:lnTo>
                  <a:pt x="1968926" y="1396680"/>
                </a:lnTo>
                <a:cubicBezTo>
                  <a:pt x="1924785" y="1440821"/>
                  <a:pt x="1866929" y="1462892"/>
                  <a:pt x="1809075" y="1462892"/>
                </a:cubicBezTo>
                <a:lnTo>
                  <a:pt x="1779785" y="1460085"/>
                </a:lnTo>
                <a:lnTo>
                  <a:pt x="1934243" y="1614543"/>
                </a:lnTo>
                <a:cubicBezTo>
                  <a:pt x="2022526" y="1702826"/>
                  <a:pt x="2022526" y="1845962"/>
                  <a:pt x="1934243" y="1934246"/>
                </a:cubicBezTo>
                <a:lnTo>
                  <a:pt x="1934243" y="1934245"/>
                </a:lnTo>
                <a:cubicBezTo>
                  <a:pt x="1845960" y="2022528"/>
                  <a:pt x="1702824" y="2022528"/>
                  <a:pt x="1614540" y="1934245"/>
                </a:cubicBezTo>
                <a:lnTo>
                  <a:pt x="1487586" y="1807290"/>
                </a:lnTo>
                <a:lnTo>
                  <a:pt x="1499104" y="1846155"/>
                </a:lnTo>
                <a:cubicBezTo>
                  <a:pt x="1512898" y="1917403"/>
                  <a:pt x="1492207" y="1994006"/>
                  <a:pt x="1437030" y="2049184"/>
                </a:cubicBezTo>
                <a:lnTo>
                  <a:pt x="1437030" y="2049183"/>
                </a:lnTo>
                <a:cubicBezTo>
                  <a:pt x="1348747" y="2137466"/>
                  <a:pt x="1205610" y="2137466"/>
                  <a:pt x="1117327" y="2049183"/>
                </a:cubicBezTo>
                <a:lnTo>
                  <a:pt x="305750" y="1237606"/>
                </a:lnTo>
                <a:cubicBezTo>
                  <a:pt x="217466" y="1149322"/>
                  <a:pt x="217466" y="1006187"/>
                  <a:pt x="305750" y="917903"/>
                </a:cubicBezTo>
                <a:cubicBezTo>
                  <a:pt x="349892" y="873761"/>
                  <a:pt x="407747" y="851691"/>
                  <a:pt x="465601" y="851691"/>
                </a:cubicBezTo>
                <a:cubicBezTo>
                  <a:pt x="480065" y="851691"/>
                  <a:pt x="494529" y="853070"/>
                  <a:pt x="508778" y="855829"/>
                </a:cubicBezTo>
                <a:lnTo>
                  <a:pt x="547642" y="867347"/>
                </a:lnTo>
                <a:lnTo>
                  <a:pt x="66212" y="385917"/>
                </a:lnTo>
                <a:cubicBezTo>
                  <a:pt x="-22071" y="297633"/>
                  <a:pt x="-22071" y="154498"/>
                  <a:pt x="66212" y="66214"/>
                </a:cubicBezTo>
                <a:cubicBezTo>
                  <a:pt x="110354" y="22072"/>
                  <a:pt x="168209" y="2"/>
                  <a:pt x="226064" y="2"/>
                </a:cubicBezTo>
                <a:close/>
                <a:moveTo>
                  <a:pt x="1525242" y="0"/>
                </a:moveTo>
                <a:cubicBezTo>
                  <a:pt x="1583097" y="0"/>
                  <a:pt x="1640952" y="22071"/>
                  <a:pt x="1685093" y="66212"/>
                </a:cubicBezTo>
                <a:lnTo>
                  <a:pt x="2032087" y="413206"/>
                </a:lnTo>
                <a:cubicBezTo>
                  <a:pt x="2120370" y="501489"/>
                  <a:pt x="2120370" y="644626"/>
                  <a:pt x="2032087" y="732909"/>
                </a:cubicBezTo>
                <a:lnTo>
                  <a:pt x="2032087" y="732908"/>
                </a:lnTo>
                <a:cubicBezTo>
                  <a:pt x="1943804" y="821191"/>
                  <a:pt x="1800667" y="821191"/>
                  <a:pt x="1712384" y="732908"/>
                </a:cubicBezTo>
                <a:lnTo>
                  <a:pt x="1365391" y="385916"/>
                </a:lnTo>
                <a:cubicBezTo>
                  <a:pt x="1277108" y="297632"/>
                  <a:pt x="1277108" y="154496"/>
                  <a:pt x="1365391" y="66212"/>
                </a:cubicBezTo>
                <a:cubicBezTo>
                  <a:pt x="1409533" y="22071"/>
                  <a:pt x="1467388" y="0"/>
                  <a:pt x="1525242" y="0"/>
                </a:cubicBezTo>
                <a:close/>
              </a:path>
            </a:pathLst>
          </a:custGeom>
          <a:blipFill>
            <a:blip r:embed="rId4"/>
            <a:stretch>
              <a:fillRect l="-25782" r="-25499"/>
            </a:stretch>
          </a:bli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1" name="任意多边形 20"/>
          <p:cNvSpPr/>
          <p:nvPr/>
        </p:nvSpPr>
        <p:spPr>
          <a:xfrm>
            <a:off x="8317816" y="2100896"/>
            <a:ext cx="2287368" cy="2306004"/>
          </a:xfrm>
          <a:custGeom>
            <a:gdLst>
              <a:gd fmla="*/ 306596 w 2098299" name="connsiteX0"/>
              <a:gd fmla="*/ 1416767 h 2115395" name="connsiteY0"/>
              <a:gd fmla="*/ 466447 w 2098299" name="connsiteX1"/>
              <a:gd fmla="*/ 1482979 h 2115395" name="connsiteY1"/>
              <a:gd fmla="*/ 711538 w 2098299" name="connsiteX2"/>
              <a:gd fmla="*/ 1728071 h 2115395" name="connsiteY2"/>
              <a:gd fmla="*/ 711538 w 2098299" name="connsiteX3"/>
              <a:gd fmla="*/ 2047774 h 2115395" name="connsiteY3"/>
              <a:gd fmla="*/ 711538 w 2098299" name="connsiteX4"/>
              <a:gd fmla="*/ 2047772 h 2115395" name="connsiteY4"/>
              <a:gd fmla="*/ 391835 w 2098299" name="connsiteX5"/>
              <a:gd fmla="*/ 2047772 h 2115395" name="connsiteY5"/>
              <a:gd fmla="*/ 146745 w 2098299" name="connsiteX6"/>
              <a:gd fmla="*/ 1802682 h 2115395" name="connsiteY6"/>
              <a:gd fmla="*/ 146745 w 2098299" name="connsiteX7"/>
              <a:gd fmla="*/ 1482979 h 2115395" name="connsiteY7"/>
              <a:gd fmla="*/ 306596 w 2098299" name="connsiteX8"/>
              <a:gd fmla="*/ 1416767 h 2115395" name="connsiteY8"/>
              <a:gd fmla="*/ 226064 w 2098299" name="connsiteX9"/>
              <a:gd fmla="*/ 2 h 2115395" name="connsiteY9"/>
              <a:gd fmla="*/ 385915 w 2098299" name="connsiteX10"/>
              <a:gd fmla="*/ 66214 h 2115395" name="connsiteY10"/>
              <a:gd fmla="*/ 628266 w 2098299" name="connsiteX11"/>
              <a:gd fmla="*/ 308566 h 2115395" name="connsiteY11"/>
              <a:gd fmla="*/ 625459 w 2098299" name="connsiteX12"/>
              <a:gd fmla="*/ 279277 h 2115395" name="connsiteY12"/>
              <a:gd fmla="*/ 691672 w 2098299" name="connsiteX13"/>
              <a:gd fmla="*/ 119425 h 2115395" name="connsiteY13"/>
              <a:gd fmla="*/ 1011374 w 2098299" name="connsiteX14"/>
              <a:gd fmla="*/ 119425 h 2115395" name="connsiteY14"/>
              <a:gd fmla="*/ 1968926 w 2098299" name="connsiteX15"/>
              <a:gd fmla="*/ 1076978 h 2115395" name="connsiteY15"/>
              <a:gd fmla="*/ 1968926 w 2098299" name="connsiteX16"/>
              <a:gd fmla="*/ 1396681 h 2115395" name="connsiteY16"/>
              <a:gd fmla="*/ 1968926 w 2098299" name="connsiteX17"/>
              <a:gd fmla="*/ 1396680 h 2115395" name="connsiteY17"/>
              <a:gd fmla="*/ 1809075 w 2098299" name="connsiteX18"/>
              <a:gd fmla="*/ 1462892 h 2115395" name="connsiteY18"/>
              <a:gd fmla="*/ 1779785 w 2098299" name="connsiteX19"/>
              <a:gd fmla="*/ 1460085 h 2115395" name="connsiteY19"/>
              <a:gd fmla="*/ 1934243 w 2098299" name="connsiteX20"/>
              <a:gd fmla="*/ 1614543 h 2115395" name="connsiteY20"/>
              <a:gd fmla="*/ 1934243 w 2098299" name="connsiteX21"/>
              <a:gd fmla="*/ 1934246 h 2115395" name="connsiteY21"/>
              <a:gd fmla="*/ 1934243 w 2098299" name="connsiteX22"/>
              <a:gd fmla="*/ 1934245 h 2115395" name="connsiteY22"/>
              <a:gd fmla="*/ 1614540 w 2098299" name="connsiteX23"/>
              <a:gd fmla="*/ 1934245 h 2115395" name="connsiteY23"/>
              <a:gd fmla="*/ 1487586 w 2098299" name="connsiteX24"/>
              <a:gd fmla="*/ 1807290 h 2115395" name="connsiteY24"/>
              <a:gd fmla="*/ 1499104 w 2098299" name="connsiteX25"/>
              <a:gd fmla="*/ 1846155 h 2115395" name="connsiteY25"/>
              <a:gd fmla="*/ 1437030 w 2098299" name="connsiteX26"/>
              <a:gd fmla="*/ 2049184 h 2115395" name="connsiteY26"/>
              <a:gd fmla="*/ 1437030 w 2098299" name="connsiteX27"/>
              <a:gd fmla="*/ 2049183 h 2115395" name="connsiteY27"/>
              <a:gd fmla="*/ 1117327 w 2098299" name="connsiteX28"/>
              <a:gd fmla="*/ 2049183 h 2115395" name="connsiteY28"/>
              <a:gd fmla="*/ 305750 w 2098299" name="connsiteX29"/>
              <a:gd fmla="*/ 1237606 h 2115395" name="connsiteY29"/>
              <a:gd fmla="*/ 305750 w 2098299" name="connsiteX30"/>
              <a:gd fmla="*/ 917903 h 2115395" name="connsiteY30"/>
              <a:gd fmla="*/ 465601 w 2098299" name="connsiteX31"/>
              <a:gd fmla="*/ 851691 h 2115395" name="connsiteY31"/>
              <a:gd fmla="*/ 508778 w 2098299" name="connsiteX32"/>
              <a:gd fmla="*/ 855829 h 2115395" name="connsiteY32"/>
              <a:gd fmla="*/ 547642 w 2098299" name="connsiteX33"/>
              <a:gd fmla="*/ 867347 h 2115395" name="connsiteY33"/>
              <a:gd fmla="*/ 66212 w 2098299" name="connsiteX34"/>
              <a:gd fmla="*/ 385917 h 2115395" name="connsiteY34"/>
              <a:gd fmla="*/ 66212 w 2098299" name="connsiteX35"/>
              <a:gd fmla="*/ 66214 h 2115395" name="connsiteY35"/>
              <a:gd fmla="*/ 226064 w 2098299" name="connsiteX36"/>
              <a:gd fmla="*/ 2 h 2115395" name="connsiteY36"/>
              <a:gd fmla="*/ 1525242 w 2098299" name="connsiteX37"/>
              <a:gd fmla="*/ 0 h 2115395" name="connsiteY37"/>
              <a:gd fmla="*/ 1685093 w 2098299" name="connsiteX38"/>
              <a:gd fmla="*/ 66212 h 2115395" name="connsiteY38"/>
              <a:gd fmla="*/ 2032087 w 2098299" name="connsiteX39"/>
              <a:gd fmla="*/ 413206 h 2115395" name="connsiteY39"/>
              <a:gd fmla="*/ 2032087 w 2098299" name="connsiteX40"/>
              <a:gd fmla="*/ 732909 h 2115395" name="connsiteY40"/>
              <a:gd fmla="*/ 2032087 w 2098299" name="connsiteX41"/>
              <a:gd fmla="*/ 732908 h 2115395" name="connsiteY41"/>
              <a:gd fmla="*/ 1712384 w 2098299" name="connsiteX42"/>
              <a:gd fmla="*/ 732908 h 2115395" name="connsiteY42"/>
              <a:gd fmla="*/ 1365391 w 2098299" name="connsiteX43"/>
              <a:gd fmla="*/ 385916 h 2115395" name="connsiteY43"/>
              <a:gd fmla="*/ 1365391 w 2098299" name="connsiteX44"/>
              <a:gd fmla="*/ 66212 h 2115395" name="connsiteY44"/>
              <a:gd fmla="*/ 1525242 w 2098299" name="connsiteX45"/>
              <a:gd fmla="*/ 0 h 2115395" name="connsiteY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b="b" l="l" r="r" t="t"/>
            <a:pathLst>
              <a:path h="2115395" w="2098299">
                <a:moveTo>
                  <a:pt x="306596" y="1416767"/>
                </a:moveTo>
                <a:cubicBezTo>
                  <a:pt x="364451" y="1416767"/>
                  <a:pt x="422306" y="1438838"/>
                  <a:pt x="466447" y="1482979"/>
                </a:cubicBezTo>
                <a:lnTo>
                  <a:pt x="711538" y="1728071"/>
                </a:lnTo>
                <a:cubicBezTo>
                  <a:pt x="799821" y="1816354"/>
                  <a:pt x="799821" y="1959490"/>
                  <a:pt x="711538" y="2047774"/>
                </a:cubicBezTo>
                <a:lnTo>
                  <a:pt x="711538" y="2047772"/>
                </a:lnTo>
                <a:cubicBezTo>
                  <a:pt x="623254" y="2136056"/>
                  <a:pt x="480119" y="2136056"/>
                  <a:pt x="391835" y="2047772"/>
                </a:cubicBezTo>
                <a:lnTo>
                  <a:pt x="146745" y="1802682"/>
                </a:lnTo>
                <a:cubicBezTo>
                  <a:pt x="58462" y="1714399"/>
                  <a:pt x="58462" y="1571263"/>
                  <a:pt x="146745" y="1482979"/>
                </a:cubicBezTo>
                <a:cubicBezTo>
                  <a:pt x="190886" y="1438838"/>
                  <a:pt x="248741" y="1416767"/>
                  <a:pt x="306596" y="1416767"/>
                </a:cubicBezTo>
                <a:close/>
                <a:moveTo>
                  <a:pt x="226064" y="2"/>
                </a:moveTo>
                <a:cubicBezTo>
                  <a:pt x="283918" y="2"/>
                  <a:pt x="341774" y="22072"/>
                  <a:pt x="385915" y="66214"/>
                </a:cubicBezTo>
                <a:lnTo>
                  <a:pt x="628266" y="308566"/>
                </a:lnTo>
                <a:lnTo>
                  <a:pt x="625459" y="279277"/>
                </a:lnTo>
                <a:cubicBezTo>
                  <a:pt x="625459" y="221422"/>
                  <a:pt x="647530" y="163567"/>
                  <a:pt x="691672" y="119425"/>
                </a:cubicBezTo>
                <a:cubicBezTo>
                  <a:pt x="779955" y="31142"/>
                  <a:pt x="923091" y="31142"/>
                  <a:pt x="1011374" y="119425"/>
                </a:cubicBezTo>
                <a:lnTo>
                  <a:pt x="1968926" y="1076978"/>
                </a:lnTo>
                <a:cubicBezTo>
                  <a:pt x="2057210" y="1165261"/>
                  <a:pt x="2057210" y="1308397"/>
                  <a:pt x="1968926" y="1396681"/>
                </a:cubicBezTo>
                <a:lnTo>
                  <a:pt x="1968926" y="1396680"/>
                </a:lnTo>
                <a:cubicBezTo>
                  <a:pt x="1924785" y="1440821"/>
                  <a:pt x="1866929" y="1462892"/>
                  <a:pt x="1809075" y="1462892"/>
                </a:cubicBezTo>
                <a:lnTo>
                  <a:pt x="1779785" y="1460085"/>
                </a:lnTo>
                <a:lnTo>
                  <a:pt x="1934243" y="1614543"/>
                </a:lnTo>
                <a:cubicBezTo>
                  <a:pt x="2022526" y="1702826"/>
                  <a:pt x="2022526" y="1845962"/>
                  <a:pt x="1934243" y="1934246"/>
                </a:cubicBezTo>
                <a:lnTo>
                  <a:pt x="1934243" y="1934245"/>
                </a:lnTo>
                <a:cubicBezTo>
                  <a:pt x="1845960" y="2022528"/>
                  <a:pt x="1702824" y="2022528"/>
                  <a:pt x="1614540" y="1934245"/>
                </a:cubicBezTo>
                <a:lnTo>
                  <a:pt x="1487586" y="1807290"/>
                </a:lnTo>
                <a:lnTo>
                  <a:pt x="1499104" y="1846155"/>
                </a:lnTo>
                <a:cubicBezTo>
                  <a:pt x="1512898" y="1917403"/>
                  <a:pt x="1492207" y="1994006"/>
                  <a:pt x="1437030" y="2049184"/>
                </a:cubicBezTo>
                <a:lnTo>
                  <a:pt x="1437030" y="2049183"/>
                </a:lnTo>
                <a:cubicBezTo>
                  <a:pt x="1348747" y="2137466"/>
                  <a:pt x="1205610" y="2137466"/>
                  <a:pt x="1117327" y="2049183"/>
                </a:cubicBezTo>
                <a:lnTo>
                  <a:pt x="305750" y="1237606"/>
                </a:lnTo>
                <a:cubicBezTo>
                  <a:pt x="217466" y="1149322"/>
                  <a:pt x="217466" y="1006187"/>
                  <a:pt x="305750" y="917903"/>
                </a:cubicBezTo>
                <a:cubicBezTo>
                  <a:pt x="349892" y="873761"/>
                  <a:pt x="407747" y="851691"/>
                  <a:pt x="465601" y="851691"/>
                </a:cubicBezTo>
                <a:cubicBezTo>
                  <a:pt x="480065" y="851691"/>
                  <a:pt x="494529" y="853070"/>
                  <a:pt x="508778" y="855829"/>
                </a:cubicBezTo>
                <a:lnTo>
                  <a:pt x="547642" y="867347"/>
                </a:lnTo>
                <a:lnTo>
                  <a:pt x="66212" y="385917"/>
                </a:lnTo>
                <a:cubicBezTo>
                  <a:pt x="-22071" y="297633"/>
                  <a:pt x="-22071" y="154498"/>
                  <a:pt x="66212" y="66214"/>
                </a:cubicBezTo>
                <a:cubicBezTo>
                  <a:pt x="110354" y="22072"/>
                  <a:pt x="168209" y="2"/>
                  <a:pt x="226064" y="2"/>
                </a:cubicBezTo>
                <a:close/>
                <a:moveTo>
                  <a:pt x="1525242" y="0"/>
                </a:moveTo>
                <a:cubicBezTo>
                  <a:pt x="1583097" y="0"/>
                  <a:pt x="1640952" y="22071"/>
                  <a:pt x="1685093" y="66212"/>
                </a:cubicBezTo>
                <a:lnTo>
                  <a:pt x="2032087" y="413206"/>
                </a:lnTo>
                <a:cubicBezTo>
                  <a:pt x="2120370" y="501489"/>
                  <a:pt x="2120370" y="644626"/>
                  <a:pt x="2032087" y="732909"/>
                </a:cubicBezTo>
                <a:lnTo>
                  <a:pt x="2032087" y="732908"/>
                </a:lnTo>
                <a:cubicBezTo>
                  <a:pt x="1943804" y="821191"/>
                  <a:pt x="1800667" y="821191"/>
                  <a:pt x="1712384" y="732908"/>
                </a:cubicBezTo>
                <a:lnTo>
                  <a:pt x="1365391" y="385916"/>
                </a:lnTo>
                <a:cubicBezTo>
                  <a:pt x="1277108" y="297632"/>
                  <a:pt x="1277108" y="154496"/>
                  <a:pt x="1365391" y="66212"/>
                </a:cubicBezTo>
                <a:cubicBezTo>
                  <a:pt x="1409533" y="22071"/>
                  <a:pt x="1467388" y="0"/>
                  <a:pt x="1525242" y="0"/>
                </a:cubicBezTo>
                <a:close/>
              </a:path>
            </a:pathLst>
          </a:custGeom>
          <a:blipFill>
            <a:blip r:embed="rId5"/>
            <a:stretch>
              <a:fillRect l="-26052" r="-25764"/>
            </a:stretch>
          </a:bli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22" name="组合 21"/>
          <p:cNvGrpSpPr/>
          <p:nvPr/>
        </p:nvGrpSpPr>
        <p:grpSpPr>
          <a:xfrm>
            <a:off x="1489075" y="4744037"/>
            <a:ext cx="2482850" cy="1354217"/>
            <a:chOff x="3769435" y="2412339"/>
            <a:chExt cx="2482850" cy="1354217"/>
          </a:xfrm>
        </p:grpSpPr>
        <p:sp>
          <p:nvSpPr>
            <p:cNvPr id="23" name="文本框 22"/>
            <p:cNvSpPr txBox="1"/>
            <p:nvPr/>
          </p:nvSpPr>
          <p:spPr>
            <a:xfrm>
              <a:off x="3943970" y="2412339"/>
              <a:ext cx="2133781" cy="365760"/>
            </a:xfrm>
            <a:prstGeom prst="rect">
              <a:avLst/>
            </a:prstGeom>
            <a:noFill/>
          </p:spPr>
          <p:txBody>
            <a:bodyPr rtlCol="0" wrap="square">
              <a:spAutoFit/>
              <a:scene3d>
                <a:camera prst="orthographicFront"/>
                <a:lightRig dir="t" rig="threePt"/>
              </a:scene3d>
              <a:sp3d contourW="12700"/>
            </a:bodyPr>
            <a:lstStyle/>
            <a:p>
              <a:pPr algn="ctr"/>
              <a:r>
                <a:rPr altLang="en-US" b="1" lang="zh-CN">
                  <a:solidFill>
                    <a:schemeClr val="tx1">
                      <a:lumMod val="75000"/>
                      <a:lumOff val="25000"/>
                    </a:schemeClr>
                  </a:solidFill>
                  <a:latin charset="0" panose="020b0502020202020204" pitchFamily="34" typeface="Century Gothic"/>
                </a:rPr>
                <a:t>标题文字添加</a:t>
              </a:r>
            </a:p>
          </p:txBody>
        </p:sp>
        <p:sp>
          <p:nvSpPr>
            <p:cNvPr id="24" name="文本框 23"/>
            <p:cNvSpPr txBox="1"/>
            <p:nvPr/>
          </p:nvSpPr>
          <p:spPr>
            <a:xfrm>
              <a:off x="3769435" y="2750894"/>
              <a:ext cx="2482850" cy="10058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您的内容打在这里，或者通过复制您的文本后，在此框中选择粘贴，并选择只保留文字。您的内容打在这里，或者通过复制您的文本后，在此框中选择粘贴</a:t>
              </a:r>
            </a:p>
          </p:txBody>
        </p:sp>
      </p:grpSp>
      <p:grpSp>
        <p:nvGrpSpPr>
          <p:cNvPr id="25" name="组合 24"/>
          <p:cNvGrpSpPr/>
          <p:nvPr/>
        </p:nvGrpSpPr>
        <p:grpSpPr>
          <a:xfrm>
            <a:off x="4854576" y="4744037"/>
            <a:ext cx="2482850" cy="1327030"/>
            <a:chOff x="3769435" y="2412339"/>
            <a:chExt cx="2482850" cy="1327030"/>
          </a:xfrm>
        </p:grpSpPr>
        <p:sp>
          <p:nvSpPr>
            <p:cNvPr id="26" name="文本框 25"/>
            <p:cNvSpPr txBox="1"/>
            <p:nvPr/>
          </p:nvSpPr>
          <p:spPr>
            <a:xfrm>
              <a:off x="3943972" y="2412340"/>
              <a:ext cx="2133781" cy="365760"/>
            </a:xfrm>
            <a:prstGeom prst="rect">
              <a:avLst/>
            </a:prstGeom>
            <a:noFill/>
          </p:spPr>
          <p:txBody>
            <a:bodyPr rtlCol="0" wrap="square">
              <a:spAutoFit/>
              <a:scene3d>
                <a:camera prst="orthographicFront"/>
                <a:lightRig dir="t" rig="threePt"/>
              </a:scene3d>
              <a:sp3d contourW="12700"/>
            </a:bodyPr>
            <a:lstStyle/>
            <a:p>
              <a:pPr algn="ctr"/>
              <a:r>
                <a:rPr altLang="en-US" b="1" lang="zh-CN">
                  <a:solidFill>
                    <a:schemeClr val="tx1">
                      <a:lumMod val="75000"/>
                      <a:lumOff val="25000"/>
                    </a:schemeClr>
                  </a:solidFill>
                  <a:latin charset="0" panose="020b0502020202020204" pitchFamily="34" typeface="Century Gothic"/>
                </a:rPr>
                <a:t>标题文字添加</a:t>
              </a:r>
            </a:p>
          </p:txBody>
        </p:sp>
        <p:sp>
          <p:nvSpPr>
            <p:cNvPr id="27" name="文本框 26"/>
            <p:cNvSpPr txBox="1"/>
            <p:nvPr/>
          </p:nvSpPr>
          <p:spPr>
            <a:xfrm>
              <a:off x="3769435" y="2750893"/>
              <a:ext cx="2482850" cy="10058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您的内容打在这里，或者通过复制您的文本后，在此框中选择粘贴，并选择只保留文字。您的内容打在这里，或者通过复制您的文本后，在此框中选择粘贴</a:t>
              </a:r>
            </a:p>
          </p:txBody>
        </p:sp>
      </p:grpSp>
      <p:grpSp>
        <p:nvGrpSpPr>
          <p:cNvPr id="28" name="组合 27"/>
          <p:cNvGrpSpPr/>
          <p:nvPr/>
        </p:nvGrpSpPr>
        <p:grpSpPr>
          <a:xfrm>
            <a:off x="8220075" y="4744037"/>
            <a:ext cx="2482850" cy="1327030"/>
            <a:chOff x="3769435" y="2412339"/>
            <a:chExt cx="2482850" cy="1327030"/>
          </a:xfrm>
        </p:grpSpPr>
        <p:sp>
          <p:nvSpPr>
            <p:cNvPr id="29" name="文本框 28"/>
            <p:cNvSpPr txBox="1"/>
            <p:nvPr/>
          </p:nvSpPr>
          <p:spPr>
            <a:xfrm>
              <a:off x="3943970" y="2412340"/>
              <a:ext cx="2133781" cy="365760"/>
            </a:xfrm>
            <a:prstGeom prst="rect">
              <a:avLst/>
            </a:prstGeom>
            <a:noFill/>
          </p:spPr>
          <p:txBody>
            <a:bodyPr rtlCol="0" wrap="square">
              <a:spAutoFit/>
              <a:scene3d>
                <a:camera prst="orthographicFront"/>
                <a:lightRig dir="t" rig="threePt"/>
              </a:scene3d>
              <a:sp3d contourW="12700"/>
            </a:bodyPr>
            <a:lstStyle/>
            <a:p>
              <a:pPr algn="ctr"/>
              <a:r>
                <a:rPr altLang="en-US" b="1" lang="zh-CN">
                  <a:solidFill>
                    <a:schemeClr val="tx1">
                      <a:lumMod val="75000"/>
                      <a:lumOff val="25000"/>
                    </a:schemeClr>
                  </a:solidFill>
                  <a:latin charset="0" panose="020b0502020202020204" pitchFamily="34" typeface="Century Gothic"/>
                </a:rPr>
                <a:t>标题文字添加</a:t>
              </a:r>
            </a:p>
          </p:txBody>
        </p:sp>
        <p:sp>
          <p:nvSpPr>
            <p:cNvPr id="30" name="文本框 29"/>
            <p:cNvSpPr txBox="1"/>
            <p:nvPr/>
          </p:nvSpPr>
          <p:spPr>
            <a:xfrm>
              <a:off x="3769434" y="2750893"/>
              <a:ext cx="2482850" cy="10058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您的内容打在这里，或者通过复制您的文本后，在此框中选择粘贴，并选择只保留文字。您的内容打在这里，或者通过复制您的文本后，在此框中选择粘贴</a:t>
              </a:r>
            </a:p>
          </p:txBody>
        </p:sp>
      </p:grpSp>
      <p:sp>
        <p:nvSpPr>
          <p:cNvPr id="16" name="文本框 15">
            <a:extLst>
              <a:ext uri="{FF2B5EF4-FFF2-40B4-BE49-F238E27FC236}">
                <a16:creationId xmlns:a16="http://schemas.microsoft.com/office/drawing/2014/main" id="{4BDB38DC-1AE0-4681-84E6-3C1223D4725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02</a:t>
            </a:r>
          </a:p>
        </p:txBody>
      </p:sp>
      <p:grpSp>
        <p:nvGrpSpPr>
          <p:cNvPr id="17" name="组合 16">
            <a:extLst>
              <a:ext uri="{FF2B5EF4-FFF2-40B4-BE49-F238E27FC236}">
                <a16:creationId xmlns:a16="http://schemas.microsoft.com/office/drawing/2014/main" id="{2196672D-8AA6-45A4-BF3B-548A549ACD51}"/>
              </a:ext>
            </a:extLst>
          </p:cNvPr>
          <p:cNvGrpSpPr/>
          <p:nvPr/>
        </p:nvGrpSpPr>
        <p:grpSpPr>
          <a:xfrm>
            <a:off x="1473289" y="371367"/>
            <a:ext cx="4260761" cy="804130"/>
            <a:chOff x="7318011" y="1456480"/>
            <a:chExt cx="4260761" cy="804130"/>
          </a:xfrm>
        </p:grpSpPr>
        <p:sp>
          <p:nvSpPr>
            <p:cNvPr id="18" name="文本框 17">
              <a:extLst>
                <a:ext uri="{FF2B5EF4-FFF2-40B4-BE49-F238E27FC236}">
                  <a16:creationId xmlns:a16="http://schemas.microsoft.com/office/drawing/2014/main" id="{D4AA07FF-A599-4A59-81C7-02693E61D58B}"/>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项目介绍</a:t>
              </a:r>
            </a:p>
          </p:txBody>
        </p:sp>
        <p:sp>
          <p:nvSpPr>
            <p:cNvPr id="31" name="文本框 30">
              <a:extLst>
                <a:ext uri="{FF2B5EF4-FFF2-40B4-BE49-F238E27FC236}">
                  <a16:creationId xmlns:a16="http://schemas.microsoft.com/office/drawing/2014/main" id="{FD522AA1-D161-4E18-A54A-2BC8F4B9DEE1}"/>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3526609577"/>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31" presetSubtype="0">
                                  <p:stCondLst>
                                    <p:cond delay="0"/>
                                  </p:stCondLst>
                                  <p:childTnLst>
                                    <p:set>
                                      <p:cBhvr>
                                        <p:cTn dur="1" fill="hold" id="6">
                                          <p:stCondLst>
                                            <p:cond delay="0"/>
                                          </p:stCondLst>
                                        </p:cTn>
                                        <p:tgtEl>
                                          <p:spTgt spid="20"/>
                                        </p:tgtEl>
                                        <p:attrNameLst>
                                          <p:attrName>style.visibility</p:attrName>
                                        </p:attrNameLst>
                                      </p:cBhvr>
                                      <p:to>
                                        <p:strVal val="visible"/>
                                      </p:to>
                                    </p:set>
                                    <p:anim calcmode="lin" valueType="num">
                                      <p:cBhvr>
                                        <p:cTn dur="1000" fill="hold" id="7"/>
                                        <p:tgtEl>
                                          <p:spTgt spid="20"/>
                                        </p:tgtEl>
                                        <p:attrNameLst>
                                          <p:attrName>ppt_w</p:attrName>
                                        </p:attrNameLst>
                                      </p:cBhvr>
                                      <p:tavLst>
                                        <p:tav tm="0">
                                          <p:val>
                                            <p:fltVal val="0"/>
                                          </p:val>
                                        </p:tav>
                                        <p:tav tm="100000">
                                          <p:val>
                                            <p:strVal val="#ppt_w"/>
                                          </p:val>
                                        </p:tav>
                                      </p:tavLst>
                                    </p:anim>
                                    <p:anim calcmode="lin" valueType="num">
                                      <p:cBhvr>
                                        <p:cTn dur="1000" fill="hold" id="8"/>
                                        <p:tgtEl>
                                          <p:spTgt spid="20"/>
                                        </p:tgtEl>
                                        <p:attrNameLst>
                                          <p:attrName>ppt_h</p:attrName>
                                        </p:attrNameLst>
                                      </p:cBhvr>
                                      <p:tavLst>
                                        <p:tav tm="0">
                                          <p:val>
                                            <p:fltVal val="0"/>
                                          </p:val>
                                        </p:tav>
                                        <p:tav tm="100000">
                                          <p:val>
                                            <p:strVal val="#ppt_h"/>
                                          </p:val>
                                        </p:tav>
                                      </p:tavLst>
                                    </p:anim>
                                    <p:anim calcmode="lin" valueType="num">
                                      <p:cBhvr>
                                        <p:cTn dur="1000" fill="hold" id="9"/>
                                        <p:tgtEl>
                                          <p:spTgt spid="20"/>
                                        </p:tgtEl>
                                        <p:attrNameLst>
                                          <p:attrName>style.rotation</p:attrName>
                                        </p:attrNameLst>
                                      </p:cBhvr>
                                      <p:tavLst>
                                        <p:tav tm="0">
                                          <p:val>
                                            <p:fltVal val="90"/>
                                          </p:val>
                                        </p:tav>
                                        <p:tav tm="100000">
                                          <p:val>
                                            <p:fltVal val="0"/>
                                          </p:val>
                                        </p:tav>
                                      </p:tavLst>
                                    </p:anim>
                                    <p:animEffect filter="fade" transition="in">
                                      <p:cBhvr>
                                        <p:cTn dur="1000" id="10"/>
                                        <p:tgtEl>
                                          <p:spTgt spid="20"/>
                                        </p:tgtEl>
                                      </p:cBhvr>
                                    </p:animEffect>
                                  </p:childTnLst>
                                </p:cTn>
                              </p:par>
                              <p:par>
                                <p:cTn fill="hold" grpId="0" id="11" nodeType="withEffect" presetClass="entr" presetID="31" presetSubtype="0">
                                  <p:stCondLst>
                                    <p:cond delay="0"/>
                                  </p:stCondLst>
                                  <p:childTnLst>
                                    <p:set>
                                      <p:cBhvr>
                                        <p:cTn dur="1" fill="hold" id="12">
                                          <p:stCondLst>
                                            <p:cond delay="0"/>
                                          </p:stCondLst>
                                        </p:cTn>
                                        <p:tgtEl>
                                          <p:spTgt spid="19"/>
                                        </p:tgtEl>
                                        <p:attrNameLst>
                                          <p:attrName>style.visibility</p:attrName>
                                        </p:attrNameLst>
                                      </p:cBhvr>
                                      <p:to>
                                        <p:strVal val="visible"/>
                                      </p:to>
                                    </p:set>
                                    <p:anim calcmode="lin" valueType="num">
                                      <p:cBhvr>
                                        <p:cTn dur="1000" fill="hold" id="13"/>
                                        <p:tgtEl>
                                          <p:spTgt spid="19"/>
                                        </p:tgtEl>
                                        <p:attrNameLst>
                                          <p:attrName>ppt_w</p:attrName>
                                        </p:attrNameLst>
                                      </p:cBhvr>
                                      <p:tavLst>
                                        <p:tav tm="0">
                                          <p:val>
                                            <p:fltVal val="0"/>
                                          </p:val>
                                        </p:tav>
                                        <p:tav tm="100000">
                                          <p:val>
                                            <p:strVal val="#ppt_w"/>
                                          </p:val>
                                        </p:tav>
                                      </p:tavLst>
                                    </p:anim>
                                    <p:anim calcmode="lin" valueType="num">
                                      <p:cBhvr>
                                        <p:cTn dur="1000" fill="hold" id="14"/>
                                        <p:tgtEl>
                                          <p:spTgt spid="19"/>
                                        </p:tgtEl>
                                        <p:attrNameLst>
                                          <p:attrName>ppt_h</p:attrName>
                                        </p:attrNameLst>
                                      </p:cBhvr>
                                      <p:tavLst>
                                        <p:tav tm="0">
                                          <p:val>
                                            <p:fltVal val="0"/>
                                          </p:val>
                                        </p:tav>
                                        <p:tav tm="100000">
                                          <p:val>
                                            <p:strVal val="#ppt_h"/>
                                          </p:val>
                                        </p:tav>
                                      </p:tavLst>
                                    </p:anim>
                                    <p:anim calcmode="lin" valueType="num">
                                      <p:cBhvr>
                                        <p:cTn dur="1000" fill="hold" id="15"/>
                                        <p:tgtEl>
                                          <p:spTgt spid="19"/>
                                        </p:tgtEl>
                                        <p:attrNameLst>
                                          <p:attrName>style.rotation</p:attrName>
                                        </p:attrNameLst>
                                      </p:cBhvr>
                                      <p:tavLst>
                                        <p:tav tm="0">
                                          <p:val>
                                            <p:fltVal val="90"/>
                                          </p:val>
                                        </p:tav>
                                        <p:tav tm="100000">
                                          <p:val>
                                            <p:fltVal val="0"/>
                                          </p:val>
                                        </p:tav>
                                      </p:tavLst>
                                    </p:anim>
                                    <p:animEffect filter="fade" transition="in">
                                      <p:cBhvr>
                                        <p:cTn dur="1000" id="16"/>
                                        <p:tgtEl>
                                          <p:spTgt spid="19"/>
                                        </p:tgtEl>
                                      </p:cBhvr>
                                    </p:animEffect>
                                  </p:childTnLst>
                                </p:cTn>
                              </p:par>
                              <p:par>
                                <p:cTn fill="hold" grpId="0" id="17" nodeType="withEffect" presetClass="entr" presetID="31" presetSubtype="0">
                                  <p:stCondLst>
                                    <p:cond delay="0"/>
                                  </p:stCondLst>
                                  <p:childTnLst>
                                    <p:set>
                                      <p:cBhvr>
                                        <p:cTn dur="1" fill="hold" id="18">
                                          <p:stCondLst>
                                            <p:cond delay="0"/>
                                          </p:stCondLst>
                                        </p:cTn>
                                        <p:tgtEl>
                                          <p:spTgt spid="21"/>
                                        </p:tgtEl>
                                        <p:attrNameLst>
                                          <p:attrName>style.visibility</p:attrName>
                                        </p:attrNameLst>
                                      </p:cBhvr>
                                      <p:to>
                                        <p:strVal val="visible"/>
                                      </p:to>
                                    </p:set>
                                    <p:anim calcmode="lin" valueType="num">
                                      <p:cBhvr>
                                        <p:cTn dur="1000" fill="hold" id="19"/>
                                        <p:tgtEl>
                                          <p:spTgt spid="21"/>
                                        </p:tgtEl>
                                        <p:attrNameLst>
                                          <p:attrName>ppt_w</p:attrName>
                                        </p:attrNameLst>
                                      </p:cBhvr>
                                      <p:tavLst>
                                        <p:tav tm="0">
                                          <p:val>
                                            <p:fltVal val="0"/>
                                          </p:val>
                                        </p:tav>
                                        <p:tav tm="100000">
                                          <p:val>
                                            <p:strVal val="#ppt_w"/>
                                          </p:val>
                                        </p:tav>
                                      </p:tavLst>
                                    </p:anim>
                                    <p:anim calcmode="lin" valueType="num">
                                      <p:cBhvr>
                                        <p:cTn dur="1000" fill="hold" id="20"/>
                                        <p:tgtEl>
                                          <p:spTgt spid="21"/>
                                        </p:tgtEl>
                                        <p:attrNameLst>
                                          <p:attrName>ppt_h</p:attrName>
                                        </p:attrNameLst>
                                      </p:cBhvr>
                                      <p:tavLst>
                                        <p:tav tm="0">
                                          <p:val>
                                            <p:fltVal val="0"/>
                                          </p:val>
                                        </p:tav>
                                        <p:tav tm="100000">
                                          <p:val>
                                            <p:strVal val="#ppt_h"/>
                                          </p:val>
                                        </p:tav>
                                      </p:tavLst>
                                    </p:anim>
                                    <p:anim calcmode="lin" valueType="num">
                                      <p:cBhvr>
                                        <p:cTn dur="1000" fill="hold" id="21"/>
                                        <p:tgtEl>
                                          <p:spTgt spid="21"/>
                                        </p:tgtEl>
                                        <p:attrNameLst>
                                          <p:attrName>style.rotation</p:attrName>
                                        </p:attrNameLst>
                                      </p:cBhvr>
                                      <p:tavLst>
                                        <p:tav tm="0">
                                          <p:val>
                                            <p:fltVal val="90"/>
                                          </p:val>
                                        </p:tav>
                                        <p:tav tm="100000">
                                          <p:val>
                                            <p:fltVal val="0"/>
                                          </p:val>
                                        </p:tav>
                                      </p:tavLst>
                                    </p:anim>
                                    <p:animEffect filter="fade" transition="in">
                                      <p:cBhvr>
                                        <p:cTn dur="1000" id="22"/>
                                        <p:tgtEl>
                                          <p:spTgt spid="21"/>
                                        </p:tgtEl>
                                      </p:cBhvr>
                                    </p:animEffect>
                                  </p:childTnLst>
                                </p:cTn>
                              </p:par>
                            </p:childTnLst>
                          </p:cTn>
                        </p:par>
                        <p:par>
                          <p:cTn fill="hold" id="23" nodeType="afterGroup">
                            <p:stCondLst>
                              <p:cond delay="1000"/>
                            </p:stCondLst>
                            <p:childTnLst>
                              <p:par>
                                <p:cTn fill="hold" id="24" nodeType="afterEffect" presetClass="entr" presetID="42" presetSubtype="0">
                                  <p:stCondLst>
                                    <p:cond delay="0"/>
                                  </p:stCondLst>
                                  <p:childTnLst>
                                    <p:set>
                                      <p:cBhvr>
                                        <p:cTn dur="1" fill="hold" id="25">
                                          <p:stCondLst>
                                            <p:cond delay="0"/>
                                          </p:stCondLst>
                                        </p:cTn>
                                        <p:tgtEl>
                                          <p:spTgt spid="22"/>
                                        </p:tgtEl>
                                        <p:attrNameLst>
                                          <p:attrName>style.visibility</p:attrName>
                                        </p:attrNameLst>
                                      </p:cBhvr>
                                      <p:to>
                                        <p:strVal val="visible"/>
                                      </p:to>
                                    </p:set>
                                    <p:animEffect filter="fade" transition="in">
                                      <p:cBhvr>
                                        <p:cTn dur="1000" id="26"/>
                                        <p:tgtEl>
                                          <p:spTgt spid="22"/>
                                        </p:tgtEl>
                                      </p:cBhvr>
                                    </p:animEffect>
                                    <p:anim calcmode="lin" valueType="num">
                                      <p:cBhvr>
                                        <p:cTn dur="1000" fill="hold" id="27"/>
                                        <p:tgtEl>
                                          <p:spTgt spid="22"/>
                                        </p:tgtEl>
                                        <p:attrNameLst>
                                          <p:attrName>ppt_x</p:attrName>
                                        </p:attrNameLst>
                                      </p:cBhvr>
                                      <p:tavLst>
                                        <p:tav tm="0">
                                          <p:val>
                                            <p:strVal val="#ppt_x"/>
                                          </p:val>
                                        </p:tav>
                                        <p:tav tm="100000">
                                          <p:val>
                                            <p:strVal val="#ppt_x"/>
                                          </p:val>
                                        </p:tav>
                                      </p:tavLst>
                                    </p:anim>
                                    <p:anim calcmode="lin" valueType="num">
                                      <p:cBhvr>
                                        <p:cTn dur="1000" fill="hold" id="28"/>
                                        <p:tgtEl>
                                          <p:spTgt spid="22"/>
                                        </p:tgtEl>
                                        <p:attrNameLst>
                                          <p:attrName>ppt_y</p:attrName>
                                        </p:attrNameLst>
                                      </p:cBhvr>
                                      <p:tavLst>
                                        <p:tav tm="0">
                                          <p:val>
                                            <p:strVal val="#ppt_y+.1"/>
                                          </p:val>
                                        </p:tav>
                                        <p:tav tm="100000">
                                          <p:val>
                                            <p:strVal val="#ppt_y"/>
                                          </p:val>
                                        </p:tav>
                                      </p:tavLst>
                                    </p:anim>
                                  </p:childTnLst>
                                </p:cTn>
                              </p:par>
                              <p:par>
                                <p:cTn fill="hold" id="29" nodeType="withEffect" presetClass="entr" presetID="42" presetSubtype="0">
                                  <p:stCondLst>
                                    <p:cond delay="0"/>
                                  </p:stCondLst>
                                  <p:childTnLst>
                                    <p:set>
                                      <p:cBhvr>
                                        <p:cTn dur="1" fill="hold" id="30">
                                          <p:stCondLst>
                                            <p:cond delay="0"/>
                                          </p:stCondLst>
                                        </p:cTn>
                                        <p:tgtEl>
                                          <p:spTgt spid="25"/>
                                        </p:tgtEl>
                                        <p:attrNameLst>
                                          <p:attrName>style.visibility</p:attrName>
                                        </p:attrNameLst>
                                      </p:cBhvr>
                                      <p:to>
                                        <p:strVal val="visible"/>
                                      </p:to>
                                    </p:set>
                                    <p:animEffect filter="fade" transition="in">
                                      <p:cBhvr>
                                        <p:cTn dur="1000" id="31"/>
                                        <p:tgtEl>
                                          <p:spTgt spid="25"/>
                                        </p:tgtEl>
                                      </p:cBhvr>
                                    </p:animEffect>
                                    <p:anim calcmode="lin" valueType="num">
                                      <p:cBhvr>
                                        <p:cTn dur="1000" fill="hold" id="32"/>
                                        <p:tgtEl>
                                          <p:spTgt spid="25"/>
                                        </p:tgtEl>
                                        <p:attrNameLst>
                                          <p:attrName>ppt_x</p:attrName>
                                        </p:attrNameLst>
                                      </p:cBhvr>
                                      <p:tavLst>
                                        <p:tav tm="0">
                                          <p:val>
                                            <p:strVal val="#ppt_x"/>
                                          </p:val>
                                        </p:tav>
                                        <p:tav tm="100000">
                                          <p:val>
                                            <p:strVal val="#ppt_x"/>
                                          </p:val>
                                        </p:tav>
                                      </p:tavLst>
                                    </p:anim>
                                    <p:anim calcmode="lin" valueType="num">
                                      <p:cBhvr>
                                        <p:cTn dur="1000" fill="hold" id="33"/>
                                        <p:tgtEl>
                                          <p:spTgt spid="25"/>
                                        </p:tgtEl>
                                        <p:attrNameLst>
                                          <p:attrName>ppt_y</p:attrName>
                                        </p:attrNameLst>
                                      </p:cBhvr>
                                      <p:tavLst>
                                        <p:tav tm="0">
                                          <p:val>
                                            <p:strVal val="#ppt_y+.1"/>
                                          </p:val>
                                        </p:tav>
                                        <p:tav tm="100000">
                                          <p:val>
                                            <p:strVal val="#ppt_y"/>
                                          </p:val>
                                        </p:tav>
                                      </p:tavLst>
                                    </p:anim>
                                  </p:childTnLst>
                                </p:cTn>
                              </p:par>
                              <p:par>
                                <p:cTn fill="hold" id="34" nodeType="withEffect" presetClass="entr" presetID="42" presetSubtype="0">
                                  <p:stCondLst>
                                    <p:cond delay="0"/>
                                  </p:stCondLst>
                                  <p:childTnLst>
                                    <p:set>
                                      <p:cBhvr>
                                        <p:cTn dur="1" fill="hold" id="35">
                                          <p:stCondLst>
                                            <p:cond delay="0"/>
                                          </p:stCondLst>
                                        </p:cTn>
                                        <p:tgtEl>
                                          <p:spTgt spid="28"/>
                                        </p:tgtEl>
                                        <p:attrNameLst>
                                          <p:attrName>style.visibility</p:attrName>
                                        </p:attrNameLst>
                                      </p:cBhvr>
                                      <p:to>
                                        <p:strVal val="visible"/>
                                      </p:to>
                                    </p:set>
                                    <p:animEffect filter="fade" transition="in">
                                      <p:cBhvr>
                                        <p:cTn dur="1000" id="36"/>
                                        <p:tgtEl>
                                          <p:spTgt spid="28"/>
                                        </p:tgtEl>
                                      </p:cBhvr>
                                    </p:animEffect>
                                    <p:anim calcmode="lin" valueType="num">
                                      <p:cBhvr>
                                        <p:cTn dur="1000" fill="hold" id="37"/>
                                        <p:tgtEl>
                                          <p:spTgt spid="28"/>
                                        </p:tgtEl>
                                        <p:attrNameLst>
                                          <p:attrName>ppt_x</p:attrName>
                                        </p:attrNameLst>
                                      </p:cBhvr>
                                      <p:tavLst>
                                        <p:tav tm="0">
                                          <p:val>
                                            <p:strVal val="#ppt_x"/>
                                          </p:val>
                                        </p:tav>
                                        <p:tav tm="100000">
                                          <p:val>
                                            <p:strVal val="#ppt_x"/>
                                          </p:val>
                                        </p:tav>
                                      </p:tavLst>
                                    </p:anim>
                                    <p:anim calcmode="lin" valueType="num">
                                      <p:cBhvr>
                                        <p:cTn dur="1000" fill="hold" id="38"/>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9"/>
      <p:bldP grpId="0" spid="20"/>
      <p:bldP grpId="0" spid="21"/>
    </p:bldLst>
  </p:timing>
</p:sld>
</file>

<file path=ppt/slides/slide1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 name="矩形 1"/>
          <p:cNvSpPr/>
          <p:nvPr/>
        </p:nvSpPr>
        <p:spPr>
          <a:xfrm>
            <a:off x="997977" y="1825453"/>
            <a:ext cx="3375215" cy="3965747"/>
          </a:xfrm>
          <a:prstGeom prst="rect">
            <a:avLst/>
          </a:prstGeom>
          <a:blipFill dpi="0" rotWithShape="1">
            <a:blip r:embed="rId3"/>
            <a:stretch>
              <a:fillRect b="-48509" l="-53997" r="-1078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7" name="组合 6"/>
          <p:cNvGrpSpPr/>
          <p:nvPr/>
        </p:nvGrpSpPr>
        <p:grpSpPr>
          <a:xfrm>
            <a:off x="4803729" y="2116513"/>
            <a:ext cx="3029327" cy="1457318"/>
            <a:chOff x="5082573" y="2168494"/>
            <a:chExt cx="3029327" cy="1457318"/>
          </a:xfrm>
        </p:grpSpPr>
        <p:sp>
          <p:nvSpPr>
            <p:cNvPr id="3" name="矩形 2"/>
            <p:cNvSpPr/>
            <p:nvPr/>
          </p:nvSpPr>
          <p:spPr>
            <a:xfrm>
              <a:off x="5082573" y="2168494"/>
              <a:ext cx="3029327" cy="517555"/>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文本框 4"/>
            <p:cNvSpPr txBox="1"/>
            <p:nvPr/>
          </p:nvSpPr>
          <p:spPr>
            <a:xfrm>
              <a:off x="5234225" y="2196439"/>
              <a:ext cx="2011680" cy="457200"/>
            </a:xfrm>
            <a:prstGeom prst="rect">
              <a:avLst/>
            </a:prstGeom>
            <a:noFill/>
          </p:spPr>
          <p:txBody>
            <a:bodyPr rtlCol="0" wrap="none">
              <a:spAutoFit/>
              <a:scene3d>
                <a:camera prst="orthographicFront"/>
                <a:lightRig dir="t" rig="threePt"/>
              </a:scene3d>
              <a:sp3d contourW="12700"/>
            </a:bodyPr>
            <a:lstStyle/>
            <a:p>
              <a:r>
                <a:rPr altLang="en-US" b="1" lang="zh-CN" sz="2400">
                  <a:solidFill>
                    <a:schemeClr val="bg1"/>
                  </a:solidFill>
                  <a:latin charset="0" panose="020b0502020202020204" pitchFamily="34" typeface="Century Gothic"/>
                </a:rPr>
                <a:t>标题文字添加</a:t>
              </a:r>
            </a:p>
          </p:txBody>
        </p:sp>
        <p:sp>
          <p:nvSpPr>
            <p:cNvPr id="6" name="文本框 5"/>
            <p:cNvSpPr txBox="1"/>
            <p:nvPr/>
          </p:nvSpPr>
          <p:spPr>
            <a:xfrm>
              <a:off x="5234224" y="2840982"/>
              <a:ext cx="2714719" cy="777240"/>
            </a:xfrm>
            <a:prstGeom prst="rect">
              <a:avLst/>
            </a:prstGeom>
            <a:noFill/>
          </p:spPr>
          <p:txBody>
            <a:bodyPr rtlCol="0" wrap="square">
              <a:spAutoFit/>
              <a:scene3d>
                <a:camera prst="orthographicFront"/>
                <a:lightRig dir="t" rig="threePt"/>
              </a:scene3d>
              <a:sp3d contourW="12700"/>
            </a:bodyPr>
            <a:lstStyle/>
            <a:p>
              <a:pPr algn="just">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a:t>
              </a:r>
            </a:p>
          </p:txBody>
        </p:sp>
      </p:grpSp>
      <p:grpSp>
        <p:nvGrpSpPr>
          <p:cNvPr id="8" name="组合 7"/>
          <p:cNvGrpSpPr/>
          <p:nvPr/>
        </p:nvGrpSpPr>
        <p:grpSpPr>
          <a:xfrm>
            <a:off x="8232729" y="2116513"/>
            <a:ext cx="3029327" cy="1430131"/>
            <a:chOff x="5082573" y="2168494"/>
            <a:chExt cx="3029327" cy="1430131"/>
          </a:xfrm>
        </p:grpSpPr>
        <p:sp>
          <p:nvSpPr>
            <p:cNvPr id="9" name="矩形 8"/>
            <p:cNvSpPr/>
            <p:nvPr/>
          </p:nvSpPr>
          <p:spPr>
            <a:xfrm>
              <a:off x="5082573" y="2168494"/>
              <a:ext cx="3029327" cy="51755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 name="文本框 9"/>
            <p:cNvSpPr txBox="1"/>
            <p:nvPr/>
          </p:nvSpPr>
          <p:spPr>
            <a:xfrm>
              <a:off x="5234225" y="2196439"/>
              <a:ext cx="2011680" cy="457200"/>
            </a:xfrm>
            <a:prstGeom prst="rect">
              <a:avLst/>
            </a:prstGeom>
            <a:noFill/>
          </p:spPr>
          <p:txBody>
            <a:bodyPr rtlCol="0" wrap="none">
              <a:spAutoFit/>
              <a:scene3d>
                <a:camera prst="orthographicFront"/>
                <a:lightRig dir="t" rig="threePt"/>
              </a:scene3d>
              <a:sp3d contourW="12700"/>
            </a:bodyPr>
            <a:lstStyle/>
            <a:p>
              <a:r>
                <a:rPr altLang="en-US" b="1" lang="zh-CN" sz="2400">
                  <a:solidFill>
                    <a:schemeClr val="bg1"/>
                  </a:solidFill>
                  <a:latin charset="0" panose="020b0502020202020204" pitchFamily="34" typeface="Century Gothic"/>
                </a:rPr>
                <a:t>标题文字添加</a:t>
              </a:r>
            </a:p>
          </p:txBody>
        </p:sp>
        <p:sp>
          <p:nvSpPr>
            <p:cNvPr id="11" name="文本框 10"/>
            <p:cNvSpPr txBox="1"/>
            <p:nvPr/>
          </p:nvSpPr>
          <p:spPr>
            <a:xfrm>
              <a:off x="5234224" y="2840982"/>
              <a:ext cx="2714719" cy="777240"/>
            </a:xfrm>
            <a:prstGeom prst="rect">
              <a:avLst/>
            </a:prstGeom>
            <a:noFill/>
          </p:spPr>
          <p:txBody>
            <a:bodyPr rtlCol="0" wrap="square">
              <a:spAutoFit/>
              <a:scene3d>
                <a:camera prst="orthographicFront"/>
                <a:lightRig dir="t" rig="threePt"/>
              </a:scene3d>
              <a:sp3d contourW="12700"/>
            </a:bodyPr>
            <a:lstStyle/>
            <a:p>
              <a:pPr algn="just">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a:t>
              </a:r>
            </a:p>
          </p:txBody>
        </p:sp>
      </p:grpSp>
      <p:grpSp>
        <p:nvGrpSpPr>
          <p:cNvPr id="14" name="组合 13"/>
          <p:cNvGrpSpPr/>
          <p:nvPr/>
        </p:nvGrpSpPr>
        <p:grpSpPr>
          <a:xfrm>
            <a:off x="4803729" y="4288213"/>
            <a:ext cx="3029327" cy="1430131"/>
            <a:chOff x="5082573" y="2168494"/>
            <a:chExt cx="3029327" cy="1430131"/>
          </a:xfrm>
        </p:grpSpPr>
        <p:sp>
          <p:nvSpPr>
            <p:cNvPr id="19" name="矩形 18"/>
            <p:cNvSpPr/>
            <p:nvPr/>
          </p:nvSpPr>
          <p:spPr>
            <a:xfrm>
              <a:off x="5082573" y="2168494"/>
              <a:ext cx="3029327" cy="517555"/>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0" name="文本框 19"/>
            <p:cNvSpPr txBox="1"/>
            <p:nvPr/>
          </p:nvSpPr>
          <p:spPr>
            <a:xfrm>
              <a:off x="5234225" y="2196439"/>
              <a:ext cx="2011680" cy="457200"/>
            </a:xfrm>
            <a:prstGeom prst="rect">
              <a:avLst/>
            </a:prstGeom>
            <a:noFill/>
          </p:spPr>
          <p:txBody>
            <a:bodyPr rtlCol="0" wrap="none">
              <a:spAutoFit/>
              <a:scene3d>
                <a:camera prst="orthographicFront"/>
                <a:lightRig dir="t" rig="threePt"/>
              </a:scene3d>
              <a:sp3d contourW="12700"/>
            </a:bodyPr>
            <a:lstStyle/>
            <a:p>
              <a:r>
                <a:rPr altLang="en-US" b="1" lang="zh-CN" sz="2400">
                  <a:solidFill>
                    <a:schemeClr val="bg1"/>
                  </a:solidFill>
                  <a:latin charset="0" panose="020b0502020202020204" pitchFamily="34" typeface="Century Gothic"/>
                </a:rPr>
                <a:t>标题文字添加</a:t>
              </a:r>
            </a:p>
          </p:txBody>
        </p:sp>
        <p:sp>
          <p:nvSpPr>
            <p:cNvPr id="21" name="文本框 20"/>
            <p:cNvSpPr txBox="1"/>
            <p:nvPr/>
          </p:nvSpPr>
          <p:spPr>
            <a:xfrm>
              <a:off x="5234224" y="2840982"/>
              <a:ext cx="2714719" cy="777240"/>
            </a:xfrm>
            <a:prstGeom prst="rect">
              <a:avLst/>
            </a:prstGeom>
            <a:noFill/>
          </p:spPr>
          <p:txBody>
            <a:bodyPr rtlCol="0" wrap="square">
              <a:spAutoFit/>
              <a:scene3d>
                <a:camera prst="orthographicFront"/>
                <a:lightRig dir="t" rig="threePt"/>
              </a:scene3d>
              <a:sp3d contourW="12700"/>
            </a:bodyPr>
            <a:lstStyle/>
            <a:p>
              <a:pPr algn="just">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a:t>
              </a:r>
            </a:p>
          </p:txBody>
        </p:sp>
      </p:grpSp>
      <p:grpSp>
        <p:nvGrpSpPr>
          <p:cNvPr id="15" name="组合 14"/>
          <p:cNvGrpSpPr/>
          <p:nvPr/>
        </p:nvGrpSpPr>
        <p:grpSpPr>
          <a:xfrm>
            <a:off x="8232729" y="4288213"/>
            <a:ext cx="3029327" cy="1430131"/>
            <a:chOff x="5082573" y="2168494"/>
            <a:chExt cx="3029327" cy="1430131"/>
          </a:xfrm>
        </p:grpSpPr>
        <p:sp>
          <p:nvSpPr>
            <p:cNvPr id="16" name="矩形 15"/>
            <p:cNvSpPr/>
            <p:nvPr/>
          </p:nvSpPr>
          <p:spPr>
            <a:xfrm>
              <a:off x="5082573" y="2168494"/>
              <a:ext cx="3029327" cy="51755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7" name="文本框 16"/>
            <p:cNvSpPr txBox="1"/>
            <p:nvPr/>
          </p:nvSpPr>
          <p:spPr>
            <a:xfrm>
              <a:off x="5234225" y="2196439"/>
              <a:ext cx="2011680" cy="457200"/>
            </a:xfrm>
            <a:prstGeom prst="rect">
              <a:avLst/>
            </a:prstGeom>
            <a:noFill/>
          </p:spPr>
          <p:txBody>
            <a:bodyPr rtlCol="0" wrap="none">
              <a:spAutoFit/>
              <a:scene3d>
                <a:camera prst="orthographicFront"/>
                <a:lightRig dir="t" rig="threePt"/>
              </a:scene3d>
              <a:sp3d contourW="12700"/>
            </a:bodyPr>
            <a:lstStyle/>
            <a:p>
              <a:r>
                <a:rPr altLang="en-US" b="1" lang="zh-CN" sz="2400">
                  <a:solidFill>
                    <a:schemeClr val="bg1"/>
                  </a:solidFill>
                  <a:latin charset="0" panose="020b0502020202020204" pitchFamily="34" typeface="Century Gothic"/>
                </a:rPr>
                <a:t>标题文字添加</a:t>
              </a:r>
            </a:p>
          </p:txBody>
        </p:sp>
        <p:sp>
          <p:nvSpPr>
            <p:cNvPr id="18" name="文本框 17"/>
            <p:cNvSpPr txBox="1"/>
            <p:nvPr/>
          </p:nvSpPr>
          <p:spPr>
            <a:xfrm>
              <a:off x="5234224" y="2840982"/>
              <a:ext cx="2714719" cy="777240"/>
            </a:xfrm>
            <a:prstGeom prst="rect">
              <a:avLst/>
            </a:prstGeom>
            <a:noFill/>
          </p:spPr>
          <p:txBody>
            <a:bodyPr rtlCol="0" wrap="square">
              <a:spAutoFit/>
              <a:scene3d>
                <a:camera prst="orthographicFront"/>
                <a:lightRig dir="t" rig="threePt"/>
              </a:scene3d>
              <a:sp3d contourW="12700"/>
            </a:bodyPr>
            <a:lstStyle/>
            <a:p>
              <a:pPr algn="just">
                <a:lnSpc>
                  <a:spcPct val="150000"/>
                </a:lnSpc>
                <a:spcBef>
                  <a:spcPts val="1200"/>
                </a:spcBef>
              </a:pPr>
              <a:r>
                <a:rPr altLang="en-US" lang="zh-CN" sz="1000">
                  <a:solidFill>
                    <a:schemeClr val="tx1">
                      <a:lumMod val="75000"/>
                      <a:lumOff val="25000"/>
                    </a:schemeClr>
                  </a:solidFill>
                  <a:latin typeface="+mn-ea"/>
                </a:rPr>
                <a:t>您的内容打在这里，或者通过复制您的文本后，在此框中选择粘贴，并选择只保留文字。您的内容打在这里</a:t>
              </a:r>
            </a:p>
          </p:txBody>
        </p:sp>
      </p:grpSp>
      <p:sp>
        <p:nvSpPr>
          <p:cNvPr id="24" name="文本框 23">
            <a:extLst>
              <a:ext uri="{FF2B5EF4-FFF2-40B4-BE49-F238E27FC236}">
                <a16:creationId xmlns:a16="http://schemas.microsoft.com/office/drawing/2014/main" id="{39721753-B0E8-469F-B62A-5A9719F90B49}"/>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02</a:t>
            </a:r>
          </a:p>
        </p:txBody>
      </p:sp>
      <p:grpSp>
        <p:nvGrpSpPr>
          <p:cNvPr id="25" name="组合 24">
            <a:extLst>
              <a:ext uri="{FF2B5EF4-FFF2-40B4-BE49-F238E27FC236}">
                <a16:creationId xmlns:a16="http://schemas.microsoft.com/office/drawing/2014/main" id="{027D1015-AF4F-4721-83E8-A64F3CD9EC88}"/>
              </a:ext>
            </a:extLst>
          </p:cNvPr>
          <p:cNvGrpSpPr/>
          <p:nvPr/>
        </p:nvGrpSpPr>
        <p:grpSpPr>
          <a:xfrm>
            <a:off x="1473289" y="371367"/>
            <a:ext cx="4260761" cy="804130"/>
            <a:chOff x="7318011" y="1456480"/>
            <a:chExt cx="4260761" cy="804130"/>
          </a:xfrm>
        </p:grpSpPr>
        <p:sp>
          <p:nvSpPr>
            <p:cNvPr id="26" name="文本框 25">
              <a:extLst>
                <a:ext uri="{FF2B5EF4-FFF2-40B4-BE49-F238E27FC236}">
                  <a16:creationId xmlns:a16="http://schemas.microsoft.com/office/drawing/2014/main" id="{EA82D7B9-D958-48BA-B969-92DD4F91A432}"/>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项目介绍</a:t>
              </a:r>
            </a:p>
          </p:txBody>
        </p:sp>
        <p:sp>
          <p:nvSpPr>
            <p:cNvPr id="27" name="文本框 26">
              <a:extLst>
                <a:ext uri="{FF2B5EF4-FFF2-40B4-BE49-F238E27FC236}">
                  <a16:creationId xmlns:a16="http://schemas.microsoft.com/office/drawing/2014/main" id="{7593F785-7AA7-438B-BF12-E144F3F2EAD2}"/>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071067813"/>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 presetSubtype="8">
                                  <p:stCondLst>
                                    <p:cond delay="0"/>
                                  </p:stCondLst>
                                  <p:childTnLst>
                                    <p:set>
                                      <p:cBhvr>
                                        <p:cTn dur="1" fill="hold" id="6">
                                          <p:stCondLst>
                                            <p:cond delay="0"/>
                                          </p:stCondLst>
                                        </p:cTn>
                                        <p:tgtEl>
                                          <p:spTgt spid="2"/>
                                        </p:tgtEl>
                                        <p:attrNameLst>
                                          <p:attrName>style.visibility</p:attrName>
                                        </p:attrNameLst>
                                      </p:cBhvr>
                                      <p:to>
                                        <p:strVal val="visible"/>
                                      </p:to>
                                    </p:set>
                                    <p:anim calcmode="lin" valueType="num">
                                      <p:cBhvr additive="base">
                                        <p:cTn dur="500" fill="hold" id="7"/>
                                        <p:tgtEl>
                                          <p:spTgt spid="2"/>
                                        </p:tgtEl>
                                        <p:attrNameLst>
                                          <p:attrName>ppt_x</p:attrName>
                                        </p:attrNameLst>
                                      </p:cBhvr>
                                      <p:tavLst>
                                        <p:tav tm="0">
                                          <p:val>
                                            <p:strVal val="0-#ppt_w/2"/>
                                          </p:val>
                                        </p:tav>
                                        <p:tav tm="100000">
                                          <p:val>
                                            <p:strVal val="#ppt_x"/>
                                          </p:val>
                                        </p:tav>
                                      </p:tavLst>
                                    </p:anim>
                                    <p:anim calcmode="lin" valueType="num">
                                      <p:cBhvr additive="base">
                                        <p:cTn dur="500" fill="hold" id="8"/>
                                        <p:tgtEl>
                                          <p:spTgt spid="2"/>
                                        </p:tgtEl>
                                        <p:attrNameLst>
                                          <p:attrName>ppt_y</p:attrName>
                                        </p:attrNameLst>
                                      </p:cBhvr>
                                      <p:tavLst>
                                        <p:tav tm="0">
                                          <p:val>
                                            <p:strVal val="#ppt_y"/>
                                          </p:val>
                                        </p:tav>
                                        <p:tav tm="100000">
                                          <p:val>
                                            <p:strVal val="#ppt_y"/>
                                          </p:val>
                                        </p:tav>
                                      </p:tavLst>
                                    </p:anim>
                                  </p:childTnLst>
                                </p:cTn>
                              </p:par>
                            </p:childTnLst>
                          </p:cTn>
                        </p:par>
                        <p:par>
                          <p:cTn fill="hold" id="9" nodeType="afterGroup">
                            <p:stCondLst>
                              <p:cond delay="500"/>
                            </p:stCondLst>
                            <p:childTnLst>
                              <p:par>
                                <p:cTn fill="hold" id="10" nodeType="afterEffect" presetClass="entr" presetID="12" presetSubtype="8">
                                  <p:stCondLst>
                                    <p:cond delay="0"/>
                                  </p:stCondLst>
                                  <p:childTnLst>
                                    <p:set>
                                      <p:cBhvr>
                                        <p:cTn dur="1" fill="hold" id="11">
                                          <p:stCondLst>
                                            <p:cond delay="0"/>
                                          </p:stCondLst>
                                        </p:cTn>
                                        <p:tgtEl>
                                          <p:spTgt spid="7"/>
                                        </p:tgtEl>
                                        <p:attrNameLst>
                                          <p:attrName>style.visibility</p:attrName>
                                        </p:attrNameLst>
                                      </p:cBhvr>
                                      <p:to>
                                        <p:strVal val="visible"/>
                                      </p:to>
                                    </p:set>
                                    <p:anim calcmode="lin" valueType="num">
                                      <p:cBhvr additive="base">
                                        <p:cTn dur="500" id="12"/>
                                        <p:tgtEl>
                                          <p:spTgt spid="7"/>
                                        </p:tgtEl>
                                        <p:attrNameLst>
                                          <p:attrName>ppt_x</p:attrName>
                                        </p:attrNameLst>
                                      </p:cBhvr>
                                      <p:tavLst>
                                        <p:tav tm="0">
                                          <p:val>
                                            <p:strVal val="#ppt_x-#ppt_w*1.125000"/>
                                          </p:val>
                                        </p:tav>
                                        <p:tav tm="100000">
                                          <p:val>
                                            <p:strVal val="#ppt_x"/>
                                          </p:val>
                                        </p:tav>
                                      </p:tavLst>
                                    </p:anim>
                                    <p:animEffect filter="wipe(right)" transition="in">
                                      <p:cBhvr>
                                        <p:cTn dur="500" id="13"/>
                                        <p:tgtEl>
                                          <p:spTgt spid="7"/>
                                        </p:tgtEl>
                                      </p:cBhvr>
                                    </p:animEffect>
                                  </p:childTnLst>
                                </p:cTn>
                              </p:par>
                            </p:childTnLst>
                          </p:cTn>
                        </p:par>
                        <p:par>
                          <p:cTn fill="hold" id="14" nodeType="afterGroup">
                            <p:stCondLst>
                              <p:cond delay="1000"/>
                            </p:stCondLst>
                            <p:childTnLst>
                              <p:par>
                                <p:cTn fill="hold" id="15" nodeType="afterEffect" presetClass="entr" presetID="12" presetSubtype="8">
                                  <p:stCondLst>
                                    <p:cond delay="0"/>
                                  </p:stCondLst>
                                  <p:childTnLst>
                                    <p:set>
                                      <p:cBhvr>
                                        <p:cTn dur="1" fill="hold" id="16">
                                          <p:stCondLst>
                                            <p:cond delay="0"/>
                                          </p:stCondLst>
                                        </p:cTn>
                                        <p:tgtEl>
                                          <p:spTgt spid="8"/>
                                        </p:tgtEl>
                                        <p:attrNameLst>
                                          <p:attrName>style.visibility</p:attrName>
                                        </p:attrNameLst>
                                      </p:cBhvr>
                                      <p:to>
                                        <p:strVal val="visible"/>
                                      </p:to>
                                    </p:set>
                                    <p:anim calcmode="lin" valueType="num">
                                      <p:cBhvr additive="base">
                                        <p:cTn dur="500" id="17"/>
                                        <p:tgtEl>
                                          <p:spTgt spid="8"/>
                                        </p:tgtEl>
                                        <p:attrNameLst>
                                          <p:attrName>ppt_x</p:attrName>
                                        </p:attrNameLst>
                                      </p:cBhvr>
                                      <p:tavLst>
                                        <p:tav tm="0">
                                          <p:val>
                                            <p:strVal val="#ppt_x-#ppt_w*1.125000"/>
                                          </p:val>
                                        </p:tav>
                                        <p:tav tm="100000">
                                          <p:val>
                                            <p:strVal val="#ppt_x"/>
                                          </p:val>
                                        </p:tav>
                                      </p:tavLst>
                                    </p:anim>
                                    <p:animEffect filter="wipe(right)" transition="in">
                                      <p:cBhvr>
                                        <p:cTn dur="500" id="18"/>
                                        <p:tgtEl>
                                          <p:spTgt spid="8"/>
                                        </p:tgtEl>
                                      </p:cBhvr>
                                    </p:animEffect>
                                  </p:childTnLst>
                                </p:cTn>
                              </p:par>
                            </p:childTnLst>
                          </p:cTn>
                        </p:par>
                        <p:par>
                          <p:cTn fill="hold" id="19" nodeType="afterGroup">
                            <p:stCondLst>
                              <p:cond delay="1500"/>
                            </p:stCondLst>
                            <p:childTnLst>
                              <p:par>
                                <p:cTn fill="hold" id="20" nodeType="afterEffect" presetClass="entr" presetID="12" presetSubtype="8">
                                  <p:stCondLst>
                                    <p:cond delay="0"/>
                                  </p:stCondLst>
                                  <p:childTnLst>
                                    <p:set>
                                      <p:cBhvr>
                                        <p:cTn dur="1" fill="hold" id="21">
                                          <p:stCondLst>
                                            <p:cond delay="0"/>
                                          </p:stCondLst>
                                        </p:cTn>
                                        <p:tgtEl>
                                          <p:spTgt spid="14"/>
                                        </p:tgtEl>
                                        <p:attrNameLst>
                                          <p:attrName>style.visibility</p:attrName>
                                        </p:attrNameLst>
                                      </p:cBhvr>
                                      <p:to>
                                        <p:strVal val="visible"/>
                                      </p:to>
                                    </p:set>
                                    <p:anim calcmode="lin" valueType="num">
                                      <p:cBhvr additive="base">
                                        <p:cTn dur="500" id="22"/>
                                        <p:tgtEl>
                                          <p:spTgt spid="14"/>
                                        </p:tgtEl>
                                        <p:attrNameLst>
                                          <p:attrName>ppt_x</p:attrName>
                                        </p:attrNameLst>
                                      </p:cBhvr>
                                      <p:tavLst>
                                        <p:tav tm="0">
                                          <p:val>
                                            <p:strVal val="#ppt_x-#ppt_w*1.125000"/>
                                          </p:val>
                                        </p:tav>
                                        <p:tav tm="100000">
                                          <p:val>
                                            <p:strVal val="#ppt_x"/>
                                          </p:val>
                                        </p:tav>
                                      </p:tavLst>
                                    </p:anim>
                                    <p:animEffect filter="wipe(right)" transition="in">
                                      <p:cBhvr>
                                        <p:cTn dur="500" id="23"/>
                                        <p:tgtEl>
                                          <p:spTgt spid="14"/>
                                        </p:tgtEl>
                                      </p:cBhvr>
                                    </p:animEffect>
                                  </p:childTnLst>
                                </p:cTn>
                              </p:par>
                            </p:childTnLst>
                          </p:cTn>
                        </p:par>
                        <p:par>
                          <p:cTn fill="hold" id="24" nodeType="afterGroup">
                            <p:stCondLst>
                              <p:cond delay="2000"/>
                            </p:stCondLst>
                            <p:childTnLst>
                              <p:par>
                                <p:cTn fill="hold" id="25" nodeType="afterEffect" presetClass="entr" presetID="12" presetSubtype="8">
                                  <p:stCondLst>
                                    <p:cond delay="0"/>
                                  </p:stCondLst>
                                  <p:childTnLst>
                                    <p:set>
                                      <p:cBhvr>
                                        <p:cTn dur="1" fill="hold" id="26">
                                          <p:stCondLst>
                                            <p:cond delay="0"/>
                                          </p:stCondLst>
                                        </p:cTn>
                                        <p:tgtEl>
                                          <p:spTgt spid="15"/>
                                        </p:tgtEl>
                                        <p:attrNameLst>
                                          <p:attrName>style.visibility</p:attrName>
                                        </p:attrNameLst>
                                      </p:cBhvr>
                                      <p:to>
                                        <p:strVal val="visible"/>
                                      </p:to>
                                    </p:set>
                                    <p:anim calcmode="lin" valueType="num">
                                      <p:cBhvr additive="base">
                                        <p:cTn dur="500" id="27"/>
                                        <p:tgtEl>
                                          <p:spTgt spid="15"/>
                                        </p:tgtEl>
                                        <p:attrNameLst>
                                          <p:attrName>ppt_x</p:attrName>
                                        </p:attrNameLst>
                                      </p:cBhvr>
                                      <p:tavLst>
                                        <p:tav tm="0">
                                          <p:val>
                                            <p:strVal val="#ppt_x-#ppt_w*1.125000"/>
                                          </p:val>
                                        </p:tav>
                                        <p:tav tm="100000">
                                          <p:val>
                                            <p:strVal val="#ppt_x"/>
                                          </p:val>
                                        </p:tav>
                                      </p:tavLst>
                                    </p:anim>
                                    <p:animEffect filter="wipe(right)" transition="in">
                                      <p:cBhvr>
                                        <p:cTn dur="500" id="28"/>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Lst>
  </p:timing>
</p:sld>
</file>

<file path=ppt/slides/slide1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3" name="图片占位符 2"/>
          <p:cNvPicPr>
            <a:picLocks noChangeAspect="1" noGrp="1"/>
          </p:cNvPicPr>
          <p:nvPr>
            <p:ph idx="16" sz="quarter" type="pic"/>
          </p:nvPr>
        </p:nvPicPr>
        <p:blipFill>
          <a:blip r:embed="rId3">
            <a:extLst>
              <a:ext uri="{28A0092B-C50C-407E-A947-70E740481C1C}">
                <a14:useLocalDpi val="0"/>
              </a:ext>
            </a:extLst>
          </a:blip>
          <a:stretch>
            <a:fillRect/>
          </a:stretch>
        </p:blipFill>
        <p:spPr>
          <a:solidFill>
            <a:schemeClr val="tx2"/>
          </a:solidFill>
        </p:spPr>
      </p:pic>
      <p:sp>
        <p:nvSpPr>
          <p:cNvPr id="21" name="任意多边形: 形状 2">
            <a:extLst>
              <a:ext uri="{FF2B5EF4-FFF2-40B4-BE49-F238E27FC236}">
                <a16:creationId xmlns:a16="http://schemas.microsoft.com/office/drawing/2014/main" id="{710C9878-BAA2-4599-8AEA-C905075195A4}"/>
              </a:ext>
            </a:extLst>
          </p:cNvPr>
          <p:cNvSpPr/>
          <p:nvPr/>
        </p:nvSpPr>
        <p:spPr>
          <a:xfrm>
            <a:off x="0" y="0"/>
            <a:ext cx="12192000" cy="3429000"/>
          </a:xfrm>
          <a:custGeom>
            <a:gdLst>
              <a:gd fmla="*/ 0 w 12192000" name="connsiteX0"/>
              <a:gd fmla="*/ 0 h 3429000" name="connsiteY0"/>
              <a:gd fmla="*/ 12192000 w 12192000" name="connsiteX1"/>
              <a:gd fmla="*/ 0 h 3429000" name="connsiteY1"/>
              <a:gd fmla="*/ 12192000 w 12192000" name="connsiteX2"/>
              <a:gd fmla="*/ 3429000 h 3429000" name="connsiteY2"/>
              <a:gd fmla="*/ 8705850 w 12192000" name="connsiteX3"/>
              <a:gd fmla="*/ 3429000 h 3429000" name="connsiteY3"/>
              <a:gd fmla="*/ 8640080 w 12192000" name="connsiteX4"/>
              <a:gd fmla="*/ 3429000 h 3429000" name="connsiteY4"/>
              <a:gd fmla="*/ 3551920 w 12192000" name="connsiteX5"/>
              <a:gd fmla="*/ 3429000 h 3429000" name="connsiteY5"/>
              <a:gd fmla="*/ 3486150 w 12192000" name="connsiteX6"/>
              <a:gd fmla="*/ 3429000 h 3429000" name="connsiteY6"/>
              <a:gd fmla="*/ 0 w 12192000" name="connsiteX7"/>
              <a:gd fmla="*/ 3429000 h 342900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3429000" w="12192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gradFill>
            <a:gsLst>
              <a:gs pos="0">
                <a:schemeClr val="tx1">
                  <a:alpha val="40000"/>
                </a:schemeClr>
              </a:gs>
              <a:gs pos="100000">
                <a:schemeClr val="tx1">
                  <a:lumMod val="95000"/>
                  <a:lumOff val="5000"/>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Title 2"/>
          <p:cNvSpPr txBox="1"/>
          <p:nvPr/>
        </p:nvSpPr>
        <p:spPr>
          <a:xfrm>
            <a:off x="204052" y="2118952"/>
            <a:ext cx="2471416" cy="656122"/>
          </a:xfrm>
          <a:prstGeom prst="rect">
            <a:avLst/>
          </a:prstGeom>
        </p:spPr>
        <p:txBody>
          <a:bodyPr anchor="ctr" bIns="45720" lIns="36000" rIns="36000" rtlCol="0" tIns="45720" vert="horz">
            <a:noAutofit/>
          </a:bodyPr>
          <a:lstStyle>
            <a:lvl1pPr algn="l" defTabSz="914400" eaLnBrk="1" hangingPunct="1" latinLnBrk="0" rtl="0">
              <a:lnSpc>
                <a:spcPct val="90000"/>
              </a:lnSpc>
              <a:spcBef>
                <a:spcPct val="0"/>
              </a:spcBef>
              <a:buNone/>
              <a:defRPr b="0" kern="1200" sz="4000">
                <a:solidFill>
                  <a:schemeClr val="bg2">
                    <a:lumMod val="50000"/>
                  </a:schemeClr>
                </a:solidFill>
                <a:latin typeface="+mj-lt"/>
                <a:ea typeface="+mj-ea"/>
                <a:cs typeface="+mj-cs"/>
              </a:defRPr>
            </a:lvl1pPr>
          </a:lstStyle>
          <a:p>
            <a:pPr algn="ctr"/>
            <a:r>
              <a:rPr altLang="en-US" b="1" lang="zh-CN" spc="300" sz="3600">
                <a:solidFill>
                  <a:schemeClr val="bg1"/>
                </a:solidFill>
                <a:effectLst>
                  <a:outerShdw algn="tl" blurRad="38100" dir="2700000" dist="38100">
                    <a:srgbClr val="000000">
                      <a:alpha val="43137"/>
                    </a:srgbClr>
                  </a:outerShdw>
                </a:effectLst>
              </a:rPr>
              <a:t>研发历程</a:t>
            </a:r>
          </a:p>
        </p:txBody>
      </p:sp>
      <p:grpSp>
        <p:nvGrpSpPr>
          <p:cNvPr id="6" name="Group 5"/>
          <p:cNvGrpSpPr/>
          <p:nvPr/>
        </p:nvGrpSpPr>
        <p:grpSpPr>
          <a:xfrm>
            <a:off x="1119826" y="-2"/>
            <a:ext cx="475660" cy="2007807"/>
            <a:chOff x="723900" y="-2"/>
            <a:chExt cx="475660" cy="2705495"/>
          </a:xfrm>
          <a:solidFill>
            <a:schemeClr val="bg1"/>
          </a:solidFill>
        </p:grpSpPr>
        <p:sp>
          <p:nvSpPr>
            <p:cNvPr id="7" name="Rectangle 6"/>
            <p:cNvSpPr/>
            <p:nvPr/>
          </p:nvSpPr>
          <p:spPr>
            <a:xfrm>
              <a:off x="723900" y="0"/>
              <a:ext cx="114300" cy="270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8" name="Rectangle 7"/>
            <p:cNvSpPr/>
            <p:nvPr/>
          </p:nvSpPr>
          <p:spPr>
            <a:xfrm>
              <a:off x="904580" y="-1"/>
              <a:ext cx="114300" cy="270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9" name="Rectangle 8"/>
            <p:cNvSpPr/>
            <p:nvPr/>
          </p:nvSpPr>
          <p:spPr>
            <a:xfrm>
              <a:off x="1085260" y="-2"/>
              <a:ext cx="114300" cy="270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grpSp>
      <p:grpSp>
        <p:nvGrpSpPr>
          <p:cNvPr id="10" name="Group 9"/>
          <p:cNvGrpSpPr/>
          <p:nvPr/>
        </p:nvGrpSpPr>
        <p:grpSpPr>
          <a:xfrm>
            <a:off x="1119826" y="2818614"/>
            <a:ext cx="475660" cy="610386"/>
            <a:chOff x="1903821" y="3838279"/>
            <a:chExt cx="475660" cy="2705495"/>
          </a:xfrm>
          <a:solidFill>
            <a:schemeClr val="bg1"/>
          </a:solidFill>
        </p:grpSpPr>
        <p:sp>
          <p:nvSpPr>
            <p:cNvPr id="11" name="Rectangle 10"/>
            <p:cNvSpPr/>
            <p:nvPr/>
          </p:nvSpPr>
          <p:spPr>
            <a:xfrm>
              <a:off x="1903821" y="3838281"/>
              <a:ext cx="114300" cy="270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2" name="Rectangle 11"/>
            <p:cNvSpPr/>
            <p:nvPr/>
          </p:nvSpPr>
          <p:spPr>
            <a:xfrm>
              <a:off x="2084501" y="3838280"/>
              <a:ext cx="114300" cy="270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3" name="Rectangle 12"/>
            <p:cNvSpPr/>
            <p:nvPr/>
          </p:nvSpPr>
          <p:spPr>
            <a:xfrm>
              <a:off x="2265181" y="3838279"/>
              <a:ext cx="114300" cy="270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grpSp>
      <p:grpSp>
        <p:nvGrpSpPr>
          <p:cNvPr id="14" name="Group 13"/>
          <p:cNvGrpSpPr/>
          <p:nvPr/>
        </p:nvGrpSpPr>
        <p:grpSpPr>
          <a:xfrm>
            <a:off x="5557206" y="2890363"/>
            <a:ext cx="1077274" cy="1077274"/>
            <a:chOff x="5517369" y="2870604"/>
            <a:chExt cx="1176113" cy="1176113"/>
          </a:xfrm>
        </p:grpSpPr>
        <p:sp>
          <p:nvSpPr>
            <p:cNvPr id="15" name="Oval 14"/>
            <p:cNvSpPr/>
            <p:nvPr/>
          </p:nvSpPr>
          <p:spPr>
            <a:xfrm>
              <a:off x="5517369" y="2870604"/>
              <a:ext cx="1176113" cy="1176113"/>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6" name="Freeform 15"/>
            <p:cNvSpPr>
              <a:spLocks noEditPoints="1"/>
            </p:cNvSpPr>
            <p:nvPr/>
          </p:nvSpPr>
          <p:spPr bwMode="auto">
            <a:xfrm>
              <a:off x="5761337" y="3158421"/>
              <a:ext cx="669325" cy="541157"/>
            </a:xfrm>
            <a:custGeom>
              <a:gdLst>
                <a:gd fmla="*/ 86 w 109" name="T0"/>
                <a:gd fmla="*/ 88 h 88" name="T1"/>
                <a:gd fmla="*/ 84 w 109" name="T2"/>
                <a:gd fmla="*/ 44 h 88" name="T3"/>
                <a:gd fmla="*/ 80 w 109" name="T4"/>
                <a:gd fmla="*/ 71 h 88" name="T5"/>
                <a:gd fmla="*/ 109 w 109" name="T6"/>
                <a:gd fmla="*/ 0 h 88" name="T7"/>
                <a:gd fmla="*/ 92 w 109" name="T8"/>
                <a:gd fmla="*/ 33 h 88" name="T9"/>
                <a:gd fmla="*/ 80 w 109" name="T10"/>
                <a:gd fmla="*/ 25 h 88" name="T11"/>
                <a:gd fmla="*/ 67 w 109" name="T12"/>
                <a:gd fmla="*/ 68 h 88" name="T13"/>
                <a:gd fmla="*/ 37 w 109" name="T14"/>
                <a:gd fmla="*/ 73 h 88" name="T15"/>
                <a:gd fmla="*/ 19 w 109" name="T16"/>
                <a:gd fmla="*/ 63 h 88" name="T17"/>
                <a:gd fmla="*/ 0 w 109" name="T18"/>
                <a:gd fmla="*/ 56 h 88" name="T19"/>
                <a:gd fmla="*/ 25 w 109" name="T20"/>
                <a:gd fmla="*/ 48 h 88" name="T21"/>
                <a:gd fmla="*/ 30 w 109" name="T22"/>
                <a:gd fmla="*/ 57 h 88" name="T23"/>
                <a:gd fmla="*/ 44 w 109" name="T24"/>
                <a:gd fmla="*/ 29 h 88" name="T25"/>
                <a:gd fmla="*/ 66 w 109" name="T26"/>
                <a:gd fmla="*/ 50 h 88" name="T27"/>
                <a:gd fmla="*/ 68 w 109" name="T28"/>
                <a:gd fmla="*/ 18 h 88" name="T29"/>
                <a:gd fmla="*/ 78 w 109" name="T30"/>
                <a:gd fmla="*/ 12 h 88" name="T31"/>
                <a:gd fmla="*/ 90 w 109" name="T32"/>
                <a:gd fmla="*/ 1 h 88" name="T33"/>
                <a:gd fmla="*/ 22 w 109" name="T34"/>
                <a:gd fmla="*/ 88 h 88" name="T35"/>
                <a:gd fmla="*/ 29 w 109" name="T36"/>
                <a:gd fmla="*/ 80 h 88" name="T37"/>
                <a:gd fmla="*/ 22 w 109" name="T38"/>
                <a:gd fmla="*/ 79 h 88" name="T39"/>
                <a:gd fmla="*/ 11 w 109" name="T40"/>
                <a:gd fmla="*/ 88 h 88" name="T41"/>
                <a:gd fmla="*/ 17 w 109" name="T42"/>
                <a:gd fmla="*/ 71 h 88" name="T43"/>
                <a:gd fmla="*/ 11 w 109" name="T44"/>
                <a:gd fmla="*/ 73 h 88" name="T45"/>
                <a:gd fmla="*/ 34 w 109" name="T46"/>
                <a:gd fmla="*/ 88 h 88" name="T47"/>
                <a:gd fmla="*/ 40 w 109" name="T48"/>
                <a:gd fmla="*/ 79 h 88" name="T49"/>
                <a:gd fmla="*/ 34 w 109" name="T50"/>
                <a:gd fmla="*/ 80 h 88" name="T51"/>
                <a:gd fmla="*/ 45 w 109" name="T52"/>
                <a:gd fmla="*/ 88 h 88" name="T53"/>
                <a:gd fmla="*/ 52 w 109" name="T54"/>
                <a:gd fmla="*/ 63 h 88" name="T55"/>
                <a:gd fmla="*/ 45 w 109" name="T56"/>
                <a:gd fmla="*/ 69 h 88" name="T57"/>
                <a:gd fmla="*/ 57 w 109" name="T58"/>
                <a:gd fmla="*/ 88 h 88" name="T59"/>
                <a:gd fmla="*/ 63 w 109" name="T60"/>
                <a:gd fmla="*/ 73 h 88" name="T61"/>
                <a:gd fmla="*/ 57 w 109" name="T62"/>
                <a:gd fmla="*/ 88 h 88" name="T63"/>
                <a:gd fmla="*/ 75 w 109" name="T64"/>
                <a:gd fmla="*/ 88 h 88" name="T65"/>
                <a:gd fmla="*/ 68 w 109" name="T66"/>
                <a:gd fmla="*/ 75 h 88" name="T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b="b" l="0" r="r" t="0"/>
              <a:pathLst>
                <a:path h="88" w="109">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endParaRPr altLang="en-US" lang="zh-CN">
                <a:solidFill>
                  <a:prstClr val="black"/>
                </a:solidFill>
              </a:endParaRPr>
            </a:p>
          </p:txBody>
        </p:sp>
      </p:grpSp>
      <p:cxnSp>
        <p:nvCxnSpPr>
          <p:cNvPr id="17" name="Straight Connector 16"/>
          <p:cNvCxnSpPr/>
          <p:nvPr/>
        </p:nvCxnSpPr>
        <p:spPr>
          <a:xfrm flipH="1">
            <a:off x="6100636" y="4128940"/>
            <a:ext cx="0" cy="754144"/>
          </a:xfrm>
          <a:prstGeom prst="line">
            <a:avLst/>
          </a:prstGeom>
          <a:ln w="28575">
            <a:solidFill>
              <a:srgbClr val="40404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205843" y="5384793"/>
            <a:ext cx="9800439" cy="749808"/>
          </a:xfrm>
          <a:prstGeom prst="rect">
            <a:avLst/>
          </a:prstGeom>
        </p:spPr>
        <p:txBody>
          <a:bodyPr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sym charset="0" typeface="Gill Sans"/>
              </a:rPr>
              <a:t>此处添加详细文本描述，建议与标题相关并符合整体语言风格，语言描述尽量简洁生动。尽量将每页幻灯片的字数控制在  200字以内，据统计每页幻灯片的最好控制在5分钟之内。此处添加详细文本描述 ，建议与标题相关并符合整体语言风格，语言描述尽量简洁生动。尽量将每页幻灯片的字数控制在  200字以内，据统计每页幻灯片的最好控制在5分钟之内。</a:t>
            </a:r>
          </a:p>
        </p:txBody>
      </p:sp>
      <p:cxnSp>
        <p:nvCxnSpPr>
          <p:cNvPr id="19" name="Straight Connector 18"/>
          <p:cNvCxnSpPr/>
          <p:nvPr/>
        </p:nvCxnSpPr>
        <p:spPr>
          <a:xfrm flipH="1">
            <a:off x="6108491" y="6161051"/>
            <a:ext cx="0" cy="696949"/>
          </a:xfrm>
          <a:prstGeom prst="line">
            <a:avLst/>
          </a:prstGeom>
          <a:ln w="28575">
            <a:solidFill>
              <a:srgbClr val="40404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07424" y="4929287"/>
            <a:ext cx="1596000" cy="398400"/>
          </a:xfrm>
          <a:prstGeom prst="rect">
            <a:avLst/>
          </a:prstGeom>
          <a:noFill/>
        </p:spPr>
        <p:txBody>
          <a:bodyPr bIns="46800" lIns="36000" rIns="36000" rtlCol="0" tIns="46800" wrap="none">
            <a:spAutoFit/>
          </a:bodyPr>
          <a:lstStyle/>
          <a:p>
            <a:pPr algn="ctr"/>
            <a:r>
              <a:rPr altLang="en-US" lang="zh-CN" sz="2000">
                <a:solidFill>
                  <a:schemeClr val="bg2">
                    <a:lumMod val="50000"/>
                  </a:schemeClr>
                </a:solidFill>
              </a:rPr>
              <a:t>添加标题内容</a:t>
            </a:r>
          </a:p>
        </p:txBody>
      </p:sp>
    </p:spTree>
    <p:extLst>
      <p:ext uri="{BB962C8B-B14F-4D97-AF65-F5344CB8AC3E}">
        <p14:creationId val="719876970"/>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22" presetSubtype="1">
                                  <p:stCondLst>
                                    <p:cond delay="0"/>
                                  </p:stCondLst>
                                  <p:childTnLst>
                                    <p:set>
                                      <p:cBhvr>
                                        <p:cTn dur="1" fill="hold" id="6">
                                          <p:stCondLst>
                                            <p:cond delay="0"/>
                                          </p:stCondLst>
                                        </p:cTn>
                                        <p:tgtEl>
                                          <p:spTgt spid="6"/>
                                        </p:tgtEl>
                                        <p:attrNameLst>
                                          <p:attrName>style.visibility</p:attrName>
                                        </p:attrNameLst>
                                      </p:cBhvr>
                                      <p:to>
                                        <p:strVal val="visible"/>
                                      </p:to>
                                    </p:set>
                                    <p:animEffect filter="wipe(up)" transition="in">
                                      <p:cBhvr>
                                        <p:cTn dur="500" id="7"/>
                                        <p:tgtEl>
                                          <p:spTgt spid="6"/>
                                        </p:tgtEl>
                                      </p:cBhvr>
                                    </p:animEffect>
                                  </p:childTnLst>
                                </p:cTn>
                              </p:par>
                            </p:childTnLst>
                          </p:cTn>
                        </p:par>
                        <p:par>
                          <p:cTn fill="hold" id="8" nodeType="afterGroup">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5"/>
                                        </p:tgtEl>
                                        <p:attrNameLst>
                                          <p:attrName>style.visibility</p:attrName>
                                        </p:attrNameLst>
                                      </p:cBhvr>
                                      <p:to>
                                        <p:strVal val="visible"/>
                                      </p:to>
                                    </p:set>
                                    <p:animEffect filter="randombar(horizontal)" transition="in">
                                      <p:cBhvr>
                                        <p:cTn dur="500" id="11"/>
                                        <p:tgtEl>
                                          <p:spTgt spid="5"/>
                                        </p:tgtEl>
                                      </p:cBhvr>
                                    </p:animEffect>
                                  </p:childTnLst>
                                </p:cTn>
                              </p:par>
                            </p:childTnLst>
                          </p:cTn>
                        </p:par>
                        <p:par>
                          <p:cTn fill="hold" id="12" nodeType="afterGroup">
                            <p:stCondLst>
                              <p:cond delay="1000"/>
                            </p:stCondLst>
                            <p:childTnLst>
                              <p:par>
                                <p:cTn fill="hold" id="13" nodeType="afterEffect" presetClass="entr" presetID="22" presetSubtype="4">
                                  <p:stCondLst>
                                    <p:cond delay="0"/>
                                  </p:stCondLst>
                                  <p:childTnLst>
                                    <p:set>
                                      <p:cBhvr>
                                        <p:cTn dur="1" fill="hold" id="14">
                                          <p:stCondLst>
                                            <p:cond delay="0"/>
                                          </p:stCondLst>
                                        </p:cTn>
                                        <p:tgtEl>
                                          <p:spTgt spid="10"/>
                                        </p:tgtEl>
                                        <p:attrNameLst>
                                          <p:attrName>style.visibility</p:attrName>
                                        </p:attrNameLst>
                                      </p:cBhvr>
                                      <p:to>
                                        <p:strVal val="visible"/>
                                      </p:to>
                                    </p:set>
                                    <p:animEffect filter="wipe(down)" transition="in">
                                      <p:cBhvr>
                                        <p:cTn dur="500" id="15"/>
                                        <p:tgtEl>
                                          <p:spTgt spid="10"/>
                                        </p:tgtEl>
                                      </p:cBhvr>
                                    </p:animEffect>
                                  </p:childTnLst>
                                </p:cTn>
                              </p:par>
                            </p:childTnLst>
                          </p:cTn>
                        </p:par>
                        <p:par>
                          <p:cTn fill="hold" id="16" nodeType="afterGroup">
                            <p:stCondLst>
                              <p:cond delay="1500"/>
                            </p:stCondLst>
                            <p:childTnLst>
                              <p:par>
                                <p:cTn fill="hold" id="17" nodeType="afterEffect" presetClass="entr" presetID="14" presetSubtype="10">
                                  <p:stCondLst>
                                    <p:cond delay="0"/>
                                  </p:stCondLst>
                                  <p:childTnLst>
                                    <p:set>
                                      <p:cBhvr>
                                        <p:cTn dur="1" fill="hold" id="18">
                                          <p:stCondLst>
                                            <p:cond delay="0"/>
                                          </p:stCondLst>
                                        </p:cTn>
                                        <p:tgtEl>
                                          <p:spTgt spid="14"/>
                                        </p:tgtEl>
                                        <p:attrNameLst>
                                          <p:attrName>style.visibility</p:attrName>
                                        </p:attrNameLst>
                                      </p:cBhvr>
                                      <p:to>
                                        <p:strVal val="visible"/>
                                      </p:to>
                                    </p:set>
                                    <p:animEffect filter="randombar(horizontal)" transition="in">
                                      <p:cBhvr>
                                        <p:cTn dur="500" id="19"/>
                                        <p:tgtEl>
                                          <p:spTgt spid="14"/>
                                        </p:tgtEl>
                                      </p:cBhvr>
                                    </p:animEffect>
                                  </p:childTnLst>
                                </p:cTn>
                              </p:par>
                            </p:childTnLst>
                          </p:cTn>
                        </p:par>
                        <p:par>
                          <p:cTn fill="hold" id="20" nodeType="afterGroup">
                            <p:stCondLst>
                              <p:cond delay="2000"/>
                            </p:stCondLst>
                            <p:childTnLst>
                              <p:par>
                                <p:cTn fill="hold" id="21" nodeType="afterEffect" presetClass="entr" presetID="22" presetSubtype="1">
                                  <p:stCondLst>
                                    <p:cond delay="0"/>
                                  </p:stCondLst>
                                  <p:childTnLst>
                                    <p:set>
                                      <p:cBhvr>
                                        <p:cTn dur="1" fill="hold" id="22">
                                          <p:stCondLst>
                                            <p:cond delay="0"/>
                                          </p:stCondLst>
                                        </p:cTn>
                                        <p:tgtEl>
                                          <p:spTgt spid="17"/>
                                        </p:tgtEl>
                                        <p:attrNameLst>
                                          <p:attrName>style.visibility</p:attrName>
                                        </p:attrNameLst>
                                      </p:cBhvr>
                                      <p:to>
                                        <p:strVal val="visible"/>
                                      </p:to>
                                    </p:set>
                                    <p:animEffect filter="wipe(up)" transition="in">
                                      <p:cBhvr>
                                        <p:cTn dur="500" id="23"/>
                                        <p:tgtEl>
                                          <p:spTgt spid="17"/>
                                        </p:tgtEl>
                                      </p:cBhvr>
                                    </p:animEffect>
                                  </p:childTnLst>
                                </p:cTn>
                              </p:par>
                            </p:childTnLst>
                          </p:cTn>
                        </p:par>
                        <p:par>
                          <p:cTn fill="hold" id="24" nodeType="afterGroup">
                            <p:stCondLst>
                              <p:cond delay="2500"/>
                            </p:stCondLst>
                            <p:childTnLst>
                              <p:par>
                                <p:cTn fill="hold" id="25" nodeType="afterEffect" presetClass="entr" presetID="53" presetSubtype="0">
                                  <p:stCondLst>
                                    <p:cond delay="0"/>
                                  </p:stCondLst>
                                  <p:childTnLst>
                                    <p:set>
                                      <p:cBhvr>
                                        <p:cTn dur="1" fill="hold" id="26">
                                          <p:stCondLst>
                                            <p:cond delay="0"/>
                                          </p:stCondLst>
                                        </p:cTn>
                                        <p:tgtEl>
                                          <p:spTgt spid="20">
                                            <p:txEl>
                                              <p:pRg end="0" st="0"/>
                                            </p:txEl>
                                          </p:spTgt>
                                        </p:tgtEl>
                                        <p:attrNameLst>
                                          <p:attrName>style.visibility</p:attrName>
                                        </p:attrNameLst>
                                      </p:cBhvr>
                                      <p:to>
                                        <p:strVal val="visible"/>
                                      </p:to>
                                    </p:set>
                                    <p:anim calcmode="lin" valueType="num">
                                      <p:cBhvr>
                                        <p:cTn dur="500" fill="hold" id="27"/>
                                        <p:tgtEl>
                                          <p:spTgt spid="20">
                                            <p:txEl>
                                              <p:pRg end="0" st="0"/>
                                            </p:txEl>
                                          </p:spTgt>
                                        </p:tgtEl>
                                        <p:attrNameLst>
                                          <p:attrName>ppt_w</p:attrName>
                                        </p:attrNameLst>
                                      </p:cBhvr>
                                      <p:tavLst>
                                        <p:tav tm="0">
                                          <p:val>
                                            <p:fltVal val="0"/>
                                          </p:val>
                                        </p:tav>
                                        <p:tav tm="100000">
                                          <p:val>
                                            <p:strVal val="#ppt_w"/>
                                          </p:val>
                                        </p:tav>
                                      </p:tavLst>
                                    </p:anim>
                                    <p:anim calcmode="lin" valueType="num">
                                      <p:cBhvr>
                                        <p:cTn dur="500" fill="hold" id="28"/>
                                        <p:tgtEl>
                                          <p:spTgt spid="20">
                                            <p:txEl>
                                              <p:pRg end="0" st="0"/>
                                            </p:txEl>
                                          </p:spTgt>
                                        </p:tgtEl>
                                        <p:attrNameLst>
                                          <p:attrName>ppt_h</p:attrName>
                                        </p:attrNameLst>
                                      </p:cBhvr>
                                      <p:tavLst>
                                        <p:tav tm="0">
                                          <p:val>
                                            <p:fltVal val="0"/>
                                          </p:val>
                                        </p:tav>
                                        <p:tav tm="100000">
                                          <p:val>
                                            <p:strVal val="#ppt_h"/>
                                          </p:val>
                                        </p:tav>
                                      </p:tavLst>
                                    </p:anim>
                                    <p:animEffect filter="fade" transition="in">
                                      <p:cBhvr>
                                        <p:cTn dur="500" id="29"/>
                                        <p:tgtEl>
                                          <p:spTgt spid="20">
                                            <p:txEl>
                                              <p:pRg end="0" st="0"/>
                                            </p:txEl>
                                          </p:spTgt>
                                        </p:tgtEl>
                                      </p:cBhvr>
                                    </p:animEffect>
                                  </p:childTnLst>
                                </p:cTn>
                              </p:par>
                            </p:childTnLst>
                          </p:cTn>
                        </p:par>
                        <p:par>
                          <p:cTn fill="hold" id="30" nodeType="afterGroup">
                            <p:stCondLst>
                              <p:cond delay="3000"/>
                            </p:stCondLst>
                            <p:childTnLst>
                              <p:par>
                                <p:cTn fill="hold" grpId="0" id="31" nodeType="afterEffect" presetClass="entr" presetID="14" presetSubtype="10">
                                  <p:stCondLst>
                                    <p:cond delay="0"/>
                                  </p:stCondLst>
                                  <p:childTnLst>
                                    <p:set>
                                      <p:cBhvr>
                                        <p:cTn dur="1" fill="hold" id="32">
                                          <p:stCondLst>
                                            <p:cond delay="0"/>
                                          </p:stCondLst>
                                        </p:cTn>
                                        <p:tgtEl>
                                          <p:spTgt spid="18"/>
                                        </p:tgtEl>
                                        <p:attrNameLst>
                                          <p:attrName>style.visibility</p:attrName>
                                        </p:attrNameLst>
                                      </p:cBhvr>
                                      <p:to>
                                        <p:strVal val="visible"/>
                                      </p:to>
                                    </p:set>
                                    <p:animEffect filter="randombar(horizontal)" transition="in">
                                      <p:cBhvr>
                                        <p:cTn dur="500" id="33"/>
                                        <p:tgtEl>
                                          <p:spTgt spid="18"/>
                                        </p:tgtEl>
                                      </p:cBhvr>
                                    </p:animEffect>
                                  </p:childTnLst>
                                </p:cTn>
                              </p:par>
                            </p:childTnLst>
                          </p:cTn>
                        </p:par>
                        <p:par>
                          <p:cTn fill="hold" id="34" nodeType="afterGroup">
                            <p:stCondLst>
                              <p:cond delay="3500"/>
                            </p:stCondLst>
                            <p:childTnLst>
                              <p:par>
                                <p:cTn fill="hold" id="35" nodeType="afterEffect" presetClass="entr" presetID="22" presetSubtype="1">
                                  <p:stCondLst>
                                    <p:cond delay="0"/>
                                  </p:stCondLst>
                                  <p:childTnLst>
                                    <p:set>
                                      <p:cBhvr>
                                        <p:cTn dur="1" fill="hold" id="36">
                                          <p:stCondLst>
                                            <p:cond delay="0"/>
                                          </p:stCondLst>
                                        </p:cTn>
                                        <p:tgtEl>
                                          <p:spTgt spid="19"/>
                                        </p:tgtEl>
                                        <p:attrNameLst>
                                          <p:attrName>style.visibility</p:attrName>
                                        </p:attrNameLst>
                                      </p:cBhvr>
                                      <p:to>
                                        <p:strVal val="visible"/>
                                      </p:to>
                                    </p:set>
                                    <p:animEffect filter="wipe(up)" transition="in">
                                      <p:cBhvr>
                                        <p:cTn dur="500" id="37"/>
                                        <p:tgtEl>
                                          <p:spTgt spid="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
      <p:bldP grpId="0" spid="18"/>
    </p:bldLst>
  </p:timing>
</p:sld>
</file>

<file path=ppt/slides/slide1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33" name="图片占位符 32"/>
          <p:cNvPicPr>
            <a:picLocks noChangeAspect="1" noGrp="1"/>
          </p:cNvPicPr>
          <p:nvPr>
            <p:ph idx="19" sz="quarter" type="pic"/>
          </p:nvPr>
        </p:nvPicPr>
        <p:blipFill>
          <a:blip r:embed="rId3">
            <a:extLst>
              <a:ext uri="{28A0092B-C50C-407E-A947-70E740481C1C}">
                <a14:useLocalDpi val="0"/>
              </a:ext>
            </a:extLst>
          </a:blip>
          <a:stretch>
            <a:fillRect/>
          </a:stretch>
        </p:blipFill>
        <p:spPr/>
      </p:pic>
      <p:pic>
        <p:nvPicPr>
          <p:cNvPr id="37" name="图片占位符 36"/>
          <p:cNvPicPr>
            <a:picLocks noChangeAspect="1" noGrp="1"/>
          </p:cNvPicPr>
          <p:nvPr>
            <p:ph idx="18" sz="quarter" type="pic"/>
          </p:nvPr>
        </p:nvPicPr>
        <p:blipFill>
          <a:blip r:embed="rId4">
            <a:extLst>
              <a:ext uri="{28A0092B-C50C-407E-A947-70E740481C1C}">
                <a14:useLocalDpi val="0"/>
              </a:ext>
            </a:extLst>
          </a:blip>
          <a:stretch>
            <a:fillRect/>
          </a:stretch>
        </p:blipFill>
        <p:spPr/>
      </p:pic>
      <p:pic>
        <p:nvPicPr>
          <p:cNvPr id="36" name="图片占位符 35"/>
          <p:cNvPicPr>
            <a:picLocks noChangeAspect="1" noGrp="1"/>
          </p:cNvPicPr>
          <p:nvPr>
            <p:ph idx="17" sz="quarter" type="pic"/>
          </p:nvPr>
        </p:nvPicPr>
        <p:blipFill>
          <a:blip r:embed="rId5">
            <a:extLst>
              <a:ext uri="{28A0092B-C50C-407E-A947-70E740481C1C}">
                <a14:useLocalDpi val="0"/>
              </a:ext>
            </a:extLst>
          </a:blip>
          <a:stretch>
            <a:fillRect/>
          </a:stretch>
        </p:blipFill>
        <p:spPr/>
      </p:pic>
      <p:pic>
        <p:nvPicPr>
          <p:cNvPr id="35" name="图片占位符 34"/>
          <p:cNvPicPr>
            <a:picLocks noChangeAspect="1" noGrp="1"/>
          </p:cNvPicPr>
          <p:nvPr>
            <p:ph idx="16" sz="quarter" type="pic"/>
          </p:nvPr>
        </p:nvPicPr>
        <p:blipFill>
          <a:blip r:embed="rId6">
            <a:extLst>
              <a:ext uri="{28A0092B-C50C-407E-A947-70E740481C1C}">
                <a14:useLocalDpi val="0"/>
              </a:ext>
            </a:extLst>
          </a:blip>
          <a:stretch>
            <a:fillRect/>
          </a:stretch>
        </p:blipFill>
        <p:spPr/>
      </p:pic>
      <p:pic>
        <p:nvPicPr>
          <p:cNvPr id="34" name="图片占位符 33"/>
          <p:cNvPicPr>
            <a:picLocks noChangeAspect="1" noGrp="1"/>
          </p:cNvPicPr>
          <p:nvPr>
            <p:ph idx="15" sz="quarter" type="pic"/>
          </p:nvPr>
        </p:nvPicPr>
        <p:blipFill>
          <a:blip r:embed="rId7">
            <a:extLst>
              <a:ext uri="{28A0092B-C50C-407E-A947-70E740481C1C}">
                <a14:useLocalDpi val="0"/>
              </a:ext>
            </a:extLst>
          </a:blip>
          <a:stretch>
            <a:fillRect/>
          </a:stretch>
        </p:blipFill>
        <p:spPr/>
      </p:pic>
      <p:sp>
        <p:nvSpPr>
          <p:cNvPr id="9" name="Rectangle 8"/>
          <p:cNvSpPr/>
          <p:nvPr/>
        </p:nvSpPr>
        <p:spPr>
          <a:xfrm>
            <a:off x="2841485" y="3844997"/>
            <a:ext cx="1993048" cy="2160000"/>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5400">
              <a:solidFill>
                <a:schemeClr val="bg1"/>
              </a:solidFill>
              <a:latin charset="0" pitchFamily="2" typeface="FontAwesome"/>
            </a:endParaRPr>
          </a:p>
        </p:txBody>
      </p:sp>
      <p:sp>
        <p:nvSpPr>
          <p:cNvPr id="10" name="Rectangle 9"/>
          <p:cNvSpPr/>
          <p:nvPr/>
        </p:nvSpPr>
        <p:spPr>
          <a:xfrm>
            <a:off x="9389173" y="1616757"/>
            <a:ext cx="1993048" cy="2159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AU" sz="5400">
              <a:solidFill>
                <a:schemeClr val="bg1"/>
              </a:solidFill>
              <a:latin charset="0" pitchFamily="2" typeface="FontAwesome"/>
            </a:endParaRPr>
          </a:p>
        </p:txBody>
      </p:sp>
      <p:grpSp>
        <p:nvGrpSpPr>
          <p:cNvPr id="11" name="Group 10"/>
          <p:cNvGrpSpPr/>
          <p:nvPr/>
        </p:nvGrpSpPr>
        <p:grpSpPr>
          <a:xfrm>
            <a:off x="9961438" y="2178888"/>
            <a:ext cx="739658" cy="622272"/>
            <a:chOff x="5356342" y="3093565"/>
            <a:chExt cx="465138" cy="391319"/>
          </a:xfrm>
          <a:solidFill>
            <a:schemeClr val="bg1"/>
          </a:solidFill>
        </p:grpSpPr>
        <p:sp>
          <p:nvSpPr>
            <p:cNvPr id="12" name="AutoShape 120"/>
            <p:cNvSpPr/>
            <p:nvPr/>
          </p:nvSpPr>
          <p:spPr bwMode="auto">
            <a:xfrm>
              <a:off x="5473023" y="3195165"/>
              <a:ext cx="231775" cy="231775"/>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chemeClr val="bg2"/>
                </a:solidFill>
                <a:effectLst>
                  <a:outerShdw algn="tl" blurRad="38100" dir="2700000" dist="38100">
                    <a:srgbClr val="000000"/>
                  </a:outerShdw>
                </a:effectLst>
                <a:latin charset="0" typeface="Gill Sans"/>
                <a:sym charset="0" typeface="Gill Sans"/>
              </a:endParaRPr>
            </a:p>
          </p:txBody>
        </p:sp>
        <p:sp>
          <p:nvSpPr>
            <p:cNvPr id="13" name="AutoShape 121"/>
            <p:cNvSpPr/>
            <p:nvPr/>
          </p:nvSpPr>
          <p:spPr bwMode="auto">
            <a:xfrm>
              <a:off x="5530967" y="3253109"/>
              <a:ext cx="65088" cy="65088"/>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chemeClr val="bg2"/>
                </a:solidFill>
                <a:effectLst>
                  <a:outerShdw algn="tl" blurRad="38100" dir="2700000" dist="38100">
                    <a:srgbClr val="000000"/>
                  </a:outerShdw>
                </a:effectLst>
                <a:latin charset="0" typeface="Gill Sans"/>
                <a:sym charset="0" typeface="Gill Sans"/>
              </a:endParaRPr>
            </a:p>
          </p:txBody>
        </p:sp>
        <p:sp>
          <p:nvSpPr>
            <p:cNvPr id="14" name="AutoShape 122"/>
            <p:cNvSpPr/>
            <p:nvPr/>
          </p:nvSpPr>
          <p:spPr bwMode="auto">
            <a:xfrm>
              <a:off x="5356342" y="3093565"/>
              <a:ext cx="465138" cy="391319"/>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chemeClr val="bg2"/>
                </a:solidFill>
                <a:effectLst>
                  <a:outerShdw algn="tl" blurRad="38100" dir="2700000" dist="38100">
                    <a:srgbClr val="000000"/>
                  </a:outerShdw>
                </a:effectLst>
                <a:latin charset="0" typeface="Gill Sans"/>
                <a:sym charset="0" typeface="Gill Sans"/>
              </a:endParaRPr>
            </a:p>
          </p:txBody>
        </p:sp>
      </p:grpSp>
      <p:grpSp>
        <p:nvGrpSpPr>
          <p:cNvPr id="15" name="Group 14"/>
          <p:cNvGrpSpPr/>
          <p:nvPr/>
        </p:nvGrpSpPr>
        <p:grpSpPr>
          <a:xfrm>
            <a:off x="9396688" y="2821852"/>
            <a:ext cx="1990159" cy="748371"/>
            <a:chOff x="9425586" y="2919073"/>
            <a:chExt cx="1990159" cy="748371"/>
          </a:xfrm>
        </p:grpSpPr>
        <p:sp>
          <p:nvSpPr>
            <p:cNvPr id="16" name="Rectangle 15"/>
            <p:cNvSpPr/>
            <p:nvPr/>
          </p:nvSpPr>
          <p:spPr>
            <a:xfrm>
              <a:off x="9679636" y="2919073"/>
              <a:ext cx="1617980" cy="365760"/>
            </a:xfrm>
            <a:prstGeom prst="rect">
              <a:avLst/>
            </a:prstGeom>
          </p:spPr>
          <p:txBody>
            <a:bodyPr wrap="none">
              <a:spAutoFit/>
            </a:bodyPr>
            <a:lstStyle/>
            <a:p>
              <a:r>
                <a:rPr lang="en-US">
                  <a:solidFill>
                    <a:schemeClr val="bg1"/>
                  </a:solidFill>
                </a:rPr>
                <a:t>Camera Good</a:t>
              </a:r>
            </a:p>
          </p:txBody>
        </p:sp>
        <p:sp>
          <p:nvSpPr>
            <p:cNvPr id="17" name="Rectangle 16"/>
            <p:cNvSpPr/>
            <p:nvPr/>
          </p:nvSpPr>
          <p:spPr>
            <a:xfrm>
              <a:off x="9425586" y="3205779"/>
              <a:ext cx="1990159" cy="457200"/>
            </a:xfrm>
            <a:prstGeom prst="rect">
              <a:avLst/>
            </a:prstGeom>
          </p:spPr>
          <p:txBody>
            <a:bodyPr wrap="square">
              <a:spAutoFit/>
            </a:bodyPr>
            <a:lstStyle/>
            <a:p>
              <a:pPr algn="ctr"/>
              <a:r>
                <a:rPr lang="id-ID" sz="1200">
                  <a:solidFill>
                    <a:schemeClr val="bg1"/>
                  </a:solidFill>
                </a:rPr>
                <a:t>Suitable for all categories business</a:t>
              </a:r>
            </a:p>
          </p:txBody>
        </p:sp>
      </p:grpSp>
      <p:grpSp>
        <p:nvGrpSpPr>
          <p:cNvPr id="18" name="Group 17"/>
          <p:cNvGrpSpPr/>
          <p:nvPr/>
        </p:nvGrpSpPr>
        <p:grpSpPr>
          <a:xfrm rot="16200000">
            <a:off x="3508305" y="4141847"/>
            <a:ext cx="626751" cy="912061"/>
            <a:chOff x="11078485" y="2115665"/>
            <a:chExt cx="319088" cy="464344"/>
          </a:xfrm>
          <a:solidFill>
            <a:schemeClr val="bg1"/>
          </a:solidFill>
        </p:grpSpPr>
        <p:sp>
          <p:nvSpPr>
            <p:cNvPr id="19" name="AutoShape 60"/>
            <p:cNvSpPr/>
            <p:nvPr/>
          </p:nvSpPr>
          <p:spPr bwMode="auto">
            <a:xfrm>
              <a:off x="11209454" y="2245840"/>
              <a:ext cx="28575" cy="29369"/>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sp>
          <p:nvSpPr>
            <p:cNvPr id="20" name="AutoShape 61"/>
            <p:cNvSpPr/>
            <p:nvPr/>
          </p:nvSpPr>
          <p:spPr bwMode="auto">
            <a:xfrm>
              <a:off x="11209454" y="2420465"/>
              <a:ext cx="28575" cy="28575"/>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sp>
          <p:nvSpPr>
            <p:cNvPr id="21" name="AutoShape 62"/>
            <p:cNvSpPr/>
            <p:nvPr/>
          </p:nvSpPr>
          <p:spPr bwMode="auto">
            <a:xfrm>
              <a:off x="11122142" y="2333153"/>
              <a:ext cx="28575" cy="29369"/>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sp>
          <p:nvSpPr>
            <p:cNvPr id="22" name="AutoShape 63"/>
            <p:cNvSpPr/>
            <p:nvPr/>
          </p:nvSpPr>
          <p:spPr bwMode="auto">
            <a:xfrm>
              <a:off x="11295973" y="2333153"/>
              <a:ext cx="29369" cy="29369"/>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sp>
          <p:nvSpPr>
            <p:cNvPr id="23" name="AutoShape 64"/>
            <p:cNvSpPr/>
            <p:nvPr/>
          </p:nvSpPr>
          <p:spPr bwMode="auto">
            <a:xfrm>
              <a:off x="11150717" y="2391097"/>
              <a:ext cx="29369" cy="29369"/>
            </a:xfrm>
            <a:custGeom>
              <a:gdLst>
                <a:gd fmla="+- 0 10802 965" name="T0"/>
                <a:gd fmla="*/ T0 w 19675" name="T1"/>
                <a:gd fmla="+- 0 10800 961" name="T2"/>
                <a:gd fmla="*/ 10800 h 19678" name="T3"/>
                <a:gd fmla="+- 0 10802 965" name="T4"/>
                <a:gd fmla="*/ T4 w 19675" name="T5"/>
                <a:gd fmla="+- 0 10800 961" name="T6"/>
                <a:gd fmla="*/ 10800 h 19678" name="T7"/>
                <a:gd fmla="+- 0 10802 965" name="T8"/>
                <a:gd fmla="*/ T8 w 19675" name="T9"/>
                <a:gd fmla="+- 0 10800 961" name="T10"/>
                <a:gd fmla="*/ 10800 h 19678" name="T11"/>
                <a:gd fmla="+- 0 10802 965" name="T12"/>
                <a:gd fmla="*/ T12 w 19675" name="T13"/>
                <a:gd fmla="+- 0 10800 961" name="T14"/>
                <a:gd fmla="*/ 10800 h 19678" name="T15"/>
              </a:gdLst>
              <a:cxnLst>
                <a:cxn ang="0">
                  <a:pos x="T1" y="T3"/>
                </a:cxn>
                <a:cxn ang="0">
                  <a:pos x="T5" y="T7"/>
                </a:cxn>
                <a:cxn ang="0">
                  <a:pos x="T9" y="T11"/>
                </a:cxn>
                <a:cxn ang="0">
                  <a:pos x="T13" y="T15"/>
                </a:cxn>
              </a:cxnLst>
              <a:rect b="b" l="0" r="r" t="0"/>
              <a:pathLst>
                <a:path h="19678" w="19675">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sp>
          <p:nvSpPr>
            <p:cNvPr id="24" name="AutoShape 65"/>
            <p:cNvSpPr/>
            <p:nvPr/>
          </p:nvSpPr>
          <p:spPr bwMode="auto">
            <a:xfrm>
              <a:off x="11150717" y="2275209"/>
              <a:ext cx="29369" cy="29369"/>
            </a:xfrm>
            <a:custGeom>
              <a:gdLst>
                <a:gd fmla="+- 0 10801 962" name="T0"/>
                <a:gd fmla="*/ T0 w 19678" name="T1"/>
                <a:gd fmla="+- 0 10801 965" name="T2"/>
                <a:gd fmla="*/ 10801 h 19673" name="T3"/>
                <a:gd fmla="+- 0 10801 962" name="T4"/>
                <a:gd fmla="*/ T4 w 19678" name="T5"/>
                <a:gd fmla="+- 0 10801 965" name="T6"/>
                <a:gd fmla="*/ 10801 h 19673" name="T7"/>
                <a:gd fmla="+- 0 10801 962" name="T8"/>
                <a:gd fmla="*/ T8 w 19678" name="T9"/>
                <a:gd fmla="+- 0 10801 965" name="T10"/>
                <a:gd fmla="*/ 10801 h 19673" name="T11"/>
                <a:gd fmla="+- 0 10801 962" name="T12"/>
                <a:gd fmla="*/ T12 w 19678" name="T13"/>
                <a:gd fmla="+- 0 10801 965" name="T14"/>
                <a:gd fmla="*/ 10801 h 19673" name="T15"/>
              </a:gdLst>
              <a:cxnLst>
                <a:cxn ang="0">
                  <a:pos x="T1" y="T3"/>
                </a:cxn>
                <a:cxn ang="0">
                  <a:pos x="T5" y="T7"/>
                </a:cxn>
                <a:cxn ang="0">
                  <a:pos x="T9" y="T11"/>
                </a:cxn>
                <a:cxn ang="0">
                  <a:pos x="T13" y="T15"/>
                </a:cxn>
              </a:cxnLst>
              <a:rect b="b" l="0" r="r" t="0"/>
              <a:pathLst>
                <a:path h="19673" w="19678">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sp>
          <p:nvSpPr>
            <p:cNvPr id="25" name="AutoShape 66"/>
            <p:cNvSpPr/>
            <p:nvPr/>
          </p:nvSpPr>
          <p:spPr bwMode="auto">
            <a:xfrm>
              <a:off x="11267398" y="2391097"/>
              <a:ext cx="28575" cy="29369"/>
            </a:xfrm>
            <a:custGeom>
              <a:gdLst>
                <a:gd fmla="+- 0 10800 961" name="T0"/>
                <a:gd fmla="*/ T0 w 19678" name="T1"/>
                <a:gd fmla="+- 0 10800 961" name="T2"/>
                <a:gd fmla="*/ 10800 h 19678" name="T3"/>
                <a:gd fmla="+- 0 10800 961" name="T4"/>
                <a:gd fmla="*/ T4 w 19678" name="T5"/>
                <a:gd fmla="+- 0 10800 961" name="T6"/>
                <a:gd fmla="*/ 10800 h 19678" name="T7"/>
                <a:gd fmla="+- 0 10800 961" name="T8"/>
                <a:gd fmla="*/ T8 w 19678" name="T9"/>
                <a:gd fmla="+- 0 10800 961" name="T10"/>
                <a:gd fmla="*/ 10800 h 19678" name="T11"/>
                <a:gd fmla="+- 0 10800 961" name="T12"/>
                <a:gd fmla="*/ T12 w 19678" name="T13"/>
                <a:gd fmla="+- 0 10800 961" name="T14"/>
                <a:gd fmla="*/ 10800 h 19678" name="T15"/>
              </a:gdLst>
              <a:cxnLst>
                <a:cxn ang="0">
                  <a:pos x="T1" y="T3"/>
                </a:cxn>
                <a:cxn ang="0">
                  <a:pos x="T5" y="T7"/>
                </a:cxn>
                <a:cxn ang="0">
                  <a:pos x="T9" y="T11"/>
                </a:cxn>
                <a:cxn ang="0">
                  <a:pos x="T13" y="T15"/>
                </a:cxn>
              </a:cxnLst>
              <a:rect b="b" l="0" r="r" t="0"/>
              <a:pathLst>
                <a:path h="19678" w="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sp>
          <p:nvSpPr>
            <p:cNvPr id="26" name="AutoShape 67"/>
            <p:cNvSpPr/>
            <p:nvPr/>
          </p:nvSpPr>
          <p:spPr bwMode="auto">
            <a:xfrm>
              <a:off x="11078485" y="2115665"/>
              <a:ext cx="319088" cy="464344"/>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sp>
          <p:nvSpPr>
            <p:cNvPr id="27" name="AutoShape 68"/>
            <p:cNvSpPr/>
            <p:nvPr/>
          </p:nvSpPr>
          <p:spPr bwMode="auto">
            <a:xfrm>
              <a:off x="11209454" y="2275209"/>
              <a:ext cx="87313" cy="88106"/>
            </a:xfrm>
            <a:custGeom>
              <a:gdLst>
                <a:gd fmla="*/ 10740 w 21481" name="T0"/>
                <a:gd fmla="+- 0 10860 120" name="T1"/>
                <a:gd fmla="*/ 10860 h 21480" name="T2"/>
                <a:gd fmla="*/ 10740 w 21481" name="T3"/>
                <a:gd fmla="+- 0 10860 120" name="T4"/>
                <a:gd fmla="*/ 10860 h 21480" name="T5"/>
                <a:gd fmla="*/ 10740 w 21481" name="T6"/>
                <a:gd fmla="+- 0 10860 120" name="T7"/>
                <a:gd fmla="*/ 10860 h 21480" name="T8"/>
                <a:gd fmla="*/ 10740 w 21481" name="T9"/>
                <a:gd fmla="+- 0 10860 120" name="T10"/>
                <a:gd fmla="*/ 10860 h 21480" name="T11"/>
              </a:gdLst>
              <a:cxnLst>
                <a:cxn ang="0">
                  <a:pos x="T0" y="T2"/>
                </a:cxn>
                <a:cxn ang="0">
                  <a:pos x="T3" y="T5"/>
                </a:cxn>
                <a:cxn ang="0">
                  <a:pos x="T6" y="T8"/>
                </a:cxn>
                <a:cxn ang="0">
                  <a:pos x="T9" y="T11"/>
                </a:cxn>
              </a:cxnLst>
              <a:rect b="b" l="0" r="r" t="0"/>
              <a:pathLst>
                <a:path h="21480" w="21481">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a:extLst>
              <a:ext uri="{91240B29-F687-4f45-9708-019B960494DF}">
                <a14:hiddenLine cap="flat" cmpd="sng" w="12700">
                  <a:solidFill>
                    <a:srgbClr val="000000"/>
                  </a:solidFill>
                  <a:prstDash val="solid"/>
                  <a:miter lim="0"/>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bIns="19050" lIns="19050" rIns="19050" tIns="19050"/>
            <a:lstStyle/>
            <a:p>
              <a:pPr algn="ctr" defTabSz="228600" fontAlgn="base" hangingPunct="0">
                <a:spcBef>
                  <a:spcPct val="0"/>
                </a:spcBef>
                <a:spcAft>
                  <a:spcPct val="0"/>
                </a:spcAft>
              </a:pPr>
              <a:endParaRPr lang="en-US" sz="1500">
                <a:solidFill>
                  <a:srgbClr val="FFFFFF"/>
                </a:solidFill>
                <a:effectLst>
                  <a:outerShdw algn="tl" blurRad="38100" dir="2700000" dist="38100">
                    <a:srgbClr val="000000"/>
                  </a:outerShdw>
                </a:effectLst>
                <a:latin charset="0" typeface="Gill Sans"/>
                <a:sym charset="0" typeface="Gill Sans"/>
              </a:endParaRPr>
            </a:p>
          </p:txBody>
        </p:sp>
      </p:grpSp>
      <p:grpSp>
        <p:nvGrpSpPr>
          <p:cNvPr id="28" name="Group 27"/>
          <p:cNvGrpSpPr/>
          <p:nvPr/>
        </p:nvGrpSpPr>
        <p:grpSpPr>
          <a:xfrm>
            <a:off x="2844373" y="4943387"/>
            <a:ext cx="1990160" cy="770143"/>
            <a:chOff x="2873271" y="5040608"/>
            <a:chExt cx="1990160" cy="770143"/>
          </a:xfrm>
        </p:grpSpPr>
        <p:sp>
          <p:nvSpPr>
            <p:cNvPr id="29" name="Rectangle 28"/>
            <p:cNvSpPr/>
            <p:nvPr/>
          </p:nvSpPr>
          <p:spPr>
            <a:xfrm>
              <a:off x="2873271" y="5040608"/>
              <a:ext cx="1990159" cy="365760"/>
            </a:xfrm>
            <a:prstGeom prst="rect">
              <a:avLst/>
            </a:prstGeom>
          </p:spPr>
          <p:txBody>
            <a:bodyPr wrap="square">
              <a:spAutoFit/>
            </a:bodyPr>
            <a:lstStyle/>
            <a:p>
              <a:pPr algn="ctr"/>
              <a:r>
                <a:rPr lang="en-US">
                  <a:solidFill>
                    <a:schemeClr val="bg1"/>
                  </a:solidFill>
                </a:rPr>
                <a:t>Times Good</a:t>
              </a:r>
            </a:p>
          </p:txBody>
        </p:sp>
        <p:sp>
          <p:nvSpPr>
            <p:cNvPr id="30" name="Rectangle 29"/>
            <p:cNvSpPr/>
            <p:nvPr/>
          </p:nvSpPr>
          <p:spPr>
            <a:xfrm>
              <a:off x="2873272" y="5349086"/>
              <a:ext cx="1990159" cy="457200"/>
            </a:xfrm>
            <a:prstGeom prst="rect">
              <a:avLst/>
            </a:prstGeom>
          </p:spPr>
          <p:txBody>
            <a:bodyPr wrap="square">
              <a:spAutoFit/>
            </a:bodyPr>
            <a:lstStyle/>
            <a:p>
              <a:pPr algn="ctr"/>
              <a:r>
                <a:rPr lang="id-ID" sz="1200">
                  <a:solidFill>
                    <a:schemeClr val="bg1"/>
                  </a:solidFill>
                </a:rPr>
                <a:t>Suitable for all categories business</a:t>
              </a:r>
            </a:p>
          </p:txBody>
        </p:sp>
      </p:grpSp>
      <p:sp>
        <p:nvSpPr>
          <p:cNvPr id="40" name="文本框 39">
            <a:extLst>
              <a:ext uri="{FF2B5EF4-FFF2-40B4-BE49-F238E27FC236}">
                <a16:creationId xmlns:a16="http://schemas.microsoft.com/office/drawing/2014/main" id="{9ED300E8-DAF1-4477-8EFC-CC19384AC72A}"/>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02</a:t>
            </a:r>
          </a:p>
        </p:txBody>
      </p:sp>
      <p:grpSp>
        <p:nvGrpSpPr>
          <p:cNvPr id="41" name="组合 40">
            <a:extLst>
              <a:ext uri="{FF2B5EF4-FFF2-40B4-BE49-F238E27FC236}">
                <a16:creationId xmlns:a16="http://schemas.microsoft.com/office/drawing/2014/main" id="{CC59B668-BA17-46DA-91C5-264B41E8645E}"/>
              </a:ext>
            </a:extLst>
          </p:cNvPr>
          <p:cNvGrpSpPr/>
          <p:nvPr/>
        </p:nvGrpSpPr>
        <p:grpSpPr>
          <a:xfrm>
            <a:off x="1473289" y="371367"/>
            <a:ext cx="4260761" cy="804130"/>
            <a:chOff x="7318011" y="1456480"/>
            <a:chExt cx="4260761" cy="804130"/>
          </a:xfrm>
        </p:grpSpPr>
        <p:sp>
          <p:nvSpPr>
            <p:cNvPr id="42" name="文本框 41">
              <a:extLst>
                <a:ext uri="{FF2B5EF4-FFF2-40B4-BE49-F238E27FC236}">
                  <a16:creationId xmlns:a16="http://schemas.microsoft.com/office/drawing/2014/main" id="{EC7CF55D-9A29-45F8-99AD-4BD8B9E58D95}"/>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产品展示</a:t>
              </a:r>
            </a:p>
          </p:txBody>
        </p:sp>
        <p:sp>
          <p:nvSpPr>
            <p:cNvPr id="43" name="文本框 42">
              <a:extLst>
                <a:ext uri="{FF2B5EF4-FFF2-40B4-BE49-F238E27FC236}">
                  <a16:creationId xmlns:a16="http://schemas.microsoft.com/office/drawing/2014/main" id="{DC26703A-14CF-4982-86E5-E07E831E1BE4}"/>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737464930"/>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53" presetSubtype="0">
                                  <p:stCondLst>
                                    <p:cond delay="0"/>
                                  </p:stCondLst>
                                  <p:childTnLst>
                                    <p:set>
                                      <p:cBhvr>
                                        <p:cTn dur="1" fill="hold" id="6">
                                          <p:stCondLst>
                                            <p:cond delay="0"/>
                                          </p:stCondLst>
                                        </p:cTn>
                                        <p:tgtEl>
                                          <p:spTgt spid="9"/>
                                        </p:tgtEl>
                                        <p:attrNameLst>
                                          <p:attrName>style.visibility</p:attrName>
                                        </p:attrNameLst>
                                      </p:cBhvr>
                                      <p:to>
                                        <p:strVal val="visible"/>
                                      </p:to>
                                    </p:set>
                                    <p:anim calcmode="lin" valueType="num">
                                      <p:cBhvr>
                                        <p:cTn dur="500" fill="hold" id="7"/>
                                        <p:tgtEl>
                                          <p:spTgt spid="9"/>
                                        </p:tgtEl>
                                        <p:attrNameLst>
                                          <p:attrName>ppt_w</p:attrName>
                                        </p:attrNameLst>
                                      </p:cBhvr>
                                      <p:tavLst>
                                        <p:tav tm="0">
                                          <p:val>
                                            <p:fltVal val="0"/>
                                          </p:val>
                                        </p:tav>
                                        <p:tav tm="100000">
                                          <p:val>
                                            <p:strVal val="#ppt_w"/>
                                          </p:val>
                                        </p:tav>
                                      </p:tavLst>
                                    </p:anim>
                                    <p:anim calcmode="lin" valueType="num">
                                      <p:cBhvr>
                                        <p:cTn dur="500" fill="hold" id="8"/>
                                        <p:tgtEl>
                                          <p:spTgt spid="9"/>
                                        </p:tgtEl>
                                        <p:attrNameLst>
                                          <p:attrName>ppt_h</p:attrName>
                                        </p:attrNameLst>
                                      </p:cBhvr>
                                      <p:tavLst>
                                        <p:tav tm="0">
                                          <p:val>
                                            <p:fltVal val="0"/>
                                          </p:val>
                                        </p:tav>
                                        <p:tav tm="100000">
                                          <p:val>
                                            <p:strVal val="#ppt_h"/>
                                          </p:val>
                                        </p:tav>
                                      </p:tavLst>
                                    </p:anim>
                                    <p:animEffect filter="fade" transition="in">
                                      <p:cBhvr>
                                        <p:cTn dur="500" id="9"/>
                                        <p:tgtEl>
                                          <p:spTgt spid="9"/>
                                        </p:tgtEl>
                                      </p:cBhvr>
                                    </p:animEffect>
                                  </p:childTnLst>
                                </p:cTn>
                              </p:par>
                              <p:par>
                                <p:cTn fill="hold" id="10" nodeType="withEffect" presetClass="entr" presetID="53" presetSubtype="0">
                                  <p:stCondLst>
                                    <p:cond delay="0"/>
                                  </p:stCondLst>
                                  <p:childTnLst>
                                    <p:set>
                                      <p:cBhvr>
                                        <p:cTn dur="1" fill="hold" id="11">
                                          <p:stCondLst>
                                            <p:cond delay="0"/>
                                          </p:stCondLst>
                                        </p:cTn>
                                        <p:tgtEl>
                                          <p:spTgt spid="18"/>
                                        </p:tgtEl>
                                        <p:attrNameLst>
                                          <p:attrName>style.visibility</p:attrName>
                                        </p:attrNameLst>
                                      </p:cBhvr>
                                      <p:to>
                                        <p:strVal val="visible"/>
                                      </p:to>
                                    </p:set>
                                    <p:anim calcmode="lin" valueType="num">
                                      <p:cBhvr>
                                        <p:cTn dur="500" fill="hold" id="12"/>
                                        <p:tgtEl>
                                          <p:spTgt spid="18"/>
                                        </p:tgtEl>
                                        <p:attrNameLst>
                                          <p:attrName>ppt_w</p:attrName>
                                        </p:attrNameLst>
                                      </p:cBhvr>
                                      <p:tavLst>
                                        <p:tav tm="0">
                                          <p:val>
                                            <p:fltVal val="0"/>
                                          </p:val>
                                        </p:tav>
                                        <p:tav tm="100000">
                                          <p:val>
                                            <p:strVal val="#ppt_w"/>
                                          </p:val>
                                        </p:tav>
                                      </p:tavLst>
                                    </p:anim>
                                    <p:anim calcmode="lin" valueType="num">
                                      <p:cBhvr>
                                        <p:cTn dur="500" fill="hold" id="13"/>
                                        <p:tgtEl>
                                          <p:spTgt spid="18"/>
                                        </p:tgtEl>
                                        <p:attrNameLst>
                                          <p:attrName>ppt_h</p:attrName>
                                        </p:attrNameLst>
                                      </p:cBhvr>
                                      <p:tavLst>
                                        <p:tav tm="0">
                                          <p:val>
                                            <p:fltVal val="0"/>
                                          </p:val>
                                        </p:tav>
                                        <p:tav tm="100000">
                                          <p:val>
                                            <p:strVal val="#ppt_h"/>
                                          </p:val>
                                        </p:tav>
                                      </p:tavLst>
                                    </p:anim>
                                    <p:animEffect filter="fade" transition="in">
                                      <p:cBhvr>
                                        <p:cTn dur="500" id="14"/>
                                        <p:tgtEl>
                                          <p:spTgt spid="18"/>
                                        </p:tgtEl>
                                      </p:cBhvr>
                                    </p:animEffect>
                                  </p:childTnLst>
                                </p:cTn>
                              </p:par>
                              <p:par>
                                <p:cTn fill="hold" id="15" nodeType="withEffect" presetClass="entr" presetID="53" presetSubtype="0">
                                  <p:stCondLst>
                                    <p:cond delay="0"/>
                                  </p:stCondLst>
                                  <p:childTnLst>
                                    <p:set>
                                      <p:cBhvr>
                                        <p:cTn dur="1" fill="hold" id="16">
                                          <p:stCondLst>
                                            <p:cond delay="0"/>
                                          </p:stCondLst>
                                        </p:cTn>
                                        <p:tgtEl>
                                          <p:spTgt spid="28"/>
                                        </p:tgtEl>
                                        <p:attrNameLst>
                                          <p:attrName>style.visibility</p:attrName>
                                        </p:attrNameLst>
                                      </p:cBhvr>
                                      <p:to>
                                        <p:strVal val="visible"/>
                                      </p:to>
                                    </p:set>
                                    <p:anim calcmode="lin" valueType="num">
                                      <p:cBhvr>
                                        <p:cTn dur="500" fill="hold" id="17"/>
                                        <p:tgtEl>
                                          <p:spTgt spid="28"/>
                                        </p:tgtEl>
                                        <p:attrNameLst>
                                          <p:attrName>ppt_w</p:attrName>
                                        </p:attrNameLst>
                                      </p:cBhvr>
                                      <p:tavLst>
                                        <p:tav tm="0">
                                          <p:val>
                                            <p:fltVal val="0"/>
                                          </p:val>
                                        </p:tav>
                                        <p:tav tm="100000">
                                          <p:val>
                                            <p:strVal val="#ppt_w"/>
                                          </p:val>
                                        </p:tav>
                                      </p:tavLst>
                                    </p:anim>
                                    <p:anim calcmode="lin" valueType="num">
                                      <p:cBhvr>
                                        <p:cTn dur="500" fill="hold" id="18"/>
                                        <p:tgtEl>
                                          <p:spTgt spid="28"/>
                                        </p:tgtEl>
                                        <p:attrNameLst>
                                          <p:attrName>ppt_h</p:attrName>
                                        </p:attrNameLst>
                                      </p:cBhvr>
                                      <p:tavLst>
                                        <p:tav tm="0">
                                          <p:val>
                                            <p:fltVal val="0"/>
                                          </p:val>
                                        </p:tav>
                                        <p:tav tm="100000">
                                          <p:val>
                                            <p:strVal val="#ppt_h"/>
                                          </p:val>
                                        </p:tav>
                                      </p:tavLst>
                                    </p:anim>
                                    <p:animEffect filter="fade" transition="in">
                                      <p:cBhvr>
                                        <p:cTn dur="500" id="19"/>
                                        <p:tgtEl>
                                          <p:spTgt spid="28"/>
                                        </p:tgtEl>
                                      </p:cBhvr>
                                    </p:animEffect>
                                  </p:childTnLst>
                                </p:cTn>
                              </p:par>
                            </p:childTnLst>
                          </p:cTn>
                        </p:par>
                        <p:par>
                          <p:cTn fill="hold" id="20" nodeType="afterGroup">
                            <p:stCondLst>
                              <p:cond delay="500"/>
                            </p:stCondLst>
                            <p:childTnLst>
                              <p:par>
                                <p:cTn fill="hold" grpId="0" id="21" nodeType="afterEffect" presetClass="entr" presetID="53" presetSubtype="0">
                                  <p:stCondLst>
                                    <p:cond delay="0"/>
                                  </p:stCondLst>
                                  <p:childTnLst>
                                    <p:set>
                                      <p:cBhvr>
                                        <p:cTn dur="1" fill="hold" id="22">
                                          <p:stCondLst>
                                            <p:cond delay="0"/>
                                          </p:stCondLst>
                                        </p:cTn>
                                        <p:tgtEl>
                                          <p:spTgt spid="10"/>
                                        </p:tgtEl>
                                        <p:attrNameLst>
                                          <p:attrName>style.visibility</p:attrName>
                                        </p:attrNameLst>
                                      </p:cBhvr>
                                      <p:to>
                                        <p:strVal val="visible"/>
                                      </p:to>
                                    </p:set>
                                    <p:anim calcmode="lin" valueType="num">
                                      <p:cBhvr>
                                        <p:cTn dur="500" fill="hold" id="23"/>
                                        <p:tgtEl>
                                          <p:spTgt spid="10"/>
                                        </p:tgtEl>
                                        <p:attrNameLst>
                                          <p:attrName>ppt_w</p:attrName>
                                        </p:attrNameLst>
                                      </p:cBhvr>
                                      <p:tavLst>
                                        <p:tav tm="0">
                                          <p:val>
                                            <p:fltVal val="0"/>
                                          </p:val>
                                        </p:tav>
                                        <p:tav tm="100000">
                                          <p:val>
                                            <p:strVal val="#ppt_w"/>
                                          </p:val>
                                        </p:tav>
                                      </p:tavLst>
                                    </p:anim>
                                    <p:anim calcmode="lin" valueType="num">
                                      <p:cBhvr>
                                        <p:cTn dur="500" fill="hold" id="24"/>
                                        <p:tgtEl>
                                          <p:spTgt spid="10"/>
                                        </p:tgtEl>
                                        <p:attrNameLst>
                                          <p:attrName>ppt_h</p:attrName>
                                        </p:attrNameLst>
                                      </p:cBhvr>
                                      <p:tavLst>
                                        <p:tav tm="0">
                                          <p:val>
                                            <p:fltVal val="0"/>
                                          </p:val>
                                        </p:tav>
                                        <p:tav tm="100000">
                                          <p:val>
                                            <p:strVal val="#ppt_h"/>
                                          </p:val>
                                        </p:tav>
                                      </p:tavLst>
                                    </p:anim>
                                    <p:animEffect filter="fade" transition="in">
                                      <p:cBhvr>
                                        <p:cTn dur="500" id="25"/>
                                        <p:tgtEl>
                                          <p:spTgt spid="10"/>
                                        </p:tgtEl>
                                      </p:cBhvr>
                                    </p:animEffect>
                                  </p:childTnLst>
                                </p:cTn>
                              </p:par>
                              <p:par>
                                <p:cTn fill="hold" id="26" nodeType="withEffect" presetClass="entr" presetID="53" presetSubtype="0">
                                  <p:stCondLst>
                                    <p:cond delay="0"/>
                                  </p:stCondLst>
                                  <p:childTnLst>
                                    <p:set>
                                      <p:cBhvr>
                                        <p:cTn dur="1" fill="hold" id="27">
                                          <p:stCondLst>
                                            <p:cond delay="0"/>
                                          </p:stCondLst>
                                        </p:cTn>
                                        <p:tgtEl>
                                          <p:spTgt spid="11"/>
                                        </p:tgtEl>
                                        <p:attrNameLst>
                                          <p:attrName>style.visibility</p:attrName>
                                        </p:attrNameLst>
                                      </p:cBhvr>
                                      <p:to>
                                        <p:strVal val="visible"/>
                                      </p:to>
                                    </p:set>
                                    <p:anim calcmode="lin" valueType="num">
                                      <p:cBhvr>
                                        <p:cTn dur="500" fill="hold" id="28"/>
                                        <p:tgtEl>
                                          <p:spTgt spid="11"/>
                                        </p:tgtEl>
                                        <p:attrNameLst>
                                          <p:attrName>ppt_w</p:attrName>
                                        </p:attrNameLst>
                                      </p:cBhvr>
                                      <p:tavLst>
                                        <p:tav tm="0">
                                          <p:val>
                                            <p:fltVal val="0"/>
                                          </p:val>
                                        </p:tav>
                                        <p:tav tm="100000">
                                          <p:val>
                                            <p:strVal val="#ppt_w"/>
                                          </p:val>
                                        </p:tav>
                                      </p:tavLst>
                                    </p:anim>
                                    <p:anim calcmode="lin" valueType="num">
                                      <p:cBhvr>
                                        <p:cTn dur="500" fill="hold" id="29"/>
                                        <p:tgtEl>
                                          <p:spTgt spid="11"/>
                                        </p:tgtEl>
                                        <p:attrNameLst>
                                          <p:attrName>ppt_h</p:attrName>
                                        </p:attrNameLst>
                                      </p:cBhvr>
                                      <p:tavLst>
                                        <p:tav tm="0">
                                          <p:val>
                                            <p:fltVal val="0"/>
                                          </p:val>
                                        </p:tav>
                                        <p:tav tm="100000">
                                          <p:val>
                                            <p:strVal val="#ppt_h"/>
                                          </p:val>
                                        </p:tav>
                                      </p:tavLst>
                                    </p:anim>
                                    <p:animEffect filter="fade" transition="in">
                                      <p:cBhvr>
                                        <p:cTn dur="500" id="30"/>
                                        <p:tgtEl>
                                          <p:spTgt spid="11"/>
                                        </p:tgtEl>
                                      </p:cBhvr>
                                    </p:animEffect>
                                  </p:childTnLst>
                                </p:cTn>
                              </p:par>
                              <p:par>
                                <p:cTn fill="hold" id="31" nodeType="withEffect" presetClass="entr" presetID="53" presetSubtype="0">
                                  <p:stCondLst>
                                    <p:cond delay="0"/>
                                  </p:stCondLst>
                                  <p:childTnLst>
                                    <p:set>
                                      <p:cBhvr>
                                        <p:cTn dur="1" fill="hold" id="32">
                                          <p:stCondLst>
                                            <p:cond delay="0"/>
                                          </p:stCondLst>
                                        </p:cTn>
                                        <p:tgtEl>
                                          <p:spTgt spid="15"/>
                                        </p:tgtEl>
                                        <p:attrNameLst>
                                          <p:attrName>style.visibility</p:attrName>
                                        </p:attrNameLst>
                                      </p:cBhvr>
                                      <p:to>
                                        <p:strVal val="visible"/>
                                      </p:to>
                                    </p:set>
                                    <p:anim calcmode="lin" valueType="num">
                                      <p:cBhvr>
                                        <p:cTn dur="500" fill="hold" id="33"/>
                                        <p:tgtEl>
                                          <p:spTgt spid="15"/>
                                        </p:tgtEl>
                                        <p:attrNameLst>
                                          <p:attrName>ppt_w</p:attrName>
                                        </p:attrNameLst>
                                      </p:cBhvr>
                                      <p:tavLst>
                                        <p:tav tm="0">
                                          <p:val>
                                            <p:fltVal val="0"/>
                                          </p:val>
                                        </p:tav>
                                        <p:tav tm="100000">
                                          <p:val>
                                            <p:strVal val="#ppt_w"/>
                                          </p:val>
                                        </p:tav>
                                      </p:tavLst>
                                    </p:anim>
                                    <p:anim calcmode="lin" valueType="num">
                                      <p:cBhvr>
                                        <p:cTn dur="500" fill="hold" id="34"/>
                                        <p:tgtEl>
                                          <p:spTgt spid="15"/>
                                        </p:tgtEl>
                                        <p:attrNameLst>
                                          <p:attrName>ppt_h</p:attrName>
                                        </p:attrNameLst>
                                      </p:cBhvr>
                                      <p:tavLst>
                                        <p:tav tm="0">
                                          <p:val>
                                            <p:fltVal val="0"/>
                                          </p:val>
                                        </p:tav>
                                        <p:tav tm="100000">
                                          <p:val>
                                            <p:strVal val="#ppt_h"/>
                                          </p:val>
                                        </p:tav>
                                      </p:tavLst>
                                    </p:anim>
                                    <p:animEffect filter="fade" transition="in">
                                      <p:cBhvr>
                                        <p:cTn dur="500" id="35"/>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grpId="0" spid="10"/>
    </p:bldLst>
  </p:timing>
</p:sld>
</file>

<file path=ppt/slides/slide1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4" name="Rectangle 3"/>
          <p:cNvSpPr/>
          <p:nvPr/>
        </p:nvSpPr>
        <p:spPr>
          <a:xfrm>
            <a:off x="0" y="2567206"/>
            <a:ext cx="12192000" cy="1778551"/>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cxnSp>
        <p:nvCxnSpPr>
          <p:cNvPr id="5" name="Straight Connector 4"/>
          <p:cNvCxnSpPr/>
          <p:nvPr/>
        </p:nvCxnSpPr>
        <p:spPr>
          <a:xfrm flipH="1">
            <a:off x="6096000" y="0"/>
            <a:ext cx="0" cy="299690"/>
          </a:xfrm>
          <a:prstGeom prst="line">
            <a:avLst/>
          </a:prstGeom>
          <a:ln w="28575">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475125" y="505748"/>
            <a:ext cx="1260604" cy="1260604"/>
            <a:chOff x="5311556" y="2642861"/>
            <a:chExt cx="1568888" cy="1568888"/>
          </a:xfrm>
        </p:grpSpPr>
        <p:sp>
          <p:nvSpPr>
            <p:cNvPr id="7" name="Oval 6"/>
            <p:cNvSpPr/>
            <p:nvPr/>
          </p:nvSpPr>
          <p:spPr>
            <a:xfrm>
              <a:off x="5461150" y="2792455"/>
              <a:ext cx="1269700" cy="1269700"/>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8" name="AutoShape 123"/>
            <p:cNvSpPr>
              <a:spLocks noChangeAspect="1"/>
            </p:cNvSpPr>
            <p:nvPr/>
          </p:nvSpPr>
          <p:spPr bwMode="auto">
            <a:xfrm>
              <a:off x="5796064" y="3098985"/>
              <a:ext cx="599871" cy="660030"/>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solidFill>
            <a:ln>
              <a:noFill/>
            </a:ln>
            <a:effectLst/>
          </p:spPr>
          <p:txBody>
            <a:bodyPr anchor="ctr" bIns="50789" lIns="50789" rIns="50789" tIns="50789"/>
            <a:lstStyle/>
            <a:p>
              <a:pPr defTabSz="457098">
                <a:defRPr/>
              </a:pPr>
              <a:endParaRPr lang="es-ES" sz="3600">
                <a:solidFill>
                  <a:srgbClr val="44CEB9"/>
                </a:solidFill>
                <a:effectLst>
                  <a:outerShdw algn="tl" blurRad="38100" dir="2700000" dist="38100">
                    <a:srgbClr val="000000"/>
                  </a:outerShdw>
                </a:effectLst>
                <a:latin charset="0" typeface="Gill Sans"/>
                <a:cs charset="0" typeface="Gill Sans"/>
                <a:sym charset="0" typeface="Gill Sans"/>
              </a:endParaRPr>
            </a:p>
          </p:txBody>
        </p:sp>
        <p:grpSp>
          <p:nvGrpSpPr>
            <p:cNvPr id="9" name="Group 8"/>
            <p:cNvGrpSpPr/>
            <p:nvPr/>
          </p:nvGrpSpPr>
          <p:grpSpPr>
            <a:xfrm>
              <a:off x="5311556" y="2642861"/>
              <a:ext cx="1568888" cy="1568888"/>
              <a:chOff x="1119258" y="2257147"/>
              <a:chExt cx="1868076" cy="1868076"/>
            </a:xfrm>
            <a:solidFill>
              <a:schemeClr val="accent4"/>
            </a:solidFill>
          </p:grpSpPr>
          <p:sp>
            <p:nvSpPr>
              <p:cNvPr id="10" name="Freeform 6"/>
              <p:cNvSpPr/>
              <p:nvPr/>
            </p:nvSpPr>
            <p:spPr bwMode="auto">
              <a:xfrm>
                <a:off x="2495041" y="2394505"/>
                <a:ext cx="356034" cy="354935"/>
              </a:xfrm>
              <a:custGeom>
                <a:gdLst>
                  <a:gd fmla="*/ 207 w 207" name="T0"/>
                  <a:gd fmla="*/ 181 h 206" name="T1"/>
                  <a:gd fmla="*/ 26 w 207" name="T2"/>
                  <a:gd fmla="*/ 0 h 206" name="T3"/>
                  <a:gd fmla="*/ 0 w 207" name="T4"/>
                  <a:gd fmla="*/ 44 h 206" name="T5"/>
                  <a:gd fmla="*/ 163 w 207" name="T6"/>
                  <a:gd fmla="*/ 206 h 206" name="T7"/>
                  <a:gd fmla="*/ 207 w 207" name="T8"/>
                  <a:gd fmla="*/ 181 h 206" name="T9"/>
                </a:gdLst>
                <a:cxnLst>
                  <a:cxn ang="0">
                    <a:pos x="T0" y="T1"/>
                  </a:cxn>
                  <a:cxn ang="0">
                    <a:pos x="T2" y="T3"/>
                  </a:cxn>
                  <a:cxn ang="0">
                    <a:pos x="T4" y="T5"/>
                  </a:cxn>
                  <a:cxn ang="0">
                    <a:pos x="T6" y="T7"/>
                  </a:cxn>
                  <a:cxn ang="0">
                    <a:pos x="T8" y="T9"/>
                  </a:cxn>
                </a:cxnLst>
                <a:rect b="b" l="0" r="r" t="0"/>
                <a:pathLst>
                  <a:path h="206" w="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1" name="Freeform 7"/>
              <p:cNvSpPr/>
              <p:nvPr/>
            </p:nvSpPr>
            <p:spPr bwMode="auto">
              <a:xfrm>
                <a:off x="2075273" y="2257147"/>
                <a:ext cx="427460" cy="191203"/>
              </a:xfrm>
              <a:custGeom>
                <a:gdLst>
                  <a:gd fmla="*/ 0 w 248" name="T0"/>
                  <a:gd fmla="*/ 0 h 111" name="T1"/>
                  <a:gd fmla="*/ 0 w 248" name="T2"/>
                  <a:gd fmla="*/ 51 h 111" name="T3"/>
                  <a:gd fmla="*/ 222 w 248" name="T4"/>
                  <a:gd fmla="*/ 111 h 111" name="T5"/>
                  <a:gd fmla="*/ 248 w 248" name="T6"/>
                  <a:gd fmla="*/ 67 h 111" name="T7"/>
                  <a:gd fmla="*/ 0 w 248" name="T8"/>
                  <a:gd fmla="*/ 0 h 111" name="T9"/>
                </a:gdLst>
                <a:cxnLst>
                  <a:cxn ang="0">
                    <a:pos x="T0" y="T1"/>
                  </a:cxn>
                  <a:cxn ang="0">
                    <a:pos x="T2" y="T3"/>
                  </a:cxn>
                  <a:cxn ang="0">
                    <a:pos x="T4" y="T5"/>
                  </a:cxn>
                  <a:cxn ang="0">
                    <a:pos x="T6" y="T7"/>
                  </a:cxn>
                  <a:cxn ang="0">
                    <a:pos x="T8" y="T9"/>
                  </a:cxn>
                </a:cxnLst>
                <a:rect b="b" l="0" r="r" t="0"/>
                <a:pathLst>
                  <a:path h="110" w="248">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2" name="Freeform 8"/>
              <p:cNvSpPr/>
              <p:nvPr/>
            </p:nvSpPr>
            <p:spPr bwMode="auto">
              <a:xfrm>
                <a:off x="2796131" y="2743946"/>
                <a:ext cx="191203" cy="425262"/>
              </a:xfrm>
              <a:custGeom>
                <a:gdLst>
                  <a:gd fmla="*/ 45 w 111" name="T0"/>
                  <a:gd fmla="*/ 0 h 247" name="T1"/>
                  <a:gd fmla="*/ 0 w 111" name="T2"/>
                  <a:gd fmla="*/ 26 h 247" name="T3"/>
                  <a:gd fmla="*/ 60 w 111" name="T4"/>
                  <a:gd fmla="*/ 247 h 247" name="T5"/>
                  <a:gd fmla="*/ 111 w 111" name="T6"/>
                  <a:gd fmla="*/ 247 h 247" name="T7"/>
                  <a:gd fmla="*/ 45 w 111" name="T8"/>
                  <a:gd fmla="*/ 0 h 247" name="T9"/>
                </a:gdLst>
                <a:cxnLst>
                  <a:cxn ang="0">
                    <a:pos x="T0" y="T1"/>
                  </a:cxn>
                  <a:cxn ang="0">
                    <a:pos x="T2" y="T3"/>
                  </a:cxn>
                  <a:cxn ang="0">
                    <a:pos x="T4" y="T5"/>
                  </a:cxn>
                  <a:cxn ang="0">
                    <a:pos x="T6" y="T7"/>
                  </a:cxn>
                  <a:cxn ang="0">
                    <a:pos x="T8" y="T9"/>
                  </a:cxn>
                </a:cxnLst>
                <a:rect b="b" l="0" r="r" t="0"/>
                <a:pathLst>
                  <a:path h="246" w="110">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3" name="Freeform 9"/>
              <p:cNvSpPr/>
              <p:nvPr/>
            </p:nvSpPr>
            <p:spPr bwMode="auto">
              <a:xfrm>
                <a:off x="2796131" y="3213162"/>
                <a:ext cx="191203" cy="427460"/>
              </a:xfrm>
              <a:custGeom>
                <a:gdLst>
                  <a:gd fmla="*/ 60 w 111" name="T0"/>
                  <a:gd fmla="*/ 0 h 248" name="T1"/>
                  <a:gd fmla="*/ 0 w 111" name="T2"/>
                  <a:gd fmla="*/ 222 h 248" name="T3"/>
                  <a:gd fmla="*/ 45 w 111" name="T4"/>
                  <a:gd fmla="*/ 248 h 248" name="T5"/>
                  <a:gd fmla="*/ 111 w 111" name="T6"/>
                  <a:gd fmla="*/ 0 h 248" name="T7"/>
                  <a:gd fmla="*/ 60 w 111" name="T8"/>
                  <a:gd fmla="*/ 0 h 248" name="T9"/>
                </a:gdLst>
                <a:cxnLst>
                  <a:cxn ang="0">
                    <a:pos x="T0" y="T1"/>
                  </a:cxn>
                  <a:cxn ang="0">
                    <a:pos x="T2" y="T3"/>
                  </a:cxn>
                  <a:cxn ang="0">
                    <a:pos x="T4" y="T5"/>
                  </a:cxn>
                  <a:cxn ang="0">
                    <a:pos x="T6" y="T7"/>
                  </a:cxn>
                  <a:cxn ang="0">
                    <a:pos x="T8" y="T9"/>
                  </a:cxn>
                </a:cxnLst>
                <a:rect b="b" l="0" r="r" t="0"/>
                <a:pathLst>
                  <a:path h="248" w="110">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4" name="Freeform 10"/>
              <p:cNvSpPr/>
              <p:nvPr/>
            </p:nvSpPr>
            <p:spPr bwMode="auto">
              <a:xfrm>
                <a:off x="2495041" y="3632930"/>
                <a:ext cx="356034" cy="356034"/>
              </a:xfrm>
              <a:custGeom>
                <a:gdLst>
                  <a:gd fmla="*/ 207 w 207" name="T0"/>
                  <a:gd fmla="*/ 26 h 207" name="T1"/>
                  <a:gd fmla="*/ 163 w 207" name="T2"/>
                  <a:gd fmla="*/ 0 h 207" name="T3"/>
                  <a:gd fmla="*/ 0 w 207" name="T4"/>
                  <a:gd fmla="*/ 163 h 207" name="T5"/>
                  <a:gd fmla="*/ 26 w 207" name="T6"/>
                  <a:gd fmla="*/ 207 h 207" name="T7"/>
                  <a:gd fmla="*/ 207 w 207" name="T8"/>
                  <a:gd fmla="*/ 26 h 207" name="T9"/>
                </a:gdLst>
                <a:cxnLst>
                  <a:cxn ang="0">
                    <a:pos x="T0" y="T1"/>
                  </a:cxn>
                  <a:cxn ang="0">
                    <a:pos x="T2" y="T3"/>
                  </a:cxn>
                  <a:cxn ang="0">
                    <a:pos x="T4" y="T5"/>
                  </a:cxn>
                  <a:cxn ang="0">
                    <a:pos x="T6" y="T7"/>
                  </a:cxn>
                  <a:cxn ang="0">
                    <a:pos x="T8" y="T9"/>
                  </a:cxn>
                </a:cxnLst>
                <a:rect b="b" l="0" r="r" t="0"/>
                <a:pathLst>
                  <a:path h="206" w="206">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5" name="Freeform 11"/>
              <p:cNvSpPr/>
              <p:nvPr/>
            </p:nvSpPr>
            <p:spPr bwMode="auto">
              <a:xfrm>
                <a:off x="2075273" y="3936217"/>
                <a:ext cx="427460" cy="189006"/>
              </a:xfrm>
              <a:custGeom>
                <a:gdLst>
                  <a:gd fmla="*/ 248 w 248" name="T0"/>
                  <a:gd fmla="*/ 44 h 110" name="T1"/>
                  <a:gd fmla="*/ 222 w 248" name="T2"/>
                  <a:gd fmla="*/ 0 h 110" name="T3"/>
                  <a:gd fmla="*/ 0 w 248" name="T4"/>
                  <a:gd fmla="*/ 59 h 110" name="T5"/>
                  <a:gd fmla="*/ 0 w 248" name="T6"/>
                  <a:gd fmla="*/ 110 h 110" name="T7"/>
                  <a:gd fmla="*/ 248 w 248" name="T8"/>
                  <a:gd fmla="*/ 44 h 110" name="T9"/>
                </a:gdLst>
                <a:cxnLst>
                  <a:cxn ang="0">
                    <a:pos x="T0" y="T1"/>
                  </a:cxn>
                  <a:cxn ang="0">
                    <a:pos x="T2" y="T3"/>
                  </a:cxn>
                  <a:cxn ang="0">
                    <a:pos x="T4" y="T5"/>
                  </a:cxn>
                  <a:cxn ang="0">
                    <a:pos x="T6" y="T7"/>
                  </a:cxn>
                  <a:cxn ang="0">
                    <a:pos x="T8" y="T9"/>
                  </a:cxn>
                </a:cxnLst>
                <a:rect b="b" l="0" r="r" t="0"/>
                <a:pathLst>
                  <a:path h="110" w="248">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6" name="Freeform 12"/>
              <p:cNvSpPr/>
              <p:nvPr/>
            </p:nvSpPr>
            <p:spPr bwMode="auto">
              <a:xfrm>
                <a:off x="1606057" y="3936217"/>
                <a:ext cx="425262" cy="189006"/>
              </a:xfrm>
              <a:custGeom>
                <a:gdLst>
                  <a:gd fmla="*/ 0 w 247" name="T0"/>
                  <a:gd fmla="*/ 44 h 110" name="T1"/>
                  <a:gd fmla="*/ 247 w 247" name="T2"/>
                  <a:gd fmla="*/ 110 h 110" name="T3"/>
                  <a:gd fmla="*/ 247 w 247" name="T4"/>
                  <a:gd fmla="*/ 59 h 110" name="T5"/>
                  <a:gd fmla="*/ 26 w 247" name="T6"/>
                  <a:gd fmla="*/ 0 h 110" name="T7"/>
                  <a:gd fmla="*/ 0 w 247" name="T8"/>
                  <a:gd fmla="*/ 44 h 110" name="T9"/>
                </a:gdLst>
                <a:cxnLst>
                  <a:cxn ang="0">
                    <a:pos x="T0" y="T1"/>
                  </a:cxn>
                  <a:cxn ang="0">
                    <a:pos x="T2" y="T3"/>
                  </a:cxn>
                  <a:cxn ang="0">
                    <a:pos x="T4" y="T5"/>
                  </a:cxn>
                  <a:cxn ang="0">
                    <a:pos x="T6" y="T7"/>
                  </a:cxn>
                  <a:cxn ang="0">
                    <a:pos x="T8" y="T9"/>
                  </a:cxn>
                </a:cxnLst>
                <a:rect b="b" l="0" r="r" t="0"/>
                <a:pathLst>
                  <a:path h="110" w="246">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17" name="Freeform 13"/>
              <p:cNvSpPr/>
              <p:nvPr/>
            </p:nvSpPr>
            <p:spPr bwMode="auto">
              <a:xfrm>
                <a:off x="1256616" y="3632930"/>
                <a:ext cx="354935" cy="356034"/>
              </a:xfrm>
              <a:custGeom>
                <a:gdLst>
                  <a:gd fmla="*/ 44 w 206" name="T0"/>
                  <a:gd fmla="*/ 0 h 207" name="T1"/>
                  <a:gd fmla="*/ 0 w 206" name="T2"/>
                  <a:gd fmla="*/ 26 h 207" name="T3"/>
                  <a:gd fmla="*/ 181 w 206" name="T4"/>
                  <a:gd fmla="*/ 207 h 207" name="T5"/>
                  <a:gd fmla="*/ 206 w 206" name="T6"/>
                  <a:gd fmla="*/ 163 h 207" name="T7"/>
                  <a:gd fmla="*/ 44 w 206" name="T8"/>
                  <a:gd fmla="*/ 0 h 207" name="T9"/>
                </a:gdLst>
                <a:cxnLst>
                  <a:cxn ang="0">
                    <a:pos x="T0" y="T1"/>
                  </a:cxn>
                  <a:cxn ang="0">
                    <a:pos x="T2" y="T3"/>
                  </a:cxn>
                  <a:cxn ang="0">
                    <a:pos x="T4" y="T5"/>
                  </a:cxn>
                  <a:cxn ang="0">
                    <a:pos x="T6" y="T7"/>
                  </a:cxn>
                  <a:cxn ang="0">
                    <a:pos x="T8" y="T9"/>
                  </a:cxn>
                </a:cxnLst>
                <a:rect b="b" l="0" r="r" t="0"/>
                <a:pathLst>
                  <a:path h="206" w="206">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18" name="Freeform 14"/>
              <p:cNvSpPr/>
              <p:nvPr/>
            </p:nvSpPr>
            <p:spPr bwMode="auto">
              <a:xfrm>
                <a:off x="1119258" y="3213162"/>
                <a:ext cx="191203" cy="427460"/>
              </a:xfrm>
              <a:custGeom>
                <a:gdLst>
                  <a:gd fmla="*/ 0 w 111" name="T0"/>
                  <a:gd fmla="*/ 0 h 248" name="T1"/>
                  <a:gd fmla="*/ 67 w 111" name="T2"/>
                  <a:gd fmla="*/ 248 h 248" name="T3"/>
                  <a:gd fmla="*/ 111 w 111" name="T4"/>
                  <a:gd fmla="*/ 222 h 248" name="T5"/>
                  <a:gd fmla="*/ 51 w 111" name="T6"/>
                  <a:gd fmla="*/ 0 h 248" name="T7"/>
                  <a:gd fmla="*/ 0 w 111" name="T8"/>
                  <a:gd fmla="*/ 0 h 248" name="T9"/>
                </a:gdLst>
                <a:cxnLst>
                  <a:cxn ang="0">
                    <a:pos x="T0" y="T1"/>
                  </a:cxn>
                  <a:cxn ang="0">
                    <a:pos x="T2" y="T3"/>
                  </a:cxn>
                  <a:cxn ang="0">
                    <a:pos x="T4" y="T5"/>
                  </a:cxn>
                  <a:cxn ang="0">
                    <a:pos x="T6" y="T7"/>
                  </a:cxn>
                  <a:cxn ang="0">
                    <a:pos x="T8" y="T9"/>
                  </a:cxn>
                </a:cxnLst>
                <a:rect b="b" l="0" r="r" t="0"/>
                <a:pathLst>
                  <a:path h="248" w="110">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19" name="Freeform 15"/>
              <p:cNvSpPr/>
              <p:nvPr/>
            </p:nvSpPr>
            <p:spPr bwMode="auto">
              <a:xfrm>
                <a:off x="1119258" y="2743946"/>
                <a:ext cx="191203" cy="425262"/>
              </a:xfrm>
              <a:custGeom>
                <a:gdLst>
                  <a:gd fmla="*/ 51 w 111" name="T0"/>
                  <a:gd fmla="*/ 247 h 247" name="T1"/>
                  <a:gd fmla="*/ 111 w 111" name="T2"/>
                  <a:gd fmla="*/ 26 h 247" name="T3"/>
                  <a:gd fmla="*/ 67 w 111" name="T4"/>
                  <a:gd fmla="*/ 0 h 247" name="T5"/>
                  <a:gd fmla="*/ 0 w 111" name="T6"/>
                  <a:gd fmla="*/ 247 h 247" name="T7"/>
                  <a:gd fmla="*/ 51 w 111" name="T8"/>
                  <a:gd fmla="*/ 247 h 247" name="T9"/>
                </a:gdLst>
                <a:cxnLst>
                  <a:cxn ang="0">
                    <a:pos x="T0" y="T1"/>
                  </a:cxn>
                  <a:cxn ang="0">
                    <a:pos x="T2" y="T3"/>
                  </a:cxn>
                  <a:cxn ang="0">
                    <a:pos x="T4" y="T5"/>
                  </a:cxn>
                  <a:cxn ang="0">
                    <a:pos x="T6" y="T7"/>
                  </a:cxn>
                  <a:cxn ang="0">
                    <a:pos x="T8" y="T9"/>
                  </a:cxn>
                </a:cxnLst>
                <a:rect b="b" l="0" r="r" t="0"/>
                <a:pathLst>
                  <a:path h="246" w="110">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20" name="Freeform 16"/>
              <p:cNvSpPr/>
              <p:nvPr/>
            </p:nvSpPr>
            <p:spPr bwMode="auto">
              <a:xfrm>
                <a:off x="1256616" y="2394505"/>
                <a:ext cx="354935" cy="354935"/>
              </a:xfrm>
              <a:custGeom>
                <a:gdLst>
                  <a:gd fmla="*/ 0 w 206" name="T0"/>
                  <a:gd fmla="*/ 181 h 206" name="T1"/>
                  <a:gd fmla="*/ 44 w 206" name="T2"/>
                  <a:gd fmla="*/ 206 h 206" name="T3"/>
                  <a:gd fmla="*/ 206 w 206" name="T4"/>
                  <a:gd fmla="*/ 44 h 206" name="T5"/>
                  <a:gd fmla="*/ 181 w 206" name="T6"/>
                  <a:gd fmla="*/ 0 h 206" name="T7"/>
                  <a:gd fmla="*/ 0 w 206" name="T8"/>
                  <a:gd fmla="*/ 181 h 206" name="T9"/>
                </a:gdLst>
                <a:cxnLst>
                  <a:cxn ang="0">
                    <a:pos x="T0" y="T1"/>
                  </a:cxn>
                  <a:cxn ang="0">
                    <a:pos x="T2" y="T3"/>
                  </a:cxn>
                  <a:cxn ang="0">
                    <a:pos x="T4" y="T5"/>
                  </a:cxn>
                  <a:cxn ang="0">
                    <a:pos x="T6" y="T7"/>
                  </a:cxn>
                  <a:cxn ang="0">
                    <a:pos x="T8" y="T9"/>
                  </a:cxn>
                </a:cxnLst>
                <a:rect b="b" l="0" r="r" t="0"/>
                <a:pathLst>
                  <a:path h="206" w="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21" name="Freeform 17"/>
              <p:cNvSpPr/>
              <p:nvPr/>
            </p:nvSpPr>
            <p:spPr bwMode="auto">
              <a:xfrm>
                <a:off x="1606057" y="2257147"/>
                <a:ext cx="425262" cy="191203"/>
              </a:xfrm>
              <a:custGeom>
                <a:gdLst>
                  <a:gd fmla="*/ 0 w 247" name="T0"/>
                  <a:gd fmla="*/ 67 h 111" name="T1"/>
                  <a:gd fmla="*/ 25 w 247" name="T2"/>
                  <a:gd fmla="*/ 111 h 111" name="T3"/>
                  <a:gd fmla="*/ 247 w 247" name="T4"/>
                  <a:gd fmla="*/ 51 h 111" name="T5"/>
                  <a:gd fmla="*/ 247 w 247" name="T6"/>
                  <a:gd fmla="*/ 0 h 111" name="T7"/>
                  <a:gd fmla="*/ 0 w 247" name="T8"/>
                  <a:gd fmla="*/ 67 h 111" name="T9"/>
                </a:gdLst>
                <a:cxnLst>
                  <a:cxn ang="0">
                    <a:pos x="T0" y="T1"/>
                  </a:cxn>
                  <a:cxn ang="0">
                    <a:pos x="T2" y="T3"/>
                  </a:cxn>
                  <a:cxn ang="0">
                    <a:pos x="T4" y="T5"/>
                  </a:cxn>
                  <a:cxn ang="0">
                    <a:pos x="T6" y="T7"/>
                  </a:cxn>
                  <a:cxn ang="0">
                    <a:pos x="T8" y="T9"/>
                  </a:cxn>
                </a:cxnLst>
                <a:rect b="b" l="0" r="r" t="0"/>
                <a:pathLst>
                  <a:path h="110" w="246">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grpSp>
      </p:grpSp>
      <p:sp>
        <p:nvSpPr>
          <p:cNvPr id="23" name="TextBox 22"/>
          <p:cNvSpPr txBox="1"/>
          <p:nvPr/>
        </p:nvSpPr>
        <p:spPr>
          <a:xfrm>
            <a:off x="6956707" y="900144"/>
            <a:ext cx="3481850"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4" name="TextBox 23"/>
          <p:cNvSpPr txBox="1"/>
          <p:nvPr/>
        </p:nvSpPr>
        <p:spPr>
          <a:xfrm>
            <a:off x="7068003" y="578610"/>
            <a:ext cx="1596000" cy="398400"/>
          </a:xfrm>
          <a:prstGeom prst="rect">
            <a:avLst/>
          </a:prstGeom>
          <a:noFill/>
        </p:spPr>
        <p:txBody>
          <a:bodyPr bIns="46800" lIns="36000" rIns="36000" rtlCol="0" tIns="46800" wrap="none">
            <a:spAutoFit/>
          </a:bodyPr>
          <a:lstStyle/>
          <a:p>
            <a:pPr algn="ctr"/>
            <a:r>
              <a:rPr altLang="en-US" lang="zh-CN" sz="2000">
                <a:solidFill>
                  <a:srgbClr val="404040"/>
                </a:solidFill>
              </a:rPr>
              <a:t>研发第一阶段</a:t>
            </a:r>
          </a:p>
        </p:txBody>
      </p:sp>
      <p:cxnSp>
        <p:nvCxnSpPr>
          <p:cNvPr id="26" name="Straight Connector 25"/>
          <p:cNvCxnSpPr>
            <a:endCxn id="4" idx="0"/>
          </p:cNvCxnSpPr>
          <p:nvPr/>
        </p:nvCxnSpPr>
        <p:spPr>
          <a:xfrm flipH="1">
            <a:off x="6096000" y="1958986"/>
            <a:ext cx="2454" cy="608220"/>
          </a:xfrm>
          <a:prstGeom prst="line">
            <a:avLst/>
          </a:prstGeom>
          <a:ln w="28575">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5475125" y="2834909"/>
            <a:ext cx="1260604" cy="1260604"/>
            <a:chOff x="5311556" y="2642861"/>
            <a:chExt cx="1568888" cy="1568888"/>
          </a:xfrm>
        </p:grpSpPr>
        <p:sp>
          <p:nvSpPr>
            <p:cNvPr id="27" name="Oval 26"/>
            <p:cNvSpPr/>
            <p:nvPr/>
          </p:nvSpPr>
          <p:spPr>
            <a:xfrm>
              <a:off x="5461150" y="2792455"/>
              <a:ext cx="1269700" cy="126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8" name="Freeform 27"/>
            <p:cNvSpPr>
              <a:spLocks noChangeArrowheads="1" noChangeAspect="1"/>
            </p:cNvSpPr>
            <p:nvPr/>
          </p:nvSpPr>
          <p:spPr bwMode="auto">
            <a:xfrm>
              <a:off x="5780586" y="3102236"/>
              <a:ext cx="594088" cy="711034"/>
            </a:xfrm>
            <a:custGeom>
              <a:gdLst>
                <a:gd fmla="*/ 206367 w 449768" name="connsiteX0"/>
                <a:gd fmla="*/ 423375 h 538305" name="connsiteY0"/>
                <a:gd fmla="*/ 208536 w 449768" name="connsiteX1"/>
                <a:gd fmla="*/ 434347 h 538305" name="connsiteY1"/>
                <a:gd fmla="*/ 136133 w 449768" name="connsiteX2"/>
                <a:gd fmla="*/ 527584 h 538305" name="connsiteY2"/>
                <a:gd fmla="*/ 120760 w 449768" name="connsiteX3"/>
                <a:gd fmla="*/ 517169 h 538305" name="connsiteY3"/>
                <a:gd fmla="*/ 192667 w 449768" name="connsiteX4"/>
                <a:gd fmla="*/ 423933 h 538305" name="connsiteY4"/>
                <a:gd fmla="*/ 206367 w 449768" name="connsiteX5"/>
                <a:gd fmla="*/ 423375 h 538305" name="connsiteY5"/>
                <a:gd fmla="*/ 158371 w 449768" name="connsiteX6"/>
                <a:gd fmla="*/ 386315 h 538305" name="connsiteY6"/>
                <a:gd fmla="*/ 160292 w 449768" name="connsiteX7"/>
                <a:gd fmla="*/ 397002 h 538305" name="connsiteY7"/>
                <a:gd fmla="*/ 51725 w 449768" name="connsiteX8"/>
                <a:gd fmla="*/ 536376 h 538305" name="connsiteY8"/>
                <a:gd fmla="*/ 41315 w 449768" name="connsiteX9"/>
                <a:gd fmla="*/ 525997 h 538305" name="connsiteY9"/>
                <a:gd fmla="*/ 144924 w 449768" name="connsiteX10"/>
                <a:gd fmla="*/ 387118 h 538305" name="connsiteY10"/>
                <a:gd fmla="*/ 158371 w 449768" name="connsiteX11"/>
                <a:gd fmla="*/ 386315 h 538305" name="connsiteY11"/>
                <a:gd fmla="*/ 112005 w 449768" name="connsiteX12"/>
                <a:gd fmla="*/ 349971 h 538305" name="connsiteY12"/>
                <a:gd fmla="*/ 113740 w 449768" name="connsiteX13"/>
                <a:gd fmla="*/ 362927 h 538305" name="connsiteY13"/>
                <a:gd fmla="*/ 41338 w 449768" name="connsiteX14"/>
                <a:gd fmla="*/ 455221 h 538305" name="connsiteY14"/>
                <a:gd fmla="*/ 25965 w 449768" name="connsiteX15"/>
                <a:gd fmla="*/ 444857 h 538305" name="connsiteY15"/>
                <a:gd fmla="*/ 98367 w 449768" name="connsiteX16"/>
                <a:gd fmla="*/ 352562 h 538305" name="connsiteY16"/>
                <a:gd fmla="*/ 112005 w 449768" name="connsiteX17"/>
                <a:gd fmla="*/ 349971 h 538305" name="connsiteY17"/>
                <a:gd fmla="*/ 287508 w 449768" name="connsiteX18"/>
                <a:gd fmla="*/ 153269 h 538305" name="connsiteY18"/>
                <a:gd fmla="*/ 261020 w 449768" name="connsiteX19"/>
                <a:gd fmla="*/ 165441 h 538305" name="connsiteY19"/>
                <a:gd fmla="*/ 255548 w 449768" name="connsiteX20"/>
                <a:gd fmla="*/ 175874 h 538305" name="connsiteY20"/>
                <a:gd fmla="*/ 276441 w 449768" name="connsiteX21"/>
                <a:gd fmla="*/ 232511 h 538305" name="connsiteY21"/>
                <a:gd fmla="*/ 328174 w 449768" name="connsiteX22"/>
                <a:gd fmla="*/ 227543 h 538305" name="connsiteY22"/>
                <a:gd fmla="*/ 333645 w 449768" name="connsiteX23"/>
                <a:gd fmla="*/ 217110 h 538305" name="connsiteY23"/>
                <a:gd fmla="*/ 317727 w 449768" name="connsiteX24"/>
                <a:gd fmla="*/ 160472 h 538305" name="connsiteY24"/>
                <a:gd fmla="*/ 287508 w 449768" name="connsiteX25"/>
                <a:gd fmla="*/ 153269 h 538305" name="connsiteY25"/>
                <a:gd fmla="*/ 437111 w 449768" name="connsiteX26"/>
                <a:gd fmla="*/ 0 h 538305" name="connsiteY26"/>
                <a:gd fmla="*/ 442086 w 449768" name="connsiteX27"/>
                <a:gd fmla="*/ 0 h 538305" name="connsiteY27"/>
                <a:gd fmla="*/ 447557 w 449768" name="connsiteX28"/>
                <a:gd fmla="*/ 4968 h 538305" name="connsiteY28"/>
                <a:gd fmla="*/ 447557 w 449768" name="connsiteX29"/>
                <a:gd fmla="*/ 9937 h 538305" name="connsiteY29"/>
                <a:gd fmla="*/ 447557 w 449768" name="connsiteX30"/>
                <a:gd fmla="*/ 20370 h 538305" name="connsiteY30"/>
                <a:gd fmla="*/ 447557 w 449768" name="connsiteX31"/>
                <a:gd fmla="*/ 46204 h 538305" name="connsiteY31"/>
                <a:gd fmla="*/ 442086 w 449768" name="connsiteX32"/>
                <a:gd fmla="*/ 103338 h 538305" name="connsiteY32"/>
                <a:gd fmla="*/ 442086 w 449768" name="connsiteX33"/>
                <a:gd fmla="*/ 113771 h 538305" name="connsiteY33"/>
                <a:gd fmla="*/ 437111 w 449768" name="connsiteX34"/>
                <a:gd fmla="*/ 134141 h 538305" name="connsiteY34"/>
                <a:gd fmla="*/ 421194 w 449768" name="connsiteX35"/>
                <a:gd fmla="*/ 175874 h 538305" name="connsiteY35"/>
                <a:gd fmla="*/ 354040 w 449768" name="connsiteX36"/>
                <a:gd fmla="*/ 289645 h 538305" name="connsiteY36"/>
                <a:gd fmla="*/ 344091 w 449768" name="connsiteX37"/>
                <a:gd fmla="*/ 325913 h 538305" name="connsiteY37"/>
                <a:gd fmla="*/ 276441 w 449768" name="connsiteX38"/>
                <a:gd fmla="*/ 506754 h 538305" name="connsiteY38"/>
                <a:gd fmla="*/ 261020 w 449768" name="connsiteX39"/>
                <a:gd fmla="*/ 496321 h 538305" name="connsiteY39"/>
                <a:gd fmla="*/ 17278 w 449768" name="connsiteX40"/>
                <a:gd fmla="*/ 310511 h 538305" name="connsiteY40"/>
                <a:gd fmla="*/ 1858 w 449768" name="connsiteX41"/>
                <a:gd fmla="*/ 289645 h 538305" name="connsiteY41"/>
                <a:gd fmla="*/ 162528 w 449768" name="connsiteX42"/>
                <a:gd fmla="*/ 186307 h 538305" name="connsiteY42"/>
                <a:gd fmla="*/ 193369 w 449768" name="connsiteX43"/>
                <a:gd fmla="*/ 165441 h 538305" name="connsiteY43"/>
                <a:gd fmla="*/ 312753 w 449768" name="connsiteX44"/>
                <a:gd fmla="*/ 51669 h 538305" name="connsiteY44"/>
                <a:gd fmla="*/ 400799 w 449768" name="connsiteX45"/>
                <a:gd fmla="*/ 9937 h 538305" name="connsiteY45"/>
                <a:gd fmla="*/ 426665 w 449768" name="connsiteX46"/>
                <a:gd fmla="*/ 4968 h 538305" name="connsiteY46"/>
                <a:gd fmla="*/ 437111 w 449768" name="connsiteX47"/>
                <a:gd fmla="*/ 0 h 538305" name="connsiteY4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b="b" l="l" r="r" t="t"/>
              <a:pathLst>
                <a:path h="538305" w="449768">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rgbClr val="404040"/>
            </a:solidFill>
            <a:ln>
              <a:noFill/>
            </a:ln>
            <a:effectLst/>
            <a:extLst>
              <a:ext uri="{91240B29-F687-4f45-9708-019B960494DF}">
                <a14:hiddenLine cap="flat" w="9525">
                  <a:solidFill>
                    <a:srgbClr val="808080"/>
                  </a:solidFill>
                  <a:bevel/>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wrap="square">
              <a:noAutofit/>
            </a:bodyPr>
            <a:lstStyle/>
            <a:p>
              <a:pPr>
                <a:defRPr/>
              </a:pPr>
              <a:endParaRPr lang="en-US" sz="2400">
                <a:ea charset="0" typeface="SimSun"/>
              </a:endParaRPr>
            </a:p>
          </p:txBody>
        </p:sp>
        <p:grpSp>
          <p:nvGrpSpPr>
            <p:cNvPr id="29" name="Group 28"/>
            <p:cNvGrpSpPr/>
            <p:nvPr/>
          </p:nvGrpSpPr>
          <p:grpSpPr>
            <a:xfrm>
              <a:off x="5311556" y="2642861"/>
              <a:ext cx="1568888" cy="1568888"/>
              <a:chOff x="1119258" y="2257147"/>
              <a:chExt cx="1868076" cy="1868076"/>
            </a:xfrm>
            <a:solidFill>
              <a:schemeClr val="accent2"/>
            </a:solidFill>
          </p:grpSpPr>
          <p:sp>
            <p:nvSpPr>
              <p:cNvPr id="30" name="Freeform 6"/>
              <p:cNvSpPr/>
              <p:nvPr/>
            </p:nvSpPr>
            <p:spPr bwMode="auto">
              <a:xfrm>
                <a:off x="2495041" y="2394505"/>
                <a:ext cx="356034" cy="354935"/>
              </a:xfrm>
              <a:custGeom>
                <a:gdLst>
                  <a:gd fmla="*/ 207 w 207" name="T0"/>
                  <a:gd fmla="*/ 181 h 206" name="T1"/>
                  <a:gd fmla="*/ 26 w 207" name="T2"/>
                  <a:gd fmla="*/ 0 h 206" name="T3"/>
                  <a:gd fmla="*/ 0 w 207" name="T4"/>
                  <a:gd fmla="*/ 44 h 206" name="T5"/>
                  <a:gd fmla="*/ 163 w 207" name="T6"/>
                  <a:gd fmla="*/ 206 h 206" name="T7"/>
                  <a:gd fmla="*/ 207 w 207" name="T8"/>
                  <a:gd fmla="*/ 181 h 206" name="T9"/>
                </a:gdLst>
                <a:cxnLst>
                  <a:cxn ang="0">
                    <a:pos x="T0" y="T1"/>
                  </a:cxn>
                  <a:cxn ang="0">
                    <a:pos x="T2" y="T3"/>
                  </a:cxn>
                  <a:cxn ang="0">
                    <a:pos x="T4" y="T5"/>
                  </a:cxn>
                  <a:cxn ang="0">
                    <a:pos x="T6" y="T7"/>
                  </a:cxn>
                  <a:cxn ang="0">
                    <a:pos x="T8" y="T9"/>
                  </a:cxn>
                </a:cxnLst>
                <a:rect b="b" l="0" r="r" t="0"/>
                <a:pathLst>
                  <a:path h="206" w="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1" name="Freeform 7"/>
              <p:cNvSpPr/>
              <p:nvPr/>
            </p:nvSpPr>
            <p:spPr bwMode="auto">
              <a:xfrm>
                <a:off x="2075273" y="2257147"/>
                <a:ext cx="427460" cy="191203"/>
              </a:xfrm>
              <a:custGeom>
                <a:gdLst>
                  <a:gd fmla="*/ 0 w 248" name="T0"/>
                  <a:gd fmla="*/ 0 h 111" name="T1"/>
                  <a:gd fmla="*/ 0 w 248" name="T2"/>
                  <a:gd fmla="*/ 51 h 111" name="T3"/>
                  <a:gd fmla="*/ 222 w 248" name="T4"/>
                  <a:gd fmla="*/ 111 h 111" name="T5"/>
                  <a:gd fmla="*/ 248 w 248" name="T6"/>
                  <a:gd fmla="*/ 67 h 111" name="T7"/>
                  <a:gd fmla="*/ 0 w 248" name="T8"/>
                  <a:gd fmla="*/ 0 h 111" name="T9"/>
                </a:gdLst>
                <a:cxnLst>
                  <a:cxn ang="0">
                    <a:pos x="T0" y="T1"/>
                  </a:cxn>
                  <a:cxn ang="0">
                    <a:pos x="T2" y="T3"/>
                  </a:cxn>
                  <a:cxn ang="0">
                    <a:pos x="T4" y="T5"/>
                  </a:cxn>
                  <a:cxn ang="0">
                    <a:pos x="T6" y="T7"/>
                  </a:cxn>
                  <a:cxn ang="0">
                    <a:pos x="T8" y="T9"/>
                  </a:cxn>
                </a:cxnLst>
                <a:rect b="b" l="0" r="r" t="0"/>
                <a:pathLst>
                  <a:path h="110" w="248">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2" name="Freeform 8"/>
              <p:cNvSpPr/>
              <p:nvPr/>
            </p:nvSpPr>
            <p:spPr bwMode="auto">
              <a:xfrm>
                <a:off x="2796131" y="2743946"/>
                <a:ext cx="191203" cy="425262"/>
              </a:xfrm>
              <a:custGeom>
                <a:gdLst>
                  <a:gd fmla="*/ 45 w 111" name="T0"/>
                  <a:gd fmla="*/ 0 h 247" name="T1"/>
                  <a:gd fmla="*/ 0 w 111" name="T2"/>
                  <a:gd fmla="*/ 26 h 247" name="T3"/>
                  <a:gd fmla="*/ 60 w 111" name="T4"/>
                  <a:gd fmla="*/ 247 h 247" name="T5"/>
                  <a:gd fmla="*/ 111 w 111" name="T6"/>
                  <a:gd fmla="*/ 247 h 247" name="T7"/>
                  <a:gd fmla="*/ 45 w 111" name="T8"/>
                  <a:gd fmla="*/ 0 h 247" name="T9"/>
                </a:gdLst>
                <a:cxnLst>
                  <a:cxn ang="0">
                    <a:pos x="T0" y="T1"/>
                  </a:cxn>
                  <a:cxn ang="0">
                    <a:pos x="T2" y="T3"/>
                  </a:cxn>
                  <a:cxn ang="0">
                    <a:pos x="T4" y="T5"/>
                  </a:cxn>
                  <a:cxn ang="0">
                    <a:pos x="T6" y="T7"/>
                  </a:cxn>
                  <a:cxn ang="0">
                    <a:pos x="T8" y="T9"/>
                  </a:cxn>
                </a:cxnLst>
                <a:rect b="b" l="0" r="r" t="0"/>
                <a:pathLst>
                  <a:path h="246" w="110">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3" name="Freeform 9"/>
              <p:cNvSpPr/>
              <p:nvPr/>
            </p:nvSpPr>
            <p:spPr bwMode="auto">
              <a:xfrm>
                <a:off x="2796131" y="3213162"/>
                <a:ext cx="191203" cy="427460"/>
              </a:xfrm>
              <a:custGeom>
                <a:gdLst>
                  <a:gd fmla="*/ 60 w 111" name="T0"/>
                  <a:gd fmla="*/ 0 h 248" name="T1"/>
                  <a:gd fmla="*/ 0 w 111" name="T2"/>
                  <a:gd fmla="*/ 222 h 248" name="T3"/>
                  <a:gd fmla="*/ 45 w 111" name="T4"/>
                  <a:gd fmla="*/ 248 h 248" name="T5"/>
                  <a:gd fmla="*/ 111 w 111" name="T6"/>
                  <a:gd fmla="*/ 0 h 248" name="T7"/>
                  <a:gd fmla="*/ 60 w 111" name="T8"/>
                  <a:gd fmla="*/ 0 h 248" name="T9"/>
                </a:gdLst>
                <a:cxnLst>
                  <a:cxn ang="0">
                    <a:pos x="T0" y="T1"/>
                  </a:cxn>
                  <a:cxn ang="0">
                    <a:pos x="T2" y="T3"/>
                  </a:cxn>
                  <a:cxn ang="0">
                    <a:pos x="T4" y="T5"/>
                  </a:cxn>
                  <a:cxn ang="0">
                    <a:pos x="T6" y="T7"/>
                  </a:cxn>
                  <a:cxn ang="0">
                    <a:pos x="T8" y="T9"/>
                  </a:cxn>
                </a:cxnLst>
                <a:rect b="b" l="0" r="r" t="0"/>
                <a:pathLst>
                  <a:path h="248" w="110">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4" name="Freeform 10"/>
              <p:cNvSpPr/>
              <p:nvPr/>
            </p:nvSpPr>
            <p:spPr bwMode="auto">
              <a:xfrm>
                <a:off x="2495041" y="3632930"/>
                <a:ext cx="356034" cy="356034"/>
              </a:xfrm>
              <a:custGeom>
                <a:gdLst>
                  <a:gd fmla="*/ 207 w 207" name="T0"/>
                  <a:gd fmla="*/ 26 h 207" name="T1"/>
                  <a:gd fmla="*/ 163 w 207" name="T2"/>
                  <a:gd fmla="*/ 0 h 207" name="T3"/>
                  <a:gd fmla="*/ 0 w 207" name="T4"/>
                  <a:gd fmla="*/ 163 h 207" name="T5"/>
                  <a:gd fmla="*/ 26 w 207" name="T6"/>
                  <a:gd fmla="*/ 207 h 207" name="T7"/>
                  <a:gd fmla="*/ 207 w 207" name="T8"/>
                  <a:gd fmla="*/ 26 h 207" name="T9"/>
                </a:gdLst>
                <a:cxnLst>
                  <a:cxn ang="0">
                    <a:pos x="T0" y="T1"/>
                  </a:cxn>
                  <a:cxn ang="0">
                    <a:pos x="T2" y="T3"/>
                  </a:cxn>
                  <a:cxn ang="0">
                    <a:pos x="T4" y="T5"/>
                  </a:cxn>
                  <a:cxn ang="0">
                    <a:pos x="T6" y="T7"/>
                  </a:cxn>
                  <a:cxn ang="0">
                    <a:pos x="T8" y="T9"/>
                  </a:cxn>
                </a:cxnLst>
                <a:rect b="b" l="0" r="r" t="0"/>
                <a:pathLst>
                  <a:path h="206" w="206">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5" name="Freeform 11"/>
              <p:cNvSpPr/>
              <p:nvPr/>
            </p:nvSpPr>
            <p:spPr bwMode="auto">
              <a:xfrm>
                <a:off x="2075273" y="3936217"/>
                <a:ext cx="427460" cy="189006"/>
              </a:xfrm>
              <a:custGeom>
                <a:gdLst>
                  <a:gd fmla="*/ 248 w 248" name="T0"/>
                  <a:gd fmla="*/ 44 h 110" name="T1"/>
                  <a:gd fmla="*/ 222 w 248" name="T2"/>
                  <a:gd fmla="*/ 0 h 110" name="T3"/>
                  <a:gd fmla="*/ 0 w 248" name="T4"/>
                  <a:gd fmla="*/ 59 h 110" name="T5"/>
                  <a:gd fmla="*/ 0 w 248" name="T6"/>
                  <a:gd fmla="*/ 110 h 110" name="T7"/>
                  <a:gd fmla="*/ 248 w 248" name="T8"/>
                  <a:gd fmla="*/ 44 h 110" name="T9"/>
                </a:gdLst>
                <a:cxnLst>
                  <a:cxn ang="0">
                    <a:pos x="T0" y="T1"/>
                  </a:cxn>
                  <a:cxn ang="0">
                    <a:pos x="T2" y="T3"/>
                  </a:cxn>
                  <a:cxn ang="0">
                    <a:pos x="T4" y="T5"/>
                  </a:cxn>
                  <a:cxn ang="0">
                    <a:pos x="T6" y="T7"/>
                  </a:cxn>
                  <a:cxn ang="0">
                    <a:pos x="T8" y="T9"/>
                  </a:cxn>
                </a:cxnLst>
                <a:rect b="b" l="0" r="r" t="0"/>
                <a:pathLst>
                  <a:path h="110" w="248">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6" name="Freeform 12"/>
              <p:cNvSpPr/>
              <p:nvPr/>
            </p:nvSpPr>
            <p:spPr bwMode="auto">
              <a:xfrm>
                <a:off x="1606057" y="3936217"/>
                <a:ext cx="425262" cy="189006"/>
              </a:xfrm>
              <a:custGeom>
                <a:gdLst>
                  <a:gd fmla="*/ 0 w 247" name="T0"/>
                  <a:gd fmla="*/ 44 h 110" name="T1"/>
                  <a:gd fmla="*/ 247 w 247" name="T2"/>
                  <a:gd fmla="*/ 110 h 110" name="T3"/>
                  <a:gd fmla="*/ 247 w 247" name="T4"/>
                  <a:gd fmla="*/ 59 h 110" name="T5"/>
                  <a:gd fmla="*/ 26 w 247" name="T6"/>
                  <a:gd fmla="*/ 0 h 110" name="T7"/>
                  <a:gd fmla="*/ 0 w 247" name="T8"/>
                  <a:gd fmla="*/ 44 h 110" name="T9"/>
                </a:gdLst>
                <a:cxnLst>
                  <a:cxn ang="0">
                    <a:pos x="T0" y="T1"/>
                  </a:cxn>
                  <a:cxn ang="0">
                    <a:pos x="T2" y="T3"/>
                  </a:cxn>
                  <a:cxn ang="0">
                    <a:pos x="T4" y="T5"/>
                  </a:cxn>
                  <a:cxn ang="0">
                    <a:pos x="T6" y="T7"/>
                  </a:cxn>
                  <a:cxn ang="0">
                    <a:pos x="T8" y="T9"/>
                  </a:cxn>
                </a:cxnLst>
                <a:rect b="b" l="0" r="r" t="0"/>
                <a:pathLst>
                  <a:path h="110" w="246">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7" name="Freeform 13"/>
              <p:cNvSpPr/>
              <p:nvPr/>
            </p:nvSpPr>
            <p:spPr bwMode="auto">
              <a:xfrm>
                <a:off x="1256616" y="3632930"/>
                <a:ext cx="354935" cy="356034"/>
              </a:xfrm>
              <a:custGeom>
                <a:gdLst>
                  <a:gd fmla="*/ 44 w 206" name="T0"/>
                  <a:gd fmla="*/ 0 h 207" name="T1"/>
                  <a:gd fmla="*/ 0 w 206" name="T2"/>
                  <a:gd fmla="*/ 26 h 207" name="T3"/>
                  <a:gd fmla="*/ 181 w 206" name="T4"/>
                  <a:gd fmla="*/ 207 h 207" name="T5"/>
                  <a:gd fmla="*/ 206 w 206" name="T6"/>
                  <a:gd fmla="*/ 163 h 207" name="T7"/>
                  <a:gd fmla="*/ 44 w 206" name="T8"/>
                  <a:gd fmla="*/ 0 h 207" name="T9"/>
                </a:gdLst>
                <a:cxnLst>
                  <a:cxn ang="0">
                    <a:pos x="T0" y="T1"/>
                  </a:cxn>
                  <a:cxn ang="0">
                    <a:pos x="T2" y="T3"/>
                  </a:cxn>
                  <a:cxn ang="0">
                    <a:pos x="T4" y="T5"/>
                  </a:cxn>
                  <a:cxn ang="0">
                    <a:pos x="T6" y="T7"/>
                  </a:cxn>
                  <a:cxn ang="0">
                    <a:pos x="T8" y="T9"/>
                  </a:cxn>
                </a:cxnLst>
                <a:rect b="b" l="0" r="r" t="0"/>
                <a:pathLst>
                  <a:path h="206" w="206">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38" name="Freeform 14"/>
              <p:cNvSpPr/>
              <p:nvPr/>
            </p:nvSpPr>
            <p:spPr bwMode="auto">
              <a:xfrm>
                <a:off x="1119258" y="3213162"/>
                <a:ext cx="191203" cy="427460"/>
              </a:xfrm>
              <a:custGeom>
                <a:gdLst>
                  <a:gd fmla="*/ 0 w 111" name="T0"/>
                  <a:gd fmla="*/ 0 h 248" name="T1"/>
                  <a:gd fmla="*/ 67 w 111" name="T2"/>
                  <a:gd fmla="*/ 248 h 248" name="T3"/>
                  <a:gd fmla="*/ 111 w 111" name="T4"/>
                  <a:gd fmla="*/ 222 h 248" name="T5"/>
                  <a:gd fmla="*/ 51 w 111" name="T6"/>
                  <a:gd fmla="*/ 0 h 248" name="T7"/>
                  <a:gd fmla="*/ 0 w 111" name="T8"/>
                  <a:gd fmla="*/ 0 h 248" name="T9"/>
                </a:gdLst>
                <a:cxnLst>
                  <a:cxn ang="0">
                    <a:pos x="T0" y="T1"/>
                  </a:cxn>
                  <a:cxn ang="0">
                    <a:pos x="T2" y="T3"/>
                  </a:cxn>
                  <a:cxn ang="0">
                    <a:pos x="T4" y="T5"/>
                  </a:cxn>
                  <a:cxn ang="0">
                    <a:pos x="T6" y="T7"/>
                  </a:cxn>
                  <a:cxn ang="0">
                    <a:pos x="T8" y="T9"/>
                  </a:cxn>
                </a:cxnLst>
                <a:rect b="b" l="0" r="r" t="0"/>
                <a:pathLst>
                  <a:path h="248" w="110">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39" name="Freeform 15"/>
              <p:cNvSpPr/>
              <p:nvPr/>
            </p:nvSpPr>
            <p:spPr bwMode="auto">
              <a:xfrm>
                <a:off x="1119258" y="2743946"/>
                <a:ext cx="191203" cy="425262"/>
              </a:xfrm>
              <a:custGeom>
                <a:gdLst>
                  <a:gd fmla="*/ 51 w 111" name="T0"/>
                  <a:gd fmla="*/ 247 h 247" name="T1"/>
                  <a:gd fmla="*/ 111 w 111" name="T2"/>
                  <a:gd fmla="*/ 26 h 247" name="T3"/>
                  <a:gd fmla="*/ 67 w 111" name="T4"/>
                  <a:gd fmla="*/ 0 h 247" name="T5"/>
                  <a:gd fmla="*/ 0 w 111" name="T6"/>
                  <a:gd fmla="*/ 247 h 247" name="T7"/>
                  <a:gd fmla="*/ 51 w 111" name="T8"/>
                  <a:gd fmla="*/ 247 h 247" name="T9"/>
                </a:gdLst>
                <a:cxnLst>
                  <a:cxn ang="0">
                    <a:pos x="T0" y="T1"/>
                  </a:cxn>
                  <a:cxn ang="0">
                    <a:pos x="T2" y="T3"/>
                  </a:cxn>
                  <a:cxn ang="0">
                    <a:pos x="T4" y="T5"/>
                  </a:cxn>
                  <a:cxn ang="0">
                    <a:pos x="T6" y="T7"/>
                  </a:cxn>
                  <a:cxn ang="0">
                    <a:pos x="T8" y="T9"/>
                  </a:cxn>
                </a:cxnLst>
                <a:rect b="b" l="0" r="r" t="0"/>
                <a:pathLst>
                  <a:path h="246" w="110">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40" name="Freeform 16"/>
              <p:cNvSpPr/>
              <p:nvPr/>
            </p:nvSpPr>
            <p:spPr bwMode="auto">
              <a:xfrm>
                <a:off x="1256616" y="2394505"/>
                <a:ext cx="354935" cy="354935"/>
              </a:xfrm>
              <a:custGeom>
                <a:gdLst>
                  <a:gd fmla="*/ 0 w 206" name="T0"/>
                  <a:gd fmla="*/ 181 h 206" name="T1"/>
                  <a:gd fmla="*/ 44 w 206" name="T2"/>
                  <a:gd fmla="*/ 206 h 206" name="T3"/>
                  <a:gd fmla="*/ 206 w 206" name="T4"/>
                  <a:gd fmla="*/ 44 h 206" name="T5"/>
                  <a:gd fmla="*/ 181 w 206" name="T6"/>
                  <a:gd fmla="*/ 0 h 206" name="T7"/>
                  <a:gd fmla="*/ 0 w 206" name="T8"/>
                  <a:gd fmla="*/ 181 h 206" name="T9"/>
                </a:gdLst>
                <a:cxnLst>
                  <a:cxn ang="0">
                    <a:pos x="T0" y="T1"/>
                  </a:cxn>
                  <a:cxn ang="0">
                    <a:pos x="T2" y="T3"/>
                  </a:cxn>
                  <a:cxn ang="0">
                    <a:pos x="T4" y="T5"/>
                  </a:cxn>
                  <a:cxn ang="0">
                    <a:pos x="T6" y="T7"/>
                  </a:cxn>
                  <a:cxn ang="0">
                    <a:pos x="T8" y="T9"/>
                  </a:cxn>
                </a:cxnLst>
                <a:rect b="b" l="0" r="r" t="0"/>
                <a:pathLst>
                  <a:path h="206" w="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2">
                  <a:lumMod val="20000"/>
                  <a:lumOff val="80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41" name="Freeform 17"/>
              <p:cNvSpPr/>
              <p:nvPr/>
            </p:nvSpPr>
            <p:spPr bwMode="auto">
              <a:xfrm>
                <a:off x="1606057" y="2257147"/>
                <a:ext cx="425262" cy="191203"/>
              </a:xfrm>
              <a:custGeom>
                <a:gdLst>
                  <a:gd fmla="*/ 0 w 247" name="T0"/>
                  <a:gd fmla="*/ 67 h 111" name="T1"/>
                  <a:gd fmla="*/ 25 w 247" name="T2"/>
                  <a:gd fmla="*/ 111 h 111" name="T3"/>
                  <a:gd fmla="*/ 247 w 247" name="T4"/>
                  <a:gd fmla="*/ 51 h 111" name="T5"/>
                  <a:gd fmla="*/ 247 w 247" name="T6"/>
                  <a:gd fmla="*/ 0 h 111" name="T7"/>
                  <a:gd fmla="*/ 0 w 247" name="T8"/>
                  <a:gd fmla="*/ 67 h 111" name="T9"/>
                </a:gdLst>
                <a:cxnLst>
                  <a:cxn ang="0">
                    <a:pos x="T0" y="T1"/>
                  </a:cxn>
                  <a:cxn ang="0">
                    <a:pos x="T2" y="T3"/>
                  </a:cxn>
                  <a:cxn ang="0">
                    <a:pos x="T4" y="T5"/>
                  </a:cxn>
                  <a:cxn ang="0">
                    <a:pos x="T6" y="T7"/>
                  </a:cxn>
                  <a:cxn ang="0">
                    <a:pos x="T8" y="T9"/>
                  </a:cxn>
                </a:cxnLst>
                <a:rect b="b" l="0" r="r" t="0"/>
                <a:pathLst>
                  <a:path h="110" w="246">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2">
                  <a:lumMod val="20000"/>
                  <a:lumOff val="80000"/>
                </a:schemeClr>
              </a:solidFill>
              <a:ln>
                <a:noFill/>
              </a:ln>
            </p:spPr>
            <p:txBody>
              <a:bodyPr anchor="t" anchorCtr="0" bIns="45720" compatLnSpc="1" lIns="91440" numCol="1" rIns="91440" tIns="45720" vert="horz" wrap="square">
                <a:prstTxWarp prst="textNoShape">
                  <a:avLst/>
                </a:prstTxWarp>
              </a:bodyPr>
              <a:lstStyle/>
              <a:p>
                <a:endParaRPr lang="id-ID"/>
              </a:p>
            </p:txBody>
          </p:sp>
        </p:grpSp>
      </p:grpSp>
      <p:cxnSp>
        <p:nvCxnSpPr>
          <p:cNvPr id="47" name="Straight Connector 46"/>
          <p:cNvCxnSpPr/>
          <p:nvPr/>
        </p:nvCxnSpPr>
        <p:spPr>
          <a:xfrm flipH="1">
            <a:off x="6097227" y="4345757"/>
            <a:ext cx="2454" cy="608220"/>
          </a:xfrm>
          <a:prstGeom prst="line">
            <a:avLst/>
          </a:prstGeom>
          <a:ln w="28575">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745435" y="3306887"/>
            <a:ext cx="3481850" cy="530352"/>
          </a:xfrm>
          <a:prstGeom prst="rect">
            <a:avLst/>
          </a:prstGeom>
          <a:noFill/>
        </p:spPr>
        <p:txBody>
          <a:bodyPr rtlCol="0" wrap="square">
            <a:spAutoFit/>
          </a:bodyPr>
          <a:lstStyle/>
          <a:p>
            <a:pPr algn="r">
              <a:lnSpc>
                <a:spcPct val="120000"/>
              </a:lnSpc>
            </a:pPr>
            <a:r>
              <a:rPr altLang="en-US" lang="zh-CN" sz="1200">
                <a:solidFill>
                  <a:schemeClr val="bg1"/>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50" name="TextBox 49"/>
          <p:cNvSpPr txBox="1"/>
          <p:nvPr/>
        </p:nvSpPr>
        <p:spPr>
          <a:xfrm>
            <a:off x="3568188" y="2985353"/>
            <a:ext cx="1596000" cy="398400"/>
          </a:xfrm>
          <a:prstGeom prst="rect">
            <a:avLst/>
          </a:prstGeom>
          <a:noFill/>
        </p:spPr>
        <p:txBody>
          <a:bodyPr bIns="46800" lIns="36000" rIns="36000" rtlCol="0" tIns="46800" wrap="none">
            <a:spAutoFit/>
          </a:bodyPr>
          <a:lstStyle/>
          <a:p>
            <a:pPr algn="ctr"/>
            <a:r>
              <a:rPr altLang="en-US" lang="zh-CN" sz="2000">
                <a:solidFill>
                  <a:schemeClr val="bg1"/>
                </a:solidFill>
              </a:rPr>
              <a:t>添加标题内容</a:t>
            </a:r>
          </a:p>
        </p:txBody>
      </p:sp>
      <p:grpSp>
        <p:nvGrpSpPr>
          <p:cNvPr id="66" name="Group 65"/>
          <p:cNvGrpSpPr/>
          <p:nvPr/>
        </p:nvGrpSpPr>
        <p:grpSpPr>
          <a:xfrm>
            <a:off x="5475125" y="5108903"/>
            <a:ext cx="1258014" cy="1258014"/>
            <a:chOff x="7442014" y="4804383"/>
            <a:chExt cx="1568888" cy="1568888"/>
          </a:xfrm>
        </p:grpSpPr>
        <p:sp>
          <p:nvSpPr>
            <p:cNvPr id="51" name="Oval 50"/>
            <p:cNvSpPr/>
            <p:nvPr/>
          </p:nvSpPr>
          <p:spPr>
            <a:xfrm>
              <a:off x="7591608" y="4953977"/>
              <a:ext cx="1269700" cy="126970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52" name="AutoShape 114"/>
            <p:cNvSpPr>
              <a:spLocks noChangeAspect="1"/>
            </p:cNvSpPr>
            <p:nvPr/>
          </p:nvSpPr>
          <p:spPr bwMode="auto">
            <a:xfrm>
              <a:off x="7872208" y="5233945"/>
              <a:ext cx="708500" cy="713153"/>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anchor="ctr" bIns="101578" lIns="101578" rIns="101578" tIns="101578"/>
            <a:lstStyle/>
            <a:p>
              <a:pPr defTabSz="914195">
                <a:defRPr/>
              </a:pPr>
              <a:endParaRPr lang="es-ES" sz="6600">
                <a:solidFill>
                  <a:srgbClr val="44CEB9"/>
                </a:solidFill>
                <a:effectLst>
                  <a:outerShdw algn="tl" blurRad="38100" dir="2700000" dist="38100">
                    <a:srgbClr val="000000"/>
                  </a:outerShdw>
                </a:effectLst>
                <a:latin charset="0" typeface="Gill Sans"/>
                <a:cs charset="0" typeface="Gill Sans"/>
                <a:sym charset="0" typeface="Gill Sans"/>
              </a:endParaRPr>
            </a:p>
          </p:txBody>
        </p:sp>
        <p:grpSp>
          <p:nvGrpSpPr>
            <p:cNvPr id="53" name="Group 52"/>
            <p:cNvGrpSpPr/>
            <p:nvPr/>
          </p:nvGrpSpPr>
          <p:grpSpPr>
            <a:xfrm>
              <a:off x="7442014" y="4804383"/>
              <a:ext cx="1568888" cy="1568888"/>
              <a:chOff x="1119258" y="2257147"/>
              <a:chExt cx="1868076" cy="1868076"/>
            </a:xfrm>
            <a:solidFill>
              <a:schemeClr val="accent1"/>
            </a:solidFill>
          </p:grpSpPr>
          <p:sp>
            <p:nvSpPr>
              <p:cNvPr id="54" name="Freeform 6"/>
              <p:cNvSpPr/>
              <p:nvPr/>
            </p:nvSpPr>
            <p:spPr bwMode="auto">
              <a:xfrm>
                <a:off x="2495041" y="2394505"/>
                <a:ext cx="356034" cy="354935"/>
              </a:xfrm>
              <a:custGeom>
                <a:gdLst>
                  <a:gd fmla="*/ 207 w 207" name="T0"/>
                  <a:gd fmla="*/ 181 h 206" name="T1"/>
                  <a:gd fmla="*/ 26 w 207" name="T2"/>
                  <a:gd fmla="*/ 0 h 206" name="T3"/>
                  <a:gd fmla="*/ 0 w 207" name="T4"/>
                  <a:gd fmla="*/ 44 h 206" name="T5"/>
                  <a:gd fmla="*/ 163 w 207" name="T6"/>
                  <a:gd fmla="*/ 206 h 206" name="T7"/>
                  <a:gd fmla="*/ 207 w 207" name="T8"/>
                  <a:gd fmla="*/ 181 h 206" name="T9"/>
                </a:gdLst>
                <a:cxnLst>
                  <a:cxn ang="0">
                    <a:pos x="T0" y="T1"/>
                  </a:cxn>
                  <a:cxn ang="0">
                    <a:pos x="T2" y="T3"/>
                  </a:cxn>
                  <a:cxn ang="0">
                    <a:pos x="T4" y="T5"/>
                  </a:cxn>
                  <a:cxn ang="0">
                    <a:pos x="T6" y="T7"/>
                  </a:cxn>
                  <a:cxn ang="0">
                    <a:pos x="T8" y="T9"/>
                  </a:cxn>
                </a:cxnLst>
                <a:rect b="b" l="0" r="r" t="0"/>
                <a:pathLst>
                  <a:path h="206" w="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lang="id-ID"/>
              </a:p>
            </p:txBody>
          </p:sp>
          <p:sp>
            <p:nvSpPr>
              <p:cNvPr id="55" name="Freeform 7"/>
              <p:cNvSpPr/>
              <p:nvPr/>
            </p:nvSpPr>
            <p:spPr bwMode="auto">
              <a:xfrm>
                <a:off x="2075273" y="2257147"/>
                <a:ext cx="427459" cy="191202"/>
              </a:xfrm>
              <a:custGeom>
                <a:gdLst>
                  <a:gd fmla="*/ 0 w 248" name="T0"/>
                  <a:gd fmla="*/ 0 h 111" name="T1"/>
                  <a:gd fmla="*/ 0 w 248" name="T2"/>
                  <a:gd fmla="*/ 51 h 111" name="T3"/>
                  <a:gd fmla="*/ 222 w 248" name="T4"/>
                  <a:gd fmla="*/ 111 h 111" name="T5"/>
                  <a:gd fmla="*/ 248 w 248" name="T6"/>
                  <a:gd fmla="*/ 67 h 111" name="T7"/>
                  <a:gd fmla="*/ 0 w 248" name="T8"/>
                  <a:gd fmla="*/ 0 h 111" name="T9"/>
                </a:gdLst>
                <a:cxnLst>
                  <a:cxn ang="0">
                    <a:pos x="T0" y="T1"/>
                  </a:cxn>
                  <a:cxn ang="0">
                    <a:pos x="T2" y="T3"/>
                  </a:cxn>
                  <a:cxn ang="0">
                    <a:pos x="T4" y="T5"/>
                  </a:cxn>
                  <a:cxn ang="0">
                    <a:pos x="T6" y="T7"/>
                  </a:cxn>
                  <a:cxn ang="0">
                    <a:pos x="T8" y="T9"/>
                  </a:cxn>
                </a:cxnLst>
                <a:rect b="b" l="0" r="r" t="0"/>
                <a:pathLst>
                  <a:path h="110" w="248">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lang="id-ID"/>
              </a:p>
            </p:txBody>
          </p:sp>
          <p:sp>
            <p:nvSpPr>
              <p:cNvPr id="56" name="Freeform 8"/>
              <p:cNvSpPr/>
              <p:nvPr/>
            </p:nvSpPr>
            <p:spPr bwMode="auto">
              <a:xfrm>
                <a:off x="2796132" y="2743946"/>
                <a:ext cx="191202" cy="425262"/>
              </a:xfrm>
              <a:custGeom>
                <a:gdLst>
                  <a:gd fmla="*/ 45 w 111" name="T0"/>
                  <a:gd fmla="*/ 0 h 247" name="T1"/>
                  <a:gd fmla="*/ 0 w 111" name="T2"/>
                  <a:gd fmla="*/ 26 h 247" name="T3"/>
                  <a:gd fmla="*/ 60 w 111" name="T4"/>
                  <a:gd fmla="*/ 247 h 247" name="T5"/>
                  <a:gd fmla="*/ 111 w 111" name="T6"/>
                  <a:gd fmla="*/ 247 h 247" name="T7"/>
                  <a:gd fmla="*/ 45 w 111" name="T8"/>
                  <a:gd fmla="*/ 0 h 247" name="T9"/>
                </a:gdLst>
                <a:cxnLst>
                  <a:cxn ang="0">
                    <a:pos x="T0" y="T1"/>
                  </a:cxn>
                  <a:cxn ang="0">
                    <a:pos x="T2" y="T3"/>
                  </a:cxn>
                  <a:cxn ang="0">
                    <a:pos x="T4" y="T5"/>
                  </a:cxn>
                  <a:cxn ang="0">
                    <a:pos x="T6" y="T7"/>
                  </a:cxn>
                  <a:cxn ang="0">
                    <a:pos x="T8" y="T9"/>
                  </a:cxn>
                </a:cxnLst>
                <a:rect b="b" l="0" r="r" t="0"/>
                <a:pathLst>
                  <a:path h="246" w="110">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lang="id-ID"/>
              </a:p>
            </p:txBody>
          </p:sp>
          <p:sp>
            <p:nvSpPr>
              <p:cNvPr id="57" name="Freeform 9"/>
              <p:cNvSpPr/>
              <p:nvPr/>
            </p:nvSpPr>
            <p:spPr bwMode="auto">
              <a:xfrm>
                <a:off x="2796131" y="3213162"/>
                <a:ext cx="191203" cy="427460"/>
              </a:xfrm>
              <a:custGeom>
                <a:gdLst>
                  <a:gd fmla="*/ 60 w 111" name="T0"/>
                  <a:gd fmla="*/ 0 h 248" name="T1"/>
                  <a:gd fmla="*/ 0 w 111" name="T2"/>
                  <a:gd fmla="*/ 222 h 248" name="T3"/>
                  <a:gd fmla="*/ 45 w 111" name="T4"/>
                  <a:gd fmla="*/ 248 h 248" name="T5"/>
                  <a:gd fmla="*/ 111 w 111" name="T6"/>
                  <a:gd fmla="*/ 0 h 248" name="T7"/>
                  <a:gd fmla="*/ 60 w 111" name="T8"/>
                  <a:gd fmla="*/ 0 h 248" name="T9"/>
                </a:gdLst>
                <a:cxnLst>
                  <a:cxn ang="0">
                    <a:pos x="T0" y="T1"/>
                  </a:cxn>
                  <a:cxn ang="0">
                    <a:pos x="T2" y="T3"/>
                  </a:cxn>
                  <a:cxn ang="0">
                    <a:pos x="T4" y="T5"/>
                  </a:cxn>
                  <a:cxn ang="0">
                    <a:pos x="T6" y="T7"/>
                  </a:cxn>
                  <a:cxn ang="0">
                    <a:pos x="T8" y="T9"/>
                  </a:cxn>
                </a:cxnLst>
                <a:rect b="b" l="0" r="r" t="0"/>
                <a:pathLst>
                  <a:path h="248" w="110">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lang="id-ID"/>
              </a:p>
            </p:txBody>
          </p:sp>
          <p:sp>
            <p:nvSpPr>
              <p:cNvPr id="58" name="Freeform 10"/>
              <p:cNvSpPr/>
              <p:nvPr/>
            </p:nvSpPr>
            <p:spPr bwMode="auto">
              <a:xfrm>
                <a:off x="2495041" y="3632930"/>
                <a:ext cx="356034" cy="356034"/>
              </a:xfrm>
              <a:custGeom>
                <a:gdLst>
                  <a:gd fmla="*/ 207 w 207" name="T0"/>
                  <a:gd fmla="*/ 26 h 207" name="T1"/>
                  <a:gd fmla="*/ 163 w 207" name="T2"/>
                  <a:gd fmla="*/ 0 h 207" name="T3"/>
                  <a:gd fmla="*/ 0 w 207" name="T4"/>
                  <a:gd fmla="*/ 163 h 207" name="T5"/>
                  <a:gd fmla="*/ 26 w 207" name="T6"/>
                  <a:gd fmla="*/ 207 h 207" name="T7"/>
                  <a:gd fmla="*/ 207 w 207" name="T8"/>
                  <a:gd fmla="*/ 26 h 207" name="T9"/>
                </a:gdLst>
                <a:cxnLst>
                  <a:cxn ang="0">
                    <a:pos x="T0" y="T1"/>
                  </a:cxn>
                  <a:cxn ang="0">
                    <a:pos x="T2" y="T3"/>
                  </a:cxn>
                  <a:cxn ang="0">
                    <a:pos x="T4" y="T5"/>
                  </a:cxn>
                  <a:cxn ang="0">
                    <a:pos x="T6" y="T7"/>
                  </a:cxn>
                  <a:cxn ang="0">
                    <a:pos x="T8" y="T9"/>
                  </a:cxn>
                </a:cxnLst>
                <a:rect b="b" l="0" r="r" t="0"/>
                <a:pathLst>
                  <a:path h="206" w="206">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lang="id-ID"/>
              </a:p>
            </p:txBody>
          </p:sp>
          <p:sp>
            <p:nvSpPr>
              <p:cNvPr id="59" name="Freeform 11"/>
              <p:cNvSpPr/>
              <p:nvPr/>
            </p:nvSpPr>
            <p:spPr bwMode="auto">
              <a:xfrm>
                <a:off x="2075273" y="3936217"/>
                <a:ext cx="427460" cy="189006"/>
              </a:xfrm>
              <a:custGeom>
                <a:gdLst>
                  <a:gd fmla="*/ 248 w 248" name="T0"/>
                  <a:gd fmla="*/ 44 h 110" name="T1"/>
                  <a:gd fmla="*/ 222 w 248" name="T2"/>
                  <a:gd fmla="*/ 0 h 110" name="T3"/>
                  <a:gd fmla="*/ 0 w 248" name="T4"/>
                  <a:gd fmla="*/ 59 h 110" name="T5"/>
                  <a:gd fmla="*/ 0 w 248" name="T6"/>
                  <a:gd fmla="*/ 110 h 110" name="T7"/>
                  <a:gd fmla="*/ 248 w 248" name="T8"/>
                  <a:gd fmla="*/ 44 h 110" name="T9"/>
                </a:gdLst>
                <a:cxnLst>
                  <a:cxn ang="0">
                    <a:pos x="T0" y="T1"/>
                  </a:cxn>
                  <a:cxn ang="0">
                    <a:pos x="T2" y="T3"/>
                  </a:cxn>
                  <a:cxn ang="0">
                    <a:pos x="T4" y="T5"/>
                  </a:cxn>
                  <a:cxn ang="0">
                    <a:pos x="T6" y="T7"/>
                  </a:cxn>
                  <a:cxn ang="0">
                    <a:pos x="T8" y="T9"/>
                  </a:cxn>
                </a:cxnLst>
                <a:rect b="b" l="0" r="r" t="0"/>
                <a:pathLst>
                  <a:path h="110" w="248">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lang="id-ID"/>
              </a:p>
            </p:txBody>
          </p:sp>
          <p:sp>
            <p:nvSpPr>
              <p:cNvPr id="60" name="Freeform 12"/>
              <p:cNvSpPr/>
              <p:nvPr/>
            </p:nvSpPr>
            <p:spPr bwMode="auto">
              <a:xfrm>
                <a:off x="1606057" y="3936217"/>
                <a:ext cx="425262" cy="189006"/>
              </a:xfrm>
              <a:custGeom>
                <a:gdLst>
                  <a:gd fmla="*/ 0 w 247" name="T0"/>
                  <a:gd fmla="*/ 44 h 110" name="T1"/>
                  <a:gd fmla="*/ 247 w 247" name="T2"/>
                  <a:gd fmla="*/ 110 h 110" name="T3"/>
                  <a:gd fmla="*/ 247 w 247" name="T4"/>
                  <a:gd fmla="*/ 59 h 110" name="T5"/>
                  <a:gd fmla="*/ 26 w 247" name="T6"/>
                  <a:gd fmla="*/ 0 h 110" name="T7"/>
                  <a:gd fmla="*/ 0 w 247" name="T8"/>
                  <a:gd fmla="*/ 44 h 110" name="T9"/>
                </a:gdLst>
                <a:cxnLst>
                  <a:cxn ang="0">
                    <a:pos x="T0" y="T1"/>
                  </a:cxn>
                  <a:cxn ang="0">
                    <a:pos x="T2" y="T3"/>
                  </a:cxn>
                  <a:cxn ang="0">
                    <a:pos x="T4" y="T5"/>
                  </a:cxn>
                  <a:cxn ang="0">
                    <a:pos x="T6" y="T7"/>
                  </a:cxn>
                  <a:cxn ang="0">
                    <a:pos x="T8" y="T9"/>
                  </a:cxn>
                </a:cxnLst>
                <a:rect b="b" l="0" r="r" t="0"/>
                <a:pathLst>
                  <a:path h="110" w="246">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lang="id-ID"/>
              </a:p>
            </p:txBody>
          </p:sp>
          <p:sp>
            <p:nvSpPr>
              <p:cNvPr id="61" name="Freeform 13"/>
              <p:cNvSpPr/>
              <p:nvPr/>
            </p:nvSpPr>
            <p:spPr bwMode="auto">
              <a:xfrm>
                <a:off x="1256616" y="3632930"/>
                <a:ext cx="354935" cy="356034"/>
              </a:xfrm>
              <a:custGeom>
                <a:gdLst>
                  <a:gd fmla="*/ 44 w 206" name="T0"/>
                  <a:gd fmla="*/ 0 h 207" name="T1"/>
                  <a:gd fmla="*/ 0 w 206" name="T2"/>
                  <a:gd fmla="*/ 26 h 207" name="T3"/>
                  <a:gd fmla="*/ 181 w 206" name="T4"/>
                  <a:gd fmla="*/ 207 h 207" name="T5"/>
                  <a:gd fmla="*/ 206 w 206" name="T6"/>
                  <a:gd fmla="*/ 163 h 207" name="T7"/>
                  <a:gd fmla="*/ 44 w 206" name="T8"/>
                  <a:gd fmla="*/ 0 h 207" name="T9"/>
                </a:gdLst>
                <a:cxnLst>
                  <a:cxn ang="0">
                    <a:pos x="T0" y="T1"/>
                  </a:cxn>
                  <a:cxn ang="0">
                    <a:pos x="T2" y="T3"/>
                  </a:cxn>
                  <a:cxn ang="0">
                    <a:pos x="T4" y="T5"/>
                  </a:cxn>
                  <a:cxn ang="0">
                    <a:pos x="T6" y="T7"/>
                  </a:cxn>
                  <a:cxn ang="0">
                    <a:pos x="T8" y="T9"/>
                  </a:cxn>
                </a:cxnLst>
                <a:rect b="b" l="0" r="r" t="0"/>
                <a:pathLst>
                  <a:path h="206" w="206">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lang="id-ID"/>
              </a:p>
            </p:txBody>
          </p:sp>
          <p:sp>
            <p:nvSpPr>
              <p:cNvPr id="62" name="Freeform 14"/>
              <p:cNvSpPr/>
              <p:nvPr/>
            </p:nvSpPr>
            <p:spPr bwMode="auto">
              <a:xfrm>
                <a:off x="1119258" y="3213162"/>
                <a:ext cx="191203" cy="427460"/>
              </a:xfrm>
              <a:custGeom>
                <a:gdLst>
                  <a:gd fmla="*/ 0 w 111" name="T0"/>
                  <a:gd fmla="*/ 0 h 248" name="T1"/>
                  <a:gd fmla="*/ 67 w 111" name="T2"/>
                  <a:gd fmla="*/ 248 h 248" name="T3"/>
                  <a:gd fmla="*/ 111 w 111" name="T4"/>
                  <a:gd fmla="*/ 222 h 248" name="T5"/>
                  <a:gd fmla="*/ 51 w 111" name="T6"/>
                  <a:gd fmla="*/ 0 h 248" name="T7"/>
                  <a:gd fmla="*/ 0 w 111" name="T8"/>
                  <a:gd fmla="*/ 0 h 248" name="T9"/>
                </a:gdLst>
                <a:cxnLst>
                  <a:cxn ang="0">
                    <a:pos x="T0" y="T1"/>
                  </a:cxn>
                  <a:cxn ang="0">
                    <a:pos x="T2" y="T3"/>
                  </a:cxn>
                  <a:cxn ang="0">
                    <a:pos x="T4" y="T5"/>
                  </a:cxn>
                  <a:cxn ang="0">
                    <a:pos x="T6" y="T7"/>
                  </a:cxn>
                  <a:cxn ang="0">
                    <a:pos x="T8" y="T9"/>
                  </a:cxn>
                </a:cxnLst>
                <a:rect b="b" l="0" r="r" t="0"/>
                <a:pathLst>
                  <a:path h="248" w="110">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63" name="Freeform 15"/>
              <p:cNvSpPr/>
              <p:nvPr/>
            </p:nvSpPr>
            <p:spPr bwMode="auto">
              <a:xfrm>
                <a:off x="1119258" y="2743946"/>
                <a:ext cx="191203" cy="425262"/>
              </a:xfrm>
              <a:custGeom>
                <a:gdLst>
                  <a:gd fmla="*/ 51 w 111" name="T0"/>
                  <a:gd fmla="*/ 247 h 247" name="T1"/>
                  <a:gd fmla="*/ 111 w 111" name="T2"/>
                  <a:gd fmla="*/ 26 h 247" name="T3"/>
                  <a:gd fmla="*/ 67 w 111" name="T4"/>
                  <a:gd fmla="*/ 0 h 247" name="T5"/>
                  <a:gd fmla="*/ 0 w 111" name="T6"/>
                  <a:gd fmla="*/ 247 h 247" name="T7"/>
                  <a:gd fmla="*/ 51 w 111" name="T8"/>
                  <a:gd fmla="*/ 247 h 247" name="T9"/>
                </a:gdLst>
                <a:cxnLst>
                  <a:cxn ang="0">
                    <a:pos x="T0" y="T1"/>
                  </a:cxn>
                  <a:cxn ang="0">
                    <a:pos x="T2" y="T3"/>
                  </a:cxn>
                  <a:cxn ang="0">
                    <a:pos x="T4" y="T5"/>
                  </a:cxn>
                  <a:cxn ang="0">
                    <a:pos x="T6" y="T7"/>
                  </a:cxn>
                  <a:cxn ang="0">
                    <a:pos x="T8" y="T9"/>
                  </a:cxn>
                </a:cxnLst>
                <a:rect b="b" l="0" r="r" t="0"/>
                <a:pathLst>
                  <a:path h="246" w="110">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64" name="Freeform 16"/>
              <p:cNvSpPr/>
              <p:nvPr/>
            </p:nvSpPr>
            <p:spPr bwMode="auto">
              <a:xfrm>
                <a:off x="1256616" y="2394505"/>
                <a:ext cx="354935" cy="354935"/>
              </a:xfrm>
              <a:custGeom>
                <a:gdLst>
                  <a:gd fmla="*/ 0 w 206" name="T0"/>
                  <a:gd fmla="*/ 181 h 206" name="T1"/>
                  <a:gd fmla="*/ 44 w 206" name="T2"/>
                  <a:gd fmla="*/ 206 h 206" name="T3"/>
                  <a:gd fmla="*/ 206 w 206" name="T4"/>
                  <a:gd fmla="*/ 44 h 206" name="T5"/>
                  <a:gd fmla="*/ 181 w 206" name="T6"/>
                  <a:gd fmla="*/ 0 h 206" name="T7"/>
                  <a:gd fmla="*/ 0 w 206" name="T8"/>
                  <a:gd fmla="*/ 181 h 206" name="T9"/>
                </a:gdLst>
                <a:cxnLst>
                  <a:cxn ang="0">
                    <a:pos x="T0" y="T1"/>
                  </a:cxn>
                  <a:cxn ang="0">
                    <a:pos x="T2" y="T3"/>
                  </a:cxn>
                  <a:cxn ang="0">
                    <a:pos x="T4" y="T5"/>
                  </a:cxn>
                  <a:cxn ang="0">
                    <a:pos x="T6" y="T7"/>
                  </a:cxn>
                  <a:cxn ang="0">
                    <a:pos x="T8" y="T9"/>
                  </a:cxn>
                </a:cxnLst>
                <a:rect b="b" l="0" r="r" t="0"/>
                <a:pathLst>
                  <a:path h="206" w="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65" name="Freeform 17"/>
              <p:cNvSpPr/>
              <p:nvPr/>
            </p:nvSpPr>
            <p:spPr bwMode="auto">
              <a:xfrm>
                <a:off x="1606057" y="2257147"/>
                <a:ext cx="425262" cy="191203"/>
              </a:xfrm>
              <a:custGeom>
                <a:gdLst>
                  <a:gd fmla="*/ 0 w 247" name="T0"/>
                  <a:gd fmla="*/ 67 h 111" name="T1"/>
                  <a:gd fmla="*/ 25 w 247" name="T2"/>
                  <a:gd fmla="*/ 111 h 111" name="T3"/>
                  <a:gd fmla="*/ 247 w 247" name="T4"/>
                  <a:gd fmla="*/ 51 h 111" name="T5"/>
                  <a:gd fmla="*/ 247 w 247" name="T6"/>
                  <a:gd fmla="*/ 0 h 111" name="T7"/>
                  <a:gd fmla="*/ 0 w 247" name="T8"/>
                  <a:gd fmla="*/ 67 h 111" name="T9"/>
                </a:gdLst>
                <a:cxnLst>
                  <a:cxn ang="0">
                    <a:pos x="T0" y="T1"/>
                  </a:cxn>
                  <a:cxn ang="0">
                    <a:pos x="T2" y="T3"/>
                  </a:cxn>
                  <a:cxn ang="0">
                    <a:pos x="T4" y="T5"/>
                  </a:cxn>
                  <a:cxn ang="0">
                    <a:pos x="T6" y="T7"/>
                  </a:cxn>
                  <a:cxn ang="0">
                    <a:pos x="T8" y="T9"/>
                  </a:cxn>
                </a:cxnLst>
                <a:rect b="b" l="0" r="r" t="0"/>
                <a:pathLst>
                  <a:path h="110" w="246">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1">
                  <a:lumMod val="20000"/>
                  <a:lumOff val="80000"/>
                </a:schemeClr>
              </a:solidFill>
              <a:ln>
                <a:noFill/>
              </a:ln>
            </p:spPr>
            <p:txBody>
              <a:bodyPr anchor="t" anchorCtr="0" bIns="45720" compatLnSpc="1" lIns="91440" numCol="1" rIns="91440" tIns="45720" vert="horz" wrap="square">
                <a:prstTxWarp prst="textNoShape">
                  <a:avLst/>
                </a:prstTxWarp>
              </a:bodyPr>
              <a:lstStyle/>
              <a:p>
                <a:endParaRPr lang="id-ID"/>
              </a:p>
            </p:txBody>
          </p:sp>
        </p:grpSp>
      </p:grpSp>
      <p:cxnSp>
        <p:nvCxnSpPr>
          <p:cNvPr id="67" name="Straight Connector 66"/>
          <p:cNvCxnSpPr/>
          <p:nvPr/>
        </p:nvCxnSpPr>
        <p:spPr>
          <a:xfrm flipH="1">
            <a:off x="6108491" y="6510621"/>
            <a:ext cx="0" cy="347379"/>
          </a:xfrm>
          <a:prstGeom prst="line">
            <a:avLst/>
          </a:prstGeom>
          <a:ln w="28575">
            <a:solidFill>
              <a:schemeClr val="accent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956707" y="5556639"/>
            <a:ext cx="3481850"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71" name="TextBox 70"/>
          <p:cNvSpPr txBox="1"/>
          <p:nvPr/>
        </p:nvSpPr>
        <p:spPr>
          <a:xfrm>
            <a:off x="7068003" y="5235104"/>
            <a:ext cx="1596000" cy="398400"/>
          </a:xfrm>
          <a:prstGeom prst="rect">
            <a:avLst/>
          </a:prstGeom>
          <a:noFill/>
        </p:spPr>
        <p:txBody>
          <a:bodyPr bIns="46800" lIns="36000" rIns="36000" rtlCol="0" tIns="46800" wrap="none">
            <a:spAutoFit/>
          </a:bodyPr>
          <a:lstStyle/>
          <a:p>
            <a:pPr algn="ctr"/>
            <a:r>
              <a:rPr altLang="en-US" lang="zh-CN" sz="2000">
                <a:solidFill>
                  <a:srgbClr val="404040"/>
                </a:solidFill>
              </a:rPr>
              <a:t>研发第二阶段</a:t>
            </a:r>
          </a:p>
        </p:txBody>
      </p:sp>
    </p:spTree>
    <p:extLst>
      <p:ext uri="{BB962C8B-B14F-4D97-AF65-F5344CB8AC3E}">
        <p14:creationId val="829555428"/>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2" presetSubtype="8">
                                  <p:stCondLst>
                                    <p:cond delay="0"/>
                                  </p:stCondLst>
                                  <p:childTnLst>
                                    <p:set>
                                      <p:cBhvr>
                                        <p:cTn dur="1" fill="hold" id="6">
                                          <p:stCondLst>
                                            <p:cond delay="0"/>
                                          </p:stCondLst>
                                        </p:cTn>
                                        <p:tgtEl>
                                          <p:spTgt spid="4"/>
                                        </p:tgtEl>
                                        <p:attrNameLst>
                                          <p:attrName>style.visibility</p:attrName>
                                        </p:attrNameLst>
                                      </p:cBhvr>
                                      <p:to>
                                        <p:strVal val="visible"/>
                                      </p:to>
                                    </p:set>
                                    <p:animEffect filter="wipe(left)" transition="in">
                                      <p:cBhvr>
                                        <p:cTn dur="500" id="7"/>
                                        <p:tgtEl>
                                          <p:spTgt spid="4"/>
                                        </p:tgtEl>
                                      </p:cBhvr>
                                    </p:animEffect>
                                  </p:childTnLst>
                                </p:cTn>
                              </p:par>
                            </p:childTnLst>
                          </p:cTn>
                        </p:par>
                        <p:par>
                          <p:cTn fill="hold" id="8" nodeType="afterGroup">
                            <p:stCondLst>
                              <p:cond delay="500"/>
                            </p:stCondLst>
                            <p:childTnLst>
                              <p:par>
                                <p:cTn fill="hold" id="9" nodeType="afterEffect" presetClass="entr" presetID="22" presetSubtype="1">
                                  <p:stCondLst>
                                    <p:cond delay="0"/>
                                  </p:stCondLst>
                                  <p:childTnLst>
                                    <p:set>
                                      <p:cBhvr>
                                        <p:cTn dur="1" fill="hold" id="10">
                                          <p:stCondLst>
                                            <p:cond delay="0"/>
                                          </p:stCondLst>
                                        </p:cTn>
                                        <p:tgtEl>
                                          <p:spTgt spid="5"/>
                                        </p:tgtEl>
                                        <p:attrNameLst>
                                          <p:attrName>style.visibility</p:attrName>
                                        </p:attrNameLst>
                                      </p:cBhvr>
                                      <p:to>
                                        <p:strVal val="visible"/>
                                      </p:to>
                                    </p:set>
                                    <p:animEffect filter="wipe(up)" transition="in">
                                      <p:cBhvr>
                                        <p:cTn dur="500" id="11"/>
                                        <p:tgtEl>
                                          <p:spTgt spid="5"/>
                                        </p:tgtEl>
                                      </p:cBhvr>
                                    </p:animEffect>
                                  </p:childTnLst>
                                </p:cTn>
                              </p:par>
                            </p:childTnLst>
                          </p:cTn>
                        </p:par>
                        <p:par>
                          <p:cTn fill="hold" id="12" nodeType="afterGroup">
                            <p:stCondLst>
                              <p:cond delay="1000"/>
                            </p:stCondLst>
                            <p:childTnLst>
                              <p:par>
                                <p:cTn fill="hold" id="13" nodeType="afterEffect" presetClass="entr" presetID="21" presetSubtype="1">
                                  <p:stCondLst>
                                    <p:cond delay="0"/>
                                  </p:stCondLst>
                                  <p:childTnLst>
                                    <p:set>
                                      <p:cBhvr>
                                        <p:cTn dur="1" fill="hold" id="14">
                                          <p:stCondLst>
                                            <p:cond delay="0"/>
                                          </p:stCondLst>
                                        </p:cTn>
                                        <p:tgtEl>
                                          <p:spTgt spid="22"/>
                                        </p:tgtEl>
                                        <p:attrNameLst>
                                          <p:attrName>style.visibility</p:attrName>
                                        </p:attrNameLst>
                                      </p:cBhvr>
                                      <p:to>
                                        <p:strVal val="visible"/>
                                      </p:to>
                                    </p:set>
                                    <p:animEffect filter="wheel(1)" transition="in">
                                      <p:cBhvr>
                                        <p:cTn dur="1000" id="15"/>
                                        <p:tgtEl>
                                          <p:spTgt spid="22"/>
                                        </p:tgtEl>
                                      </p:cBhvr>
                                    </p:animEffect>
                                  </p:childTnLst>
                                </p:cTn>
                              </p:par>
                            </p:childTnLst>
                          </p:cTn>
                        </p:par>
                        <p:par>
                          <p:cTn fill="hold" id="16" nodeType="afterGroup">
                            <p:stCondLst>
                              <p:cond delay="2000"/>
                            </p:stCondLst>
                            <p:childTnLst>
                              <p:par>
                                <p:cTn fill="hold" grpId="0" id="17" nodeType="afterEffect" presetClass="entr" presetID="12" presetSubtype="8">
                                  <p:stCondLst>
                                    <p:cond delay="0"/>
                                  </p:stCondLst>
                                  <p:childTnLst>
                                    <p:set>
                                      <p:cBhvr>
                                        <p:cTn dur="1" fill="hold" id="18">
                                          <p:stCondLst>
                                            <p:cond delay="0"/>
                                          </p:stCondLst>
                                        </p:cTn>
                                        <p:tgtEl>
                                          <p:spTgt spid="24"/>
                                        </p:tgtEl>
                                        <p:attrNameLst>
                                          <p:attrName>style.visibility</p:attrName>
                                        </p:attrNameLst>
                                      </p:cBhvr>
                                      <p:to>
                                        <p:strVal val="visible"/>
                                      </p:to>
                                    </p:set>
                                    <p:anim calcmode="lin" valueType="num">
                                      <p:cBhvr additive="base">
                                        <p:cTn dur="500" id="19"/>
                                        <p:tgtEl>
                                          <p:spTgt spid="24"/>
                                        </p:tgtEl>
                                        <p:attrNameLst>
                                          <p:attrName>ppt_x</p:attrName>
                                        </p:attrNameLst>
                                      </p:cBhvr>
                                      <p:tavLst>
                                        <p:tav tm="0">
                                          <p:val>
                                            <p:strVal val="#ppt_x-#ppt_w*1.125000"/>
                                          </p:val>
                                        </p:tav>
                                        <p:tav tm="100000">
                                          <p:val>
                                            <p:strVal val="#ppt_x"/>
                                          </p:val>
                                        </p:tav>
                                      </p:tavLst>
                                    </p:anim>
                                    <p:animEffect filter="wipe(right)" transition="in">
                                      <p:cBhvr>
                                        <p:cTn dur="500" id="20"/>
                                        <p:tgtEl>
                                          <p:spTgt spid="24"/>
                                        </p:tgtEl>
                                      </p:cBhvr>
                                    </p:animEffect>
                                  </p:childTnLst>
                                </p:cTn>
                              </p:par>
                              <p:par>
                                <p:cTn fill="hold" grpId="0" id="21" nodeType="withEffect" presetClass="entr" presetID="12" presetSubtype="8">
                                  <p:stCondLst>
                                    <p:cond delay="0"/>
                                  </p:stCondLst>
                                  <p:childTnLst>
                                    <p:set>
                                      <p:cBhvr>
                                        <p:cTn dur="1" fill="hold" id="22">
                                          <p:stCondLst>
                                            <p:cond delay="0"/>
                                          </p:stCondLst>
                                        </p:cTn>
                                        <p:tgtEl>
                                          <p:spTgt spid="23"/>
                                        </p:tgtEl>
                                        <p:attrNameLst>
                                          <p:attrName>style.visibility</p:attrName>
                                        </p:attrNameLst>
                                      </p:cBhvr>
                                      <p:to>
                                        <p:strVal val="visible"/>
                                      </p:to>
                                    </p:set>
                                    <p:anim calcmode="lin" valueType="num">
                                      <p:cBhvr additive="base">
                                        <p:cTn dur="500" id="23"/>
                                        <p:tgtEl>
                                          <p:spTgt spid="23"/>
                                        </p:tgtEl>
                                        <p:attrNameLst>
                                          <p:attrName>ppt_x</p:attrName>
                                        </p:attrNameLst>
                                      </p:cBhvr>
                                      <p:tavLst>
                                        <p:tav tm="0">
                                          <p:val>
                                            <p:strVal val="#ppt_x-#ppt_w*1.125000"/>
                                          </p:val>
                                        </p:tav>
                                        <p:tav tm="100000">
                                          <p:val>
                                            <p:strVal val="#ppt_x"/>
                                          </p:val>
                                        </p:tav>
                                      </p:tavLst>
                                    </p:anim>
                                    <p:animEffect filter="wipe(right)" transition="in">
                                      <p:cBhvr>
                                        <p:cTn dur="500" id="24"/>
                                        <p:tgtEl>
                                          <p:spTgt spid="23"/>
                                        </p:tgtEl>
                                      </p:cBhvr>
                                    </p:animEffect>
                                  </p:childTnLst>
                                </p:cTn>
                              </p:par>
                            </p:childTnLst>
                          </p:cTn>
                        </p:par>
                        <p:par>
                          <p:cTn fill="hold" id="25" nodeType="afterGroup">
                            <p:stCondLst>
                              <p:cond delay="2500"/>
                            </p:stCondLst>
                            <p:childTnLst>
                              <p:par>
                                <p:cTn fill="hold" id="26" nodeType="afterEffect" presetClass="entr" presetID="22" presetSubtype="1">
                                  <p:stCondLst>
                                    <p:cond delay="0"/>
                                  </p:stCondLst>
                                  <p:childTnLst>
                                    <p:set>
                                      <p:cBhvr>
                                        <p:cTn dur="1" fill="hold" id="27">
                                          <p:stCondLst>
                                            <p:cond delay="0"/>
                                          </p:stCondLst>
                                        </p:cTn>
                                        <p:tgtEl>
                                          <p:spTgt spid="26"/>
                                        </p:tgtEl>
                                        <p:attrNameLst>
                                          <p:attrName>style.visibility</p:attrName>
                                        </p:attrNameLst>
                                      </p:cBhvr>
                                      <p:to>
                                        <p:strVal val="visible"/>
                                      </p:to>
                                    </p:set>
                                    <p:animEffect filter="wipe(up)" transition="in">
                                      <p:cBhvr>
                                        <p:cTn dur="500" id="28"/>
                                        <p:tgtEl>
                                          <p:spTgt spid="26"/>
                                        </p:tgtEl>
                                      </p:cBhvr>
                                    </p:animEffect>
                                  </p:childTnLst>
                                </p:cTn>
                              </p:par>
                            </p:childTnLst>
                          </p:cTn>
                        </p:par>
                        <p:par>
                          <p:cTn fill="hold" id="29" nodeType="afterGroup">
                            <p:stCondLst>
                              <p:cond delay="3000"/>
                            </p:stCondLst>
                            <p:childTnLst>
                              <p:par>
                                <p:cTn fill="hold" id="30" nodeType="afterEffect" presetClass="entr" presetID="21" presetSubtype="1">
                                  <p:stCondLst>
                                    <p:cond delay="0"/>
                                  </p:stCondLst>
                                  <p:childTnLst>
                                    <p:set>
                                      <p:cBhvr>
                                        <p:cTn dur="1" fill="hold" id="31">
                                          <p:stCondLst>
                                            <p:cond delay="0"/>
                                          </p:stCondLst>
                                        </p:cTn>
                                        <p:tgtEl>
                                          <p:spTgt spid="42"/>
                                        </p:tgtEl>
                                        <p:attrNameLst>
                                          <p:attrName>style.visibility</p:attrName>
                                        </p:attrNameLst>
                                      </p:cBhvr>
                                      <p:to>
                                        <p:strVal val="visible"/>
                                      </p:to>
                                    </p:set>
                                    <p:animEffect filter="wheel(1)" transition="in">
                                      <p:cBhvr>
                                        <p:cTn dur="1000" id="32"/>
                                        <p:tgtEl>
                                          <p:spTgt spid="42"/>
                                        </p:tgtEl>
                                      </p:cBhvr>
                                    </p:animEffect>
                                  </p:childTnLst>
                                </p:cTn>
                              </p:par>
                            </p:childTnLst>
                          </p:cTn>
                        </p:par>
                        <p:par>
                          <p:cTn fill="hold" id="33" nodeType="afterGroup">
                            <p:stCondLst>
                              <p:cond delay="4000"/>
                            </p:stCondLst>
                            <p:childTnLst>
                              <p:par>
                                <p:cTn fill="hold" grpId="0" id="34" nodeType="afterEffect" presetClass="entr" presetID="12" presetSubtype="2">
                                  <p:stCondLst>
                                    <p:cond delay="0"/>
                                  </p:stCondLst>
                                  <p:childTnLst>
                                    <p:set>
                                      <p:cBhvr>
                                        <p:cTn dur="1" fill="hold" id="35">
                                          <p:stCondLst>
                                            <p:cond delay="0"/>
                                          </p:stCondLst>
                                        </p:cTn>
                                        <p:tgtEl>
                                          <p:spTgt spid="50"/>
                                        </p:tgtEl>
                                        <p:attrNameLst>
                                          <p:attrName>style.visibility</p:attrName>
                                        </p:attrNameLst>
                                      </p:cBhvr>
                                      <p:to>
                                        <p:strVal val="visible"/>
                                      </p:to>
                                    </p:set>
                                    <p:anim calcmode="lin" valueType="num">
                                      <p:cBhvr additive="base">
                                        <p:cTn dur="500" id="36"/>
                                        <p:tgtEl>
                                          <p:spTgt spid="50"/>
                                        </p:tgtEl>
                                        <p:attrNameLst>
                                          <p:attrName>ppt_x</p:attrName>
                                        </p:attrNameLst>
                                      </p:cBhvr>
                                      <p:tavLst>
                                        <p:tav tm="0">
                                          <p:val>
                                            <p:strVal val="#ppt_x+#ppt_w*1.125000"/>
                                          </p:val>
                                        </p:tav>
                                        <p:tav tm="100000">
                                          <p:val>
                                            <p:strVal val="#ppt_x"/>
                                          </p:val>
                                        </p:tav>
                                      </p:tavLst>
                                    </p:anim>
                                    <p:animEffect filter="wipe(left)" transition="in">
                                      <p:cBhvr>
                                        <p:cTn dur="500" id="37"/>
                                        <p:tgtEl>
                                          <p:spTgt spid="50"/>
                                        </p:tgtEl>
                                      </p:cBhvr>
                                    </p:animEffect>
                                  </p:childTnLst>
                                </p:cTn>
                              </p:par>
                              <p:par>
                                <p:cTn fill="hold" grpId="0" id="38" nodeType="withEffect" presetClass="entr" presetID="12" presetSubtype="2">
                                  <p:stCondLst>
                                    <p:cond delay="0"/>
                                  </p:stCondLst>
                                  <p:childTnLst>
                                    <p:set>
                                      <p:cBhvr>
                                        <p:cTn dur="1" fill="hold" id="39">
                                          <p:stCondLst>
                                            <p:cond delay="0"/>
                                          </p:stCondLst>
                                        </p:cTn>
                                        <p:tgtEl>
                                          <p:spTgt spid="49"/>
                                        </p:tgtEl>
                                        <p:attrNameLst>
                                          <p:attrName>style.visibility</p:attrName>
                                        </p:attrNameLst>
                                      </p:cBhvr>
                                      <p:to>
                                        <p:strVal val="visible"/>
                                      </p:to>
                                    </p:set>
                                    <p:anim calcmode="lin" valueType="num">
                                      <p:cBhvr additive="base">
                                        <p:cTn dur="500" id="40"/>
                                        <p:tgtEl>
                                          <p:spTgt spid="49"/>
                                        </p:tgtEl>
                                        <p:attrNameLst>
                                          <p:attrName>ppt_x</p:attrName>
                                        </p:attrNameLst>
                                      </p:cBhvr>
                                      <p:tavLst>
                                        <p:tav tm="0">
                                          <p:val>
                                            <p:strVal val="#ppt_x+#ppt_w*1.125000"/>
                                          </p:val>
                                        </p:tav>
                                        <p:tav tm="100000">
                                          <p:val>
                                            <p:strVal val="#ppt_x"/>
                                          </p:val>
                                        </p:tav>
                                      </p:tavLst>
                                    </p:anim>
                                    <p:animEffect filter="wipe(left)" transition="in">
                                      <p:cBhvr>
                                        <p:cTn dur="500" id="41"/>
                                        <p:tgtEl>
                                          <p:spTgt spid="49"/>
                                        </p:tgtEl>
                                      </p:cBhvr>
                                    </p:animEffect>
                                  </p:childTnLst>
                                </p:cTn>
                              </p:par>
                            </p:childTnLst>
                          </p:cTn>
                        </p:par>
                        <p:par>
                          <p:cTn fill="hold" id="42" nodeType="afterGroup">
                            <p:stCondLst>
                              <p:cond delay="4500"/>
                            </p:stCondLst>
                            <p:childTnLst>
                              <p:par>
                                <p:cTn fill="hold" id="43" nodeType="afterEffect" presetClass="entr" presetID="22" presetSubtype="1">
                                  <p:stCondLst>
                                    <p:cond delay="0"/>
                                  </p:stCondLst>
                                  <p:childTnLst>
                                    <p:set>
                                      <p:cBhvr>
                                        <p:cTn dur="1" fill="hold" id="44">
                                          <p:stCondLst>
                                            <p:cond delay="0"/>
                                          </p:stCondLst>
                                        </p:cTn>
                                        <p:tgtEl>
                                          <p:spTgt spid="47"/>
                                        </p:tgtEl>
                                        <p:attrNameLst>
                                          <p:attrName>style.visibility</p:attrName>
                                        </p:attrNameLst>
                                      </p:cBhvr>
                                      <p:to>
                                        <p:strVal val="visible"/>
                                      </p:to>
                                    </p:set>
                                    <p:animEffect filter="wipe(up)" transition="in">
                                      <p:cBhvr>
                                        <p:cTn dur="500" id="45"/>
                                        <p:tgtEl>
                                          <p:spTgt spid="47"/>
                                        </p:tgtEl>
                                      </p:cBhvr>
                                    </p:animEffect>
                                  </p:childTnLst>
                                </p:cTn>
                              </p:par>
                            </p:childTnLst>
                          </p:cTn>
                        </p:par>
                        <p:par>
                          <p:cTn fill="hold" id="46" nodeType="afterGroup">
                            <p:stCondLst>
                              <p:cond delay="5000"/>
                            </p:stCondLst>
                            <p:childTnLst>
                              <p:par>
                                <p:cTn fill="hold" id="47" nodeType="afterEffect" presetClass="entr" presetID="21" presetSubtype="1">
                                  <p:stCondLst>
                                    <p:cond delay="0"/>
                                  </p:stCondLst>
                                  <p:childTnLst>
                                    <p:set>
                                      <p:cBhvr>
                                        <p:cTn dur="1" fill="hold" id="48">
                                          <p:stCondLst>
                                            <p:cond delay="0"/>
                                          </p:stCondLst>
                                        </p:cTn>
                                        <p:tgtEl>
                                          <p:spTgt spid="66"/>
                                        </p:tgtEl>
                                        <p:attrNameLst>
                                          <p:attrName>style.visibility</p:attrName>
                                        </p:attrNameLst>
                                      </p:cBhvr>
                                      <p:to>
                                        <p:strVal val="visible"/>
                                      </p:to>
                                    </p:set>
                                    <p:animEffect filter="wheel(1)" transition="in">
                                      <p:cBhvr>
                                        <p:cTn dur="1000" id="49"/>
                                        <p:tgtEl>
                                          <p:spTgt spid="66"/>
                                        </p:tgtEl>
                                      </p:cBhvr>
                                    </p:animEffect>
                                  </p:childTnLst>
                                </p:cTn>
                              </p:par>
                            </p:childTnLst>
                          </p:cTn>
                        </p:par>
                        <p:par>
                          <p:cTn fill="hold" id="50" nodeType="afterGroup">
                            <p:stCondLst>
                              <p:cond delay="6000"/>
                            </p:stCondLst>
                            <p:childTnLst>
                              <p:par>
                                <p:cTn fill="hold" grpId="0" id="51" nodeType="afterEffect" presetClass="entr" presetID="12" presetSubtype="8">
                                  <p:stCondLst>
                                    <p:cond delay="0"/>
                                  </p:stCondLst>
                                  <p:childTnLst>
                                    <p:set>
                                      <p:cBhvr>
                                        <p:cTn dur="1" fill="hold" id="52">
                                          <p:stCondLst>
                                            <p:cond delay="0"/>
                                          </p:stCondLst>
                                        </p:cTn>
                                        <p:tgtEl>
                                          <p:spTgt spid="71"/>
                                        </p:tgtEl>
                                        <p:attrNameLst>
                                          <p:attrName>style.visibility</p:attrName>
                                        </p:attrNameLst>
                                      </p:cBhvr>
                                      <p:to>
                                        <p:strVal val="visible"/>
                                      </p:to>
                                    </p:set>
                                    <p:anim calcmode="lin" valueType="num">
                                      <p:cBhvr additive="base">
                                        <p:cTn dur="500" id="53"/>
                                        <p:tgtEl>
                                          <p:spTgt spid="71"/>
                                        </p:tgtEl>
                                        <p:attrNameLst>
                                          <p:attrName>ppt_x</p:attrName>
                                        </p:attrNameLst>
                                      </p:cBhvr>
                                      <p:tavLst>
                                        <p:tav tm="0">
                                          <p:val>
                                            <p:strVal val="#ppt_x-#ppt_w*1.125000"/>
                                          </p:val>
                                        </p:tav>
                                        <p:tav tm="100000">
                                          <p:val>
                                            <p:strVal val="#ppt_x"/>
                                          </p:val>
                                        </p:tav>
                                      </p:tavLst>
                                    </p:anim>
                                    <p:animEffect filter="wipe(right)" transition="in">
                                      <p:cBhvr>
                                        <p:cTn dur="500" id="54"/>
                                        <p:tgtEl>
                                          <p:spTgt spid="71"/>
                                        </p:tgtEl>
                                      </p:cBhvr>
                                    </p:animEffect>
                                  </p:childTnLst>
                                </p:cTn>
                              </p:par>
                              <p:par>
                                <p:cTn fill="hold" grpId="0" id="55" nodeType="withEffect" presetClass="entr" presetID="12" presetSubtype="8">
                                  <p:stCondLst>
                                    <p:cond delay="0"/>
                                  </p:stCondLst>
                                  <p:childTnLst>
                                    <p:set>
                                      <p:cBhvr>
                                        <p:cTn dur="1" fill="hold" id="56">
                                          <p:stCondLst>
                                            <p:cond delay="0"/>
                                          </p:stCondLst>
                                        </p:cTn>
                                        <p:tgtEl>
                                          <p:spTgt spid="70"/>
                                        </p:tgtEl>
                                        <p:attrNameLst>
                                          <p:attrName>style.visibility</p:attrName>
                                        </p:attrNameLst>
                                      </p:cBhvr>
                                      <p:to>
                                        <p:strVal val="visible"/>
                                      </p:to>
                                    </p:set>
                                    <p:anim calcmode="lin" valueType="num">
                                      <p:cBhvr additive="base">
                                        <p:cTn dur="500" id="57"/>
                                        <p:tgtEl>
                                          <p:spTgt spid="70"/>
                                        </p:tgtEl>
                                        <p:attrNameLst>
                                          <p:attrName>ppt_x</p:attrName>
                                        </p:attrNameLst>
                                      </p:cBhvr>
                                      <p:tavLst>
                                        <p:tav tm="0">
                                          <p:val>
                                            <p:strVal val="#ppt_x-#ppt_w*1.125000"/>
                                          </p:val>
                                        </p:tav>
                                        <p:tav tm="100000">
                                          <p:val>
                                            <p:strVal val="#ppt_x"/>
                                          </p:val>
                                        </p:tav>
                                      </p:tavLst>
                                    </p:anim>
                                    <p:animEffect filter="wipe(right)" transition="in">
                                      <p:cBhvr>
                                        <p:cTn dur="500" id="58"/>
                                        <p:tgtEl>
                                          <p:spTgt spid="70"/>
                                        </p:tgtEl>
                                      </p:cBhvr>
                                    </p:animEffect>
                                  </p:childTnLst>
                                </p:cTn>
                              </p:par>
                            </p:childTnLst>
                          </p:cTn>
                        </p:par>
                        <p:par>
                          <p:cTn fill="hold" id="59" nodeType="afterGroup">
                            <p:stCondLst>
                              <p:cond delay="6500"/>
                            </p:stCondLst>
                            <p:childTnLst>
                              <p:par>
                                <p:cTn fill="hold" id="60" nodeType="afterEffect" presetClass="entr" presetID="22" presetSubtype="1">
                                  <p:stCondLst>
                                    <p:cond delay="0"/>
                                  </p:stCondLst>
                                  <p:childTnLst>
                                    <p:set>
                                      <p:cBhvr>
                                        <p:cTn dur="1" fill="hold" id="61">
                                          <p:stCondLst>
                                            <p:cond delay="0"/>
                                          </p:stCondLst>
                                        </p:cTn>
                                        <p:tgtEl>
                                          <p:spTgt spid="67"/>
                                        </p:tgtEl>
                                        <p:attrNameLst>
                                          <p:attrName>style.visibility</p:attrName>
                                        </p:attrNameLst>
                                      </p:cBhvr>
                                      <p:to>
                                        <p:strVal val="visible"/>
                                      </p:to>
                                    </p:set>
                                    <p:animEffect filter="wipe(up)" transition="in">
                                      <p:cBhvr>
                                        <p:cTn dur="500" id="62"/>
                                        <p:tgtEl>
                                          <p:spTgt spid="6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0" spid="23"/>
      <p:bldP grpId="0" spid="24"/>
      <p:bldP grpId="0" spid="49"/>
      <p:bldP grpId="0" spid="50"/>
      <p:bldP grpId="0" spid="70"/>
      <p:bldP grpId="0" spid="71"/>
    </p:bldLst>
  </p:timing>
</p:sld>
</file>

<file path=ppt/slides/slide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7" name="矩形 6"/>
          <p:cNvSpPr/>
          <p:nvPr/>
        </p:nvSpPr>
        <p:spPr>
          <a:xfrm>
            <a:off x="878305" y="2189745"/>
            <a:ext cx="6239187" cy="3969007"/>
          </a:xfrm>
          <a:prstGeom prst="rect">
            <a:avLst/>
          </a:prstGeom>
          <a:blipFill dpi="0" rotWithShape="1">
            <a:blip r:embed="rId3">
              <a:extLst>
                <a:ext uri="{28A0092B-C50C-407E-A947-70E740481C1C}">
                  <a14:useLocalDpi val="0"/>
                </a:ext>
              </a:extLst>
            </a:blip>
            <a:stretch>
              <a:fillRect l="-1300" r="-78540"/>
            </a:stretch>
          </a:blipFill>
          <a:ln>
            <a:noFill/>
          </a:ln>
          <a:effectLst>
            <a:outerShdw algn="tl" blurRad="127000" dir="2700000" dist="635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 name="文本框 7"/>
          <p:cNvSpPr txBox="1"/>
          <p:nvPr/>
        </p:nvSpPr>
        <p:spPr>
          <a:xfrm>
            <a:off x="837252" y="1342206"/>
            <a:ext cx="4134195" cy="1097280"/>
          </a:xfrm>
          <a:prstGeom prst="rect">
            <a:avLst/>
          </a:prstGeom>
          <a:noFill/>
          <a:effectLst>
            <a:outerShdw algn="tl" blurRad="101600" dir="2700000" dist="38100" rotWithShape="0">
              <a:prstClr val="black">
                <a:alpha val="30000"/>
              </a:prstClr>
            </a:outerShdw>
          </a:effectLst>
        </p:spPr>
        <p:txBody>
          <a:bodyPr rtlCol="0" wrap="square">
            <a:spAutoFit/>
          </a:bodyPr>
          <a:lstStyle/>
          <a:p>
            <a:pPr algn="dist"/>
            <a:r>
              <a:rPr altLang="zh-CN" lang="en-US" sz="6600">
                <a:solidFill>
                  <a:schemeClr val="tx1">
                    <a:lumMod val="95000"/>
                    <a:lumOff val="5000"/>
                  </a:schemeClr>
                </a:solidFill>
                <a:latin charset="0" panose="020b0604020202020204" pitchFamily="34" typeface="Aparajita"/>
                <a:cs charset="0" panose="020b0604020202020204" pitchFamily="34" typeface="Aparajita"/>
              </a:rPr>
              <a:t>CONTENTS</a:t>
            </a:r>
          </a:p>
        </p:txBody>
      </p:sp>
      <p:grpSp>
        <p:nvGrpSpPr>
          <p:cNvPr id="9" name="组合 8"/>
          <p:cNvGrpSpPr/>
          <p:nvPr/>
        </p:nvGrpSpPr>
        <p:grpSpPr>
          <a:xfrm>
            <a:off x="0" y="1308610"/>
            <a:ext cx="854615" cy="893577"/>
            <a:chOff x="0" y="1308610"/>
            <a:chExt cx="854615" cy="893577"/>
          </a:xfrm>
        </p:grpSpPr>
        <p:sp>
          <p:nvSpPr>
            <p:cNvPr id="10" name="矩形 9"/>
            <p:cNvSpPr/>
            <p:nvPr/>
          </p:nvSpPr>
          <p:spPr>
            <a:xfrm>
              <a:off x="0" y="1308610"/>
              <a:ext cx="849877" cy="854241"/>
            </a:xfrm>
            <a:prstGeom prst="rect">
              <a:avLst/>
            </a:prstGeom>
            <a:solidFill>
              <a:srgbClr val="A72527"/>
            </a:solidFill>
            <a:ln>
              <a:noFill/>
            </a:ln>
            <a:effectLst>
              <a:outerShdw algn="tl" blurRad="101600" dir="2700000" dist="381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文本框 10"/>
            <p:cNvSpPr txBox="1"/>
            <p:nvPr/>
          </p:nvSpPr>
          <p:spPr>
            <a:xfrm>
              <a:off x="300617" y="1350031"/>
              <a:ext cx="548640" cy="636270"/>
            </a:xfrm>
            <a:prstGeom prst="rect">
              <a:avLst/>
            </a:prstGeom>
            <a:noFill/>
          </p:spPr>
          <p:txBody>
            <a:bodyPr rtlCol="0" vert="eaVert" wrap="none">
              <a:spAutoFit/>
            </a:bodyPr>
            <a:lstStyle/>
            <a:p>
              <a:r>
                <a:rPr altLang="en-US" b="1" lang="zh-CN" spc="600" sz="2400">
                  <a:solidFill>
                    <a:schemeClr val="bg1"/>
                  </a:solidFill>
                  <a:latin charset="-122" panose="02010601030101010101" pitchFamily="2" typeface="方正黑体简体"/>
                  <a:ea charset="-122" panose="02010601030101010101" pitchFamily="2" typeface="方正黑体简体"/>
                </a:rPr>
                <a:t>目录</a:t>
              </a:r>
            </a:p>
          </p:txBody>
        </p:sp>
      </p:grpSp>
      <p:grpSp>
        <p:nvGrpSpPr>
          <p:cNvPr id="12" name="组合 11"/>
          <p:cNvGrpSpPr/>
          <p:nvPr/>
        </p:nvGrpSpPr>
        <p:grpSpPr>
          <a:xfrm>
            <a:off x="8016274" y="2097373"/>
            <a:ext cx="3500684" cy="809823"/>
            <a:chOff x="6740346" y="2123859"/>
            <a:chExt cx="4440871" cy="809823"/>
          </a:xfrm>
        </p:grpSpPr>
        <p:sp>
          <p:nvSpPr>
            <p:cNvPr id="13" name="文本框 12"/>
            <p:cNvSpPr txBox="1"/>
            <p:nvPr/>
          </p:nvSpPr>
          <p:spPr>
            <a:xfrm>
              <a:off x="6740346" y="2123859"/>
              <a:ext cx="1041021" cy="579120"/>
            </a:xfrm>
            <a:prstGeom prst="rect">
              <a:avLst/>
            </a:prstGeom>
            <a:noFill/>
          </p:spPr>
          <p:txBody>
            <a:bodyPr rtlCol="0" wrap="square">
              <a:spAutoFit/>
            </a:bodyPr>
            <a:lstStyle/>
            <a:p>
              <a:pPr algn="ctr"/>
              <a:r>
                <a:rPr altLang="zh-CN" lang="en-US" sz="3200">
                  <a:solidFill>
                    <a:srgbClr val="A72527"/>
                  </a:solidFill>
                  <a:latin charset="0" panose="020b0806030902050204" pitchFamily="34" typeface="Impact"/>
                </a:rPr>
                <a:t>01</a:t>
              </a:r>
            </a:p>
          </p:txBody>
        </p:sp>
        <p:sp>
          <p:nvSpPr>
            <p:cNvPr id="14" name="文本框 13"/>
            <p:cNvSpPr txBox="1"/>
            <p:nvPr/>
          </p:nvSpPr>
          <p:spPr>
            <a:xfrm>
              <a:off x="7514013" y="2264446"/>
              <a:ext cx="2671794" cy="396240"/>
            </a:xfrm>
            <a:prstGeom prst="rect">
              <a:avLst/>
            </a:prstGeom>
            <a:noFill/>
          </p:spPr>
          <p:txBody>
            <a:bodyPr rtlCol="0" wrap="square">
              <a:spAutoFit/>
            </a:bodyPr>
            <a:lstStyle/>
            <a:p>
              <a:r>
                <a:rPr altLang="en-US" b="1" lang="zh-CN" sz="2000">
                  <a:solidFill>
                    <a:schemeClr val="tx1">
                      <a:lumMod val="85000"/>
                      <a:lumOff val="15000"/>
                    </a:schemeClr>
                  </a:solidFill>
                  <a:latin charset="-122" panose="020b0400000000000000" pitchFamily="34" typeface="Adobe 黑体 Std R"/>
                  <a:ea charset="-122" panose="020b0400000000000000" pitchFamily="34" typeface="Adobe 黑体 Std R"/>
                </a:rPr>
                <a:t>公司简介</a:t>
              </a:r>
            </a:p>
          </p:txBody>
        </p:sp>
        <p:sp>
          <p:nvSpPr>
            <p:cNvPr id="15" name="文本框 14">
              <a:extLst>
                <a:ext uri="{FF2B5EF4-FFF2-40B4-BE49-F238E27FC236}">
                  <a16:creationId xmlns:a16="http://schemas.microsoft.com/office/drawing/2014/main" id="{A92A4A3F-B186-4633-B3C4-EBD531B319B1}"/>
                </a:ext>
              </a:extLst>
            </p:cNvPr>
            <p:cNvSpPr txBox="1"/>
            <p:nvPr/>
          </p:nvSpPr>
          <p:spPr>
            <a:xfrm>
              <a:off x="6925890" y="2564350"/>
              <a:ext cx="4255328" cy="502920"/>
            </a:xfrm>
            <a:prstGeom prst="rect">
              <a:avLst/>
            </a:prstGeom>
            <a:noFill/>
          </p:spPr>
          <p:txBody>
            <a:bodyPr rtlCol="0" wrap="square">
              <a:spAutoFit/>
            </a:bodyPr>
            <a:lstStyle/>
            <a:p>
              <a:pPr defTabSz="457200"/>
              <a:r>
                <a:rPr altLang="zh-CN" lang="en-US" sz="900">
                  <a:solidFill>
                    <a:schemeClr val="tx1">
                      <a:lumMod val="50000"/>
                      <a:lumOff val="50000"/>
                    </a:schemeClr>
                  </a:solidFill>
                  <a:latin charset="-122" panose="02010601030101010101" pitchFamily="2" typeface="方正黑体简体"/>
                  <a:ea charset="-122" panose="02010601030101010101" pitchFamily="2" typeface="方正黑体简体"/>
                </a:rPr>
                <a:t>Combining with the actual situation, this paper expounds  reasons for applying for this projectcombining</a:t>
              </a:r>
            </a:p>
          </p:txBody>
        </p:sp>
      </p:grpSp>
      <p:grpSp>
        <p:nvGrpSpPr>
          <p:cNvPr id="16" name="组合 15"/>
          <p:cNvGrpSpPr/>
          <p:nvPr/>
        </p:nvGrpSpPr>
        <p:grpSpPr>
          <a:xfrm>
            <a:off x="10322365" y="281455"/>
            <a:ext cx="1657224" cy="307777"/>
            <a:chOff x="7625585" y="1667335"/>
            <a:chExt cx="1743890" cy="307777"/>
          </a:xfrm>
        </p:grpSpPr>
        <p:sp>
          <p:nvSpPr>
            <p:cNvPr id="17" name="文本框 16"/>
            <p:cNvSpPr txBox="1"/>
            <p:nvPr/>
          </p:nvSpPr>
          <p:spPr>
            <a:xfrm>
              <a:off x="8776521" y="1667335"/>
              <a:ext cx="592955" cy="304800"/>
            </a:xfrm>
            <a:prstGeom prst="rect">
              <a:avLst/>
            </a:prstGeom>
            <a:noFill/>
          </p:spPr>
          <p:txBody>
            <a:bodyPr rtlCol="0" wrap="square">
              <a:spAutoFit/>
            </a:bodyPr>
            <a:lstStyle/>
            <a:p>
              <a:pPr algn="dist"/>
              <a:r>
                <a:rPr altLang="zh-CN" lang="en-US" sz="1400">
                  <a:solidFill>
                    <a:srgbClr val="A72527"/>
                  </a:solidFill>
                  <a:latin charset="0" panose="020b0806030902050204" pitchFamily="34" typeface="Impact"/>
                  <a:ea charset="-122" panose="020b0503020204020204" pitchFamily="34" typeface="微软雅黑"/>
                </a:rPr>
                <a:t>LOGO</a:t>
              </a:r>
            </a:p>
          </p:txBody>
        </p:sp>
        <p:sp>
          <p:nvSpPr>
            <p:cNvPr id="18" name="文本框 17"/>
            <p:cNvSpPr txBox="1"/>
            <p:nvPr/>
          </p:nvSpPr>
          <p:spPr>
            <a:xfrm>
              <a:off x="8040581" y="1682724"/>
              <a:ext cx="833924" cy="274320"/>
            </a:xfrm>
            <a:prstGeom prst="rect">
              <a:avLst/>
            </a:prstGeom>
            <a:noFill/>
          </p:spPr>
          <p:txBody>
            <a:bodyPr rtlCol="0" wrap="none">
              <a:spAutoFit/>
            </a:bodyPr>
            <a:lstStyle/>
            <a:p>
              <a:r>
                <a:rPr altLang="en-US" b="1" lang="zh-CN" sz="1200">
                  <a:solidFill>
                    <a:schemeClr val="tx1">
                      <a:lumMod val="85000"/>
                      <a:lumOff val="15000"/>
                    </a:schemeClr>
                  </a:solidFill>
                  <a:latin charset="-122" panose="020b0503020204020204" pitchFamily="34" typeface="微软雅黑"/>
                  <a:ea charset="-122" panose="020b0503020204020204" pitchFamily="34" typeface="微软雅黑"/>
                </a:rPr>
                <a:t>企业标志</a:t>
              </a:r>
            </a:p>
          </p:txBody>
        </p:sp>
        <p:grpSp>
          <p:nvGrpSpPr>
            <p:cNvPr id="19" name="组合 18"/>
            <p:cNvGrpSpPr/>
            <p:nvPr/>
          </p:nvGrpSpPr>
          <p:grpSpPr>
            <a:xfrm>
              <a:off x="7625585" y="1797570"/>
              <a:ext cx="420548" cy="86484"/>
              <a:chOff x="2359238" y="469980"/>
              <a:chExt cx="593452" cy="122042"/>
            </a:xfrm>
          </p:grpSpPr>
          <p:sp>
            <p:nvSpPr>
              <p:cNvPr id="20" name="椭圆 19"/>
              <p:cNvSpPr/>
              <p:nvPr/>
            </p:nvSpPr>
            <p:spPr>
              <a:xfrm>
                <a:off x="2359238" y="469980"/>
                <a:ext cx="122041" cy="1220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21" name="椭圆 20"/>
              <p:cNvSpPr/>
              <p:nvPr/>
            </p:nvSpPr>
            <p:spPr>
              <a:xfrm>
                <a:off x="2594945" y="469980"/>
                <a:ext cx="122042" cy="122042"/>
              </a:xfrm>
              <a:prstGeom prst="ellipse">
                <a:avLst/>
              </a:prstGeom>
              <a:solidFill>
                <a:srgbClr val="2D29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22" name="椭圆 21"/>
              <p:cNvSpPr/>
              <p:nvPr/>
            </p:nvSpPr>
            <p:spPr>
              <a:xfrm>
                <a:off x="2830649" y="469980"/>
                <a:ext cx="122041" cy="122042"/>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grpSp>
      </p:grpSp>
      <p:sp>
        <p:nvSpPr>
          <p:cNvPr id="23" name="矩形 22"/>
          <p:cNvSpPr/>
          <p:nvPr/>
        </p:nvSpPr>
        <p:spPr>
          <a:xfrm>
            <a:off x="7776128" y="2202187"/>
            <a:ext cx="45719" cy="3956565"/>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4" name="椭圆 23"/>
          <p:cNvSpPr/>
          <p:nvPr/>
        </p:nvSpPr>
        <p:spPr>
          <a:xfrm>
            <a:off x="7740420" y="2478314"/>
            <a:ext cx="117135" cy="117135"/>
          </a:xfrm>
          <a:prstGeom prst="ellipse">
            <a:avLst/>
          </a:prstGeom>
          <a:solidFill>
            <a:srgbClr val="A7252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25" name="组合 24"/>
          <p:cNvGrpSpPr/>
          <p:nvPr/>
        </p:nvGrpSpPr>
        <p:grpSpPr>
          <a:xfrm>
            <a:off x="8016274" y="2924123"/>
            <a:ext cx="3500684" cy="809823"/>
            <a:chOff x="6740346" y="2123859"/>
            <a:chExt cx="4440871" cy="809823"/>
          </a:xfrm>
        </p:grpSpPr>
        <p:sp>
          <p:nvSpPr>
            <p:cNvPr id="26" name="文本框 25"/>
            <p:cNvSpPr txBox="1"/>
            <p:nvPr/>
          </p:nvSpPr>
          <p:spPr>
            <a:xfrm>
              <a:off x="6740346" y="2123859"/>
              <a:ext cx="1041021" cy="579120"/>
            </a:xfrm>
            <a:prstGeom prst="rect">
              <a:avLst/>
            </a:prstGeom>
            <a:noFill/>
          </p:spPr>
          <p:txBody>
            <a:bodyPr rtlCol="0" wrap="square">
              <a:spAutoFit/>
            </a:bodyPr>
            <a:lstStyle/>
            <a:p>
              <a:pPr algn="ctr"/>
              <a:r>
                <a:rPr altLang="zh-CN" lang="en-US" sz="3200">
                  <a:solidFill>
                    <a:srgbClr val="A72527"/>
                  </a:solidFill>
                  <a:latin charset="0" panose="020b0806030902050204" pitchFamily="34" typeface="Impact"/>
                </a:rPr>
                <a:t>02</a:t>
              </a:r>
            </a:p>
          </p:txBody>
        </p:sp>
        <p:sp>
          <p:nvSpPr>
            <p:cNvPr id="27" name="文本框 26"/>
            <p:cNvSpPr txBox="1"/>
            <p:nvPr/>
          </p:nvSpPr>
          <p:spPr>
            <a:xfrm>
              <a:off x="7514013" y="2264446"/>
              <a:ext cx="2671794" cy="396240"/>
            </a:xfrm>
            <a:prstGeom prst="rect">
              <a:avLst/>
            </a:prstGeom>
            <a:noFill/>
          </p:spPr>
          <p:txBody>
            <a:bodyPr rtlCol="0" wrap="square">
              <a:spAutoFit/>
            </a:bodyPr>
            <a:lstStyle/>
            <a:p>
              <a:r>
                <a:rPr altLang="en-US" b="1" lang="zh-CN" sz="2000">
                  <a:solidFill>
                    <a:schemeClr val="tx1">
                      <a:lumMod val="85000"/>
                      <a:lumOff val="15000"/>
                    </a:schemeClr>
                  </a:solidFill>
                  <a:latin charset="-122" panose="020b0400000000000000" pitchFamily="34" typeface="Adobe 黑体 Std R"/>
                  <a:ea charset="-122" panose="020b0400000000000000" pitchFamily="34" typeface="Adobe 黑体 Std R"/>
                </a:rPr>
                <a:t>合作项目</a:t>
              </a:r>
            </a:p>
          </p:txBody>
        </p:sp>
        <p:sp>
          <p:nvSpPr>
            <p:cNvPr id="28" name="文本框 27">
              <a:extLst>
                <a:ext uri="{FF2B5EF4-FFF2-40B4-BE49-F238E27FC236}">
                  <a16:creationId xmlns:a16="http://schemas.microsoft.com/office/drawing/2014/main" id="{A92A4A3F-B186-4633-B3C4-EBD531B319B1}"/>
                </a:ext>
              </a:extLst>
            </p:cNvPr>
            <p:cNvSpPr txBox="1"/>
            <p:nvPr/>
          </p:nvSpPr>
          <p:spPr>
            <a:xfrm>
              <a:off x="6925890" y="2564350"/>
              <a:ext cx="4255328" cy="502920"/>
            </a:xfrm>
            <a:prstGeom prst="rect">
              <a:avLst/>
            </a:prstGeom>
            <a:noFill/>
          </p:spPr>
          <p:txBody>
            <a:bodyPr rtlCol="0" wrap="square">
              <a:spAutoFit/>
            </a:bodyPr>
            <a:lstStyle/>
            <a:p>
              <a:pPr defTabSz="457200"/>
              <a:r>
                <a:rPr altLang="zh-CN" lang="en-US" sz="900">
                  <a:solidFill>
                    <a:schemeClr val="tx1">
                      <a:lumMod val="50000"/>
                      <a:lumOff val="50000"/>
                    </a:schemeClr>
                  </a:solidFill>
                  <a:latin charset="-122" panose="02010601030101010101" pitchFamily="2" typeface="方正黑体简体"/>
                  <a:ea charset="-122" panose="02010601030101010101" pitchFamily="2" typeface="方正黑体简体"/>
                </a:rPr>
                <a:t>Combining with the actual situation, this paper expounds  reasons for applying for this projectcombining</a:t>
              </a:r>
            </a:p>
          </p:txBody>
        </p:sp>
      </p:grpSp>
      <p:grpSp>
        <p:nvGrpSpPr>
          <p:cNvPr id="29" name="组合 28"/>
          <p:cNvGrpSpPr/>
          <p:nvPr/>
        </p:nvGrpSpPr>
        <p:grpSpPr>
          <a:xfrm>
            <a:off x="8016274" y="3750873"/>
            <a:ext cx="3500684" cy="809823"/>
            <a:chOff x="6740346" y="2123859"/>
            <a:chExt cx="4440871" cy="809823"/>
          </a:xfrm>
        </p:grpSpPr>
        <p:sp>
          <p:nvSpPr>
            <p:cNvPr id="30" name="文本框 29"/>
            <p:cNvSpPr txBox="1"/>
            <p:nvPr/>
          </p:nvSpPr>
          <p:spPr>
            <a:xfrm>
              <a:off x="6740346" y="2123859"/>
              <a:ext cx="1041021" cy="579120"/>
            </a:xfrm>
            <a:prstGeom prst="rect">
              <a:avLst/>
            </a:prstGeom>
            <a:noFill/>
          </p:spPr>
          <p:txBody>
            <a:bodyPr rtlCol="0" wrap="square">
              <a:spAutoFit/>
            </a:bodyPr>
            <a:lstStyle/>
            <a:p>
              <a:pPr algn="ctr"/>
              <a:r>
                <a:rPr altLang="zh-CN" lang="en-US" sz="3200">
                  <a:solidFill>
                    <a:srgbClr val="A72527"/>
                  </a:solidFill>
                  <a:latin charset="0" panose="020b0806030902050204" pitchFamily="34" typeface="Impact"/>
                </a:rPr>
                <a:t>03</a:t>
              </a:r>
            </a:p>
          </p:txBody>
        </p:sp>
        <p:sp>
          <p:nvSpPr>
            <p:cNvPr id="31" name="文本框 30"/>
            <p:cNvSpPr txBox="1"/>
            <p:nvPr/>
          </p:nvSpPr>
          <p:spPr>
            <a:xfrm>
              <a:off x="7514013" y="2264447"/>
              <a:ext cx="2671794" cy="396240"/>
            </a:xfrm>
            <a:prstGeom prst="rect">
              <a:avLst/>
            </a:prstGeom>
            <a:noFill/>
          </p:spPr>
          <p:txBody>
            <a:bodyPr rtlCol="0" wrap="square">
              <a:spAutoFit/>
            </a:bodyPr>
            <a:lstStyle/>
            <a:p>
              <a:r>
                <a:rPr altLang="en-US" b="1" lang="zh-CN" sz="2000">
                  <a:solidFill>
                    <a:schemeClr val="tx1">
                      <a:lumMod val="85000"/>
                      <a:lumOff val="15000"/>
                    </a:schemeClr>
                  </a:solidFill>
                  <a:latin charset="-122" panose="020b0400000000000000" pitchFamily="34" typeface="Adobe 黑体 Std R"/>
                  <a:ea charset="-122" panose="020b0400000000000000" pitchFamily="34" typeface="Adobe 黑体 Std R"/>
                </a:rPr>
                <a:t>产品运营</a:t>
              </a:r>
            </a:p>
          </p:txBody>
        </p:sp>
        <p:sp>
          <p:nvSpPr>
            <p:cNvPr id="32" name="文本框 31">
              <a:extLst>
                <a:ext uri="{FF2B5EF4-FFF2-40B4-BE49-F238E27FC236}">
                  <a16:creationId xmlns:a16="http://schemas.microsoft.com/office/drawing/2014/main" id="{A92A4A3F-B186-4633-B3C4-EBD531B319B1}"/>
                </a:ext>
              </a:extLst>
            </p:cNvPr>
            <p:cNvSpPr txBox="1"/>
            <p:nvPr/>
          </p:nvSpPr>
          <p:spPr>
            <a:xfrm>
              <a:off x="6925890" y="2564350"/>
              <a:ext cx="4255328" cy="502920"/>
            </a:xfrm>
            <a:prstGeom prst="rect">
              <a:avLst/>
            </a:prstGeom>
            <a:noFill/>
          </p:spPr>
          <p:txBody>
            <a:bodyPr rtlCol="0" wrap="square">
              <a:spAutoFit/>
            </a:bodyPr>
            <a:lstStyle/>
            <a:p>
              <a:pPr defTabSz="457200"/>
              <a:r>
                <a:rPr altLang="zh-CN" lang="en-US" sz="900">
                  <a:solidFill>
                    <a:schemeClr val="tx1">
                      <a:lumMod val="50000"/>
                      <a:lumOff val="50000"/>
                    </a:schemeClr>
                  </a:solidFill>
                  <a:latin charset="-122" panose="02010601030101010101" pitchFamily="2" typeface="方正黑体简体"/>
                  <a:ea charset="-122" panose="02010601030101010101" pitchFamily="2" typeface="方正黑体简体"/>
                </a:rPr>
                <a:t>Combining with the actual situation, this paper expounds  reasons for applying for this projectcombining</a:t>
              </a:r>
            </a:p>
          </p:txBody>
        </p:sp>
      </p:grpSp>
      <p:grpSp>
        <p:nvGrpSpPr>
          <p:cNvPr id="33" name="组合 32"/>
          <p:cNvGrpSpPr/>
          <p:nvPr/>
        </p:nvGrpSpPr>
        <p:grpSpPr>
          <a:xfrm>
            <a:off x="8016274" y="4577623"/>
            <a:ext cx="3500684" cy="809823"/>
            <a:chOff x="6740346" y="2123859"/>
            <a:chExt cx="4440871" cy="809823"/>
          </a:xfrm>
        </p:grpSpPr>
        <p:sp>
          <p:nvSpPr>
            <p:cNvPr id="34" name="文本框 33"/>
            <p:cNvSpPr txBox="1"/>
            <p:nvPr/>
          </p:nvSpPr>
          <p:spPr>
            <a:xfrm>
              <a:off x="6740346" y="2123859"/>
              <a:ext cx="1041021" cy="579120"/>
            </a:xfrm>
            <a:prstGeom prst="rect">
              <a:avLst/>
            </a:prstGeom>
            <a:noFill/>
          </p:spPr>
          <p:txBody>
            <a:bodyPr rtlCol="0" wrap="square">
              <a:spAutoFit/>
            </a:bodyPr>
            <a:lstStyle/>
            <a:p>
              <a:pPr algn="ctr"/>
              <a:r>
                <a:rPr altLang="zh-CN" lang="en-US" sz="3200">
                  <a:solidFill>
                    <a:srgbClr val="A72527"/>
                  </a:solidFill>
                  <a:latin charset="0" panose="020b0806030902050204" pitchFamily="34" typeface="Impact"/>
                </a:rPr>
                <a:t>04</a:t>
              </a:r>
            </a:p>
          </p:txBody>
        </p:sp>
        <p:sp>
          <p:nvSpPr>
            <p:cNvPr id="35" name="文本框 34"/>
            <p:cNvSpPr txBox="1"/>
            <p:nvPr/>
          </p:nvSpPr>
          <p:spPr>
            <a:xfrm>
              <a:off x="7514013" y="2264447"/>
              <a:ext cx="2671794" cy="396240"/>
            </a:xfrm>
            <a:prstGeom prst="rect">
              <a:avLst/>
            </a:prstGeom>
            <a:noFill/>
          </p:spPr>
          <p:txBody>
            <a:bodyPr rtlCol="0" wrap="square">
              <a:spAutoFit/>
            </a:bodyPr>
            <a:lstStyle/>
            <a:p>
              <a:r>
                <a:rPr altLang="en-US" b="1" lang="zh-CN" sz="2000">
                  <a:solidFill>
                    <a:schemeClr val="tx1">
                      <a:lumMod val="85000"/>
                      <a:lumOff val="15000"/>
                    </a:schemeClr>
                  </a:solidFill>
                  <a:latin charset="-122" panose="020b0400000000000000" pitchFamily="34" typeface="Adobe 黑体 Std R"/>
                  <a:ea charset="-122" panose="020b0400000000000000" pitchFamily="34" typeface="Adobe 黑体 Std R"/>
                </a:rPr>
                <a:t>发展规划</a:t>
              </a:r>
            </a:p>
          </p:txBody>
        </p:sp>
        <p:sp>
          <p:nvSpPr>
            <p:cNvPr id="36" name="文本框 35">
              <a:extLst>
                <a:ext uri="{FF2B5EF4-FFF2-40B4-BE49-F238E27FC236}">
                  <a16:creationId xmlns:a16="http://schemas.microsoft.com/office/drawing/2014/main" id="{A92A4A3F-B186-4633-B3C4-EBD531B319B1}"/>
                </a:ext>
              </a:extLst>
            </p:cNvPr>
            <p:cNvSpPr txBox="1"/>
            <p:nvPr/>
          </p:nvSpPr>
          <p:spPr>
            <a:xfrm>
              <a:off x="6925890" y="2564350"/>
              <a:ext cx="4255328" cy="502920"/>
            </a:xfrm>
            <a:prstGeom prst="rect">
              <a:avLst/>
            </a:prstGeom>
            <a:noFill/>
          </p:spPr>
          <p:txBody>
            <a:bodyPr rtlCol="0" wrap="square">
              <a:spAutoFit/>
            </a:bodyPr>
            <a:lstStyle/>
            <a:p>
              <a:pPr defTabSz="457200"/>
              <a:r>
                <a:rPr altLang="zh-CN" lang="en-US" sz="900">
                  <a:solidFill>
                    <a:schemeClr val="tx1">
                      <a:lumMod val="50000"/>
                      <a:lumOff val="50000"/>
                    </a:schemeClr>
                  </a:solidFill>
                  <a:latin charset="-122" panose="02010601030101010101" pitchFamily="2" typeface="方正黑体简体"/>
                  <a:ea charset="-122" panose="02010601030101010101" pitchFamily="2" typeface="方正黑体简体"/>
                </a:rPr>
                <a:t>Combining with the actual situation, this paper expounds  reasons for applying for this projectcombining</a:t>
              </a:r>
            </a:p>
          </p:txBody>
        </p:sp>
      </p:grpSp>
      <p:grpSp>
        <p:nvGrpSpPr>
          <p:cNvPr id="37" name="组合 36"/>
          <p:cNvGrpSpPr/>
          <p:nvPr/>
        </p:nvGrpSpPr>
        <p:grpSpPr>
          <a:xfrm>
            <a:off x="8016274" y="5404371"/>
            <a:ext cx="3500684" cy="809823"/>
            <a:chOff x="6740346" y="2123859"/>
            <a:chExt cx="4440871" cy="809823"/>
          </a:xfrm>
        </p:grpSpPr>
        <p:sp>
          <p:nvSpPr>
            <p:cNvPr id="38" name="文本框 37"/>
            <p:cNvSpPr txBox="1"/>
            <p:nvPr/>
          </p:nvSpPr>
          <p:spPr>
            <a:xfrm>
              <a:off x="6740346" y="2123859"/>
              <a:ext cx="1041021" cy="579120"/>
            </a:xfrm>
            <a:prstGeom prst="rect">
              <a:avLst/>
            </a:prstGeom>
            <a:noFill/>
          </p:spPr>
          <p:txBody>
            <a:bodyPr rtlCol="0" wrap="square">
              <a:spAutoFit/>
            </a:bodyPr>
            <a:lstStyle/>
            <a:p>
              <a:pPr algn="ctr"/>
              <a:r>
                <a:rPr altLang="zh-CN" lang="en-US" sz="3200">
                  <a:solidFill>
                    <a:srgbClr val="A72527"/>
                  </a:solidFill>
                  <a:latin charset="0" panose="020b0806030902050204" pitchFamily="34" typeface="Impact"/>
                </a:rPr>
                <a:t>05</a:t>
              </a:r>
            </a:p>
          </p:txBody>
        </p:sp>
        <p:sp>
          <p:nvSpPr>
            <p:cNvPr id="39" name="文本框 38"/>
            <p:cNvSpPr txBox="1"/>
            <p:nvPr/>
          </p:nvSpPr>
          <p:spPr>
            <a:xfrm>
              <a:off x="7514013" y="2264447"/>
              <a:ext cx="2671794" cy="396240"/>
            </a:xfrm>
            <a:prstGeom prst="rect">
              <a:avLst/>
            </a:prstGeom>
            <a:noFill/>
          </p:spPr>
          <p:txBody>
            <a:bodyPr rtlCol="0" wrap="square">
              <a:spAutoFit/>
            </a:bodyPr>
            <a:lstStyle/>
            <a:p>
              <a:r>
                <a:rPr altLang="en-US" b="1" lang="zh-CN" sz="2000">
                  <a:solidFill>
                    <a:schemeClr val="tx1">
                      <a:lumMod val="85000"/>
                      <a:lumOff val="15000"/>
                    </a:schemeClr>
                  </a:solidFill>
                  <a:latin charset="-122" panose="020b0400000000000000" pitchFamily="34" typeface="Adobe 黑体 Std R"/>
                  <a:ea charset="-122" panose="020b0400000000000000" pitchFamily="34" typeface="Adobe 黑体 Std R"/>
                </a:rPr>
                <a:t>资本融资</a:t>
              </a:r>
            </a:p>
          </p:txBody>
        </p:sp>
        <p:sp>
          <p:nvSpPr>
            <p:cNvPr id="40" name="文本框 39">
              <a:extLst>
                <a:ext uri="{FF2B5EF4-FFF2-40B4-BE49-F238E27FC236}">
                  <a16:creationId xmlns:a16="http://schemas.microsoft.com/office/drawing/2014/main" id="{A92A4A3F-B186-4633-B3C4-EBD531B319B1}"/>
                </a:ext>
              </a:extLst>
            </p:cNvPr>
            <p:cNvSpPr txBox="1"/>
            <p:nvPr/>
          </p:nvSpPr>
          <p:spPr>
            <a:xfrm>
              <a:off x="6925890" y="2564350"/>
              <a:ext cx="4255328" cy="502920"/>
            </a:xfrm>
            <a:prstGeom prst="rect">
              <a:avLst/>
            </a:prstGeom>
            <a:noFill/>
          </p:spPr>
          <p:txBody>
            <a:bodyPr rtlCol="0" wrap="square">
              <a:spAutoFit/>
            </a:bodyPr>
            <a:lstStyle/>
            <a:p>
              <a:pPr defTabSz="457200"/>
              <a:r>
                <a:rPr altLang="zh-CN" lang="en-US" sz="900">
                  <a:solidFill>
                    <a:schemeClr val="tx1">
                      <a:lumMod val="50000"/>
                      <a:lumOff val="50000"/>
                    </a:schemeClr>
                  </a:solidFill>
                  <a:latin charset="-122" panose="02010601030101010101" pitchFamily="2" typeface="方正黑体简体"/>
                  <a:ea charset="-122" panose="02010601030101010101" pitchFamily="2" typeface="方正黑体简体"/>
                </a:rPr>
                <a:t>Combining with the actual situation, this paper expounds  reasons for applying for this projectcombining</a:t>
              </a:r>
            </a:p>
          </p:txBody>
        </p:sp>
      </p:grpSp>
      <p:sp>
        <p:nvSpPr>
          <p:cNvPr id="41" name="椭圆 40"/>
          <p:cNvSpPr/>
          <p:nvPr/>
        </p:nvSpPr>
        <p:spPr>
          <a:xfrm>
            <a:off x="7740420" y="3306299"/>
            <a:ext cx="117135" cy="117135"/>
          </a:xfrm>
          <a:prstGeom prst="ellipse">
            <a:avLst/>
          </a:prstGeom>
          <a:solidFill>
            <a:srgbClr val="A7252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2" name="椭圆 41"/>
          <p:cNvSpPr/>
          <p:nvPr/>
        </p:nvSpPr>
        <p:spPr>
          <a:xfrm>
            <a:off x="7740420" y="4134284"/>
            <a:ext cx="117135" cy="117135"/>
          </a:xfrm>
          <a:prstGeom prst="ellipse">
            <a:avLst/>
          </a:prstGeom>
          <a:solidFill>
            <a:srgbClr val="A7252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3" name="椭圆 42"/>
          <p:cNvSpPr/>
          <p:nvPr/>
        </p:nvSpPr>
        <p:spPr>
          <a:xfrm>
            <a:off x="7740420" y="4962269"/>
            <a:ext cx="117135" cy="117135"/>
          </a:xfrm>
          <a:prstGeom prst="ellipse">
            <a:avLst/>
          </a:prstGeom>
          <a:solidFill>
            <a:srgbClr val="A7252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4" name="椭圆 43"/>
          <p:cNvSpPr/>
          <p:nvPr/>
        </p:nvSpPr>
        <p:spPr>
          <a:xfrm>
            <a:off x="7740420" y="5790254"/>
            <a:ext cx="117135" cy="117135"/>
          </a:xfrm>
          <a:prstGeom prst="ellipse">
            <a:avLst/>
          </a:prstGeom>
          <a:solidFill>
            <a:srgbClr val="A7252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 name="文本框 1">
            <a:extLst>
              <a:ext uri="{FF2B5EF4-FFF2-40B4-BE49-F238E27FC236}">
                <a16:creationId xmlns:a16="http://schemas.microsoft.com/office/drawing/2014/main" id="{E207ED61-8503-4EDF-B987-C0C9F4DEE0A0}"/>
              </a:ext>
            </a:extLst>
          </p:cNvPr>
          <p:cNvSpPr txBox="1"/>
          <p:nvPr/>
        </p:nvSpPr>
        <p:spPr>
          <a:xfrm>
            <a:off x="4087184" y="498174"/>
            <a:ext cx="2816843" cy="640080"/>
          </a:xfrm>
          <a:prstGeom prst="rect">
            <a:avLst/>
          </a:prstGeom>
          <a:noFill/>
        </p:spPr>
        <p:txBody>
          <a:bodyPr rtlCol="0" wrap="square">
            <a:spAutoFit/>
          </a:bodyPr>
          <a:lstStyle/>
          <a:p>
            <a:r>
              <a:rPr altLang="zh-CN" lang="en-US">
                <a:solidFill>
                  <a:srgbClr val="FFFFFF"/>
                </a:solidFill>
              </a:rPr>
              <a:t>https://www.youyedoc.com/</a:t>
            </a:r>
          </a:p>
        </p:txBody>
      </p:sp>
    </p:spTree>
    <p:extLst>
      <p:ext uri="{BB962C8B-B14F-4D97-AF65-F5344CB8AC3E}">
        <p14:creationId val="340829926"/>
      </p:ext>
    </p:extLst>
  </p:cSld>
  <p:clrMapOvr>
    <a:masterClrMapping/>
  </p:clrMapOvr>
  <mc:AlternateContent>
    <mc:Choice Requires="p15">
      <p:transition advClick="0" p14:dur="1250" spd="slow">
        <p15:prstTrans prst="airplane"/>
      </p:transition>
    </mc:Choice>
    <mc:Fallback>
      <p:transition advClick="0" spd="slow">
        <p:fade/>
      </p:transition>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2" presetSubtype="2">
                                  <p:stCondLst>
                                    <p:cond delay="250"/>
                                  </p:stCondLst>
                                  <p:childTnLst>
                                    <p:set>
                                      <p:cBhvr>
                                        <p:cTn dur="1" fill="hold" id="6">
                                          <p:stCondLst>
                                            <p:cond delay="0"/>
                                          </p:stCondLst>
                                        </p:cTn>
                                        <p:tgtEl>
                                          <p:spTgt spid="16"/>
                                        </p:tgtEl>
                                        <p:attrNameLst>
                                          <p:attrName>style.visibility</p:attrName>
                                        </p:attrNameLst>
                                      </p:cBhvr>
                                      <p:to>
                                        <p:strVal val="visible"/>
                                      </p:to>
                                    </p:set>
                                    <p:anim calcmode="lin" valueType="num">
                                      <p:cBhvr additive="base">
                                        <p:cTn dur="500" fill="hold" id="7"/>
                                        <p:tgtEl>
                                          <p:spTgt spid="16"/>
                                        </p:tgtEl>
                                        <p:attrNameLst>
                                          <p:attrName>ppt_x</p:attrName>
                                        </p:attrNameLst>
                                      </p:cBhvr>
                                      <p:tavLst>
                                        <p:tav tm="0">
                                          <p:val>
                                            <p:strVal val="1+#ppt_w/2"/>
                                          </p:val>
                                        </p:tav>
                                        <p:tav tm="100000">
                                          <p:val>
                                            <p:strVal val="#ppt_x"/>
                                          </p:val>
                                        </p:tav>
                                      </p:tavLst>
                                    </p:anim>
                                    <p:anim calcmode="lin" valueType="num">
                                      <p:cBhvr additive="base">
                                        <p:cTn dur="500" fill="hold" id="8"/>
                                        <p:tgtEl>
                                          <p:spTgt spid="16"/>
                                        </p:tgtEl>
                                        <p:attrNameLst>
                                          <p:attrName>ppt_y</p:attrName>
                                        </p:attrNameLst>
                                      </p:cBhvr>
                                      <p:tavLst>
                                        <p:tav tm="0">
                                          <p:val>
                                            <p:strVal val="#ppt_y"/>
                                          </p:val>
                                        </p:tav>
                                        <p:tav tm="100000">
                                          <p:val>
                                            <p:strVal val="#ppt_y"/>
                                          </p:val>
                                        </p:tav>
                                      </p:tavLst>
                                    </p:anim>
                                  </p:childTnLst>
                                </p:cTn>
                              </p:par>
                              <p:par>
                                <p:cTn fill="hold" id="9" nodeType="withEffect" presetClass="entr" presetID="2" presetSubtype="8">
                                  <p:stCondLst>
                                    <p:cond delay="250"/>
                                  </p:stCondLst>
                                  <p:childTnLst>
                                    <p:set>
                                      <p:cBhvr>
                                        <p:cTn dur="1" fill="hold" id="10">
                                          <p:stCondLst>
                                            <p:cond delay="0"/>
                                          </p:stCondLst>
                                        </p:cTn>
                                        <p:tgtEl>
                                          <p:spTgt spid="9"/>
                                        </p:tgtEl>
                                        <p:attrNameLst>
                                          <p:attrName>style.visibility</p:attrName>
                                        </p:attrNameLst>
                                      </p:cBhvr>
                                      <p:to>
                                        <p:strVal val="visible"/>
                                      </p:to>
                                    </p:set>
                                    <p:anim calcmode="lin" valueType="num">
                                      <p:cBhvr additive="base">
                                        <p:cTn dur="500" fill="hold" id="11"/>
                                        <p:tgtEl>
                                          <p:spTgt spid="9"/>
                                        </p:tgtEl>
                                        <p:attrNameLst>
                                          <p:attrName>ppt_x</p:attrName>
                                        </p:attrNameLst>
                                      </p:cBhvr>
                                      <p:tavLst>
                                        <p:tav tm="0">
                                          <p:val>
                                            <p:strVal val="0-#ppt_w/2"/>
                                          </p:val>
                                        </p:tav>
                                        <p:tav tm="100000">
                                          <p:val>
                                            <p:strVal val="#ppt_x"/>
                                          </p:val>
                                        </p:tav>
                                      </p:tavLst>
                                    </p:anim>
                                    <p:anim calcmode="lin" valueType="num">
                                      <p:cBhvr additive="base">
                                        <p:cTn dur="500" fill="hold" id="12"/>
                                        <p:tgtEl>
                                          <p:spTgt spid="9"/>
                                        </p:tgtEl>
                                        <p:attrNameLst>
                                          <p:attrName>ppt_y</p:attrName>
                                        </p:attrNameLst>
                                      </p:cBhvr>
                                      <p:tavLst>
                                        <p:tav tm="0">
                                          <p:val>
                                            <p:strVal val="#ppt_y"/>
                                          </p:val>
                                        </p:tav>
                                        <p:tav tm="100000">
                                          <p:val>
                                            <p:strVal val="#ppt_y"/>
                                          </p:val>
                                        </p:tav>
                                      </p:tavLst>
                                    </p:anim>
                                  </p:childTnLst>
                                </p:cTn>
                              </p:par>
                              <p:par>
                                <p:cTn fill="hold" grpId="0" id="13" nodeType="withEffect" presetClass="entr" presetID="22" presetSubtype="8">
                                  <p:stCondLst>
                                    <p:cond delay="250"/>
                                  </p:stCondLst>
                                  <p:childTnLst>
                                    <p:set>
                                      <p:cBhvr>
                                        <p:cTn dur="1" fill="hold" id="14">
                                          <p:stCondLst>
                                            <p:cond delay="0"/>
                                          </p:stCondLst>
                                        </p:cTn>
                                        <p:tgtEl>
                                          <p:spTgt spid="8"/>
                                        </p:tgtEl>
                                        <p:attrNameLst>
                                          <p:attrName>style.visibility</p:attrName>
                                        </p:attrNameLst>
                                      </p:cBhvr>
                                      <p:to>
                                        <p:strVal val="visible"/>
                                      </p:to>
                                    </p:set>
                                    <p:animEffect filter="wipe(left)" transition="in">
                                      <p:cBhvr>
                                        <p:cTn dur="500" id="15"/>
                                        <p:tgtEl>
                                          <p:spTgt spid="8"/>
                                        </p:tgtEl>
                                      </p:cBhvr>
                                    </p:animEffect>
                                  </p:childTnLst>
                                </p:cTn>
                              </p:par>
                              <p:par>
                                <p:cTn fill="hold" grpId="0" id="16" nodeType="withEffect" presetClass="entr" presetID="14" presetSubtype="10">
                                  <p:stCondLst>
                                    <p:cond delay="500"/>
                                  </p:stCondLst>
                                  <p:childTnLst>
                                    <p:set>
                                      <p:cBhvr>
                                        <p:cTn dur="1" fill="hold" id="17">
                                          <p:stCondLst>
                                            <p:cond delay="0"/>
                                          </p:stCondLst>
                                        </p:cTn>
                                        <p:tgtEl>
                                          <p:spTgt spid="7"/>
                                        </p:tgtEl>
                                        <p:attrNameLst>
                                          <p:attrName>style.visibility</p:attrName>
                                        </p:attrNameLst>
                                      </p:cBhvr>
                                      <p:to>
                                        <p:strVal val="visible"/>
                                      </p:to>
                                    </p:set>
                                    <p:animEffect filter="randombar(horizontal)" transition="in">
                                      <p:cBhvr>
                                        <p:cTn dur="500" id="18"/>
                                        <p:tgtEl>
                                          <p:spTgt spid="7"/>
                                        </p:tgtEl>
                                      </p:cBhvr>
                                    </p:animEffect>
                                  </p:childTnLst>
                                </p:cTn>
                              </p:par>
                              <p:par>
                                <p:cTn fill="hold" grpId="0" id="19" nodeType="withEffect" presetClass="entr" presetID="16" presetSubtype="42">
                                  <p:stCondLst>
                                    <p:cond delay="750"/>
                                  </p:stCondLst>
                                  <p:childTnLst>
                                    <p:set>
                                      <p:cBhvr>
                                        <p:cTn dur="1" fill="hold" id="20">
                                          <p:stCondLst>
                                            <p:cond delay="0"/>
                                          </p:stCondLst>
                                        </p:cTn>
                                        <p:tgtEl>
                                          <p:spTgt spid="23"/>
                                        </p:tgtEl>
                                        <p:attrNameLst>
                                          <p:attrName>style.visibility</p:attrName>
                                        </p:attrNameLst>
                                      </p:cBhvr>
                                      <p:to>
                                        <p:strVal val="visible"/>
                                      </p:to>
                                    </p:set>
                                    <p:animEffect filter="barn(outHorizontal)" transition="in">
                                      <p:cBhvr>
                                        <p:cTn dur="500" id="21"/>
                                        <p:tgtEl>
                                          <p:spTgt spid="23"/>
                                        </p:tgtEl>
                                      </p:cBhvr>
                                    </p:animEffect>
                                  </p:childTnLst>
                                </p:cTn>
                              </p:par>
                              <p:par>
                                <p:cTn fill="hold" grpId="0" id="22" nodeType="withEffect" presetClass="entr" presetID="53" presetSubtype="0">
                                  <p:stCondLst>
                                    <p:cond delay="1250"/>
                                  </p:stCondLst>
                                  <p:childTnLst>
                                    <p:set>
                                      <p:cBhvr>
                                        <p:cTn dur="1" fill="hold" id="23">
                                          <p:stCondLst>
                                            <p:cond delay="0"/>
                                          </p:stCondLst>
                                        </p:cTn>
                                        <p:tgtEl>
                                          <p:spTgt spid="24"/>
                                        </p:tgtEl>
                                        <p:attrNameLst>
                                          <p:attrName>style.visibility</p:attrName>
                                        </p:attrNameLst>
                                      </p:cBhvr>
                                      <p:to>
                                        <p:strVal val="visible"/>
                                      </p:to>
                                    </p:set>
                                    <p:anim calcmode="lin" valueType="num">
                                      <p:cBhvr>
                                        <p:cTn dur="500" fill="hold" id="24"/>
                                        <p:tgtEl>
                                          <p:spTgt spid="24"/>
                                        </p:tgtEl>
                                        <p:attrNameLst>
                                          <p:attrName>ppt_w</p:attrName>
                                        </p:attrNameLst>
                                      </p:cBhvr>
                                      <p:tavLst>
                                        <p:tav tm="0">
                                          <p:val>
                                            <p:fltVal val="0"/>
                                          </p:val>
                                        </p:tav>
                                        <p:tav tm="100000">
                                          <p:val>
                                            <p:strVal val="#ppt_w"/>
                                          </p:val>
                                        </p:tav>
                                      </p:tavLst>
                                    </p:anim>
                                    <p:anim calcmode="lin" valueType="num">
                                      <p:cBhvr>
                                        <p:cTn dur="500" fill="hold" id="25"/>
                                        <p:tgtEl>
                                          <p:spTgt spid="24"/>
                                        </p:tgtEl>
                                        <p:attrNameLst>
                                          <p:attrName>ppt_h</p:attrName>
                                        </p:attrNameLst>
                                      </p:cBhvr>
                                      <p:tavLst>
                                        <p:tav tm="0">
                                          <p:val>
                                            <p:fltVal val="0"/>
                                          </p:val>
                                        </p:tav>
                                        <p:tav tm="100000">
                                          <p:val>
                                            <p:strVal val="#ppt_h"/>
                                          </p:val>
                                        </p:tav>
                                      </p:tavLst>
                                    </p:anim>
                                    <p:animEffect filter="fade" transition="in">
                                      <p:cBhvr>
                                        <p:cTn dur="500" id="26"/>
                                        <p:tgtEl>
                                          <p:spTgt spid="24"/>
                                        </p:tgtEl>
                                      </p:cBhvr>
                                    </p:animEffect>
                                  </p:childTnLst>
                                </p:cTn>
                              </p:par>
                              <p:par>
                                <p:cTn fill="hold" grpId="0" id="27" nodeType="withEffect" presetClass="entr" presetID="53" presetSubtype="0">
                                  <p:stCondLst>
                                    <p:cond delay="1250"/>
                                  </p:stCondLst>
                                  <p:childTnLst>
                                    <p:set>
                                      <p:cBhvr>
                                        <p:cTn dur="1" fill="hold" id="28">
                                          <p:stCondLst>
                                            <p:cond delay="0"/>
                                          </p:stCondLst>
                                        </p:cTn>
                                        <p:tgtEl>
                                          <p:spTgt spid="41"/>
                                        </p:tgtEl>
                                        <p:attrNameLst>
                                          <p:attrName>style.visibility</p:attrName>
                                        </p:attrNameLst>
                                      </p:cBhvr>
                                      <p:to>
                                        <p:strVal val="visible"/>
                                      </p:to>
                                    </p:set>
                                    <p:anim calcmode="lin" valueType="num">
                                      <p:cBhvr>
                                        <p:cTn dur="500" fill="hold" id="29"/>
                                        <p:tgtEl>
                                          <p:spTgt spid="41"/>
                                        </p:tgtEl>
                                        <p:attrNameLst>
                                          <p:attrName>ppt_w</p:attrName>
                                        </p:attrNameLst>
                                      </p:cBhvr>
                                      <p:tavLst>
                                        <p:tav tm="0">
                                          <p:val>
                                            <p:fltVal val="0"/>
                                          </p:val>
                                        </p:tav>
                                        <p:tav tm="100000">
                                          <p:val>
                                            <p:strVal val="#ppt_w"/>
                                          </p:val>
                                        </p:tav>
                                      </p:tavLst>
                                    </p:anim>
                                    <p:anim calcmode="lin" valueType="num">
                                      <p:cBhvr>
                                        <p:cTn dur="500" fill="hold" id="30"/>
                                        <p:tgtEl>
                                          <p:spTgt spid="41"/>
                                        </p:tgtEl>
                                        <p:attrNameLst>
                                          <p:attrName>ppt_h</p:attrName>
                                        </p:attrNameLst>
                                      </p:cBhvr>
                                      <p:tavLst>
                                        <p:tav tm="0">
                                          <p:val>
                                            <p:fltVal val="0"/>
                                          </p:val>
                                        </p:tav>
                                        <p:tav tm="100000">
                                          <p:val>
                                            <p:strVal val="#ppt_h"/>
                                          </p:val>
                                        </p:tav>
                                      </p:tavLst>
                                    </p:anim>
                                    <p:animEffect filter="fade" transition="in">
                                      <p:cBhvr>
                                        <p:cTn dur="500" id="31"/>
                                        <p:tgtEl>
                                          <p:spTgt spid="41"/>
                                        </p:tgtEl>
                                      </p:cBhvr>
                                    </p:animEffect>
                                  </p:childTnLst>
                                </p:cTn>
                              </p:par>
                              <p:par>
                                <p:cTn fill="hold" grpId="0" id="32" nodeType="withEffect" presetClass="entr" presetID="53" presetSubtype="0">
                                  <p:stCondLst>
                                    <p:cond delay="1250"/>
                                  </p:stCondLst>
                                  <p:childTnLst>
                                    <p:set>
                                      <p:cBhvr>
                                        <p:cTn dur="1" fill="hold" id="33">
                                          <p:stCondLst>
                                            <p:cond delay="0"/>
                                          </p:stCondLst>
                                        </p:cTn>
                                        <p:tgtEl>
                                          <p:spTgt spid="42"/>
                                        </p:tgtEl>
                                        <p:attrNameLst>
                                          <p:attrName>style.visibility</p:attrName>
                                        </p:attrNameLst>
                                      </p:cBhvr>
                                      <p:to>
                                        <p:strVal val="visible"/>
                                      </p:to>
                                    </p:set>
                                    <p:anim calcmode="lin" valueType="num">
                                      <p:cBhvr>
                                        <p:cTn dur="500" fill="hold" id="34"/>
                                        <p:tgtEl>
                                          <p:spTgt spid="42"/>
                                        </p:tgtEl>
                                        <p:attrNameLst>
                                          <p:attrName>ppt_w</p:attrName>
                                        </p:attrNameLst>
                                      </p:cBhvr>
                                      <p:tavLst>
                                        <p:tav tm="0">
                                          <p:val>
                                            <p:fltVal val="0"/>
                                          </p:val>
                                        </p:tav>
                                        <p:tav tm="100000">
                                          <p:val>
                                            <p:strVal val="#ppt_w"/>
                                          </p:val>
                                        </p:tav>
                                      </p:tavLst>
                                    </p:anim>
                                    <p:anim calcmode="lin" valueType="num">
                                      <p:cBhvr>
                                        <p:cTn dur="500" fill="hold" id="35"/>
                                        <p:tgtEl>
                                          <p:spTgt spid="42"/>
                                        </p:tgtEl>
                                        <p:attrNameLst>
                                          <p:attrName>ppt_h</p:attrName>
                                        </p:attrNameLst>
                                      </p:cBhvr>
                                      <p:tavLst>
                                        <p:tav tm="0">
                                          <p:val>
                                            <p:fltVal val="0"/>
                                          </p:val>
                                        </p:tav>
                                        <p:tav tm="100000">
                                          <p:val>
                                            <p:strVal val="#ppt_h"/>
                                          </p:val>
                                        </p:tav>
                                      </p:tavLst>
                                    </p:anim>
                                    <p:animEffect filter="fade" transition="in">
                                      <p:cBhvr>
                                        <p:cTn dur="500" id="36"/>
                                        <p:tgtEl>
                                          <p:spTgt spid="42"/>
                                        </p:tgtEl>
                                      </p:cBhvr>
                                    </p:animEffect>
                                  </p:childTnLst>
                                </p:cTn>
                              </p:par>
                              <p:par>
                                <p:cTn fill="hold" grpId="0" id="37" nodeType="withEffect" presetClass="entr" presetID="53" presetSubtype="0">
                                  <p:stCondLst>
                                    <p:cond delay="1250"/>
                                  </p:stCondLst>
                                  <p:childTnLst>
                                    <p:set>
                                      <p:cBhvr>
                                        <p:cTn dur="1" fill="hold" id="38">
                                          <p:stCondLst>
                                            <p:cond delay="0"/>
                                          </p:stCondLst>
                                        </p:cTn>
                                        <p:tgtEl>
                                          <p:spTgt spid="43"/>
                                        </p:tgtEl>
                                        <p:attrNameLst>
                                          <p:attrName>style.visibility</p:attrName>
                                        </p:attrNameLst>
                                      </p:cBhvr>
                                      <p:to>
                                        <p:strVal val="visible"/>
                                      </p:to>
                                    </p:set>
                                    <p:anim calcmode="lin" valueType="num">
                                      <p:cBhvr>
                                        <p:cTn dur="500" fill="hold" id="39"/>
                                        <p:tgtEl>
                                          <p:spTgt spid="43"/>
                                        </p:tgtEl>
                                        <p:attrNameLst>
                                          <p:attrName>ppt_w</p:attrName>
                                        </p:attrNameLst>
                                      </p:cBhvr>
                                      <p:tavLst>
                                        <p:tav tm="0">
                                          <p:val>
                                            <p:fltVal val="0"/>
                                          </p:val>
                                        </p:tav>
                                        <p:tav tm="100000">
                                          <p:val>
                                            <p:strVal val="#ppt_w"/>
                                          </p:val>
                                        </p:tav>
                                      </p:tavLst>
                                    </p:anim>
                                    <p:anim calcmode="lin" valueType="num">
                                      <p:cBhvr>
                                        <p:cTn dur="500" fill="hold" id="40"/>
                                        <p:tgtEl>
                                          <p:spTgt spid="43"/>
                                        </p:tgtEl>
                                        <p:attrNameLst>
                                          <p:attrName>ppt_h</p:attrName>
                                        </p:attrNameLst>
                                      </p:cBhvr>
                                      <p:tavLst>
                                        <p:tav tm="0">
                                          <p:val>
                                            <p:fltVal val="0"/>
                                          </p:val>
                                        </p:tav>
                                        <p:tav tm="100000">
                                          <p:val>
                                            <p:strVal val="#ppt_h"/>
                                          </p:val>
                                        </p:tav>
                                      </p:tavLst>
                                    </p:anim>
                                    <p:animEffect filter="fade" transition="in">
                                      <p:cBhvr>
                                        <p:cTn dur="500" id="41"/>
                                        <p:tgtEl>
                                          <p:spTgt spid="43"/>
                                        </p:tgtEl>
                                      </p:cBhvr>
                                    </p:animEffect>
                                  </p:childTnLst>
                                </p:cTn>
                              </p:par>
                              <p:par>
                                <p:cTn fill="hold" grpId="0" id="42" nodeType="withEffect" presetClass="entr" presetID="53" presetSubtype="0">
                                  <p:stCondLst>
                                    <p:cond delay="1250"/>
                                  </p:stCondLst>
                                  <p:childTnLst>
                                    <p:set>
                                      <p:cBhvr>
                                        <p:cTn dur="1" fill="hold" id="43">
                                          <p:stCondLst>
                                            <p:cond delay="0"/>
                                          </p:stCondLst>
                                        </p:cTn>
                                        <p:tgtEl>
                                          <p:spTgt spid="44"/>
                                        </p:tgtEl>
                                        <p:attrNameLst>
                                          <p:attrName>style.visibility</p:attrName>
                                        </p:attrNameLst>
                                      </p:cBhvr>
                                      <p:to>
                                        <p:strVal val="visible"/>
                                      </p:to>
                                    </p:set>
                                    <p:anim calcmode="lin" valueType="num">
                                      <p:cBhvr>
                                        <p:cTn dur="500" fill="hold" id="44"/>
                                        <p:tgtEl>
                                          <p:spTgt spid="44"/>
                                        </p:tgtEl>
                                        <p:attrNameLst>
                                          <p:attrName>ppt_w</p:attrName>
                                        </p:attrNameLst>
                                      </p:cBhvr>
                                      <p:tavLst>
                                        <p:tav tm="0">
                                          <p:val>
                                            <p:fltVal val="0"/>
                                          </p:val>
                                        </p:tav>
                                        <p:tav tm="100000">
                                          <p:val>
                                            <p:strVal val="#ppt_w"/>
                                          </p:val>
                                        </p:tav>
                                      </p:tavLst>
                                    </p:anim>
                                    <p:anim calcmode="lin" valueType="num">
                                      <p:cBhvr>
                                        <p:cTn dur="500" fill="hold" id="45"/>
                                        <p:tgtEl>
                                          <p:spTgt spid="44"/>
                                        </p:tgtEl>
                                        <p:attrNameLst>
                                          <p:attrName>ppt_h</p:attrName>
                                        </p:attrNameLst>
                                      </p:cBhvr>
                                      <p:tavLst>
                                        <p:tav tm="0">
                                          <p:val>
                                            <p:fltVal val="0"/>
                                          </p:val>
                                        </p:tav>
                                        <p:tav tm="100000">
                                          <p:val>
                                            <p:strVal val="#ppt_h"/>
                                          </p:val>
                                        </p:tav>
                                      </p:tavLst>
                                    </p:anim>
                                    <p:animEffect filter="fade" transition="in">
                                      <p:cBhvr>
                                        <p:cTn dur="500" id="46"/>
                                        <p:tgtEl>
                                          <p:spTgt spid="44"/>
                                        </p:tgtEl>
                                      </p:cBhvr>
                                    </p:animEffect>
                                  </p:childTnLst>
                                </p:cTn>
                              </p:par>
                            </p:childTnLst>
                          </p:cTn>
                        </p:par>
                        <p:par>
                          <p:cTn fill="hold" id="47" nodeType="afterGroup">
                            <p:stCondLst>
                              <p:cond delay="1750"/>
                            </p:stCondLst>
                            <p:childTnLst>
                              <p:par>
                                <p:cTn fill="hold" id="48" nodeType="afterEffect" presetClass="entr" presetID="2" presetSubtype="2">
                                  <p:stCondLst>
                                    <p:cond delay="0"/>
                                  </p:stCondLst>
                                  <p:childTnLst>
                                    <p:set>
                                      <p:cBhvr>
                                        <p:cTn dur="1" fill="hold" id="49">
                                          <p:stCondLst>
                                            <p:cond delay="0"/>
                                          </p:stCondLst>
                                        </p:cTn>
                                        <p:tgtEl>
                                          <p:spTgt spid="12"/>
                                        </p:tgtEl>
                                        <p:attrNameLst>
                                          <p:attrName>style.visibility</p:attrName>
                                        </p:attrNameLst>
                                      </p:cBhvr>
                                      <p:to>
                                        <p:strVal val="visible"/>
                                      </p:to>
                                    </p:set>
                                    <p:anim calcmode="lin" valueType="num">
                                      <p:cBhvr additive="base">
                                        <p:cTn dur="500" fill="hold" id="50"/>
                                        <p:tgtEl>
                                          <p:spTgt spid="12"/>
                                        </p:tgtEl>
                                        <p:attrNameLst>
                                          <p:attrName>ppt_x</p:attrName>
                                        </p:attrNameLst>
                                      </p:cBhvr>
                                      <p:tavLst>
                                        <p:tav tm="0">
                                          <p:val>
                                            <p:strVal val="1+#ppt_w/2"/>
                                          </p:val>
                                        </p:tav>
                                        <p:tav tm="100000">
                                          <p:val>
                                            <p:strVal val="#ppt_x"/>
                                          </p:val>
                                        </p:tav>
                                      </p:tavLst>
                                    </p:anim>
                                    <p:anim calcmode="lin" valueType="num">
                                      <p:cBhvr additive="base">
                                        <p:cTn dur="500" fill="hold" id="51"/>
                                        <p:tgtEl>
                                          <p:spTgt spid="12"/>
                                        </p:tgtEl>
                                        <p:attrNameLst>
                                          <p:attrName>ppt_y</p:attrName>
                                        </p:attrNameLst>
                                      </p:cBhvr>
                                      <p:tavLst>
                                        <p:tav tm="0">
                                          <p:val>
                                            <p:strVal val="#ppt_y"/>
                                          </p:val>
                                        </p:tav>
                                        <p:tav tm="100000">
                                          <p:val>
                                            <p:strVal val="#ppt_y"/>
                                          </p:val>
                                        </p:tav>
                                      </p:tavLst>
                                    </p:anim>
                                  </p:childTnLst>
                                </p:cTn>
                              </p:par>
                            </p:childTnLst>
                          </p:cTn>
                        </p:par>
                        <p:par>
                          <p:cTn fill="hold" id="52" nodeType="afterGroup">
                            <p:stCondLst>
                              <p:cond delay="2250"/>
                            </p:stCondLst>
                            <p:childTnLst>
                              <p:par>
                                <p:cTn fill="hold" id="53" nodeType="afterEffect" presetClass="entr" presetID="2" presetSubtype="2">
                                  <p:stCondLst>
                                    <p:cond delay="0"/>
                                  </p:stCondLst>
                                  <p:childTnLst>
                                    <p:set>
                                      <p:cBhvr>
                                        <p:cTn dur="1" fill="hold" id="54">
                                          <p:stCondLst>
                                            <p:cond delay="0"/>
                                          </p:stCondLst>
                                        </p:cTn>
                                        <p:tgtEl>
                                          <p:spTgt spid="25"/>
                                        </p:tgtEl>
                                        <p:attrNameLst>
                                          <p:attrName>style.visibility</p:attrName>
                                        </p:attrNameLst>
                                      </p:cBhvr>
                                      <p:to>
                                        <p:strVal val="visible"/>
                                      </p:to>
                                    </p:set>
                                    <p:anim calcmode="lin" valueType="num">
                                      <p:cBhvr additive="base">
                                        <p:cTn dur="500" fill="hold" id="55"/>
                                        <p:tgtEl>
                                          <p:spTgt spid="25"/>
                                        </p:tgtEl>
                                        <p:attrNameLst>
                                          <p:attrName>ppt_x</p:attrName>
                                        </p:attrNameLst>
                                      </p:cBhvr>
                                      <p:tavLst>
                                        <p:tav tm="0">
                                          <p:val>
                                            <p:strVal val="1+#ppt_w/2"/>
                                          </p:val>
                                        </p:tav>
                                        <p:tav tm="100000">
                                          <p:val>
                                            <p:strVal val="#ppt_x"/>
                                          </p:val>
                                        </p:tav>
                                      </p:tavLst>
                                    </p:anim>
                                    <p:anim calcmode="lin" valueType="num">
                                      <p:cBhvr additive="base">
                                        <p:cTn dur="500" fill="hold" id="56"/>
                                        <p:tgtEl>
                                          <p:spTgt spid="25"/>
                                        </p:tgtEl>
                                        <p:attrNameLst>
                                          <p:attrName>ppt_y</p:attrName>
                                        </p:attrNameLst>
                                      </p:cBhvr>
                                      <p:tavLst>
                                        <p:tav tm="0">
                                          <p:val>
                                            <p:strVal val="#ppt_y"/>
                                          </p:val>
                                        </p:tav>
                                        <p:tav tm="100000">
                                          <p:val>
                                            <p:strVal val="#ppt_y"/>
                                          </p:val>
                                        </p:tav>
                                      </p:tavLst>
                                    </p:anim>
                                  </p:childTnLst>
                                </p:cTn>
                              </p:par>
                            </p:childTnLst>
                          </p:cTn>
                        </p:par>
                        <p:par>
                          <p:cTn fill="hold" id="57" nodeType="afterGroup">
                            <p:stCondLst>
                              <p:cond delay="2750"/>
                            </p:stCondLst>
                            <p:childTnLst>
                              <p:par>
                                <p:cTn fill="hold" id="58" nodeType="afterEffect" presetClass="entr" presetID="2" presetSubtype="2">
                                  <p:stCondLst>
                                    <p:cond delay="0"/>
                                  </p:stCondLst>
                                  <p:childTnLst>
                                    <p:set>
                                      <p:cBhvr>
                                        <p:cTn dur="1" fill="hold" id="59">
                                          <p:stCondLst>
                                            <p:cond delay="0"/>
                                          </p:stCondLst>
                                        </p:cTn>
                                        <p:tgtEl>
                                          <p:spTgt spid="29"/>
                                        </p:tgtEl>
                                        <p:attrNameLst>
                                          <p:attrName>style.visibility</p:attrName>
                                        </p:attrNameLst>
                                      </p:cBhvr>
                                      <p:to>
                                        <p:strVal val="visible"/>
                                      </p:to>
                                    </p:set>
                                    <p:anim calcmode="lin" valueType="num">
                                      <p:cBhvr additive="base">
                                        <p:cTn dur="500" fill="hold" id="60"/>
                                        <p:tgtEl>
                                          <p:spTgt spid="29"/>
                                        </p:tgtEl>
                                        <p:attrNameLst>
                                          <p:attrName>ppt_x</p:attrName>
                                        </p:attrNameLst>
                                      </p:cBhvr>
                                      <p:tavLst>
                                        <p:tav tm="0">
                                          <p:val>
                                            <p:strVal val="1+#ppt_w/2"/>
                                          </p:val>
                                        </p:tav>
                                        <p:tav tm="100000">
                                          <p:val>
                                            <p:strVal val="#ppt_x"/>
                                          </p:val>
                                        </p:tav>
                                      </p:tavLst>
                                    </p:anim>
                                    <p:anim calcmode="lin" valueType="num">
                                      <p:cBhvr additive="base">
                                        <p:cTn dur="500" fill="hold" id="61"/>
                                        <p:tgtEl>
                                          <p:spTgt spid="29"/>
                                        </p:tgtEl>
                                        <p:attrNameLst>
                                          <p:attrName>ppt_y</p:attrName>
                                        </p:attrNameLst>
                                      </p:cBhvr>
                                      <p:tavLst>
                                        <p:tav tm="0">
                                          <p:val>
                                            <p:strVal val="#ppt_y"/>
                                          </p:val>
                                        </p:tav>
                                        <p:tav tm="100000">
                                          <p:val>
                                            <p:strVal val="#ppt_y"/>
                                          </p:val>
                                        </p:tav>
                                      </p:tavLst>
                                    </p:anim>
                                  </p:childTnLst>
                                </p:cTn>
                              </p:par>
                            </p:childTnLst>
                          </p:cTn>
                        </p:par>
                        <p:par>
                          <p:cTn fill="hold" id="62" nodeType="afterGroup">
                            <p:stCondLst>
                              <p:cond delay="3250"/>
                            </p:stCondLst>
                            <p:childTnLst>
                              <p:par>
                                <p:cTn fill="hold" id="63" nodeType="afterEffect" presetClass="entr" presetID="2" presetSubtype="2">
                                  <p:stCondLst>
                                    <p:cond delay="0"/>
                                  </p:stCondLst>
                                  <p:childTnLst>
                                    <p:set>
                                      <p:cBhvr>
                                        <p:cTn dur="1" fill="hold" id="64">
                                          <p:stCondLst>
                                            <p:cond delay="0"/>
                                          </p:stCondLst>
                                        </p:cTn>
                                        <p:tgtEl>
                                          <p:spTgt spid="33"/>
                                        </p:tgtEl>
                                        <p:attrNameLst>
                                          <p:attrName>style.visibility</p:attrName>
                                        </p:attrNameLst>
                                      </p:cBhvr>
                                      <p:to>
                                        <p:strVal val="visible"/>
                                      </p:to>
                                    </p:set>
                                    <p:anim calcmode="lin" valueType="num">
                                      <p:cBhvr additive="base">
                                        <p:cTn dur="500" fill="hold" id="65"/>
                                        <p:tgtEl>
                                          <p:spTgt spid="33"/>
                                        </p:tgtEl>
                                        <p:attrNameLst>
                                          <p:attrName>ppt_x</p:attrName>
                                        </p:attrNameLst>
                                      </p:cBhvr>
                                      <p:tavLst>
                                        <p:tav tm="0">
                                          <p:val>
                                            <p:strVal val="1+#ppt_w/2"/>
                                          </p:val>
                                        </p:tav>
                                        <p:tav tm="100000">
                                          <p:val>
                                            <p:strVal val="#ppt_x"/>
                                          </p:val>
                                        </p:tav>
                                      </p:tavLst>
                                    </p:anim>
                                    <p:anim calcmode="lin" valueType="num">
                                      <p:cBhvr additive="base">
                                        <p:cTn dur="500" fill="hold" id="66"/>
                                        <p:tgtEl>
                                          <p:spTgt spid="33"/>
                                        </p:tgtEl>
                                        <p:attrNameLst>
                                          <p:attrName>ppt_y</p:attrName>
                                        </p:attrNameLst>
                                      </p:cBhvr>
                                      <p:tavLst>
                                        <p:tav tm="0">
                                          <p:val>
                                            <p:strVal val="#ppt_y"/>
                                          </p:val>
                                        </p:tav>
                                        <p:tav tm="100000">
                                          <p:val>
                                            <p:strVal val="#ppt_y"/>
                                          </p:val>
                                        </p:tav>
                                      </p:tavLst>
                                    </p:anim>
                                  </p:childTnLst>
                                </p:cTn>
                              </p:par>
                            </p:childTnLst>
                          </p:cTn>
                        </p:par>
                        <p:par>
                          <p:cTn fill="hold" id="67" nodeType="afterGroup">
                            <p:stCondLst>
                              <p:cond delay="3750"/>
                            </p:stCondLst>
                            <p:childTnLst>
                              <p:par>
                                <p:cTn fill="hold" id="68" nodeType="afterEffect" presetClass="entr" presetID="2" presetSubtype="2">
                                  <p:stCondLst>
                                    <p:cond delay="0"/>
                                  </p:stCondLst>
                                  <p:childTnLst>
                                    <p:set>
                                      <p:cBhvr>
                                        <p:cTn dur="1" fill="hold" id="69">
                                          <p:stCondLst>
                                            <p:cond delay="0"/>
                                          </p:stCondLst>
                                        </p:cTn>
                                        <p:tgtEl>
                                          <p:spTgt spid="37"/>
                                        </p:tgtEl>
                                        <p:attrNameLst>
                                          <p:attrName>style.visibility</p:attrName>
                                        </p:attrNameLst>
                                      </p:cBhvr>
                                      <p:to>
                                        <p:strVal val="visible"/>
                                      </p:to>
                                    </p:set>
                                    <p:anim calcmode="lin" valueType="num">
                                      <p:cBhvr additive="base">
                                        <p:cTn dur="500" fill="hold" id="70"/>
                                        <p:tgtEl>
                                          <p:spTgt spid="37"/>
                                        </p:tgtEl>
                                        <p:attrNameLst>
                                          <p:attrName>ppt_x</p:attrName>
                                        </p:attrNameLst>
                                      </p:cBhvr>
                                      <p:tavLst>
                                        <p:tav tm="0">
                                          <p:val>
                                            <p:strVal val="1+#ppt_w/2"/>
                                          </p:val>
                                        </p:tav>
                                        <p:tav tm="100000">
                                          <p:val>
                                            <p:strVal val="#ppt_x"/>
                                          </p:val>
                                        </p:tav>
                                      </p:tavLst>
                                    </p:anim>
                                    <p:anim calcmode="lin" valueType="num">
                                      <p:cBhvr additive="base">
                                        <p:cTn dur="500" fill="hold" id="71"/>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23"/>
      <p:bldP grpId="0" spid="24"/>
      <p:bldP grpId="0" spid="41"/>
      <p:bldP grpId="0" spid="42"/>
      <p:bldP grpId="0" spid="43"/>
      <p:bldP grpId="0" spid="44"/>
    </p:bldLst>
  </p:timing>
</p:sld>
</file>

<file path=ppt/slides/slide2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16" name="图片占位符 15"/>
          <p:cNvPicPr>
            <a:picLocks noChangeAspect="1" noGrp="1"/>
          </p:cNvPicPr>
          <p:nvPr>
            <p:ph idx="15" sz="quarter" type="pic"/>
          </p:nvPr>
        </p:nvPicPr>
        <p:blipFill>
          <a:blip r:embed="rId3">
            <a:extLst>
              <a:ext uri="{28A0092B-C50C-407E-A947-70E740481C1C}">
                <a14:useLocalDpi val="0"/>
              </a:ext>
            </a:extLst>
          </a:blip>
          <a:stretch>
            <a:fillRect/>
          </a:stretch>
        </p:blipFill>
        <p:spPr/>
      </p:pic>
      <p:pic>
        <p:nvPicPr>
          <p:cNvPr id="17" name="图片占位符 16"/>
          <p:cNvPicPr>
            <a:picLocks noChangeAspect="1" noGrp="1"/>
          </p:cNvPicPr>
          <p:nvPr>
            <p:ph idx="16" sz="quarter" type="pic"/>
          </p:nvPr>
        </p:nvPicPr>
        <p:blipFill>
          <a:blip r:embed="rId4">
            <a:extLst>
              <a:ext uri="{28A0092B-C50C-407E-A947-70E740481C1C}">
                <a14:useLocalDpi val="0"/>
              </a:ext>
            </a:extLst>
          </a:blip>
          <a:stretch>
            <a:fillRect/>
          </a:stretch>
        </p:blipFill>
        <p:spPr/>
      </p:pic>
      <p:pic>
        <p:nvPicPr>
          <p:cNvPr id="15" name="图片占位符 14"/>
          <p:cNvPicPr>
            <a:picLocks noChangeAspect="1" noGrp="1"/>
          </p:cNvPicPr>
          <p:nvPr>
            <p:ph idx="18" sz="quarter" type="pic"/>
          </p:nvPr>
        </p:nvPicPr>
        <p:blipFill>
          <a:blip r:embed="rId5">
            <a:extLst>
              <a:ext uri="{28A0092B-C50C-407E-A947-70E740481C1C}">
                <a14:useLocalDpi val="0"/>
              </a:ext>
            </a:extLst>
          </a:blip>
          <a:stretch>
            <a:fillRect/>
          </a:stretch>
        </p:blipFill>
        <p:spPr/>
      </p:pic>
      <p:sp>
        <p:nvSpPr>
          <p:cNvPr id="7" name="TextBox 6"/>
          <p:cNvSpPr txBox="1"/>
          <p:nvPr/>
        </p:nvSpPr>
        <p:spPr>
          <a:xfrm>
            <a:off x="1578783" y="5375492"/>
            <a:ext cx="1554480" cy="365760"/>
          </a:xfrm>
          <a:prstGeom prst="rect">
            <a:avLst/>
          </a:prstGeom>
          <a:noFill/>
        </p:spPr>
        <p:txBody>
          <a:bodyPr rtlCol="0" wrap="none">
            <a:spAutoFit/>
          </a:bodyPr>
          <a:lstStyle/>
          <a:p>
            <a:pPr algn="ctr"/>
            <a:r>
              <a:rPr altLang="en-US" b="1" lang="zh-CN">
                <a:solidFill>
                  <a:schemeClr val="tx1">
                    <a:lumMod val="85000"/>
                    <a:lumOff val="15000"/>
                  </a:schemeClr>
                </a:solidFill>
                <a:latin typeface="+mj-lt"/>
              </a:rPr>
              <a:t>添加标题内容</a:t>
            </a:r>
          </a:p>
        </p:txBody>
      </p:sp>
      <p:sp>
        <p:nvSpPr>
          <p:cNvPr id="8" name="Rectangle 7"/>
          <p:cNvSpPr/>
          <p:nvPr/>
        </p:nvSpPr>
        <p:spPr>
          <a:xfrm>
            <a:off x="986524" y="5707367"/>
            <a:ext cx="2738994" cy="749808"/>
          </a:xfrm>
          <a:prstGeom prst="rect">
            <a:avLst/>
          </a:prstGeom>
        </p:spPr>
        <p:txBody>
          <a:bodyPr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9" name="TextBox 8"/>
          <p:cNvSpPr txBox="1"/>
          <p:nvPr/>
        </p:nvSpPr>
        <p:spPr>
          <a:xfrm>
            <a:off x="5319597" y="5375492"/>
            <a:ext cx="1554480" cy="365760"/>
          </a:xfrm>
          <a:prstGeom prst="rect">
            <a:avLst/>
          </a:prstGeom>
          <a:noFill/>
        </p:spPr>
        <p:txBody>
          <a:bodyPr rtlCol="0" wrap="none">
            <a:spAutoFit/>
          </a:bodyPr>
          <a:lstStyle/>
          <a:p>
            <a:pPr algn="ctr"/>
            <a:r>
              <a:rPr altLang="en-US" b="1" lang="zh-CN">
                <a:solidFill>
                  <a:schemeClr val="tx1">
                    <a:lumMod val="85000"/>
                    <a:lumOff val="15000"/>
                  </a:schemeClr>
                </a:solidFill>
              </a:rPr>
              <a:t>添加标题内容</a:t>
            </a:r>
          </a:p>
        </p:txBody>
      </p:sp>
      <p:sp>
        <p:nvSpPr>
          <p:cNvPr id="10" name="Rectangle 9"/>
          <p:cNvSpPr/>
          <p:nvPr/>
        </p:nvSpPr>
        <p:spPr>
          <a:xfrm>
            <a:off x="4727340" y="5707367"/>
            <a:ext cx="2738994" cy="749808"/>
          </a:xfrm>
          <a:prstGeom prst="rect">
            <a:avLst/>
          </a:prstGeom>
        </p:spPr>
        <p:txBody>
          <a:bodyPr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11" name="TextBox 10"/>
          <p:cNvSpPr txBox="1"/>
          <p:nvPr/>
        </p:nvSpPr>
        <p:spPr>
          <a:xfrm>
            <a:off x="9060413" y="5375492"/>
            <a:ext cx="1554480" cy="365760"/>
          </a:xfrm>
          <a:prstGeom prst="rect">
            <a:avLst/>
          </a:prstGeom>
          <a:noFill/>
        </p:spPr>
        <p:txBody>
          <a:bodyPr rtlCol="0" wrap="none">
            <a:spAutoFit/>
          </a:bodyPr>
          <a:lstStyle/>
          <a:p>
            <a:pPr algn="ctr"/>
            <a:r>
              <a:rPr altLang="en-US" b="1" lang="zh-CN">
                <a:solidFill>
                  <a:schemeClr val="tx1">
                    <a:lumMod val="85000"/>
                    <a:lumOff val="15000"/>
                  </a:schemeClr>
                </a:solidFill>
              </a:rPr>
              <a:t>添加标题内容</a:t>
            </a:r>
          </a:p>
        </p:txBody>
      </p:sp>
      <p:sp>
        <p:nvSpPr>
          <p:cNvPr id="12" name="Rectangle 11"/>
          <p:cNvSpPr/>
          <p:nvPr/>
        </p:nvSpPr>
        <p:spPr>
          <a:xfrm>
            <a:off x="8468156" y="5707367"/>
            <a:ext cx="2738994" cy="749808"/>
          </a:xfrm>
          <a:prstGeom prst="rect">
            <a:avLst/>
          </a:prstGeom>
        </p:spPr>
        <p:txBody>
          <a:bodyPr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0" name="文本框 19">
            <a:extLst>
              <a:ext uri="{FF2B5EF4-FFF2-40B4-BE49-F238E27FC236}">
                <a16:creationId xmlns:a16="http://schemas.microsoft.com/office/drawing/2014/main" id="{9ED300E8-DAF1-4477-8EFC-CC19384AC72A}"/>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02</a:t>
            </a:r>
          </a:p>
        </p:txBody>
      </p:sp>
      <p:grpSp>
        <p:nvGrpSpPr>
          <p:cNvPr id="21" name="组合 20">
            <a:extLst>
              <a:ext uri="{FF2B5EF4-FFF2-40B4-BE49-F238E27FC236}">
                <a16:creationId xmlns:a16="http://schemas.microsoft.com/office/drawing/2014/main" id="{CC59B668-BA17-46DA-91C5-264B41E8645E}"/>
              </a:ext>
            </a:extLst>
          </p:cNvPr>
          <p:cNvGrpSpPr/>
          <p:nvPr/>
        </p:nvGrpSpPr>
        <p:grpSpPr>
          <a:xfrm>
            <a:off x="1473289" y="371367"/>
            <a:ext cx="4260761" cy="804130"/>
            <a:chOff x="7318011" y="1456480"/>
            <a:chExt cx="4260761" cy="804130"/>
          </a:xfrm>
        </p:grpSpPr>
        <p:sp>
          <p:nvSpPr>
            <p:cNvPr id="22" name="文本框 21">
              <a:extLst>
                <a:ext uri="{FF2B5EF4-FFF2-40B4-BE49-F238E27FC236}">
                  <a16:creationId xmlns:a16="http://schemas.microsoft.com/office/drawing/2014/main" id="{EC7CF55D-9A29-45F8-99AD-4BD8B9E58D95}"/>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产品展示</a:t>
              </a:r>
            </a:p>
          </p:txBody>
        </p:sp>
        <p:sp>
          <p:nvSpPr>
            <p:cNvPr id="23" name="文本框 22">
              <a:extLst>
                <a:ext uri="{FF2B5EF4-FFF2-40B4-BE49-F238E27FC236}">
                  <a16:creationId xmlns:a16="http://schemas.microsoft.com/office/drawing/2014/main" id="{DC26703A-14CF-4982-86E5-E07E831E1BE4}"/>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3371123840"/>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12" presetSubtype="1">
                                  <p:stCondLst>
                                    <p:cond delay="0"/>
                                  </p:stCondLst>
                                  <p:childTnLst>
                                    <p:set>
                                      <p:cBhvr>
                                        <p:cTn dur="1" fill="hold" id="6">
                                          <p:stCondLst>
                                            <p:cond delay="0"/>
                                          </p:stCondLst>
                                        </p:cTn>
                                        <p:tgtEl>
                                          <p:spTgt spid="7"/>
                                        </p:tgtEl>
                                        <p:attrNameLst>
                                          <p:attrName>style.visibility</p:attrName>
                                        </p:attrNameLst>
                                      </p:cBhvr>
                                      <p:to>
                                        <p:strVal val="visible"/>
                                      </p:to>
                                    </p:set>
                                    <p:anim calcmode="lin" valueType="num">
                                      <p:cBhvr additive="base">
                                        <p:cTn dur="500" id="7"/>
                                        <p:tgtEl>
                                          <p:spTgt spid="7"/>
                                        </p:tgtEl>
                                        <p:attrNameLst>
                                          <p:attrName>ppt_y</p:attrName>
                                        </p:attrNameLst>
                                      </p:cBhvr>
                                      <p:tavLst>
                                        <p:tav tm="0">
                                          <p:val>
                                            <p:strVal val="#ppt_y-#ppt_h*1.125000"/>
                                          </p:val>
                                        </p:tav>
                                        <p:tav tm="100000">
                                          <p:val>
                                            <p:strVal val="#ppt_y"/>
                                          </p:val>
                                        </p:tav>
                                      </p:tavLst>
                                    </p:anim>
                                    <p:animEffect filter="wipe(down)" transition="in">
                                      <p:cBhvr>
                                        <p:cTn dur="500" id="8"/>
                                        <p:tgtEl>
                                          <p:spTgt spid="7"/>
                                        </p:tgtEl>
                                      </p:cBhvr>
                                    </p:animEffect>
                                  </p:childTnLst>
                                </p:cTn>
                              </p:par>
                              <p:par>
                                <p:cTn fill="hold" grpId="0" id="9" nodeType="withEffect" presetClass="entr" presetID="12" presetSubtype="1">
                                  <p:stCondLst>
                                    <p:cond delay="0"/>
                                  </p:stCondLst>
                                  <p:childTnLst>
                                    <p:set>
                                      <p:cBhvr>
                                        <p:cTn dur="1" fill="hold" id="10">
                                          <p:stCondLst>
                                            <p:cond delay="0"/>
                                          </p:stCondLst>
                                        </p:cTn>
                                        <p:tgtEl>
                                          <p:spTgt spid="8"/>
                                        </p:tgtEl>
                                        <p:attrNameLst>
                                          <p:attrName>style.visibility</p:attrName>
                                        </p:attrNameLst>
                                      </p:cBhvr>
                                      <p:to>
                                        <p:strVal val="visible"/>
                                      </p:to>
                                    </p:set>
                                    <p:anim calcmode="lin" valueType="num">
                                      <p:cBhvr additive="base">
                                        <p:cTn dur="500" id="11"/>
                                        <p:tgtEl>
                                          <p:spTgt spid="8"/>
                                        </p:tgtEl>
                                        <p:attrNameLst>
                                          <p:attrName>ppt_y</p:attrName>
                                        </p:attrNameLst>
                                      </p:cBhvr>
                                      <p:tavLst>
                                        <p:tav tm="0">
                                          <p:val>
                                            <p:strVal val="#ppt_y-#ppt_h*1.125000"/>
                                          </p:val>
                                        </p:tav>
                                        <p:tav tm="100000">
                                          <p:val>
                                            <p:strVal val="#ppt_y"/>
                                          </p:val>
                                        </p:tav>
                                      </p:tavLst>
                                    </p:anim>
                                    <p:animEffect filter="wipe(down)" transition="in">
                                      <p:cBhvr>
                                        <p:cTn dur="500" id="12"/>
                                        <p:tgtEl>
                                          <p:spTgt spid="8"/>
                                        </p:tgtEl>
                                      </p:cBhvr>
                                    </p:animEffect>
                                  </p:childTnLst>
                                </p:cTn>
                              </p:par>
                            </p:childTnLst>
                          </p:cTn>
                        </p:par>
                        <p:par>
                          <p:cTn fill="hold" id="13" nodeType="afterGroup">
                            <p:stCondLst>
                              <p:cond delay="500"/>
                            </p:stCondLst>
                            <p:childTnLst>
                              <p:par>
                                <p:cTn fill="hold" grpId="0" id="14" nodeType="afterEffect" presetClass="entr" presetID="12" presetSubtype="1">
                                  <p:stCondLst>
                                    <p:cond delay="0"/>
                                  </p:stCondLst>
                                  <p:childTnLst>
                                    <p:set>
                                      <p:cBhvr>
                                        <p:cTn dur="1" fill="hold" id="15">
                                          <p:stCondLst>
                                            <p:cond delay="0"/>
                                          </p:stCondLst>
                                        </p:cTn>
                                        <p:tgtEl>
                                          <p:spTgt spid="9"/>
                                        </p:tgtEl>
                                        <p:attrNameLst>
                                          <p:attrName>style.visibility</p:attrName>
                                        </p:attrNameLst>
                                      </p:cBhvr>
                                      <p:to>
                                        <p:strVal val="visible"/>
                                      </p:to>
                                    </p:set>
                                    <p:anim calcmode="lin" valueType="num">
                                      <p:cBhvr additive="base">
                                        <p:cTn dur="500" id="16"/>
                                        <p:tgtEl>
                                          <p:spTgt spid="9"/>
                                        </p:tgtEl>
                                        <p:attrNameLst>
                                          <p:attrName>ppt_y</p:attrName>
                                        </p:attrNameLst>
                                      </p:cBhvr>
                                      <p:tavLst>
                                        <p:tav tm="0">
                                          <p:val>
                                            <p:strVal val="#ppt_y-#ppt_h*1.125000"/>
                                          </p:val>
                                        </p:tav>
                                        <p:tav tm="100000">
                                          <p:val>
                                            <p:strVal val="#ppt_y"/>
                                          </p:val>
                                        </p:tav>
                                      </p:tavLst>
                                    </p:anim>
                                    <p:animEffect filter="wipe(down)" transition="in">
                                      <p:cBhvr>
                                        <p:cTn dur="500" id="17"/>
                                        <p:tgtEl>
                                          <p:spTgt spid="9"/>
                                        </p:tgtEl>
                                      </p:cBhvr>
                                    </p:animEffect>
                                  </p:childTnLst>
                                </p:cTn>
                              </p:par>
                              <p:par>
                                <p:cTn fill="hold" grpId="0" id="18" nodeType="withEffect" presetClass="entr" presetID="12" presetSubtype="1">
                                  <p:stCondLst>
                                    <p:cond delay="0"/>
                                  </p:stCondLst>
                                  <p:childTnLst>
                                    <p:set>
                                      <p:cBhvr>
                                        <p:cTn dur="1" fill="hold" id="19">
                                          <p:stCondLst>
                                            <p:cond delay="0"/>
                                          </p:stCondLst>
                                        </p:cTn>
                                        <p:tgtEl>
                                          <p:spTgt spid="10"/>
                                        </p:tgtEl>
                                        <p:attrNameLst>
                                          <p:attrName>style.visibility</p:attrName>
                                        </p:attrNameLst>
                                      </p:cBhvr>
                                      <p:to>
                                        <p:strVal val="visible"/>
                                      </p:to>
                                    </p:set>
                                    <p:anim calcmode="lin" valueType="num">
                                      <p:cBhvr additive="base">
                                        <p:cTn dur="500" id="20"/>
                                        <p:tgtEl>
                                          <p:spTgt spid="10"/>
                                        </p:tgtEl>
                                        <p:attrNameLst>
                                          <p:attrName>ppt_y</p:attrName>
                                        </p:attrNameLst>
                                      </p:cBhvr>
                                      <p:tavLst>
                                        <p:tav tm="0">
                                          <p:val>
                                            <p:strVal val="#ppt_y-#ppt_h*1.125000"/>
                                          </p:val>
                                        </p:tav>
                                        <p:tav tm="100000">
                                          <p:val>
                                            <p:strVal val="#ppt_y"/>
                                          </p:val>
                                        </p:tav>
                                      </p:tavLst>
                                    </p:anim>
                                    <p:animEffect filter="wipe(down)" transition="in">
                                      <p:cBhvr>
                                        <p:cTn dur="500" id="21"/>
                                        <p:tgtEl>
                                          <p:spTgt spid="10"/>
                                        </p:tgtEl>
                                      </p:cBhvr>
                                    </p:animEffect>
                                  </p:childTnLst>
                                </p:cTn>
                              </p:par>
                            </p:childTnLst>
                          </p:cTn>
                        </p:par>
                        <p:par>
                          <p:cTn fill="hold" id="22" nodeType="afterGroup">
                            <p:stCondLst>
                              <p:cond delay="1000"/>
                            </p:stCondLst>
                            <p:childTnLst>
                              <p:par>
                                <p:cTn fill="hold" grpId="0" id="23" nodeType="afterEffect" presetClass="entr" presetID="12" presetSubtype="1">
                                  <p:stCondLst>
                                    <p:cond delay="0"/>
                                  </p:stCondLst>
                                  <p:childTnLst>
                                    <p:set>
                                      <p:cBhvr>
                                        <p:cTn dur="1" fill="hold" id="24">
                                          <p:stCondLst>
                                            <p:cond delay="0"/>
                                          </p:stCondLst>
                                        </p:cTn>
                                        <p:tgtEl>
                                          <p:spTgt spid="11"/>
                                        </p:tgtEl>
                                        <p:attrNameLst>
                                          <p:attrName>style.visibility</p:attrName>
                                        </p:attrNameLst>
                                      </p:cBhvr>
                                      <p:to>
                                        <p:strVal val="visible"/>
                                      </p:to>
                                    </p:set>
                                    <p:anim calcmode="lin" valueType="num">
                                      <p:cBhvr additive="base">
                                        <p:cTn dur="500" id="25"/>
                                        <p:tgtEl>
                                          <p:spTgt spid="11"/>
                                        </p:tgtEl>
                                        <p:attrNameLst>
                                          <p:attrName>ppt_y</p:attrName>
                                        </p:attrNameLst>
                                      </p:cBhvr>
                                      <p:tavLst>
                                        <p:tav tm="0">
                                          <p:val>
                                            <p:strVal val="#ppt_y-#ppt_h*1.125000"/>
                                          </p:val>
                                        </p:tav>
                                        <p:tav tm="100000">
                                          <p:val>
                                            <p:strVal val="#ppt_y"/>
                                          </p:val>
                                        </p:tav>
                                      </p:tavLst>
                                    </p:anim>
                                    <p:animEffect filter="wipe(down)" transition="in">
                                      <p:cBhvr>
                                        <p:cTn dur="500" id="26"/>
                                        <p:tgtEl>
                                          <p:spTgt spid="11"/>
                                        </p:tgtEl>
                                      </p:cBhvr>
                                    </p:animEffect>
                                  </p:childTnLst>
                                </p:cTn>
                              </p:par>
                              <p:par>
                                <p:cTn fill="hold" grpId="0" id="27" nodeType="withEffect" presetClass="entr" presetID="12" presetSubtype="1">
                                  <p:stCondLst>
                                    <p:cond delay="0"/>
                                  </p:stCondLst>
                                  <p:childTnLst>
                                    <p:set>
                                      <p:cBhvr>
                                        <p:cTn dur="1" fill="hold" id="28">
                                          <p:stCondLst>
                                            <p:cond delay="0"/>
                                          </p:stCondLst>
                                        </p:cTn>
                                        <p:tgtEl>
                                          <p:spTgt spid="12"/>
                                        </p:tgtEl>
                                        <p:attrNameLst>
                                          <p:attrName>style.visibility</p:attrName>
                                        </p:attrNameLst>
                                      </p:cBhvr>
                                      <p:to>
                                        <p:strVal val="visible"/>
                                      </p:to>
                                    </p:set>
                                    <p:anim calcmode="lin" valueType="num">
                                      <p:cBhvr additive="base">
                                        <p:cTn dur="500" id="29"/>
                                        <p:tgtEl>
                                          <p:spTgt spid="12"/>
                                        </p:tgtEl>
                                        <p:attrNameLst>
                                          <p:attrName>ppt_y</p:attrName>
                                        </p:attrNameLst>
                                      </p:cBhvr>
                                      <p:tavLst>
                                        <p:tav tm="0">
                                          <p:val>
                                            <p:strVal val="#ppt_y-#ppt_h*1.125000"/>
                                          </p:val>
                                        </p:tav>
                                        <p:tav tm="100000">
                                          <p:val>
                                            <p:strVal val="#ppt_y"/>
                                          </p:val>
                                        </p:tav>
                                      </p:tavLst>
                                    </p:anim>
                                    <p:animEffect filter="wipe(down)" transition="in">
                                      <p:cBhvr>
                                        <p:cTn dur="500" id="30"/>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9"/>
      <p:bldP grpId="0" spid="10"/>
      <p:bldP grpId="0" spid="11"/>
      <p:bldP grpId="0" spid="12"/>
    </p:bldLst>
  </p:timing>
</p:sld>
</file>

<file path=ppt/slides/slide2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4" name="Rectangle 3"/>
          <p:cNvSpPr/>
          <p:nvPr/>
        </p:nvSpPr>
        <p:spPr>
          <a:xfrm>
            <a:off x="0" y="2567206"/>
            <a:ext cx="12192000" cy="1778551"/>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grpSp>
        <p:nvGrpSpPr>
          <p:cNvPr id="6" name="Group 5"/>
          <p:cNvGrpSpPr/>
          <p:nvPr/>
        </p:nvGrpSpPr>
        <p:grpSpPr>
          <a:xfrm>
            <a:off x="5475125" y="505748"/>
            <a:ext cx="1260604" cy="1260604"/>
            <a:chOff x="5311556" y="2642861"/>
            <a:chExt cx="1568888" cy="1568888"/>
          </a:xfrm>
        </p:grpSpPr>
        <p:sp>
          <p:nvSpPr>
            <p:cNvPr id="7" name="Oval 6"/>
            <p:cNvSpPr/>
            <p:nvPr/>
          </p:nvSpPr>
          <p:spPr>
            <a:xfrm>
              <a:off x="5461150" y="2792455"/>
              <a:ext cx="1269700" cy="1269700"/>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grpSp>
          <p:nvGrpSpPr>
            <p:cNvPr id="9" name="Group 8"/>
            <p:cNvGrpSpPr/>
            <p:nvPr/>
          </p:nvGrpSpPr>
          <p:grpSpPr>
            <a:xfrm>
              <a:off x="5311556" y="2642861"/>
              <a:ext cx="1568888" cy="1568888"/>
              <a:chOff x="1119258" y="2257147"/>
              <a:chExt cx="1868076" cy="1868076"/>
            </a:xfrm>
            <a:solidFill>
              <a:schemeClr val="accent4"/>
            </a:solidFill>
          </p:grpSpPr>
          <p:sp>
            <p:nvSpPr>
              <p:cNvPr id="10" name="Freeform 6"/>
              <p:cNvSpPr/>
              <p:nvPr/>
            </p:nvSpPr>
            <p:spPr bwMode="auto">
              <a:xfrm>
                <a:off x="2495041" y="2394505"/>
                <a:ext cx="356034" cy="354935"/>
              </a:xfrm>
              <a:custGeom>
                <a:gdLst>
                  <a:gd fmla="*/ 207 w 207" name="T0"/>
                  <a:gd fmla="*/ 181 h 206" name="T1"/>
                  <a:gd fmla="*/ 26 w 207" name="T2"/>
                  <a:gd fmla="*/ 0 h 206" name="T3"/>
                  <a:gd fmla="*/ 0 w 207" name="T4"/>
                  <a:gd fmla="*/ 44 h 206" name="T5"/>
                  <a:gd fmla="*/ 163 w 207" name="T6"/>
                  <a:gd fmla="*/ 206 h 206" name="T7"/>
                  <a:gd fmla="*/ 207 w 207" name="T8"/>
                  <a:gd fmla="*/ 181 h 206" name="T9"/>
                </a:gdLst>
                <a:cxnLst>
                  <a:cxn ang="0">
                    <a:pos x="T0" y="T1"/>
                  </a:cxn>
                  <a:cxn ang="0">
                    <a:pos x="T2" y="T3"/>
                  </a:cxn>
                  <a:cxn ang="0">
                    <a:pos x="T4" y="T5"/>
                  </a:cxn>
                  <a:cxn ang="0">
                    <a:pos x="T6" y="T7"/>
                  </a:cxn>
                  <a:cxn ang="0">
                    <a:pos x="T8" y="T9"/>
                  </a:cxn>
                </a:cxnLst>
                <a:rect b="b" l="0" r="r" t="0"/>
                <a:pathLst>
                  <a:path h="206" w="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1" name="Freeform 7"/>
              <p:cNvSpPr/>
              <p:nvPr/>
            </p:nvSpPr>
            <p:spPr bwMode="auto">
              <a:xfrm>
                <a:off x="2075273" y="2257147"/>
                <a:ext cx="427460" cy="191203"/>
              </a:xfrm>
              <a:custGeom>
                <a:gdLst>
                  <a:gd fmla="*/ 0 w 248" name="T0"/>
                  <a:gd fmla="*/ 0 h 111" name="T1"/>
                  <a:gd fmla="*/ 0 w 248" name="T2"/>
                  <a:gd fmla="*/ 51 h 111" name="T3"/>
                  <a:gd fmla="*/ 222 w 248" name="T4"/>
                  <a:gd fmla="*/ 111 h 111" name="T5"/>
                  <a:gd fmla="*/ 248 w 248" name="T6"/>
                  <a:gd fmla="*/ 67 h 111" name="T7"/>
                  <a:gd fmla="*/ 0 w 248" name="T8"/>
                  <a:gd fmla="*/ 0 h 111" name="T9"/>
                </a:gdLst>
                <a:cxnLst>
                  <a:cxn ang="0">
                    <a:pos x="T0" y="T1"/>
                  </a:cxn>
                  <a:cxn ang="0">
                    <a:pos x="T2" y="T3"/>
                  </a:cxn>
                  <a:cxn ang="0">
                    <a:pos x="T4" y="T5"/>
                  </a:cxn>
                  <a:cxn ang="0">
                    <a:pos x="T6" y="T7"/>
                  </a:cxn>
                  <a:cxn ang="0">
                    <a:pos x="T8" y="T9"/>
                  </a:cxn>
                </a:cxnLst>
                <a:rect b="b" l="0" r="r" t="0"/>
                <a:pathLst>
                  <a:path h="110" w="248">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2" name="Freeform 8"/>
              <p:cNvSpPr/>
              <p:nvPr/>
            </p:nvSpPr>
            <p:spPr bwMode="auto">
              <a:xfrm>
                <a:off x="2796131" y="2743946"/>
                <a:ext cx="191203" cy="425262"/>
              </a:xfrm>
              <a:custGeom>
                <a:gdLst>
                  <a:gd fmla="*/ 45 w 111" name="T0"/>
                  <a:gd fmla="*/ 0 h 247" name="T1"/>
                  <a:gd fmla="*/ 0 w 111" name="T2"/>
                  <a:gd fmla="*/ 26 h 247" name="T3"/>
                  <a:gd fmla="*/ 60 w 111" name="T4"/>
                  <a:gd fmla="*/ 247 h 247" name="T5"/>
                  <a:gd fmla="*/ 111 w 111" name="T6"/>
                  <a:gd fmla="*/ 247 h 247" name="T7"/>
                  <a:gd fmla="*/ 45 w 111" name="T8"/>
                  <a:gd fmla="*/ 0 h 247" name="T9"/>
                </a:gdLst>
                <a:cxnLst>
                  <a:cxn ang="0">
                    <a:pos x="T0" y="T1"/>
                  </a:cxn>
                  <a:cxn ang="0">
                    <a:pos x="T2" y="T3"/>
                  </a:cxn>
                  <a:cxn ang="0">
                    <a:pos x="T4" y="T5"/>
                  </a:cxn>
                  <a:cxn ang="0">
                    <a:pos x="T6" y="T7"/>
                  </a:cxn>
                  <a:cxn ang="0">
                    <a:pos x="T8" y="T9"/>
                  </a:cxn>
                </a:cxnLst>
                <a:rect b="b" l="0" r="r" t="0"/>
                <a:pathLst>
                  <a:path h="246" w="110">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3" name="Freeform 9"/>
              <p:cNvSpPr/>
              <p:nvPr/>
            </p:nvSpPr>
            <p:spPr bwMode="auto">
              <a:xfrm>
                <a:off x="2796131" y="3213162"/>
                <a:ext cx="191203" cy="427460"/>
              </a:xfrm>
              <a:custGeom>
                <a:gdLst>
                  <a:gd fmla="*/ 60 w 111" name="T0"/>
                  <a:gd fmla="*/ 0 h 248" name="T1"/>
                  <a:gd fmla="*/ 0 w 111" name="T2"/>
                  <a:gd fmla="*/ 222 h 248" name="T3"/>
                  <a:gd fmla="*/ 45 w 111" name="T4"/>
                  <a:gd fmla="*/ 248 h 248" name="T5"/>
                  <a:gd fmla="*/ 111 w 111" name="T6"/>
                  <a:gd fmla="*/ 0 h 248" name="T7"/>
                  <a:gd fmla="*/ 60 w 111" name="T8"/>
                  <a:gd fmla="*/ 0 h 248" name="T9"/>
                </a:gdLst>
                <a:cxnLst>
                  <a:cxn ang="0">
                    <a:pos x="T0" y="T1"/>
                  </a:cxn>
                  <a:cxn ang="0">
                    <a:pos x="T2" y="T3"/>
                  </a:cxn>
                  <a:cxn ang="0">
                    <a:pos x="T4" y="T5"/>
                  </a:cxn>
                  <a:cxn ang="0">
                    <a:pos x="T6" y="T7"/>
                  </a:cxn>
                  <a:cxn ang="0">
                    <a:pos x="T8" y="T9"/>
                  </a:cxn>
                </a:cxnLst>
                <a:rect b="b" l="0" r="r" t="0"/>
                <a:pathLst>
                  <a:path h="248" w="110">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4" name="Freeform 10"/>
              <p:cNvSpPr/>
              <p:nvPr/>
            </p:nvSpPr>
            <p:spPr bwMode="auto">
              <a:xfrm>
                <a:off x="2495041" y="3632930"/>
                <a:ext cx="356034" cy="356034"/>
              </a:xfrm>
              <a:custGeom>
                <a:gdLst>
                  <a:gd fmla="*/ 207 w 207" name="T0"/>
                  <a:gd fmla="*/ 26 h 207" name="T1"/>
                  <a:gd fmla="*/ 163 w 207" name="T2"/>
                  <a:gd fmla="*/ 0 h 207" name="T3"/>
                  <a:gd fmla="*/ 0 w 207" name="T4"/>
                  <a:gd fmla="*/ 163 h 207" name="T5"/>
                  <a:gd fmla="*/ 26 w 207" name="T6"/>
                  <a:gd fmla="*/ 207 h 207" name="T7"/>
                  <a:gd fmla="*/ 207 w 207" name="T8"/>
                  <a:gd fmla="*/ 26 h 207" name="T9"/>
                </a:gdLst>
                <a:cxnLst>
                  <a:cxn ang="0">
                    <a:pos x="T0" y="T1"/>
                  </a:cxn>
                  <a:cxn ang="0">
                    <a:pos x="T2" y="T3"/>
                  </a:cxn>
                  <a:cxn ang="0">
                    <a:pos x="T4" y="T5"/>
                  </a:cxn>
                  <a:cxn ang="0">
                    <a:pos x="T6" y="T7"/>
                  </a:cxn>
                  <a:cxn ang="0">
                    <a:pos x="T8" y="T9"/>
                  </a:cxn>
                </a:cxnLst>
                <a:rect b="b" l="0" r="r" t="0"/>
                <a:pathLst>
                  <a:path h="206" w="206">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5" name="Freeform 11"/>
              <p:cNvSpPr/>
              <p:nvPr/>
            </p:nvSpPr>
            <p:spPr bwMode="auto">
              <a:xfrm>
                <a:off x="2075273" y="3936217"/>
                <a:ext cx="427460" cy="189006"/>
              </a:xfrm>
              <a:custGeom>
                <a:gdLst>
                  <a:gd fmla="*/ 248 w 248" name="T0"/>
                  <a:gd fmla="*/ 44 h 110" name="T1"/>
                  <a:gd fmla="*/ 222 w 248" name="T2"/>
                  <a:gd fmla="*/ 0 h 110" name="T3"/>
                  <a:gd fmla="*/ 0 w 248" name="T4"/>
                  <a:gd fmla="*/ 59 h 110" name="T5"/>
                  <a:gd fmla="*/ 0 w 248" name="T6"/>
                  <a:gd fmla="*/ 110 h 110" name="T7"/>
                  <a:gd fmla="*/ 248 w 248" name="T8"/>
                  <a:gd fmla="*/ 44 h 110" name="T9"/>
                </a:gdLst>
                <a:cxnLst>
                  <a:cxn ang="0">
                    <a:pos x="T0" y="T1"/>
                  </a:cxn>
                  <a:cxn ang="0">
                    <a:pos x="T2" y="T3"/>
                  </a:cxn>
                  <a:cxn ang="0">
                    <a:pos x="T4" y="T5"/>
                  </a:cxn>
                  <a:cxn ang="0">
                    <a:pos x="T6" y="T7"/>
                  </a:cxn>
                  <a:cxn ang="0">
                    <a:pos x="T8" y="T9"/>
                  </a:cxn>
                </a:cxnLst>
                <a:rect b="b" l="0" r="r" t="0"/>
                <a:pathLst>
                  <a:path h="110" w="248">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6" name="Freeform 12"/>
              <p:cNvSpPr/>
              <p:nvPr/>
            </p:nvSpPr>
            <p:spPr bwMode="auto">
              <a:xfrm>
                <a:off x="1606057" y="3936217"/>
                <a:ext cx="425262" cy="189006"/>
              </a:xfrm>
              <a:custGeom>
                <a:gdLst>
                  <a:gd fmla="*/ 0 w 247" name="T0"/>
                  <a:gd fmla="*/ 44 h 110" name="T1"/>
                  <a:gd fmla="*/ 247 w 247" name="T2"/>
                  <a:gd fmla="*/ 110 h 110" name="T3"/>
                  <a:gd fmla="*/ 247 w 247" name="T4"/>
                  <a:gd fmla="*/ 59 h 110" name="T5"/>
                  <a:gd fmla="*/ 26 w 247" name="T6"/>
                  <a:gd fmla="*/ 0 h 110" name="T7"/>
                  <a:gd fmla="*/ 0 w 247" name="T8"/>
                  <a:gd fmla="*/ 44 h 110" name="T9"/>
                </a:gdLst>
                <a:cxnLst>
                  <a:cxn ang="0">
                    <a:pos x="T0" y="T1"/>
                  </a:cxn>
                  <a:cxn ang="0">
                    <a:pos x="T2" y="T3"/>
                  </a:cxn>
                  <a:cxn ang="0">
                    <a:pos x="T4" y="T5"/>
                  </a:cxn>
                  <a:cxn ang="0">
                    <a:pos x="T6" y="T7"/>
                  </a:cxn>
                  <a:cxn ang="0">
                    <a:pos x="T8" y="T9"/>
                  </a:cxn>
                </a:cxnLst>
                <a:rect b="b" l="0" r="r" t="0"/>
                <a:pathLst>
                  <a:path h="110" w="246">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7" name="Freeform 13"/>
              <p:cNvSpPr/>
              <p:nvPr/>
            </p:nvSpPr>
            <p:spPr bwMode="auto">
              <a:xfrm>
                <a:off x="1256616" y="3632930"/>
                <a:ext cx="354935" cy="356034"/>
              </a:xfrm>
              <a:custGeom>
                <a:gdLst>
                  <a:gd fmla="*/ 44 w 206" name="T0"/>
                  <a:gd fmla="*/ 0 h 207" name="T1"/>
                  <a:gd fmla="*/ 0 w 206" name="T2"/>
                  <a:gd fmla="*/ 26 h 207" name="T3"/>
                  <a:gd fmla="*/ 181 w 206" name="T4"/>
                  <a:gd fmla="*/ 207 h 207" name="T5"/>
                  <a:gd fmla="*/ 206 w 206" name="T6"/>
                  <a:gd fmla="*/ 163 h 207" name="T7"/>
                  <a:gd fmla="*/ 44 w 206" name="T8"/>
                  <a:gd fmla="*/ 0 h 207" name="T9"/>
                </a:gdLst>
                <a:cxnLst>
                  <a:cxn ang="0">
                    <a:pos x="T0" y="T1"/>
                  </a:cxn>
                  <a:cxn ang="0">
                    <a:pos x="T2" y="T3"/>
                  </a:cxn>
                  <a:cxn ang="0">
                    <a:pos x="T4" y="T5"/>
                  </a:cxn>
                  <a:cxn ang="0">
                    <a:pos x="T6" y="T7"/>
                  </a:cxn>
                  <a:cxn ang="0">
                    <a:pos x="T8" y="T9"/>
                  </a:cxn>
                </a:cxnLst>
                <a:rect b="b" l="0" r="r" t="0"/>
                <a:pathLst>
                  <a:path h="206" w="206">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8" name="Freeform 14"/>
              <p:cNvSpPr/>
              <p:nvPr/>
            </p:nvSpPr>
            <p:spPr bwMode="auto">
              <a:xfrm>
                <a:off x="1119258" y="3213162"/>
                <a:ext cx="191203" cy="427460"/>
              </a:xfrm>
              <a:custGeom>
                <a:gdLst>
                  <a:gd fmla="*/ 0 w 111" name="T0"/>
                  <a:gd fmla="*/ 0 h 248" name="T1"/>
                  <a:gd fmla="*/ 67 w 111" name="T2"/>
                  <a:gd fmla="*/ 248 h 248" name="T3"/>
                  <a:gd fmla="*/ 111 w 111" name="T4"/>
                  <a:gd fmla="*/ 222 h 248" name="T5"/>
                  <a:gd fmla="*/ 51 w 111" name="T6"/>
                  <a:gd fmla="*/ 0 h 248" name="T7"/>
                  <a:gd fmla="*/ 0 w 111" name="T8"/>
                  <a:gd fmla="*/ 0 h 248" name="T9"/>
                </a:gdLst>
                <a:cxnLst>
                  <a:cxn ang="0">
                    <a:pos x="T0" y="T1"/>
                  </a:cxn>
                  <a:cxn ang="0">
                    <a:pos x="T2" y="T3"/>
                  </a:cxn>
                  <a:cxn ang="0">
                    <a:pos x="T4" y="T5"/>
                  </a:cxn>
                  <a:cxn ang="0">
                    <a:pos x="T6" y="T7"/>
                  </a:cxn>
                  <a:cxn ang="0">
                    <a:pos x="T8" y="T9"/>
                  </a:cxn>
                </a:cxnLst>
                <a:rect b="b" l="0" r="r" t="0"/>
                <a:pathLst>
                  <a:path h="248" w="110">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lang="id-ID"/>
              </a:p>
            </p:txBody>
          </p:sp>
          <p:sp>
            <p:nvSpPr>
              <p:cNvPr id="19" name="Freeform 15"/>
              <p:cNvSpPr/>
              <p:nvPr/>
            </p:nvSpPr>
            <p:spPr bwMode="auto">
              <a:xfrm>
                <a:off x="1119258" y="2743946"/>
                <a:ext cx="191203" cy="425262"/>
              </a:xfrm>
              <a:custGeom>
                <a:gdLst>
                  <a:gd fmla="*/ 51 w 111" name="T0"/>
                  <a:gd fmla="*/ 247 h 247" name="T1"/>
                  <a:gd fmla="*/ 111 w 111" name="T2"/>
                  <a:gd fmla="*/ 26 h 247" name="T3"/>
                  <a:gd fmla="*/ 67 w 111" name="T4"/>
                  <a:gd fmla="*/ 0 h 247" name="T5"/>
                  <a:gd fmla="*/ 0 w 111" name="T6"/>
                  <a:gd fmla="*/ 247 h 247" name="T7"/>
                  <a:gd fmla="*/ 51 w 111" name="T8"/>
                  <a:gd fmla="*/ 247 h 247" name="T9"/>
                </a:gdLst>
                <a:cxnLst>
                  <a:cxn ang="0">
                    <a:pos x="T0" y="T1"/>
                  </a:cxn>
                  <a:cxn ang="0">
                    <a:pos x="T2" y="T3"/>
                  </a:cxn>
                  <a:cxn ang="0">
                    <a:pos x="T4" y="T5"/>
                  </a:cxn>
                  <a:cxn ang="0">
                    <a:pos x="T6" y="T7"/>
                  </a:cxn>
                  <a:cxn ang="0">
                    <a:pos x="T8" y="T9"/>
                  </a:cxn>
                </a:cxnLst>
                <a:rect b="b" l="0" r="r" t="0"/>
                <a:pathLst>
                  <a:path h="246" w="110">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20" name="Freeform 16"/>
              <p:cNvSpPr/>
              <p:nvPr/>
            </p:nvSpPr>
            <p:spPr bwMode="auto">
              <a:xfrm>
                <a:off x="1256616" y="2394505"/>
                <a:ext cx="354935" cy="354935"/>
              </a:xfrm>
              <a:custGeom>
                <a:gdLst>
                  <a:gd fmla="*/ 0 w 206" name="T0"/>
                  <a:gd fmla="*/ 181 h 206" name="T1"/>
                  <a:gd fmla="*/ 44 w 206" name="T2"/>
                  <a:gd fmla="*/ 206 h 206" name="T3"/>
                  <a:gd fmla="*/ 206 w 206" name="T4"/>
                  <a:gd fmla="*/ 44 h 206" name="T5"/>
                  <a:gd fmla="*/ 181 w 206" name="T6"/>
                  <a:gd fmla="*/ 0 h 206" name="T7"/>
                  <a:gd fmla="*/ 0 w 206" name="T8"/>
                  <a:gd fmla="*/ 181 h 206" name="T9"/>
                </a:gdLst>
                <a:cxnLst>
                  <a:cxn ang="0">
                    <a:pos x="T0" y="T1"/>
                  </a:cxn>
                  <a:cxn ang="0">
                    <a:pos x="T2" y="T3"/>
                  </a:cxn>
                  <a:cxn ang="0">
                    <a:pos x="T4" y="T5"/>
                  </a:cxn>
                  <a:cxn ang="0">
                    <a:pos x="T6" y="T7"/>
                  </a:cxn>
                  <a:cxn ang="0">
                    <a:pos x="T8" y="T9"/>
                  </a:cxn>
                </a:cxnLst>
                <a:rect b="b" l="0" r="r" t="0"/>
                <a:pathLst>
                  <a:path h="206" w="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sp>
            <p:nvSpPr>
              <p:cNvPr id="21" name="Freeform 17"/>
              <p:cNvSpPr/>
              <p:nvPr/>
            </p:nvSpPr>
            <p:spPr bwMode="auto">
              <a:xfrm>
                <a:off x="1606057" y="2257147"/>
                <a:ext cx="425262" cy="191203"/>
              </a:xfrm>
              <a:custGeom>
                <a:gdLst>
                  <a:gd fmla="*/ 0 w 247" name="T0"/>
                  <a:gd fmla="*/ 67 h 111" name="T1"/>
                  <a:gd fmla="*/ 25 w 247" name="T2"/>
                  <a:gd fmla="*/ 111 h 111" name="T3"/>
                  <a:gd fmla="*/ 247 w 247" name="T4"/>
                  <a:gd fmla="*/ 51 h 111" name="T5"/>
                  <a:gd fmla="*/ 247 w 247" name="T6"/>
                  <a:gd fmla="*/ 0 h 111" name="T7"/>
                  <a:gd fmla="*/ 0 w 247" name="T8"/>
                  <a:gd fmla="*/ 67 h 111" name="T9"/>
                </a:gdLst>
                <a:cxnLst>
                  <a:cxn ang="0">
                    <a:pos x="T0" y="T1"/>
                  </a:cxn>
                  <a:cxn ang="0">
                    <a:pos x="T2" y="T3"/>
                  </a:cxn>
                  <a:cxn ang="0">
                    <a:pos x="T4" y="T5"/>
                  </a:cxn>
                  <a:cxn ang="0">
                    <a:pos x="T6" y="T7"/>
                  </a:cxn>
                  <a:cxn ang="0">
                    <a:pos x="T8" y="T9"/>
                  </a:cxn>
                </a:cxnLst>
                <a:rect b="b" l="0" r="r" t="0"/>
                <a:pathLst>
                  <a:path h="110" w="246">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anchor="t" anchorCtr="0" bIns="45720" compatLnSpc="1" lIns="91440" numCol="1" rIns="91440" tIns="45720" vert="horz" wrap="square">
                <a:prstTxWarp prst="textNoShape">
                  <a:avLst/>
                </a:prstTxWarp>
              </a:bodyPr>
              <a:lstStyle/>
              <a:p>
                <a:endParaRPr lang="id-ID"/>
              </a:p>
            </p:txBody>
          </p:sp>
        </p:grpSp>
      </p:grpSp>
      <p:sp>
        <p:nvSpPr>
          <p:cNvPr id="22" name="TextBox 21"/>
          <p:cNvSpPr txBox="1"/>
          <p:nvPr/>
        </p:nvSpPr>
        <p:spPr>
          <a:xfrm>
            <a:off x="6956707" y="913591"/>
            <a:ext cx="3481850"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3" name="TextBox 22"/>
          <p:cNvSpPr txBox="1"/>
          <p:nvPr/>
        </p:nvSpPr>
        <p:spPr>
          <a:xfrm>
            <a:off x="7068003" y="578610"/>
            <a:ext cx="1596000" cy="398400"/>
          </a:xfrm>
          <a:prstGeom prst="rect">
            <a:avLst/>
          </a:prstGeom>
          <a:noFill/>
        </p:spPr>
        <p:txBody>
          <a:bodyPr bIns="46800" lIns="36000" rIns="36000" rtlCol="0" tIns="46800" wrap="none">
            <a:spAutoFit/>
          </a:bodyPr>
          <a:lstStyle/>
          <a:p>
            <a:pPr algn="ctr"/>
            <a:r>
              <a:rPr altLang="en-US" lang="zh-CN" sz="2000">
                <a:solidFill>
                  <a:srgbClr val="404040"/>
                </a:solidFill>
              </a:rPr>
              <a:t>研发第三阶段</a:t>
            </a:r>
          </a:p>
        </p:txBody>
      </p:sp>
      <p:sp>
        <p:nvSpPr>
          <p:cNvPr id="25" name="Freeform 24"/>
          <p:cNvSpPr>
            <a:spLocks noEditPoints="1"/>
          </p:cNvSpPr>
          <p:nvPr/>
        </p:nvSpPr>
        <p:spPr bwMode="auto">
          <a:xfrm>
            <a:off x="5923717" y="834247"/>
            <a:ext cx="384890" cy="607863"/>
          </a:xfrm>
          <a:custGeom>
            <a:gdLst>
              <a:gd fmla="*/ 57 w 67" name="T0"/>
              <a:gd fmla="*/ 10 h 106" name="T1"/>
              <a:gd fmla="*/ 62 w 67" name="T2"/>
              <a:gd fmla="*/ 51 h 106" name="T3"/>
              <a:gd fmla="*/ 51 w 67" name="T4"/>
              <a:gd fmla="*/ 66 h 106" name="T5"/>
              <a:gd fmla="*/ 55 w 67" name="T6"/>
              <a:gd fmla="*/ 65 h 106" name="T7"/>
              <a:gd fmla="*/ 57 w 67" name="T8"/>
              <a:gd fmla="*/ 73 h 106" name="T9"/>
              <a:gd fmla="*/ 56 w 67" name="T10"/>
              <a:gd fmla="*/ 80 h 106" name="T11"/>
              <a:gd fmla="*/ 57 w 67" name="T12"/>
              <a:gd fmla="*/ 86 h 106" name="T13"/>
              <a:gd fmla="*/ 55 w 67" name="T14"/>
              <a:gd fmla="*/ 93 h 106" name="T15"/>
              <a:gd fmla="*/ 15 w 67" name="T16"/>
              <a:gd fmla="*/ 97 h 106" name="T17"/>
              <a:gd fmla="*/ 12 w 67" name="T18"/>
              <a:gd fmla="*/ 95 h 106" name="T19"/>
              <a:gd fmla="*/ 12 w 67" name="T20"/>
              <a:gd fmla="*/ 83 h 106" name="T21"/>
              <a:gd fmla="*/ 12 w 67" name="T22"/>
              <a:gd fmla="*/ 82 h 106" name="T23"/>
              <a:gd fmla="*/ 12 w 67" name="T24"/>
              <a:gd fmla="*/ 71 h 106" name="T25"/>
              <a:gd fmla="*/ 15 w 67" name="T26"/>
              <a:gd fmla="*/ 69 h 106" name="T27"/>
              <a:gd fmla="*/ 16 w 67" name="T28"/>
              <a:gd fmla="*/ 63 h 106" name="T29"/>
              <a:gd fmla="*/ 0 w 67" name="T30"/>
              <a:gd fmla="*/ 34 h 106" name="T31"/>
              <a:gd fmla="*/ 33 w 67" name="T32"/>
              <a:gd fmla="*/ 0 h 106" name="T33"/>
              <a:gd fmla="*/ 28 w 67" name="T34"/>
              <a:gd fmla="*/ 41 h 106" name="T35"/>
              <a:gd fmla="*/ 30 w 67" name="T36"/>
              <a:gd fmla="*/ 39 h 106" name="T37"/>
              <a:gd fmla="*/ 33 w 67" name="T38"/>
              <a:gd fmla="*/ 41 h 106" name="T39"/>
              <a:gd fmla="*/ 36 w 67" name="T40"/>
              <a:gd fmla="*/ 39 h 106" name="T41"/>
              <a:gd fmla="*/ 39 w 67" name="T42"/>
              <a:gd fmla="*/ 41 h 106" name="T43"/>
              <a:gd fmla="*/ 43 w 67" name="T44"/>
              <a:gd fmla="*/ 38 h 106" name="T45"/>
              <a:gd fmla="*/ 39 w 67" name="T46"/>
              <a:gd fmla="*/ 52 h 106" name="T47"/>
              <a:gd fmla="*/ 44 w 67" name="T48"/>
              <a:gd fmla="*/ 66 h 106" name="T49"/>
              <a:gd fmla="*/ 44 w 67" name="T50"/>
              <a:gd fmla="*/ 58 h 106" name="T51"/>
              <a:gd fmla="*/ 56 w 67" name="T52"/>
              <a:gd fmla="*/ 47 h 106" name="T53"/>
              <a:gd fmla="*/ 52 w 67" name="T54"/>
              <a:gd fmla="*/ 15 h 106" name="T55"/>
              <a:gd fmla="*/ 15 w 67" name="T56"/>
              <a:gd fmla="*/ 15 h 106" name="T57"/>
              <a:gd fmla="*/ 11 w 67" name="T58"/>
              <a:gd fmla="*/ 48 h 106" name="T59"/>
              <a:gd fmla="*/ 23 w 67" name="T60"/>
              <a:gd fmla="*/ 59 h 106" name="T61"/>
              <a:gd fmla="*/ 23 w 67" name="T62"/>
              <a:gd fmla="*/ 67 h 106" name="T63"/>
              <a:gd fmla="*/ 29 w 67" name="T64"/>
              <a:gd fmla="*/ 52 h 106" name="T65"/>
              <a:gd fmla="*/ 25 w 67" name="T66"/>
              <a:gd fmla="*/ 38 h 106" name="T67"/>
              <a:gd fmla="*/ 40 w 67" name="T68"/>
              <a:gd fmla="*/ 43 h 106" name="T69"/>
              <a:gd fmla="*/ 36 w 67" name="T70"/>
              <a:gd fmla="*/ 42 h 106" name="T71"/>
              <a:gd fmla="*/ 30 w 67" name="T72"/>
              <a:gd fmla="*/ 42 h 106" name="T73"/>
              <a:gd fmla="*/ 27 w 67" name="T74"/>
              <a:gd fmla="*/ 42 h 106" name="T75"/>
              <a:gd fmla="*/ 32 w 67" name="T76"/>
              <a:gd fmla="*/ 51 h 106" name="T77"/>
              <a:gd fmla="*/ 32 w 67" name="T78"/>
              <a:gd fmla="*/ 67 h 106" name="T79"/>
              <a:gd fmla="*/ 35 w 67" name="T80"/>
              <a:gd fmla="*/ 51 h 106" name="T81"/>
              <a:gd fmla="*/ 35 w 67" name="T82"/>
              <a:gd fmla="*/ 50 h 106" name="T83"/>
              <a:gd fmla="*/ 43 w 67" name="T84"/>
              <a:gd fmla="*/ 96 h 106" name="T85"/>
              <a:gd fmla="*/ 34 w 67" name="T86"/>
              <a:gd fmla="*/ 106 h 106" name="T87"/>
              <a:gd fmla="*/ 43 w 67" name="T88"/>
              <a:gd fmla="*/ 96 h 106" name="T89"/>
              <a:gd fmla="*/ 17 w 67" name="T90"/>
              <a:gd fmla="*/ 88 h 106" name="T91"/>
              <a:gd fmla="*/ 17 w 67" name="T92"/>
              <a:gd fmla="*/ 90 h 106" name="T93"/>
              <a:gd fmla="*/ 50 w 67" name="T94"/>
              <a:gd fmla="*/ 86 h 106" name="T95"/>
              <a:gd fmla="*/ 50 w 67" name="T96"/>
              <a:gd fmla="*/ 73 h 106" name="T97"/>
              <a:gd fmla="*/ 17 w 67" name="T98"/>
              <a:gd fmla="*/ 77 h 106" name="T99"/>
              <a:gd fmla="*/ 50 w 67" name="T100"/>
              <a:gd fmla="*/ 74 h 106" name="T101"/>
              <a:gd fmla="*/ 50 w 67" name="T102"/>
              <a:gd fmla="*/ 73 h 106" name="T1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b="b" l="0" r="r" t="0"/>
            <a:pathLst>
              <a:path h="105" w="67">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endParaRPr altLang="en-US" lang="zh-CN">
              <a:solidFill>
                <a:prstClr val="black"/>
              </a:solidFill>
            </a:endParaRPr>
          </a:p>
        </p:txBody>
      </p:sp>
      <p:grpSp>
        <p:nvGrpSpPr>
          <p:cNvPr id="2" name="Group 1"/>
          <p:cNvGrpSpPr/>
          <p:nvPr/>
        </p:nvGrpSpPr>
        <p:grpSpPr>
          <a:xfrm>
            <a:off x="5475125" y="2869242"/>
            <a:ext cx="1260604" cy="1260604"/>
            <a:chOff x="5475125" y="2869242"/>
            <a:chExt cx="1260604" cy="1260604"/>
          </a:xfrm>
        </p:grpSpPr>
        <p:grpSp>
          <p:nvGrpSpPr>
            <p:cNvPr id="26" name="Group 25"/>
            <p:cNvGrpSpPr/>
            <p:nvPr/>
          </p:nvGrpSpPr>
          <p:grpSpPr>
            <a:xfrm>
              <a:off x="5475125" y="2869242"/>
              <a:ext cx="1260604" cy="1260604"/>
              <a:chOff x="5311556" y="2642861"/>
              <a:chExt cx="1568888" cy="1568888"/>
            </a:xfrm>
          </p:grpSpPr>
          <p:sp>
            <p:nvSpPr>
              <p:cNvPr id="27" name="Oval 26"/>
              <p:cNvSpPr/>
              <p:nvPr/>
            </p:nvSpPr>
            <p:spPr>
              <a:xfrm>
                <a:off x="5461150" y="2792455"/>
                <a:ext cx="1269700" cy="126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grpSp>
            <p:nvGrpSpPr>
              <p:cNvPr id="29" name="Group 28"/>
              <p:cNvGrpSpPr/>
              <p:nvPr/>
            </p:nvGrpSpPr>
            <p:grpSpPr>
              <a:xfrm>
                <a:off x="5311556" y="2642861"/>
                <a:ext cx="1568888" cy="1568888"/>
                <a:chOff x="1119258" y="2257147"/>
                <a:chExt cx="1868076" cy="1868076"/>
              </a:xfrm>
              <a:solidFill>
                <a:schemeClr val="accent2"/>
              </a:solidFill>
            </p:grpSpPr>
            <p:sp>
              <p:nvSpPr>
                <p:cNvPr id="30" name="Freeform 6"/>
                <p:cNvSpPr/>
                <p:nvPr/>
              </p:nvSpPr>
              <p:spPr bwMode="auto">
                <a:xfrm>
                  <a:off x="2495041" y="2394505"/>
                  <a:ext cx="356034" cy="354935"/>
                </a:xfrm>
                <a:custGeom>
                  <a:gdLst>
                    <a:gd fmla="*/ 207 w 207" name="T0"/>
                    <a:gd fmla="*/ 181 h 206" name="T1"/>
                    <a:gd fmla="*/ 26 w 207" name="T2"/>
                    <a:gd fmla="*/ 0 h 206" name="T3"/>
                    <a:gd fmla="*/ 0 w 207" name="T4"/>
                    <a:gd fmla="*/ 44 h 206" name="T5"/>
                    <a:gd fmla="*/ 163 w 207" name="T6"/>
                    <a:gd fmla="*/ 206 h 206" name="T7"/>
                    <a:gd fmla="*/ 207 w 207" name="T8"/>
                    <a:gd fmla="*/ 181 h 206" name="T9"/>
                  </a:gdLst>
                  <a:cxnLst>
                    <a:cxn ang="0">
                      <a:pos x="T0" y="T1"/>
                    </a:cxn>
                    <a:cxn ang="0">
                      <a:pos x="T2" y="T3"/>
                    </a:cxn>
                    <a:cxn ang="0">
                      <a:pos x="T4" y="T5"/>
                    </a:cxn>
                    <a:cxn ang="0">
                      <a:pos x="T6" y="T7"/>
                    </a:cxn>
                    <a:cxn ang="0">
                      <a:pos x="T8" y="T9"/>
                    </a:cxn>
                  </a:cxnLst>
                  <a:rect b="b" l="0" r="r" t="0"/>
                  <a:pathLst>
                    <a:path h="206" w="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1" name="Freeform 7"/>
                <p:cNvSpPr/>
                <p:nvPr/>
              </p:nvSpPr>
              <p:spPr bwMode="auto">
                <a:xfrm>
                  <a:off x="2075273" y="2257147"/>
                  <a:ext cx="427460" cy="191203"/>
                </a:xfrm>
                <a:custGeom>
                  <a:gdLst>
                    <a:gd fmla="*/ 0 w 248" name="T0"/>
                    <a:gd fmla="*/ 0 h 111" name="T1"/>
                    <a:gd fmla="*/ 0 w 248" name="T2"/>
                    <a:gd fmla="*/ 51 h 111" name="T3"/>
                    <a:gd fmla="*/ 222 w 248" name="T4"/>
                    <a:gd fmla="*/ 111 h 111" name="T5"/>
                    <a:gd fmla="*/ 248 w 248" name="T6"/>
                    <a:gd fmla="*/ 67 h 111" name="T7"/>
                    <a:gd fmla="*/ 0 w 248" name="T8"/>
                    <a:gd fmla="*/ 0 h 111" name="T9"/>
                  </a:gdLst>
                  <a:cxnLst>
                    <a:cxn ang="0">
                      <a:pos x="T0" y="T1"/>
                    </a:cxn>
                    <a:cxn ang="0">
                      <a:pos x="T2" y="T3"/>
                    </a:cxn>
                    <a:cxn ang="0">
                      <a:pos x="T4" y="T5"/>
                    </a:cxn>
                    <a:cxn ang="0">
                      <a:pos x="T6" y="T7"/>
                    </a:cxn>
                    <a:cxn ang="0">
                      <a:pos x="T8" y="T9"/>
                    </a:cxn>
                  </a:cxnLst>
                  <a:rect b="b" l="0" r="r" t="0"/>
                  <a:pathLst>
                    <a:path h="110" w="248">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2" name="Freeform 8"/>
                <p:cNvSpPr/>
                <p:nvPr/>
              </p:nvSpPr>
              <p:spPr bwMode="auto">
                <a:xfrm>
                  <a:off x="2796131" y="2743946"/>
                  <a:ext cx="191203" cy="425262"/>
                </a:xfrm>
                <a:custGeom>
                  <a:gdLst>
                    <a:gd fmla="*/ 45 w 111" name="T0"/>
                    <a:gd fmla="*/ 0 h 247" name="T1"/>
                    <a:gd fmla="*/ 0 w 111" name="T2"/>
                    <a:gd fmla="*/ 26 h 247" name="T3"/>
                    <a:gd fmla="*/ 60 w 111" name="T4"/>
                    <a:gd fmla="*/ 247 h 247" name="T5"/>
                    <a:gd fmla="*/ 111 w 111" name="T6"/>
                    <a:gd fmla="*/ 247 h 247" name="T7"/>
                    <a:gd fmla="*/ 45 w 111" name="T8"/>
                    <a:gd fmla="*/ 0 h 247" name="T9"/>
                  </a:gdLst>
                  <a:cxnLst>
                    <a:cxn ang="0">
                      <a:pos x="T0" y="T1"/>
                    </a:cxn>
                    <a:cxn ang="0">
                      <a:pos x="T2" y="T3"/>
                    </a:cxn>
                    <a:cxn ang="0">
                      <a:pos x="T4" y="T5"/>
                    </a:cxn>
                    <a:cxn ang="0">
                      <a:pos x="T6" y="T7"/>
                    </a:cxn>
                    <a:cxn ang="0">
                      <a:pos x="T8" y="T9"/>
                    </a:cxn>
                  </a:cxnLst>
                  <a:rect b="b" l="0" r="r" t="0"/>
                  <a:pathLst>
                    <a:path h="246" w="110">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3" name="Freeform 9"/>
                <p:cNvSpPr/>
                <p:nvPr/>
              </p:nvSpPr>
              <p:spPr bwMode="auto">
                <a:xfrm>
                  <a:off x="2796131" y="3213162"/>
                  <a:ext cx="191203" cy="427460"/>
                </a:xfrm>
                <a:custGeom>
                  <a:gdLst>
                    <a:gd fmla="*/ 60 w 111" name="T0"/>
                    <a:gd fmla="*/ 0 h 248" name="T1"/>
                    <a:gd fmla="*/ 0 w 111" name="T2"/>
                    <a:gd fmla="*/ 222 h 248" name="T3"/>
                    <a:gd fmla="*/ 45 w 111" name="T4"/>
                    <a:gd fmla="*/ 248 h 248" name="T5"/>
                    <a:gd fmla="*/ 111 w 111" name="T6"/>
                    <a:gd fmla="*/ 0 h 248" name="T7"/>
                    <a:gd fmla="*/ 60 w 111" name="T8"/>
                    <a:gd fmla="*/ 0 h 248" name="T9"/>
                  </a:gdLst>
                  <a:cxnLst>
                    <a:cxn ang="0">
                      <a:pos x="T0" y="T1"/>
                    </a:cxn>
                    <a:cxn ang="0">
                      <a:pos x="T2" y="T3"/>
                    </a:cxn>
                    <a:cxn ang="0">
                      <a:pos x="T4" y="T5"/>
                    </a:cxn>
                    <a:cxn ang="0">
                      <a:pos x="T6" y="T7"/>
                    </a:cxn>
                    <a:cxn ang="0">
                      <a:pos x="T8" y="T9"/>
                    </a:cxn>
                  </a:cxnLst>
                  <a:rect b="b" l="0" r="r" t="0"/>
                  <a:pathLst>
                    <a:path h="248" w="110">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4" name="Freeform 10"/>
                <p:cNvSpPr/>
                <p:nvPr/>
              </p:nvSpPr>
              <p:spPr bwMode="auto">
                <a:xfrm>
                  <a:off x="2495041" y="3632930"/>
                  <a:ext cx="356034" cy="356034"/>
                </a:xfrm>
                <a:custGeom>
                  <a:gdLst>
                    <a:gd fmla="*/ 207 w 207" name="T0"/>
                    <a:gd fmla="*/ 26 h 207" name="T1"/>
                    <a:gd fmla="*/ 163 w 207" name="T2"/>
                    <a:gd fmla="*/ 0 h 207" name="T3"/>
                    <a:gd fmla="*/ 0 w 207" name="T4"/>
                    <a:gd fmla="*/ 163 h 207" name="T5"/>
                    <a:gd fmla="*/ 26 w 207" name="T6"/>
                    <a:gd fmla="*/ 207 h 207" name="T7"/>
                    <a:gd fmla="*/ 207 w 207" name="T8"/>
                    <a:gd fmla="*/ 26 h 207" name="T9"/>
                  </a:gdLst>
                  <a:cxnLst>
                    <a:cxn ang="0">
                      <a:pos x="T0" y="T1"/>
                    </a:cxn>
                    <a:cxn ang="0">
                      <a:pos x="T2" y="T3"/>
                    </a:cxn>
                    <a:cxn ang="0">
                      <a:pos x="T4" y="T5"/>
                    </a:cxn>
                    <a:cxn ang="0">
                      <a:pos x="T6" y="T7"/>
                    </a:cxn>
                    <a:cxn ang="0">
                      <a:pos x="T8" y="T9"/>
                    </a:cxn>
                  </a:cxnLst>
                  <a:rect b="b" l="0" r="r" t="0"/>
                  <a:pathLst>
                    <a:path h="206" w="206">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5" name="Freeform 11"/>
                <p:cNvSpPr/>
                <p:nvPr/>
              </p:nvSpPr>
              <p:spPr bwMode="auto">
                <a:xfrm>
                  <a:off x="2075273" y="3936217"/>
                  <a:ext cx="427460" cy="189006"/>
                </a:xfrm>
                <a:custGeom>
                  <a:gdLst>
                    <a:gd fmla="*/ 248 w 248" name="T0"/>
                    <a:gd fmla="*/ 44 h 110" name="T1"/>
                    <a:gd fmla="*/ 222 w 248" name="T2"/>
                    <a:gd fmla="*/ 0 h 110" name="T3"/>
                    <a:gd fmla="*/ 0 w 248" name="T4"/>
                    <a:gd fmla="*/ 59 h 110" name="T5"/>
                    <a:gd fmla="*/ 0 w 248" name="T6"/>
                    <a:gd fmla="*/ 110 h 110" name="T7"/>
                    <a:gd fmla="*/ 248 w 248" name="T8"/>
                    <a:gd fmla="*/ 44 h 110" name="T9"/>
                  </a:gdLst>
                  <a:cxnLst>
                    <a:cxn ang="0">
                      <a:pos x="T0" y="T1"/>
                    </a:cxn>
                    <a:cxn ang="0">
                      <a:pos x="T2" y="T3"/>
                    </a:cxn>
                    <a:cxn ang="0">
                      <a:pos x="T4" y="T5"/>
                    </a:cxn>
                    <a:cxn ang="0">
                      <a:pos x="T6" y="T7"/>
                    </a:cxn>
                    <a:cxn ang="0">
                      <a:pos x="T8" y="T9"/>
                    </a:cxn>
                  </a:cxnLst>
                  <a:rect b="b" l="0" r="r" t="0"/>
                  <a:pathLst>
                    <a:path h="110" w="248">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6" name="Freeform 12"/>
                <p:cNvSpPr/>
                <p:nvPr/>
              </p:nvSpPr>
              <p:spPr bwMode="auto">
                <a:xfrm>
                  <a:off x="1606057" y="3936217"/>
                  <a:ext cx="425262" cy="189006"/>
                </a:xfrm>
                <a:custGeom>
                  <a:gdLst>
                    <a:gd fmla="*/ 0 w 247" name="T0"/>
                    <a:gd fmla="*/ 44 h 110" name="T1"/>
                    <a:gd fmla="*/ 247 w 247" name="T2"/>
                    <a:gd fmla="*/ 110 h 110" name="T3"/>
                    <a:gd fmla="*/ 247 w 247" name="T4"/>
                    <a:gd fmla="*/ 59 h 110" name="T5"/>
                    <a:gd fmla="*/ 26 w 247" name="T6"/>
                    <a:gd fmla="*/ 0 h 110" name="T7"/>
                    <a:gd fmla="*/ 0 w 247" name="T8"/>
                    <a:gd fmla="*/ 44 h 110" name="T9"/>
                  </a:gdLst>
                  <a:cxnLst>
                    <a:cxn ang="0">
                      <a:pos x="T0" y="T1"/>
                    </a:cxn>
                    <a:cxn ang="0">
                      <a:pos x="T2" y="T3"/>
                    </a:cxn>
                    <a:cxn ang="0">
                      <a:pos x="T4" y="T5"/>
                    </a:cxn>
                    <a:cxn ang="0">
                      <a:pos x="T6" y="T7"/>
                    </a:cxn>
                    <a:cxn ang="0">
                      <a:pos x="T8" y="T9"/>
                    </a:cxn>
                  </a:cxnLst>
                  <a:rect b="b" l="0" r="r" t="0"/>
                  <a:pathLst>
                    <a:path h="110" w="246">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7" name="Freeform 13"/>
                <p:cNvSpPr/>
                <p:nvPr/>
              </p:nvSpPr>
              <p:spPr bwMode="auto">
                <a:xfrm>
                  <a:off x="1256616" y="3632930"/>
                  <a:ext cx="354935" cy="356034"/>
                </a:xfrm>
                <a:custGeom>
                  <a:gdLst>
                    <a:gd fmla="*/ 44 w 206" name="T0"/>
                    <a:gd fmla="*/ 0 h 207" name="T1"/>
                    <a:gd fmla="*/ 0 w 206" name="T2"/>
                    <a:gd fmla="*/ 26 h 207" name="T3"/>
                    <a:gd fmla="*/ 181 w 206" name="T4"/>
                    <a:gd fmla="*/ 207 h 207" name="T5"/>
                    <a:gd fmla="*/ 206 w 206" name="T6"/>
                    <a:gd fmla="*/ 163 h 207" name="T7"/>
                    <a:gd fmla="*/ 44 w 206" name="T8"/>
                    <a:gd fmla="*/ 0 h 207" name="T9"/>
                  </a:gdLst>
                  <a:cxnLst>
                    <a:cxn ang="0">
                      <a:pos x="T0" y="T1"/>
                    </a:cxn>
                    <a:cxn ang="0">
                      <a:pos x="T2" y="T3"/>
                    </a:cxn>
                    <a:cxn ang="0">
                      <a:pos x="T4" y="T5"/>
                    </a:cxn>
                    <a:cxn ang="0">
                      <a:pos x="T6" y="T7"/>
                    </a:cxn>
                    <a:cxn ang="0">
                      <a:pos x="T8" y="T9"/>
                    </a:cxn>
                  </a:cxnLst>
                  <a:rect b="b" l="0" r="r" t="0"/>
                  <a:pathLst>
                    <a:path h="206" w="206">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8" name="Freeform 14"/>
                <p:cNvSpPr/>
                <p:nvPr/>
              </p:nvSpPr>
              <p:spPr bwMode="auto">
                <a:xfrm>
                  <a:off x="1119258" y="3213162"/>
                  <a:ext cx="191203" cy="427460"/>
                </a:xfrm>
                <a:custGeom>
                  <a:gdLst>
                    <a:gd fmla="*/ 0 w 111" name="T0"/>
                    <a:gd fmla="*/ 0 h 248" name="T1"/>
                    <a:gd fmla="*/ 67 w 111" name="T2"/>
                    <a:gd fmla="*/ 248 h 248" name="T3"/>
                    <a:gd fmla="*/ 111 w 111" name="T4"/>
                    <a:gd fmla="*/ 222 h 248" name="T5"/>
                    <a:gd fmla="*/ 51 w 111" name="T6"/>
                    <a:gd fmla="*/ 0 h 248" name="T7"/>
                    <a:gd fmla="*/ 0 w 111" name="T8"/>
                    <a:gd fmla="*/ 0 h 248" name="T9"/>
                  </a:gdLst>
                  <a:cxnLst>
                    <a:cxn ang="0">
                      <a:pos x="T0" y="T1"/>
                    </a:cxn>
                    <a:cxn ang="0">
                      <a:pos x="T2" y="T3"/>
                    </a:cxn>
                    <a:cxn ang="0">
                      <a:pos x="T4" y="T5"/>
                    </a:cxn>
                    <a:cxn ang="0">
                      <a:pos x="T6" y="T7"/>
                    </a:cxn>
                    <a:cxn ang="0">
                      <a:pos x="T8" y="T9"/>
                    </a:cxn>
                  </a:cxnLst>
                  <a:rect b="b" l="0" r="r" t="0"/>
                  <a:pathLst>
                    <a:path h="248" w="110">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39" name="Freeform 15"/>
                <p:cNvSpPr/>
                <p:nvPr/>
              </p:nvSpPr>
              <p:spPr bwMode="auto">
                <a:xfrm>
                  <a:off x="1119258" y="2743946"/>
                  <a:ext cx="191203" cy="425262"/>
                </a:xfrm>
                <a:custGeom>
                  <a:gdLst>
                    <a:gd fmla="*/ 51 w 111" name="T0"/>
                    <a:gd fmla="*/ 247 h 247" name="T1"/>
                    <a:gd fmla="*/ 111 w 111" name="T2"/>
                    <a:gd fmla="*/ 26 h 247" name="T3"/>
                    <a:gd fmla="*/ 67 w 111" name="T4"/>
                    <a:gd fmla="*/ 0 h 247" name="T5"/>
                    <a:gd fmla="*/ 0 w 111" name="T6"/>
                    <a:gd fmla="*/ 247 h 247" name="T7"/>
                    <a:gd fmla="*/ 51 w 111" name="T8"/>
                    <a:gd fmla="*/ 247 h 247" name="T9"/>
                  </a:gdLst>
                  <a:cxnLst>
                    <a:cxn ang="0">
                      <a:pos x="T0" y="T1"/>
                    </a:cxn>
                    <a:cxn ang="0">
                      <a:pos x="T2" y="T3"/>
                    </a:cxn>
                    <a:cxn ang="0">
                      <a:pos x="T4" y="T5"/>
                    </a:cxn>
                    <a:cxn ang="0">
                      <a:pos x="T6" y="T7"/>
                    </a:cxn>
                    <a:cxn ang="0">
                      <a:pos x="T8" y="T9"/>
                    </a:cxn>
                  </a:cxnLst>
                  <a:rect b="b" l="0" r="r" t="0"/>
                  <a:pathLst>
                    <a:path h="246" w="110">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40" name="Freeform 16"/>
                <p:cNvSpPr/>
                <p:nvPr/>
              </p:nvSpPr>
              <p:spPr bwMode="auto">
                <a:xfrm>
                  <a:off x="1256616" y="2394505"/>
                  <a:ext cx="354935" cy="354935"/>
                </a:xfrm>
                <a:custGeom>
                  <a:gdLst>
                    <a:gd fmla="*/ 0 w 206" name="T0"/>
                    <a:gd fmla="*/ 181 h 206" name="T1"/>
                    <a:gd fmla="*/ 44 w 206" name="T2"/>
                    <a:gd fmla="*/ 206 h 206" name="T3"/>
                    <a:gd fmla="*/ 206 w 206" name="T4"/>
                    <a:gd fmla="*/ 44 h 206" name="T5"/>
                    <a:gd fmla="*/ 181 w 206" name="T6"/>
                    <a:gd fmla="*/ 0 h 206" name="T7"/>
                    <a:gd fmla="*/ 0 w 206" name="T8"/>
                    <a:gd fmla="*/ 181 h 206" name="T9"/>
                  </a:gdLst>
                  <a:cxnLst>
                    <a:cxn ang="0">
                      <a:pos x="T0" y="T1"/>
                    </a:cxn>
                    <a:cxn ang="0">
                      <a:pos x="T2" y="T3"/>
                    </a:cxn>
                    <a:cxn ang="0">
                      <a:pos x="T4" y="T5"/>
                    </a:cxn>
                    <a:cxn ang="0">
                      <a:pos x="T6" y="T7"/>
                    </a:cxn>
                    <a:cxn ang="0">
                      <a:pos x="T8" y="T9"/>
                    </a:cxn>
                  </a:cxnLst>
                  <a:rect b="b" l="0" r="r" t="0"/>
                  <a:pathLst>
                    <a:path h="206" w="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sp>
              <p:nvSpPr>
                <p:cNvPr id="41" name="Freeform 17"/>
                <p:cNvSpPr/>
                <p:nvPr/>
              </p:nvSpPr>
              <p:spPr bwMode="auto">
                <a:xfrm>
                  <a:off x="1606057" y="2257147"/>
                  <a:ext cx="425262" cy="191203"/>
                </a:xfrm>
                <a:custGeom>
                  <a:gdLst>
                    <a:gd fmla="*/ 0 w 247" name="T0"/>
                    <a:gd fmla="*/ 67 h 111" name="T1"/>
                    <a:gd fmla="*/ 25 w 247" name="T2"/>
                    <a:gd fmla="*/ 111 h 111" name="T3"/>
                    <a:gd fmla="*/ 247 w 247" name="T4"/>
                    <a:gd fmla="*/ 51 h 111" name="T5"/>
                    <a:gd fmla="*/ 247 w 247" name="T6"/>
                    <a:gd fmla="*/ 0 h 111" name="T7"/>
                    <a:gd fmla="*/ 0 w 247" name="T8"/>
                    <a:gd fmla="*/ 67 h 111" name="T9"/>
                  </a:gdLst>
                  <a:cxnLst>
                    <a:cxn ang="0">
                      <a:pos x="T0" y="T1"/>
                    </a:cxn>
                    <a:cxn ang="0">
                      <a:pos x="T2" y="T3"/>
                    </a:cxn>
                    <a:cxn ang="0">
                      <a:pos x="T4" y="T5"/>
                    </a:cxn>
                    <a:cxn ang="0">
                      <a:pos x="T6" y="T7"/>
                    </a:cxn>
                    <a:cxn ang="0">
                      <a:pos x="T8" y="T9"/>
                    </a:cxn>
                  </a:cxnLst>
                  <a:rect b="b" l="0" r="r" t="0"/>
                  <a:pathLst>
                    <a:path h="110" w="246">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solidFill>
                <a:ln>
                  <a:noFill/>
                </a:ln>
              </p:spPr>
              <p:txBody>
                <a:bodyPr anchor="t" anchorCtr="0" bIns="45720" compatLnSpc="1" lIns="91440" numCol="1" rIns="91440" tIns="45720" vert="horz" wrap="square">
                  <a:prstTxWarp prst="textNoShape">
                    <a:avLst/>
                  </a:prstTxWarp>
                </a:bodyPr>
                <a:lstStyle/>
                <a:p>
                  <a:endParaRPr lang="id-ID"/>
                </a:p>
              </p:txBody>
            </p:sp>
          </p:grpSp>
        </p:grpSp>
        <p:sp>
          <p:nvSpPr>
            <p:cNvPr id="44" name="Freeform 43"/>
            <p:cNvSpPr>
              <a:spLocks noEditPoints="1"/>
            </p:cNvSpPr>
            <p:nvPr/>
          </p:nvSpPr>
          <p:spPr bwMode="auto">
            <a:xfrm>
              <a:off x="5844534" y="3260403"/>
              <a:ext cx="510979" cy="485430"/>
            </a:xfrm>
            <a:custGeom>
              <a:gdLst>
                <a:gd fmla="*/ 89 w 93" name="T0"/>
                <a:gd fmla="*/ 0 h 88" name="T1"/>
                <a:gd fmla="*/ 93 w 93" name="T2"/>
                <a:gd fmla="*/ 5 h 88" name="T3"/>
                <a:gd fmla="*/ 93 w 93" name="T4"/>
                <a:gd fmla="*/ 74 h 88" name="T5"/>
                <a:gd fmla="*/ 81 w 93" name="T6"/>
                <a:gd fmla="*/ 74 h 88" name="T7"/>
                <a:gd fmla="*/ 82 w 93" name="T8"/>
                <a:gd fmla="*/ 65 h 88" name="T9"/>
                <a:gd fmla="*/ 84 w 93" name="T10"/>
                <a:gd fmla="*/ 10 h 88" name="T11"/>
                <a:gd fmla="*/ 10 w 93" name="T12"/>
                <a:gd fmla="*/ 65 h 88" name="T13"/>
                <a:gd fmla="*/ 48 w 93" name="T14"/>
                <a:gd fmla="*/ 72 h 88" name="T15"/>
                <a:gd fmla="*/ 5 w 93" name="T16"/>
                <a:gd fmla="*/ 74 h 88" name="T17"/>
                <a:gd fmla="*/ 0 w 93" name="T18"/>
                <a:gd fmla="*/ 69 h 88" name="T19"/>
                <a:gd fmla="*/ 0 w 93" name="T20"/>
                <a:gd fmla="*/ 0 h 88" name="T21"/>
                <a:gd fmla="*/ 64 w 93" name="T22"/>
                <a:gd fmla="*/ 51 h 88" name="T23"/>
                <a:gd fmla="*/ 55 w 93" name="T24"/>
                <a:gd fmla="*/ 71 h 88" name="T25"/>
                <a:gd fmla="*/ 57 w 93" name="T26"/>
                <a:gd fmla="*/ 82 h 88" name="T27"/>
                <a:gd fmla="*/ 64 w 93" name="T28"/>
                <a:gd fmla="*/ 78 h 88" name="T29"/>
                <a:gd fmla="*/ 72 w 93" name="T30"/>
                <a:gd fmla="*/ 84 h 88" name="T31"/>
                <a:gd fmla="*/ 74 w 93" name="T32"/>
                <a:gd fmla="*/ 71 h 88" name="T33"/>
                <a:gd fmla="*/ 64 w 93" name="T34"/>
                <a:gd fmla="*/ 51 h 88" name="T35"/>
                <a:gd fmla="*/ 64 w 93" name="T36"/>
                <a:gd fmla="*/ 69 h 88" name="T37"/>
                <a:gd fmla="*/ 64 w 93" name="T38"/>
                <a:gd fmla="*/ 72 h 88" name="T39"/>
                <a:gd fmla="*/ 62 w 93" name="T40"/>
                <a:gd fmla="*/ 55 h 88" name="T41"/>
                <a:gd fmla="*/ 71 w 93" name="T42"/>
                <a:gd fmla="*/ 64 h 88" name="T43"/>
                <a:gd fmla="*/ 62 w 93" name="T44"/>
                <a:gd fmla="*/ 55 h 88" name="T45"/>
                <a:gd fmla="*/ 18 w 93" name="T46"/>
                <a:gd fmla="*/ 46 h 88" name="T47"/>
                <a:gd fmla="*/ 77 w 93" name="T48"/>
                <a:gd fmla="*/ 41 h 88" name="T49"/>
                <a:gd fmla="*/ 47 w 93" name="T50"/>
                <a:gd fmla="*/ 29 h 88" name="T51"/>
                <a:gd fmla="*/ 77 w 93" name="T52"/>
                <a:gd fmla="*/ 34 h 88" name="T53"/>
                <a:gd fmla="*/ 47 w 93" name="T54"/>
                <a:gd fmla="*/ 29 h 88" name="T55"/>
                <a:gd fmla="*/ 47 w 93" name="T56"/>
                <a:gd fmla="*/ 22 h 88" name="T57"/>
                <a:gd fmla="*/ 77 w 93" name="T58"/>
                <a:gd fmla="*/ 17 h 88" name="T59"/>
                <a:gd fmla="*/ 18 w 93" name="T60"/>
                <a:gd fmla="*/ 17 h 88" name="T61"/>
                <a:gd fmla="*/ 40 w 93" name="T62"/>
                <a:gd fmla="*/ 35 h 88" name="T63"/>
                <a:gd fmla="*/ 18 w 93" name="T64"/>
                <a:gd fmla="*/ 17 h 88" name="T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b="b" l="0" r="r" t="0"/>
              <a:pathLst>
                <a:path h="88" w="93">
                  <a:moveTo>
                    <a:pt x="5" y="0"/>
                  </a:moveTo>
                  <a:cubicBezTo>
                    <a:pt x="89" y="0"/>
                    <a:pt x="89" y="0"/>
                    <a:pt x="89" y="0"/>
                  </a:cubicBezTo>
                  <a:cubicBezTo>
                    <a:pt x="93" y="0"/>
                    <a:pt x="93" y="0"/>
                    <a:pt x="93" y="0"/>
                  </a:cubicBezTo>
                  <a:cubicBezTo>
                    <a:pt x="93" y="5"/>
                    <a:pt x="93" y="5"/>
                    <a:pt x="93" y="5"/>
                  </a:cubicBezTo>
                  <a:cubicBezTo>
                    <a:pt x="93" y="69"/>
                    <a:pt x="93" y="69"/>
                    <a:pt x="93" y="69"/>
                  </a:cubicBezTo>
                  <a:cubicBezTo>
                    <a:pt x="93" y="74"/>
                    <a:pt x="93" y="74"/>
                    <a:pt x="93" y="74"/>
                  </a:cubicBezTo>
                  <a:cubicBezTo>
                    <a:pt x="89" y="74"/>
                    <a:pt x="89" y="74"/>
                    <a:pt x="89" y="74"/>
                  </a:cubicBezTo>
                  <a:cubicBezTo>
                    <a:pt x="81" y="74"/>
                    <a:pt x="81" y="74"/>
                    <a:pt x="81" y="74"/>
                  </a:cubicBezTo>
                  <a:cubicBezTo>
                    <a:pt x="80" y="72"/>
                    <a:pt x="80" y="72"/>
                    <a:pt x="80" y="72"/>
                  </a:cubicBezTo>
                  <a:cubicBezTo>
                    <a:pt x="81" y="69"/>
                    <a:pt x="82" y="67"/>
                    <a:pt x="82" y="65"/>
                  </a:cubicBezTo>
                  <a:cubicBezTo>
                    <a:pt x="84" y="65"/>
                    <a:pt x="84" y="65"/>
                    <a:pt x="84" y="65"/>
                  </a:cubicBezTo>
                  <a:cubicBezTo>
                    <a:pt x="84" y="10"/>
                    <a:pt x="84" y="10"/>
                    <a:pt x="84" y="10"/>
                  </a:cubicBezTo>
                  <a:cubicBezTo>
                    <a:pt x="10" y="10"/>
                    <a:pt x="10" y="10"/>
                    <a:pt x="10" y="10"/>
                  </a:cubicBezTo>
                  <a:cubicBezTo>
                    <a:pt x="10" y="65"/>
                    <a:pt x="10" y="65"/>
                    <a:pt x="10" y="65"/>
                  </a:cubicBezTo>
                  <a:cubicBezTo>
                    <a:pt x="46" y="65"/>
                    <a:pt x="46" y="65"/>
                    <a:pt x="46" y="65"/>
                  </a:cubicBezTo>
                  <a:cubicBezTo>
                    <a:pt x="46" y="67"/>
                    <a:pt x="47" y="69"/>
                    <a:pt x="48" y="72"/>
                  </a:cubicBezTo>
                  <a:cubicBezTo>
                    <a:pt x="47" y="74"/>
                    <a:pt x="47" y="74"/>
                    <a:pt x="47" y="74"/>
                  </a:cubicBezTo>
                  <a:cubicBezTo>
                    <a:pt x="5" y="74"/>
                    <a:pt x="5" y="74"/>
                    <a:pt x="5" y="74"/>
                  </a:cubicBezTo>
                  <a:cubicBezTo>
                    <a:pt x="0" y="74"/>
                    <a:pt x="0" y="74"/>
                    <a:pt x="0" y="74"/>
                  </a:cubicBezTo>
                  <a:cubicBezTo>
                    <a:pt x="0" y="69"/>
                    <a:pt x="0" y="69"/>
                    <a:pt x="0" y="69"/>
                  </a:cubicBezTo>
                  <a:cubicBezTo>
                    <a:pt x="0" y="5"/>
                    <a:pt x="0" y="5"/>
                    <a:pt x="0" y="5"/>
                  </a:cubicBezTo>
                  <a:cubicBezTo>
                    <a:pt x="0" y="0"/>
                    <a:pt x="0" y="0"/>
                    <a:pt x="0" y="0"/>
                  </a:cubicBezTo>
                  <a:cubicBezTo>
                    <a:pt x="5" y="0"/>
                    <a:pt x="5" y="0"/>
                    <a:pt x="5" y="0"/>
                  </a:cubicBezTo>
                  <a:close/>
                  <a:moveTo>
                    <a:pt x="64" y="51"/>
                  </a:moveTo>
                  <a:cubicBezTo>
                    <a:pt x="57" y="51"/>
                    <a:pt x="52" y="56"/>
                    <a:pt x="52" y="63"/>
                  </a:cubicBezTo>
                  <a:cubicBezTo>
                    <a:pt x="52" y="66"/>
                    <a:pt x="53" y="69"/>
                    <a:pt x="55" y="71"/>
                  </a:cubicBezTo>
                  <a:cubicBezTo>
                    <a:pt x="50" y="82"/>
                    <a:pt x="50" y="82"/>
                    <a:pt x="50" y="82"/>
                  </a:cubicBezTo>
                  <a:cubicBezTo>
                    <a:pt x="57" y="82"/>
                    <a:pt x="57" y="82"/>
                    <a:pt x="57" y="82"/>
                  </a:cubicBezTo>
                  <a:cubicBezTo>
                    <a:pt x="61" y="86"/>
                    <a:pt x="61" y="86"/>
                    <a:pt x="61" y="86"/>
                  </a:cubicBezTo>
                  <a:cubicBezTo>
                    <a:pt x="64" y="78"/>
                    <a:pt x="64" y="78"/>
                    <a:pt x="64" y="78"/>
                  </a:cubicBezTo>
                  <a:cubicBezTo>
                    <a:pt x="68" y="88"/>
                    <a:pt x="68" y="88"/>
                    <a:pt x="68" y="88"/>
                  </a:cubicBezTo>
                  <a:cubicBezTo>
                    <a:pt x="72" y="84"/>
                    <a:pt x="72" y="84"/>
                    <a:pt x="72" y="84"/>
                  </a:cubicBezTo>
                  <a:cubicBezTo>
                    <a:pt x="78" y="84"/>
                    <a:pt x="78" y="84"/>
                    <a:pt x="78" y="84"/>
                  </a:cubicBezTo>
                  <a:cubicBezTo>
                    <a:pt x="74" y="71"/>
                    <a:pt x="74" y="71"/>
                    <a:pt x="74" y="71"/>
                  </a:cubicBezTo>
                  <a:cubicBezTo>
                    <a:pt x="75" y="69"/>
                    <a:pt x="76" y="66"/>
                    <a:pt x="76" y="63"/>
                  </a:cubicBezTo>
                  <a:cubicBezTo>
                    <a:pt x="76" y="56"/>
                    <a:pt x="71" y="51"/>
                    <a:pt x="64" y="51"/>
                  </a:cubicBezTo>
                  <a:close/>
                  <a:moveTo>
                    <a:pt x="71" y="67"/>
                  </a:moveTo>
                  <a:cubicBezTo>
                    <a:pt x="69" y="68"/>
                    <a:pt x="67" y="69"/>
                    <a:pt x="64" y="69"/>
                  </a:cubicBezTo>
                  <a:cubicBezTo>
                    <a:pt x="62" y="69"/>
                    <a:pt x="59" y="68"/>
                    <a:pt x="57" y="67"/>
                  </a:cubicBezTo>
                  <a:cubicBezTo>
                    <a:pt x="58" y="69"/>
                    <a:pt x="61" y="72"/>
                    <a:pt x="64" y="72"/>
                  </a:cubicBezTo>
                  <a:cubicBezTo>
                    <a:pt x="67" y="72"/>
                    <a:pt x="70" y="70"/>
                    <a:pt x="71" y="67"/>
                  </a:cubicBezTo>
                  <a:close/>
                  <a:moveTo>
                    <a:pt x="62" y="55"/>
                  </a:moveTo>
                  <a:cubicBezTo>
                    <a:pt x="64" y="55"/>
                    <a:pt x="66" y="56"/>
                    <a:pt x="68" y="58"/>
                  </a:cubicBezTo>
                  <a:cubicBezTo>
                    <a:pt x="70" y="60"/>
                    <a:pt x="71" y="62"/>
                    <a:pt x="71" y="64"/>
                  </a:cubicBezTo>
                  <a:cubicBezTo>
                    <a:pt x="73" y="62"/>
                    <a:pt x="72" y="58"/>
                    <a:pt x="70" y="56"/>
                  </a:cubicBezTo>
                  <a:cubicBezTo>
                    <a:pt x="68" y="54"/>
                    <a:pt x="65" y="54"/>
                    <a:pt x="62" y="55"/>
                  </a:cubicBezTo>
                  <a:close/>
                  <a:moveTo>
                    <a:pt x="18" y="41"/>
                  </a:moveTo>
                  <a:cubicBezTo>
                    <a:pt x="18" y="46"/>
                    <a:pt x="18" y="46"/>
                    <a:pt x="18" y="46"/>
                  </a:cubicBezTo>
                  <a:cubicBezTo>
                    <a:pt x="77" y="46"/>
                    <a:pt x="77" y="46"/>
                    <a:pt x="77" y="46"/>
                  </a:cubicBezTo>
                  <a:cubicBezTo>
                    <a:pt x="77" y="41"/>
                    <a:pt x="77" y="41"/>
                    <a:pt x="77" y="41"/>
                  </a:cubicBezTo>
                  <a:cubicBezTo>
                    <a:pt x="18" y="41"/>
                    <a:pt x="18" y="41"/>
                    <a:pt x="18" y="41"/>
                  </a:cubicBezTo>
                  <a:close/>
                  <a:moveTo>
                    <a:pt x="47" y="29"/>
                  </a:moveTo>
                  <a:cubicBezTo>
                    <a:pt x="47" y="34"/>
                    <a:pt x="47" y="34"/>
                    <a:pt x="47" y="34"/>
                  </a:cubicBezTo>
                  <a:cubicBezTo>
                    <a:pt x="77" y="34"/>
                    <a:pt x="77" y="34"/>
                    <a:pt x="77" y="34"/>
                  </a:cubicBezTo>
                  <a:cubicBezTo>
                    <a:pt x="77" y="29"/>
                    <a:pt x="77" y="29"/>
                    <a:pt x="77" y="29"/>
                  </a:cubicBezTo>
                  <a:cubicBezTo>
                    <a:pt x="47" y="29"/>
                    <a:pt x="47" y="29"/>
                    <a:pt x="47" y="29"/>
                  </a:cubicBezTo>
                  <a:close/>
                  <a:moveTo>
                    <a:pt x="47" y="17"/>
                  </a:moveTo>
                  <a:cubicBezTo>
                    <a:pt x="47" y="22"/>
                    <a:pt x="47" y="22"/>
                    <a:pt x="47" y="22"/>
                  </a:cubicBezTo>
                  <a:cubicBezTo>
                    <a:pt x="77" y="22"/>
                    <a:pt x="77" y="22"/>
                    <a:pt x="77" y="22"/>
                  </a:cubicBezTo>
                  <a:cubicBezTo>
                    <a:pt x="77" y="17"/>
                    <a:pt x="77" y="17"/>
                    <a:pt x="77" y="17"/>
                  </a:cubicBezTo>
                  <a:cubicBezTo>
                    <a:pt x="47" y="17"/>
                    <a:pt x="47" y="17"/>
                    <a:pt x="47" y="17"/>
                  </a:cubicBezTo>
                  <a:close/>
                  <a:moveTo>
                    <a:pt x="18" y="17"/>
                  </a:moveTo>
                  <a:cubicBezTo>
                    <a:pt x="18" y="35"/>
                    <a:pt x="18" y="35"/>
                    <a:pt x="18" y="35"/>
                  </a:cubicBezTo>
                  <a:cubicBezTo>
                    <a:pt x="40" y="35"/>
                    <a:pt x="40" y="35"/>
                    <a:pt x="40" y="35"/>
                  </a:cubicBezTo>
                  <a:cubicBezTo>
                    <a:pt x="40" y="17"/>
                    <a:pt x="40" y="17"/>
                    <a:pt x="40" y="17"/>
                  </a:cubicBezTo>
                  <a:lnTo>
                    <a:pt x="18" y="17"/>
                  </a:ln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endParaRPr altLang="en-US" lang="zh-CN">
                <a:solidFill>
                  <a:prstClr val="black"/>
                </a:solidFill>
              </a:endParaRPr>
            </a:p>
          </p:txBody>
        </p:sp>
      </p:grpSp>
      <p:sp>
        <p:nvSpPr>
          <p:cNvPr id="47" name="TextBox 46"/>
          <p:cNvSpPr txBox="1"/>
          <p:nvPr/>
        </p:nvSpPr>
        <p:spPr>
          <a:xfrm>
            <a:off x="1752892" y="3331518"/>
            <a:ext cx="3481850" cy="530352"/>
          </a:xfrm>
          <a:prstGeom prst="rect">
            <a:avLst/>
          </a:prstGeom>
          <a:noFill/>
        </p:spPr>
        <p:txBody>
          <a:bodyPr rtlCol="0" wrap="square">
            <a:spAutoFit/>
          </a:bodyPr>
          <a:lstStyle/>
          <a:p>
            <a:pPr algn="r">
              <a:lnSpc>
                <a:spcPct val="120000"/>
              </a:lnSpc>
            </a:pPr>
            <a:r>
              <a:rPr altLang="en-US" lang="zh-CN" sz="1200">
                <a:solidFill>
                  <a:schemeClr val="bg1"/>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48" name="TextBox 47"/>
          <p:cNvSpPr txBox="1"/>
          <p:nvPr/>
        </p:nvSpPr>
        <p:spPr>
          <a:xfrm>
            <a:off x="3575645" y="3009984"/>
            <a:ext cx="1596000" cy="398400"/>
          </a:xfrm>
          <a:prstGeom prst="rect">
            <a:avLst/>
          </a:prstGeom>
          <a:noFill/>
        </p:spPr>
        <p:txBody>
          <a:bodyPr bIns="46800" lIns="36000" rIns="36000" rtlCol="0" tIns="46800" wrap="none">
            <a:spAutoFit/>
          </a:bodyPr>
          <a:lstStyle/>
          <a:p>
            <a:pPr algn="ctr"/>
            <a:r>
              <a:rPr altLang="en-US" lang="zh-CN" sz="2000">
                <a:solidFill>
                  <a:schemeClr val="bg1"/>
                </a:solidFill>
              </a:rPr>
              <a:t>添加标题内容</a:t>
            </a:r>
          </a:p>
        </p:txBody>
      </p:sp>
      <p:sp>
        <p:nvSpPr>
          <p:cNvPr id="49" name="TextBox 48"/>
          <p:cNvSpPr txBox="1"/>
          <p:nvPr/>
        </p:nvSpPr>
        <p:spPr>
          <a:xfrm>
            <a:off x="5071533" y="5060155"/>
            <a:ext cx="2038127" cy="398400"/>
          </a:xfrm>
          <a:prstGeom prst="rect">
            <a:avLst/>
          </a:prstGeom>
          <a:noFill/>
          <a:ln>
            <a:solidFill>
              <a:schemeClr val="bg2">
                <a:lumMod val="50000"/>
              </a:schemeClr>
            </a:solidFill>
          </a:ln>
        </p:spPr>
        <p:txBody>
          <a:bodyPr bIns="46800" lIns="36000" rIns="36000" rtlCol="0" tIns="46800" wrap="square">
            <a:spAutoFit/>
          </a:bodyPr>
          <a:lstStyle/>
          <a:p>
            <a:pPr algn="ctr">
              <a:lnSpc>
                <a:spcPct val="125000"/>
              </a:lnSpc>
            </a:pPr>
            <a:r>
              <a:rPr b="1" lang="en-US" sz="1600">
                <a:solidFill>
                  <a:schemeClr val="bg2">
                    <a:lumMod val="50000"/>
                  </a:schemeClr>
                </a:solidFill>
                <a:latin typeface="+mj-lt"/>
              </a:rPr>
              <a:t>END OF TIMELINE</a:t>
            </a:r>
          </a:p>
        </p:txBody>
      </p:sp>
      <p:sp>
        <p:nvSpPr>
          <p:cNvPr id="50" name="TextBox 49"/>
          <p:cNvSpPr txBox="1"/>
          <p:nvPr/>
        </p:nvSpPr>
        <p:spPr>
          <a:xfrm>
            <a:off x="3951103" y="5534737"/>
            <a:ext cx="4297842" cy="530352"/>
          </a:xfrm>
          <a:prstGeom prst="rect">
            <a:avLst/>
          </a:prstGeom>
          <a:noFill/>
        </p:spPr>
        <p:txBody>
          <a:bodyPr rtlCol="0"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cxnSp>
        <p:nvCxnSpPr>
          <p:cNvPr id="46" name="Straight Connector 45"/>
          <p:cNvCxnSpPr/>
          <p:nvPr/>
        </p:nvCxnSpPr>
        <p:spPr>
          <a:xfrm flipH="1">
            <a:off x="6096000" y="0"/>
            <a:ext cx="0" cy="299690"/>
          </a:xfrm>
          <a:prstGeom prst="line">
            <a:avLst/>
          </a:prstGeom>
          <a:ln w="28575">
            <a:solidFill>
              <a:srgbClr val="40404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6096000" y="1958986"/>
            <a:ext cx="2454" cy="608220"/>
          </a:xfrm>
          <a:prstGeom prst="line">
            <a:avLst/>
          </a:prstGeom>
          <a:ln w="28575">
            <a:solidFill>
              <a:srgbClr val="40404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097227" y="4345757"/>
            <a:ext cx="2454" cy="608220"/>
          </a:xfrm>
          <a:prstGeom prst="line">
            <a:avLst/>
          </a:prstGeom>
          <a:ln w="28575">
            <a:solidFill>
              <a:srgbClr val="404040"/>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3062689478"/>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2" presetSubtype="8">
                                  <p:stCondLst>
                                    <p:cond delay="0"/>
                                  </p:stCondLst>
                                  <p:childTnLst>
                                    <p:set>
                                      <p:cBhvr>
                                        <p:cTn dur="1" fill="hold" id="6">
                                          <p:stCondLst>
                                            <p:cond delay="0"/>
                                          </p:stCondLst>
                                        </p:cTn>
                                        <p:tgtEl>
                                          <p:spTgt spid="4"/>
                                        </p:tgtEl>
                                        <p:attrNameLst>
                                          <p:attrName>style.visibility</p:attrName>
                                        </p:attrNameLst>
                                      </p:cBhvr>
                                      <p:to>
                                        <p:strVal val="visible"/>
                                      </p:to>
                                    </p:set>
                                    <p:animEffect filter="wipe(left)" transition="in">
                                      <p:cBhvr>
                                        <p:cTn dur="500" id="7"/>
                                        <p:tgtEl>
                                          <p:spTgt spid="4"/>
                                        </p:tgtEl>
                                      </p:cBhvr>
                                    </p:animEffect>
                                  </p:childTnLst>
                                </p:cTn>
                              </p:par>
                            </p:childTnLst>
                          </p:cTn>
                        </p:par>
                        <p:par>
                          <p:cTn fill="hold" id="8" nodeType="afterGroup">
                            <p:stCondLst>
                              <p:cond delay="500"/>
                            </p:stCondLst>
                            <p:childTnLst>
                              <p:par>
                                <p:cTn fill="hold" id="9" nodeType="afterEffect" presetClass="entr" presetID="22" presetSubtype="1">
                                  <p:stCondLst>
                                    <p:cond delay="0"/>
                                  </p:stCondLst>
                                  <p:childTnLst>
                                    <p:set>
                                      <p:cBhvr>
                                        <p:cTn dur="1" fill="hold" id="10">
                                          <p:stCondLst>
                                            <p:cond delay="0"/>
                                          </p:stCondLst>
                                        </p:cTn>
                                        <p:tgtEl>
                                          <p:spTgt spid="46"/>
                                        </p:tgtEl>
                                        <p:attrNameLst>
                                          <p:attrName>style.visibility</p:attrName>
                                        </p:attrNameLst>
                                      </p:cBhvr>
                                      <p:to>
                                        <p:strVal val="visible"/>
                                      </p:to>
                                    </p:set>
                                    <p:animEffect filter="wipe(up)" transition="in">
                                      <p:cBhvr>
                                        <p:cTn dur="500" id="11"/>
                                        <p:tgtEl>
                                          <p:spTgt spid="46"/>
                                        </p:tgtEl>
                                      </p:cBhvr>
                                    </p:animEffect>
                                  </p:childTnLst>
                                </p:cTn>
                              </p:par>
                            </p:childTnLst>
                          </p:cTn>
                        </p:par>
                        <p:par>
                          <p:cTn fill="hold" id="12" nodeType="afterGroup">
                            <p:stCondLst>
                              <p:cond delay="1000"/>
                            </p:stCondLst>
                            <p:childTnLst>
                              <p:par>
                                <p:cTn fill="hold" id="13" nodeType="afterEffect" presetClass="entr" presetID="21" presetSubtype="1">
                                  <p:stCondLst>
                                    <p:cond delay="0"/>
                                  </p:stCondLst>
                                  <p:childTnLst>
                                    <p:set>
                                      <p:cBhvr>
                                        <p:cTn dur="1" fill="hold" id="14">
                                          <p:stCondLst>
                                            <p:cond delay="0"/>
                                          </p:stCondLst>
                                        </p:cTn>
                                        <p:tgtEl>
                                          <p:spTgt spid="6"/>
                                        </p:tgtEl>
                                        <p:attrNameLst>
                                          <p:attrName>style.visibility</p:attrName>
                                        </p:attrNameLst>
                                      </p:cBhvr>
                                      <p:to>
                                        <p:strVal val="visible"/>
                                      </p:to>
                                    </p:set>
                                    <p:animEffect filter="wheel(1)" transition="in">
                                      <p:cBhvr>
                                        <p:cTn dur="1000" id="15"/>
                                        <p:tgtEl>
                                          <p:spTgt spid="6"/>
                                        </p:tgtEl>
                                      </p:cBhvr>
                                    </p:animEffect>
                                  </p:childTnLst>
                                </p:cTn>
                              </p:par>
                            </p:childTnLst>
                          </p:cTn>
                        </p:par>
                        <p:par>
                          <p:cTn fill="hold" id="16" nodeType="afterGroup">
                            <p:stCondLst>
                              <p:cond delay="2000"/>
                            </p:stCondLst>
                            <p:childTnLst>
                              <p:par>
                                <p:cTn fill="hold" grpId="0" id="17" nodeType="afterEffect" presetClass="entr" presetID="12" presetSubtype="8">
                                  <p:stCondLst>
                                    <p:cond delay="0"/>
                                  </p:stCondLst>
                                  <p:childTnLst>
                                    <p:set>
                                      <p:cBhvr>
                                        <p:cTn dur="1" fill="hold" id="18">
                                          <p:stCondLst>
                                            <p:cond delay="0"/>
                                          </p:stCondLst>
                                        </p:cTn>
                                        <p:tgtEl>
                                          <p:spTgt spid="23"/>
                                        </p:tgtEl>
                                        <p:attrNameLst>
                                          <p:attrName>style.visibility</p:attrName>
                                        </p:attrNameLst>
                                      </p:cBhvr>
                                      <p:to>
                                        <p:strVal val="visible"/>
                                      </p:to>
                                    </p:set>
                                    <p:anim calcmode="lin" valueType="num">
                                      <p:cBhvr additive="base">
                                        <p:cTn dur="500" id="19"/>
                                        <p:tgtEl>
                                          <p:spTgt spid="23"/>
                                        </p:tgtEl>
                                        <p:attrNameLst>
                                          <p:attrName>ppt_x</p:attrName>
                                        </p:attrNameLst>
                                      </p:cBhvr>
                                      <p:tavLst>
                                        <p:tav tm="0">
                                          <p:val>
                                            <p:strVal val="#ppt_x-#ppt_w*1.125000"/>
                                          </p:val>
                                        </p:tav>
                                        <p:tav tm="100000">
                                          <p:val>
                                            <p:strVal val="#ppt_x"/>
                                          </p:val>
                                        </p:tav>
                                      </p:tavLst>
                                    </p:anim>
                                    <p:animEffect filter="wipe(right)" transition="in">
                                      <p:cBhvr>
                                        <p:cTn dur="500" id="20"/>
                                        <p:tgtEl>
                                          <p:spTgt spid="23"/>
                                        </p:tgtEl>
                                      </p:cBhvr>
                                    </p:animEffect>
                                  </p:childTnLst>
                                </p:cTn>
                              </p:par>
                              <p:par>
                                <p:cTn fill="hold" grpId="0" id="21" nodeType="withEffect" presetClass="entr" presetID="12" presetSubtype="8">
                                  <p:stCondLst>
                                    <p:cond delay="0"/>
                                  </p:stCondLst>
                                  <p:childTnLst>
                                    <p:set>
                                      <p:cBhvr>
                                        <p:cTn dur="1" fill="hold" id="22">
                                          <p:stCondLst>
                                            <p:cond delay="0"/>
                                          </p:stCondLst>
                                        </p:cTn>
                                        <p:tgtEl>
                                          <p:spTgt spid="22"/>
                                        </p:tgtEl>
                                        <p:attrNameLst>
                                          <p:attrName>style.visibility</p:attrName>
                                        </p:attrNameLst>
                                      </p:cBhvr>
                                      <p:to>
                                        <p:strVal val="visible"/>
                                      </p:to>
                                    </p:set>
                                    <p:anim calcmode="lin" valueType="num">
                                      <p:cBhvr additive="base">
                                        <p:cTn dur="500" id="23"/>
                                        <p:tgtEl>
                                          <p:spTgt spid="22"/>
                                        </p:tgtEl>
                                        <p:attrNameLst>
                                          <p:attrName>ppt_x</p:attrName>
                                        </p:attrNameLst>
                                      </p:cBhvr>
                                      <p:tavLst>
                                        <p:tav tm="0">
                                          <p:val>
                                            <p:strVal val="#ppt_x-#ppt_w*1.125000"/>
                                          </p:val>
                                        </p:tav>
                                        <p:tav tm="100000">
                                          <p:val>
                                            <p:strVal val="#ppt_x"/>
                                          </p:val>
                                        </p:tav>
                                      </p:tavLst>
                                    </p:anim>
                                    <p:animEffect filter="wipe(right)" transition="in">
                                      <p:cBhvr>
                                        <p:cTn dur="500" id="24"/>
                                        <p:tgtEl>
                                          <p:spTgt spid="22"/>
                                        </p:tgtEl>
                                      </p:cBhvr>
                                    </p:animEffect>
                                  </p:childTnLst>
                                </p:cTn>
                              </p:par>
                            </p:childTnLst>
                          </p:cTn>
                        </p:par>
                        <p:par>
                          <p:cTn fill="hold" id="25" nodeType="afterGroup">
                            <p:stCondLst>
                              <p:cond delay="2500"/>
                            </p:stCondLst>
                            <p:childTnLst>
                              <p:par>
                                <p:cTn fill="hold" id="26" nodeType="afterEffect" presetClass="entr" presetID="22" presetSubtype="1">
                                  <p:stCondLst>
                                    <p:cond delay="0"/>
                                  </p:stCondLst>
                                  <p:childTnLst>
                                    <p:set>
                                      <p:cBhvr>
                                        <p:cTn dur="1" fill="hold" id="27">
                                          <p:stCondLst>
                                            <p:cond delay="0"/>
                                          </p:stCondLst>
                                        </p:cTn>
                                        <p:tgtEl>
                                          <p:spTgt spid="51"/>
                                        </p:tgtEl>
                                        <p:attrNameLst>
                                          <p:attrName>style.visibility</p:attrName>
                                        </p:attrNameLst>
                                      </p:cBhvr>
                                      <p:to>
                                        <p:strVal val="visible"/>
                                      </p:to>
                                    </p:set>
                                    <p:animEffect filter="wipe(up)" transition="in">
                                      <p:cBhvr>
                                        <p:cTn dur="500" id="28"/>
                                        <p:tgtEl>
                                          <p:spTgt spid="51"/>
                                        </p:tgtEl>
                                      </p:cBhvr>
                                    </p:animEffect>
                                  </p:childTnLst>
                                </p:cTn>
                              </p:par>
                            </p:childTnLst>
                          </p:cTn>
                        </p:par>
                        <p:par>
                          <p:cTn fill="hold" id="29" nodeType="afterGroup">
                            <p:stCondLst>
                              <p:cond delay="3000"/>
                            </p:stCondLst>
                            <p:childTnLst>
                              <p:par>
                                <p:cTn fill="hold" id="30" nodeType="afterEffect" presetClass="entr" presetID="21" presetSubtype="1">
                                  <p:stCondLst>
                                    <p:cond delay="0"/>
                                  </p:stCondLst>
                                  <p:childTnLst>
                                    <p:set>
                                      <p:cBhvr>
                                        <p:cTn dur="1" fill="hold" id="31">
                                          <p:stCondLst>
                                            <p:cond delay="0"/>
                                          </p:stCondLst>
                                        </p:cTn>
                                        <p:tgtEl>
                                          <p:spTgt spid="2"/>
                                        </p:tgtEl>
                                        <p:attrNameLst>
                                          <p:attrName>style.visibility</p:attrName>
                                        </p:attrNameLst>
                                      </p:cBhvr>
                                      <p:to>
                                        <p:strVal val="visible"/>
                                      </p:to>
                                    </p:set>
                                    <p:animEffect filter="wheel(1)" transition="in">
                                      <p:cBhvr>
                                        <p:cTn dur="1000" id="32"/>
                                        <p:tgtEl>
                                          <p:spTgt spid="2"/>
                                        </p:tgtEl>
                                      </p:cBhvr>
                                    </p:animEffect>
                                  </p:childTnLst>
                                </p:cTn>
                              </p:par>
                            </p:childTnLst>
                          </p:cTn>
                        </p:par>
                        <p:par>
                          <p:cTn fill="hold" id="33" nodeType="afterGroup">
                            <p:stCondLst>
                              <p:cond delay="4000"/>
                            </p:stCondLst>
                            <p:childTnLst>
                              <p:par>
                                <p:cTn fill="hold" grpId="0" id="34" nodeType="afterEffect" presetClass="entr" presetID="12" presetSubtype="2">
                                  <p:stCondLst>
                                    <p:cond delay="0"/>
                                  </p:stCondLst>
                                  <p:childTnLst>
                                    <p:set>
                                      <p:cBhvr>
                                        <p:cTn dur="1" fill="hold" id="35">
                                          <p:stCondLst>
                                            <p:cond delay="0"/>
                                          </p:stCondLst>
                                        </p:cTn>
                                        <p:tgtEl>
                                          <p:spTgt spid="48"/>
                                        </p:tgtEl>
                                        <p:attrNameLst>
                                          <p:attrName>style.visibility</p:attrName>
                                        </p:attrNameLst>
                                      </p:cBhvr>
                                      <p:to>
                                        <p:strVal val="visible"/>
                                      </p:to>
                                    </p:set>
                                    <p:anim calcmode="lin" valueType="num">
                                      <p:cBhvr additive="base">
                                        <p:cTn dur="500" id="36"/>
                                        <p:tgtEl>
                                          <p:spTgt spid="48"/>
                                        </p:tgtEl>
                                        <p:attrNameLst>
                                          <p:attrName>ppt_x</p:attrName>
                                        </p:attrNameLst>
                                      </p:cBhvr>
                                      <p:tavLst>
                                        <p:tav tm="0">
                                          <p:val>
                                            <p:strVal val="#ppt_x+#ppt_w*1.125000"/>
                                          </p:val>
                                        </p:tav>
                                        <p:tav tm="100000">
                                          <p:val>
                                            <p:strVal val="#ppt_x"/>
                                          </p:val>
                                        </p:tav>
                                      </p:tavLst>
                                    </p:anim>
                                    <p:animEffect filter="wipe(left)" transition="in">
                                      <p:cBhvr>
                                        <p:cTn dur="500" id="37"/>
                                        <p:tgtEl>
                                          <p:spTgt spid="48"/>
                                        </p:tgtEl>
                                      </p:cBhvr>
                                    </p:animEffect>
                                  </p:childTnLst>
                                </p:cTn>
                              </p:par>
                              <p:par>
                                <p:cTn fill="hold" grpId="0" id="38" nodeType="withEffect" presetClass="entr" presetID="12" presetSubtype="2">
                                  <p:stCondLst>
                                    <p:cond delay="0"/>
                                  </p:stCondLst>
                                  <p:childTnLst>
                                    <p:set>
                                      <p:cBhvr>
                                        <p:cTn dur="1" fill="hold" id="39">
                                          <p:stCondLst>
                                            <p:cond delay="0"/>
                                          </p:stCondLst>
                                        </p:cTn>
                                        <p:tgtEl>
                                          <p:spTgt spid="47"/>
                                        </p:tgtEl>
                                        <p:attrNameLst>
                                          <p:attrName>style.visibility</p:attrName>
                                        </p:attrNameLst>
                                      </p:cBhvr>
                                      <p:to>
                                        <p:strVal val="visible"/>
                                      </p:to>
                                    </p:set>
                                    <p:anim calcmode="lin" valueType="num">
                                      <p:cBhvr additive="base">
                                        <p:cTn dur="500" id="40"/>
                                        <p:tgtEl>
                                          <p:spTgt spid="47"/>
                                        </p:tgtEl>
                                        <p:attrNameLst>
                                          <p:attrName>ppt_x</p:attrName>
                                        </p:attrNameLst>
                                      </p:cBhvr>
                                      <p:tavLst>
                                        <p:tav tm="0">
                                          <p:val>
                                            <p:strVal val="#ppt_x+#ppt_w*1.125000"/>
                                          </p:val>
                                        </p:tav>
                                        <p:tav tm="100000">
                                          <p:val>
                                            <p:strVal val="#ppt_x"/>
                                          </p:val>
                                        </p:tav>
                                      </p:tavLst>
                                    </p:anim>
                                    <p:animEffect filter="wipe(left)" transition="in">
                                      <p:cBhvr>
                                        <p:cTn dur="500" id="41"/>
                                        <p:tgtEl>
                                          <p:spTgt spid="47"/>
                                        </p:tgtEl>
                                      </p:cBhvr>
                                    </p:animEffect>
                                  </p:childTnLst>
                                </p:cTn>
                              </p:par>
                            </p:childTnLst>
                          </p:cTn>
                        </p:par>
                        <p:par>
                          <p:cTn fill="hold" id="42" nodeType="afterGroup">
                            <p:stCondLst>
                              <p:cond delay="4500"/>
                            </p:stCondLst>
                            <p:childTnLst>
                              <p:par>
                                <p:cTn fill="hold" id="43" nodeType="afterEffect" presetClass="entr" presetID="22" presetSubtype="1">
                                  <p:stCondLst>
                                    <p:cond delay="0"/>
                                  </p:stCondLst>
                                  <p:childTnLst>
                                    <p:set>
                                      <p:cBhvr>
                                        <p:cTn dur="1" fill="hold" id="44">
                                          <p:stCondLst>
                                            <p:cond delay="0"/>
                                          </p:stCondLst>
                                        </p:cTn>
                                        <p:tgtEl>
                                          <p:spTgt spid="52"/>
                                        </p:tgtEl>
                                        <p:attrNameLst>
                                          <p:attrName>style.visibility</p:attrName>
                                        </p:attrNameLst>
                                      </p:cBhvr>
                                      <p:to>
                                        <p:strVal val="visible"/>
                                      </p:to>
                                    </p:set>
                                    <p:animEffect filter="wipe(up)" transition="in">
                                      <p:cBhvr>
                                        <p:cTn dur="500" id="45"/>
                                        <p:tgtEl>
                                          <p:spTgt spid="52"/>
                                        </p:tgtEl>
                                      </p:cBhvr>
                                    </p:animEffect>
                                  </p:childTnLst>
                                </p:cTn>
                              </p:par>
                            </p:childTnLst>
                          </p:cTn>
                        </p:par>
                        <p:par>
                          <p:cTn fill="hold" id="46" nodeType="afterGroup">
                            <p:stCondLst>
                              <p:cond delay="5000"/>
                            </p:stCondLst>
                            <p:childTnLst>
                              <p:par>
                                <p:cTn fill="hold" grpId="0" id="47" nodeType="afterEffect" presetClass="entr" presetID="5" presetSubtype="10">
                                  <p:stCondLst>
                                    <p:cond delay="0"/>
                                  </p:stCondLst>
                                  <p:childTnLst>
                                    <p:set>
                                      <p:cBhvr>
                                        <p:cTn dur="1" fill="hold" id="48">
                                          <p:stCondLst>
                                            <p:cond delay="0"/>
                                          </p:stCondLst>
                                        </p:cTn>
                                        <p:tgtEl>
                                          <p:spTgt spid="49"/>
                                        </p:tgtEl>
                                        <p:attrNameLst>
                                          <p:attrName>style.visibility</p:attrName>
                                        </p:attrNameLst>
                                      </p:cBhvr>
                                      <p:to>
                                        <p:strVal val="visible"/>
                                      </p:to>
                                    </p:set>
                                    <p:animEffect filter="checkerboard(across)" transition="in">
                                      <p:cBhvr>
                                        <p:cTn dur="500" id="49"/>
                                        <p:tgtEl>
                                          <p:spTgt spid="49"/>
                                        </p:tgtEl>
                                      </p:cBhvr>
                                    </p:animEffect>
                                  </p:childTnLst>
                                </p:cTn>
                              </p:par>
                            </p:childTnLst>
                          </p:cTn>
                        </p:par>
                        <p:par>
                          <p:cTn fill="hold" id="50" nodeType="afterGroup">
                            <p:stCondLst>
                              <p:cond delay="5500"/>
                            </p:stCondLst>
                            <p:childTnLst>
                              <p:par>
                                <p:cTn fill="hold" grpId="0" id="51" nodeType="afterEffect" presetClass="entr" presetID="12" presetSubtype="1">
                                  <p:stCondLst>
                                    <p:cond delay="0"/>
                                  </p:stCondLst>
                                  <p:childTnLst>
                                    <p:set>
                                      <p:cBhvr>
                                        <p:cTn dur="1" fill="hold" id="52">
                                          <p:stCondLst>
                                            <p:cond delay="0"/>
                                          </p:stCondLst>
                                        </p:cTn>
                                        <p:tgtEl>
                                          <p:spTgt spid="50"/>
                                        </p:tgtEl>
                                        <p:attrNameLst>
                                          <p:attrName>style.visibility</p:attrName>
                                        </p:attrNameLst>
                                      </p:cBhvr>
                                      <p:to>
                                        <p:strVal val="visible"/>
                                      </p:to>
                                    </p:set>
                                    <p:anim calcmode="lin" valueType="num">
                                      <p:cBhvr additive="base">
                                        <p:cTn dur="500" id="53"/>
                                        <p:tgtEl>
                                          <p:spTgt spid="50"/>
                                        </p:tgtEl>
                                        <p:attrNameLst>
                                          <p:attrName>ppt_y</p:attrName>
                                        </p:attrNameLst>
                                      </p:cBhvr>
                                      <p:tavLst>
                                        <p:tav tm="0">
                                          <p:val>
                                            <p:strVal val="#ppt_y-#ppt_h*1.125000"/>
                                          </p:val>
                                        </p:tav>
                                        <p:tav tm="100000">
                                          <p:val>
                                            <p:strVal val="#ppt_y"/>
                                          </p:val>
                                        </p:tav>
                                      </p:tavLst>
                                    </p:anim>
                                    <p:animEffect filter="wipe(down)" transition="in">
                                      <p:cBhvr>
                                        <p:cTn dur="500" id="54"/>
                                        <p:tgtEl>
                                          <p:spTgt spid="5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0" spid="22"/>
      <p:bldP grpId="0" spid="23"/>
      <p:bldP grpId="0" spid="47"/>
      <p:bldP grpId="0" spid="48"/>
      <p:bldP grpId="0" spid="49"/>
      <p:bldP grpId="0" spid="50"/>
    </p:bldLst>
  </p:timing>
</p:sld>
</file>

<file path=ppt/slides/slide2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9" name="图片占位符 28"/>
          <p:cNvPicPr>
            <a:picLocks noChangeAspect="1" noGrp="1"/>
          </p:cNvPicPr>
          <p:nvPr>
            <p:ph idx="15" sz="quarter" type="pic"/>
          </p:nvPr>
        </p:nvPicPr>
        <p:blipFill>
          <a:blip r:embed="rId3">
            <a:extLst>
              <a:ext uri="{28A0092B-C50C-407E-A947-70E740481C1C}">
                <a14:useLocalDpi val="0"/>
              </a:ext>
            </a:extLst>
          </a:blip>
          <a:stretch>
            <a:fillRect/>
          </a:stretch>
        </p:blipFill>
        <p:spPr/>
      </p:pic>
      <p:pic>
        <p:nvPicPr>
          <p:cNvPr id="30" name="图片占位符 29"/>
          <p:cNvPicPr>
            <a:picLocks noChangeAspect="1" noGrp="1"/>
          </p:cNvPicPr>
          <p:nvPr>
            <p:ph idx="16" sz="quarter" type="pic"/>
          </p:nvPr>
        </p:nvPicPr>
        <p:blipFill>
          <a:blip r:embed="rId4">
            <a:extLst>
              <a:ext uri="{28A0092B-C50C-407E-A947-70E740481C1C}">
                <a14:useLocalDpi val="0"/>
              </a:ext>
            </a:extLst>
          </a:blip>
          <a:stretch>
            <a:fillRect/>
          </a:stretch>
        </p:blipFill>
        <p:spPr/>
      </p:pic>
      <p:pic>
        <p:nvPicPr>
          <p:cNvPr id="31" name="图片占位符 30"/>
          <p:cNvPicPr>
            <a:picLocks noChangeAspect="1" noGrp="1"/>
          </p:cNvPicPr>
          <p:nvPr>
            <p:ph idx="17" sz="quarter" type="pic"/>
          </p:nvPr>
        </p:nvPicPr>
        <p:blipFill>
          <a:blip r:embed="rId5">
            <a:extLst>
              <a:ext uri="{28A0092B-C50C-407E-A947-70E740481C1C}">
                <a14:useLocalDpi val="0"/>
              </a:ext>
            </a:extLst>
          </a:blip>
          <a:stretch>
            <a:fillRect/>
          </a:stretch>
        </p:blipFill>
        <p:spPr/>
      </p:pic>
      <p:pic>
        <p:nvPicPr>
          <p:cNvPr id="6" name="图片占位符 5"/>
          <p:cNvPicPr>
            <a:picLocks noChangeAspect="1" noGrp="1"/>
          </p:cNvPicPr>
          <p:nvPr>
            <p:ph idx="18" sz="quarter" type="pic"/>
          </p:nvPr>
        </p:nvPicPr>
        <p:blipFill>
          <a:blip r:embed="rId6">
            <a:extLst>
              <a:ext uri="{28A0092B-C50C-407E-A947-70E740481C1C}">
                <a14:useLocalDpi val="0"/>
              </a:ext>
            </a:extLst>
          </a:blip>
          <a:stretch>
            <a:fillRect/>
          </a:stretch>
        </p:blipFill>
        <p:spPr/>
      </p:pic>
      <p:sp>
        <p:nvSpPr>
          <p:cNvPr id="17" name="Half Frame 16"/>
          <p:cNvSpPr/>
          <p:nvPr/>
        </p:nvSpPr>
        <p:spPr>
          <a:xfrm rot="7986926">
            <a:off x="7198449" y="849932"/>
            <a:ext cx="188343" cy="188343"/>
          </a:xfrm>
          <a:prstGeom prst="halfFrame">
            <a:avLst>
              <a:gd fmla="val 18590" name="adj1"/>
              <a:gd fmla="val 18099" name="adj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solidFill>
                <a:schemeClr val="tx1"/>
              </a:solidFill>
            </a:endParaRPr>
          </a:p>
        </p:txBody>
      </p:sp>
      <p:sp>
        <p:nvSpPr>
          <p:cNvPr id="18" name="TextBox 17"/>
          <p:cNvSpPr txBox="1"/>
          <p:nvPr/>
        </p:nvSpPr>
        <p:spPr>
          <a:xfrm>
            <a:off x="7549668" y="724026"/>
            <a:ext cx="1554480" cy="365760"/>
          </a:xfrm>
          <a:prstGeom prst="rect">
            <a:avLst/>
          </a:prstGeom>
          <a:noFill/>
        </p:spPr>
        <p:txBody>
          <a:bodyPr rtlCol="0" wrap="none">
            <a:spAutoFit/>
          </a:bodyPr>
          <a:lstStyle/>
          <a:p>
            <a:pPr algn="ctr"/>
            <a:r>
              <a:rPr altLang="en-US" b="1" lang="zh-CN">
                <a:solidFill>
                  <a:schemeClr val="tx1">
                    <a:lumMod val="85000"/>
                    <a:lumOff val="15000"/>
                  </a:schemeClr>
                </a:solidFill>
              </a:rPr>
              <a:t>添加标题内容</a:t>
            </a:r>
          </a:p>
        </p:txBody>
      </p:sp>
      <p:sp>
        <p:nvSpPr>
          <p:cNvPr id="19" name="TextBox 18"/>
          <p:cNvSpPr txBox="1"/>
          <p:nvPr/>
        </p:nvSpPr>
        <p:spPr>
          <a:xfrm>
            <a:off x="7501144" y="1122807"/>
            <a:ext cx="4317962" cy="530352"/>
          </a:xfrm>
          <a:prstGeom prst="rect">
            <a:avLst/>
          </a:prstGeom>
          <a:noFill/>
        </p:spPr>
        <p:txBody>
          <a:bodyPr lIns="36000" rIns="36000"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0" name="Half Frame 19"/>
          <p:cNvSpPr/>
          <p:nvPr/>
        </p:nvSpPr>
        <p:spPr>
          <a:xfrm rot="7986926">
            <a:off x="7198449" y="2184346"/>
            <a:ext cx="188343" cy="188343"/>
          </a:xfrm>
          <a:prstGeom prst="halfFrame">
            <a:avLst>
              <a:gd fmla="val 18590" name="adj1"/>
              <a:gd fmla="val 18099" name="adj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solidFill>
                <a:schemeClr val="tx1"/>
              </a:solidFill>
            </a:endParaRPr>
          </a:p>
        </p:txBody>
      </p:sp>
      <p:sp>
        <p:nvSpPr>
          <p:cNvPr id="21" name="TextBox 20"/>
          <p:cNvSpPr txBox="1"/>
          <p:nvPr/>
        </p:nvSpPr>
        <p:spPr>
          <a:xfrm>
            <a:off x="7523220" y="2058440"/>
            <a:ext cx="1554480" cy="365760"/>
          </a:xfrm>
          <a:prstGeom prst="rect">
            <a:avLst/>
          </a:prstGeom>
          <a:noFill/>
        </p:spPr>
        <p:txBody>
          <a:bodyPr rtlCol="0" wrap="none">
            <a:spAutoFit/>
          </a:bodyPr>
          <a:lstStyle/>
          <a:p>
            <a:pPr algn="ctr"/>
            <a:r>
              <a:rPr altLang="en-US" b="1" lang="zh-CN">
                <a:solidFill>
                  <a:schemeClr val="tx1">
                    <a:lumMod val="85000"/>
                    <a:lumOff val="15000"/>
                  </a:schemeClr>
                </a:solidFill>
              </a:rPr>
              <a:t>添加标题内容</a:t>
            </a:r>
          </a:p>
        </p:txBody>
      </p:sp>
      <p:sp>
        <p:nvSpPr>
          <p:cNvPr id="22" name="TextBox 21"/>
          <p:cNvSpPr txBox="1"/>
          <p:nvPr/>
        </p:nvSpPr>
        <p:spPr>
          <a:xfrm>
            <a:off x="7501144" y="2457221"/>
            <a:ext cx="4317962" cy="530352"/>
          </a:xfrm>
          <a:prstGeom prst="rect">
            <a:avLst/>
          </a:prstGeom>
          <a:noFill/>
        </p:spPr>
        <p:txBody>
          <a:bodyPr lIns="36000" rIns="36000"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3" name="Half Frame 22"/>
          <p:cNvSpPr/>
          <p:nvPr/>
        </p:nvSpPr>
        <p:spPr>
          <a:xfrm rot="7986926">
            <a:off x="7198449" y="3518760"/>
            <a:ext cx="188343" cy="188343"/>
          </a:xfrm>
          <a:prstGeom prst="halfFrame">
            <a:avLst>
              <a:gd fmla="val 18590" name="adj1"/>
              <a:gd fmla="val 18099" name="adj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solidFill>
                <a:schemeClr val="tx1"/>
              </a:solidFill>
            </a:endParaRPr>
          </a:p>
        </p:txBody>
      </p:sp>
      <p:sp>
        <p:nvSpPr>
          <p:cNvPr id="24" name="TextBox 23"/>
          <p:cNvSpPr txBox="1"/>
          <p:nvPr/>
        </p:nvSpPr>
        <p:spPr>
          <a:xfrm>
            <a:off x="7523220" y="3392854"/>
            <a:ext cx="1554480" cy="365760"/>
          </a:xfrm>
          <a:prstGeom prst="rect">
            <a:avLst/>
          </a:prstGeom>
          <a:noFill/>
        </p:spPr>
        <p:txBody>
          <a:bodyPr rtlCol="0" wrap="none">
            <a:spAutoFit/>
          </a:bodyPr>
          <a:lstStyle/>
          <a:p>
            <a:pPr algn="ctr"/>
            <a:r>
              <a:rPr altLang="en-US" b="1" lang="zh-CN">
                <a:solidFill>
                  <a:schemeClr val="tx1">
                    <a:lumMod val="85000"/>
                    <a:lumOff val="15000"/>
                  </a:schemeClr>
                </a:solidFill>
              </a:rPr>
              <a:t>添加标题内容</a:t>
            </a:r>
          </a:p>
        </p:txBody>
      </p:sp>
      <p:sp>
        <p:nvSpPr>
          <p:cNvPr id="25" name="TextBox 24"/>
          <p:cNvSpPr txBox="1"/>
          <p:nvPr/>
        </p:nvSpPr>
        <p:spPr>
          <a:xfrm>
            <a:off x="7501144" y="3791635"/>
            <a:ext cx="4317962" cy="530352"/>
          </a:xfrm>
          <a:prstGeom prst="rect">
            <a:avLst/>
          </a:prstGeom>
          <a:noFill/>
        </p:spPr>
        <p:txBody>
          <a:bodyPr lIns="36000" rIns="36000"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6" name="Half Frame 25"/>
          <p:cNvSpPr/>
          <p:nvPr/>
        </p:nvSpPr>
        <p:spPr>
          <a:xfrm rot="7986926">
            <a:off x="7198448" y="4889795"/>
            <a:ext cx="188343" cy="188343"/>
          </a:xfrm>
          <a:prstGeom prst="halfFrame">
            <a:avLst>
              <a:gd fmla="val 18590" name="adj1"/>
              <a:gd fmla="val 18099" name="adj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solidFill>
                <a:schemeClr val="tx1"/>
              </a:solidFill>
            </a:endParaRPr>
          </a:p>
        </p:txBody>
      </p:sp>
      <p:sp>
        <p:nvSpPr>
          <p:cNvPr id="27" name="TextBox 26"/>
          <p:cNvSpPr txBox="1"/>
          <p:nvPr/>
        </p:nvSpPr>
        <p:spPr>
          <a:xfrm>
            <a:off x="7523218" y="4763889"/>
            <a:ext cx="1554480" cy="365760"/>
          </a:xfrm>
          <a:prstGeom prst="rect">
            <a:avLst/>
          </a:prstGeom>
          <a:noFill/>
        </p:spPr>
        <p:txBody>
          <a:bodyPr rtlCol="0" wrap="none">
            <a:spAutoFit/>
          </a:bodyPr>
          <a:lstStyle/>
          <a:p>
            <a:pPr algn="ctr"/>
            <a:r>
              <a:rPr altLang="en-US" b="1" lang="zh-CN">
                <a:solidFill>
                  <a:schemeClr val="tx1">
                    <a:lumMod val="85000"/>
                    <a:lumOff val="15000"/>
                  </a:schemeClr>
                </a:solidFill>
              </a:rPr>
              <a:t>添加标题内容</a:t>
            </a:r>
          </a:p>
        </p:txBody>
      </p:sp>
      <p:sp>
        <p:nvSpPr>
          <p:cNvPr id="28" name="TextBox 27"/>
          <p:cNvSpPr txBox="1"/>
          <p:nvPr/>
        </p:nvSpPr>
        <p:spPr>
          <a:xfrm>
            <a:off x="7501142" y="5162670"/>
            <a:ext cx="4317962" cy="530352"/>
          </a:xfrm>
          <a:prstGeom prst="rect">
            <a:avLst/>
          </a:prstGeom>
          <a:noFill/>
        </p:spPr>
        <p:txBody>
          <a:bodyPr lIns="36000" rIns="36000"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Tree>
    <p:extLst>
      <p:ext uri="{BB962C8B-B14F-4D97-AF65-F5344CB8AC3E}">
        <p14:creationId val="2320580219"/>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2" presetSubtype="8">
                                  <p:stCondLst>
                                    <p:cond delay="0"/>
                                  </p:stCondLst>
                                  <p:childTnLst>
                                    <p:set>
                                      <p:cBhvr>
                                        <p:cTn dur="1" fill="hold" id="6">
                                          <p:stCondLst>
                                            <p:cond delay="0"/>
                                          </p:stCondLst>
                                        </p:cTn>
                                        <p:tgtEl>
                                          <p:spTgt spid="17"/>
                                        </p:tgtEl>
                                        <p:attrNameLst>
                                          <p:attrName>style.visibility</p:attrName>
                                        </p:attrNameLst>
                                      </p:cBhvr>
                                      <p:to>
                                        <p:strVal val="visible"/>
                                      </p:to>
                                    </p:set>
                                    <p:animEffect filter="wipe(left)" transition="in">
                                      <p:cBhvr>
                                        <p:cTn dur="500" id="7"/>
                                        <p:tgtEl>
                                          <p:spTgt spid="17"/>
                                        </p:tgtEl>
                                      </p:cBhvr>
                                    </p:animEffect>
                                  </p:childTnLst>
                                </p:cTn>
                              </p:par>
                            </p:childTnLst>
                          </p:cTn>
                        </p:par>
                        <p:par>
                          <p:cTn fill="hold" id="8" nodeType="afterGroup">
                            <p:stCondLst>
                              <p:cond delay="500"/>
                            </p:stCondLst>
                            <p:childTnLst>
                              <p:par>
                                <p:cTn fill="hold" grpId="0" id="9" nodeType="afterEffect" presetClass="entr" presetID="22" presetSubtype="8">
                                  <p:stCondLst>
                                    <p:cond delay="0"/>
                                  </p:stCondLst>
                                  <p:childTnLst>
                                    <p:set>
                                      <p:cBhvr>
                                        <p:cTn dur="1" fill="hold" id="10">
                                          <p:stCondLst>
                                            <p:cond delay="0"/>
                                          </p:stCondLst>
                                        </p:cTn>
                                        <p:tgtEl>
                                          <p:spTgt spid="18"/>
                                        </p:tgtEl>
                                        <p:attrNameLst>
                                          <p:attrName>style.visibility</p:attrName>
                                        </p:attrNameLst>
                                      </p:cBhvr>
                                      <p:to>
                                        <p:strVal val="visible"/>
                                      </p:to>
                                    </p:set>
                                    <p:animEffect filter="wipe(left)" transition="in">
                                      <p:cBhvr>
                                        <p:cTn dur="500" id="11"/>
                                        <p:tgtEl>
                                          <p:spTgt spid="18"/>
                                        </p:tgtEl>
                                      </p:cBhvr>
                                    </p:animEffect>
                                  </p:childTnLst>
                                </p:cTn>
                              </p:par>
                            </p:childTnLst>
                          </p:cTn>
                        </p:par>
                        <p:par>
                          <p:cTn fill="hold" id="12" nodeType="afterGroup">
                            <p:stCondLst>
                              <p:cond delay="1000"/>
                            </p:stCondLst>
                            <p:childTnLst>
                              <p:par>
                                <p:cTn fill="hold" grpId="0" id="13" nodeType="afterEffect" presetClass="entr" presetID="12" presetSubtype="8">
                                  <p:stCondLst>
                                    <p:cond delay="0"/>
                                  </p:stCondLst>
                                  <p:childTnLst>
                                    <p:set>
                                      <p:cBhvr>
                                        <p:cTn dur="1" fill="hold" id="14">
                                          <p:stCondLst>
                                            <p:cond delay="0"/>
                                          </p:stCondLst>
                                        </p:cTn>
                                        <p:tgtEl>
                                          <p:spTgt spid="19"/>
                                        </p:tgtEl>
                                        <p:attrNameLst>
                                          <p:attrName>style.visibility</p:attrName>
                                        </p:attrNameLst>
                                      </p:cBhvr>
                                      <p:to>
                                        <p:strVal val="visible"/>
                                      </p:to>
                                    </p:set>
                                    <p:anim calcmode="lin" valueType="num">
                                      <p:cBhvr additive="base">
                                        <p:cTn dur="500" id="15"/>
                                        <p:tgtEl>
                                          <p:spTgt spid="19"/>
                                        </p:tgtEl>
                                        <p:attrNameLst>
                                          <p:attrName>ppt_x</p:attrName>
                                        </p:attrNameLst>
                                      </p:cBhvr>
                                      <p:tavLst>
                                        <p:tav tm="0">
                                          <p:val>
                                            <p:strVal val="#ppt_x-#ppt_w*1.125000"/>
                                          </p:val>
                                        </p:tav>
                                        <p:tav tm="100000">
                                          <p:val>
                                            <p:strVal val="#ppt_x"/>
                                          </p:val>
                                        </p:tav>
                                      </p:tavLst>
                                    </p:anim>
                                    <p:animEffect filter="wipe(right)" transition="in">
                                      <p:cBhvr>
                                        <p:cTn dur="500" id="16"/>
                                        <p:tgtEl>
                                          <p:spTgt spid="19"/>
                                        </p:tgtEl>
                                      </p:cBhvr>
                                    </p:animEffect>
                                  </p:childTnLst>
                                </p:cTn>
                              </p:par>
                            </p:childTnLst>
                          </p:cTn>
                        </p:par>
                        <p:par>
                          <p:cTn fill="hold" id="17" nodeType="afterGroup">
                            <p:stCondLst>
                              <p:cond delay="1500"/>
                            </p:stCondLst>
                            <p:childTnLst>
                              <p:par>
                                <p:cTn fill="hold" grpId="0" id="18" nodeType="afterEffect" presetClass="entr" presetID="22" presetSubtype="8">
                                  <p:stCondLst>
                                    <p:cond delay="0"/>
                                  </p:stCondLst>
                                  <p:childTnLst>
                                    <p:set>
                                      <p:cBhvr>
                                        <p:cTn dur="1" fill="hold" id="19">
                                          <p:stCondLst>
                                            <p:cond delay="0"/>
                                          </p:stCondLst>
                                        </p:cTn>
                                        <p:tgtEl>
                                          <p:spTgt spid="20"/>
                                        </p:tgtEl>
                                        <p:attrNameLst>
                                          <p:attrName>style.visibility</p:attrName>
                                        </p:attrNameLst>
                                      </p:cBhvr>
                                      <p:to>
                                        <p:strVal val="visible"/>
                                      </p:to>
                                    </p:set>
                                    <p:animEffect filter="wipe(left)" transition="in">
                                      <p:cBhvr>
                                        <p:cTn dur="500" id="20"/>
                                        <p:tgtEl>
                                          <p:spTgt spid="20"/>
                                        </p:tgtEl>
                                      </p:cBhvr>
                                    </p:animEffect>
                                  </p:childTnLst>
                                </p:cTn>
                              </p:par>
                            </p:childTnLst>
                          </p:cTn>
                        </p:par>
                        <p:par>
                          <p:cTn fill="hold" id="21" nodeType="afterGroup">
                            <p:stCondLst>
                              <p:cond delay="2000"/>
                            </p:stCondLst>
                            <p:childTnLst>
                              <p:par>
                                <p:cTn fill="hold" grpId="0" id="22" nodeType="afterEffect" presetClass="entr" presetID="22" presetSubtype="8">
                                  <p:stCondLst>
                                    <p:cond delay="0"/>
                                  </p:stCondLst>
                                  <p:childTnLst>
                                    <p:set>
                                      <p:cBhvr>
                                        <p:cTn dur="1" fill="hold" id="23">
                                          <p:stCondLst>
                                            <p:cond delay="0"/>
                                          </p:stCondLst>
                                        </p:cTn>
                                        <p:tgtEl>
                                          <p:spTgt spid="21"/>
                                        </p:tgtEl>
                                        <p:attrNameLst>
                                          <p:attrName>style.visibility</p:attrName>
                                        </p:attrNameLst>
                                      </p:cBhvr>
                                      <p:to>
                                        <p:strVal val="visible"/>
                                      </p:to>
                                    </p:set>
                                    <p:animEffect filter="wipe(left)" transition="in">
                                      <p:cBhvr>
                                        <p:cTn dur="500" id="24"/>
                                        <p:tgtEl>
                                          <p:spTgt spid="21"/>
                                        </p:tgtEl>
                                      </p:cBhvr>
                                    </p:animEffect>
                                  </p:childTnLst>
                                </p:cTn>
                              </p:par>
                            </p:childTnLst>
                          </p:cTn>
                        </p:par>
                        <p:par>
                          <p:cTn fill="hold" id="25" nodeType="afterGroup">
                            <p:stCondLst>
                              <p:cond delay="2500"/>
                            </p:stCondLst>
                            <p:childTnLst>
                              <p:par>
                                <p:cTn fill="hold" grpId="0" id="26" nodeType="afterEffect" presetClass="entr" presetID="12" presetSubtype="8">
                                  <p:stCondLst>
                                    <p:cond delay="0"/>
                                  </p:stCondLst>
                                  <p:childTnLst>
                                    <p:set>
                                      <p:cBhvr>
                                        <p:cTn dur="1" fill="hold" id="27">
                                          <p:stCondLst>
                                            <p:cond delay="0"/>
                                          </p:stCondLst>
                                        </p:cTn>
                                        <p:tgtEl>
                                          <p:spTgt spid="22"/>
                                        </p:tgtEl>
                                        <p:attrNameLst>
                                          <p:attrName>style.visibility</p:attrName>
                                        </p:attrNameLst>
                                      </p:cBhvr>
                                      <p:to>
                                        <p:strVal val="visible"/>
                                      </p:to>
                                    </p:set>
                                    <p:anim calcmode="lin" valueType="num">
                                      <p:cBhvr additive="base">
                                        <p:cTn dur="500" id="28"/>
                                        <p:tgtEl>
                                          <p:spTgt spid="22"/>
                                        </p:tgtEl>
                                        <p:attrNameLst>
                                          <p:attrName>ppt_x</p:attrName>
                                        </p:attrNameLst>
                                      </p:cBhvr>
                                      <p:tavLst>
                                        <p:tav tm="0">
                                          <p:val>
                                            <p:strVal val="#ppt_x-#ppt_w*1.125000"/>
                                          </p:val>
                                        </p:tav>
                                        <p:tav tm="100000">
                                          <p:val>
                                            <p:strVal val="#ppt_x"/>
                                          </p:val>
                                        </p:tav>
                                      </p:tavLst>
                                    </p:anim>
                                    <p:animEffect filter="wipe(right)" transition="in">
                                      <p:cBhvr>
                                        <p:cTn dur="500" id="29"/>
                                        <p:tgtEl>
                                          <p:spTgt spid="22"/>
                                        </p:tgtEl>
                                      </p:cBhvr>
                                    </p:animEffect>
                                  </p:childTnLst>
                                </p:cTn>
                              </p:par>
                            </p:childTnLst>
                          </p:cTn>
                        </p:par>
                        <p:par>
                          <p:cTn fill="hold" id="30" nodeType="afterGroup">
                            <p:stCondLst>
                              <p:cond delay="3000"/>
                            </p:stCondLst>
                            <p:childTnLst>
                              <p:par>
                                <p:cTn fill="hold" grpId="0" id="31" nodeType="afterEffect" presetClass="entr" presetID="22" presetSubtype="8">
                                  <p:stCondLst>
                                    <p:cond delay="0"/>
                                  </p:stCondLst>
                                  <p:childTnLst>
                                    <p:set>
                                      <p:cBhvr>
                                        <p:cTn dur="1" fill="hold" id="32">
                                          <p:stCondLst>
                                            <p:cond delay="0"/>
                                          </p:stCondLst>
                                        </p:cTn>
                                        <p:tgtEl>
                                          <p:spTgt spid="23"/>
                                        </p:tgtEl>
                                        <p:attrNameLst>
                                          <p:attrName>style.visibility</p:attrName>
                                        </p:attrNameLst>
                                      </p:cBhvr>
                                      <p:to>
                                        <p:strVal val="visible"/>
                                      </p:to>
                                    </p:set>
                                    <p:animEffect filter="wipe(left)" transition="in">
                                      <p:cBhvr>
                                        <p:cTn dur="500" id="33"/>
                                        <p:tgtEl>
                                          <p:spTgt spid="23"/>
                                        </p:tgtEl>
                                      </p:cBhvr>
                                    </p:animEffect>
                                  </p:childTnLst>
                                </p:cTn>
                              </p:par>
                            </p:childTnLst>
                          </p:cTn>
                        </p:par>
                        <p:par>
                          <p:cTn fill="hold" id="34" nodeType="afterGroup">
                            <p:stCondLst>
                              <p:cond delay="3500"/>
                            </p:stCondLst>
                            <p:childTnLst>
                              <p:par>
                                <p:cTn fill="hold" grpId="0" id="35" nodeType="afterEffect" presetClass="entr" presetID="22" presetSubtype="8">
                                  <p:stCondLst>
                                    <p:cond delay="0"/>
                                  </p:stCondLst>
                                  <p:childTnLst>
                                    <p:set>
                                      <p:cBhvr>
                                        <p:cTn dur="1" fill="hold" id="36">
                                          <p:stCondLst>
                                            <p:cond delay="0"/>
                                          </p:stCondLst>
                                        </p:cTn>
                                        <p:tgtEl>
                                          <p:spTgt spid="24"/>
                                        </p:tgtEl>
                                        <p:attrNameLst>
                                          <p:attrName>style.visibility</p:attrName>
                                        </p:attrNameLst>
                                      </p:cBhvr>
                                      <p:to>
                                        <p:strVal val="visible"/>
                                      </p:to>
                                    </p:set>
                                    <p:animEffect filter="wipe(left)" transition="in">
                                      <p:cBhvr>
                                        <p:cTn dur="500" id="37"/>
                                        <p:tgtEl>
                                          <p:spTgt spid="24"/>
                                        </p:tgtEl>
                                      </p:cBhvr>
                                    </p:animEffect>
                                  </p:childTnLst>
                                </p:cTn>
                              </p:par>
                            </p:childTnLst>
                          </p:cTn>
                        </p:par>
                        <p:par>
                          <p:cTn fill="hold" id="38" nodeType="afterGroup">
                            <p:stCondLst>
                              <p:cond delay="4000"/>
                            </p:stCondLst>
                            <p:childTnLst>
                              <p:par>
                                <p:cTn fill="hold" grpId="0" id="39" nodeType="afterEffect" presetClass="entr" presetID="12" presetSubtype="8">
                                  <p:stCondLst>
                                    <p:cond delay="0"/>
                                  </p:stCondLst>
                                  <p:childTnLst>
                                    <p:set>
                                      <p:cBhvr>
                                        <p:cTn dur="1" fill="hold" id="40">
                                          <p:stCondLst>
                                            <p:cond delay="0"/>
                                          </p:stCondLst>
                                        </p:cTn>
                                        <p:tgtEl>
                                          <p:spTgt spid="25"/>
                                        </p:tgtEl>
                                        <p:attrNameLst>
                                          <p:attrName>style.visibility</p:attrName>
                                        </p:attrNameLst>
                                      </p:cBhvr>
                                      <p:to>
                                        <p:strVal val="visible"/>
                                      </p:to>
                                    </p:set>
                                    <p:anim calcmode="lin" valueType="num">
                                      <p:cBhvr additive="base">
                                        <p:cTn dur="500" id="41"/>
                                        <p:tgtEl>
                                          <p:spTgt spid="25"/>
                                        </p:tgtEl>
                                        <p:attrNameLst>
                                          <p:attrName>ppt_x</p:attrName>
                                        </p:attrNameLst>
                                      </p:cBhvr>
                                      <p:tavLst>
                                        <p:tav tm="0">
                                          <p:val>
                                            <p:strVal val="#ppt_x-#ppt_w*1.125000"/>
                                          </p:val>
                                        </p:tav>
                                        <p:tav tm="100000">
                                          <p:val>
                                            <p:strVal val="#ppt_x"/>
                                          </p:val>
                                        </p:tav>
                                      </p:tavLst>
                                    </p:anim>
                                    <p:animEffect filter="wipe(right)" transition="in">
                                      <p:cBhvr>
                                        <p:cTn dur="500" id="42"/>
                                        <p:tgtEl>
                                          <p:spTgt spid="25"/>
                                        </p:tgtEl>
                                      </p:cBhvr>
                                    </p:animEffect>
                                  </p:childTnLst>
                                </p:cTn>
                              </p:par>
                            </p:childTnLst>
                          </p:cTn>
                        </p:par>
                        <p:par>
                          <p:cTn fill="hold" id="43" nodeType="afterGroup">
                            <p:stCondLst>
                              <p:cond delay="4500"/>
                            </p:stCondLst>
                            <p:childTnLst>
                              <p:par>
                                <p:cTn fill="hold" grpId="0" id="44" nodeType="afterEffect" presetClass="entr" presetID="22" presetSubtype="8">
                                  <p:stCondLst>
                                    <p:cond delay="0"/>
                                  </p:stCondLst>
                                  <p:childTnLst>
                                    <p:set>
                                      <p:cBhvr>
                                        <p:cTn dur="1" fill="hold" id="45">
                                          <p:stCondLst>
                                            <p:cond delay="0"/>
                                          </p:stCondLst>
                                        </p:cTn>
                                        <p:tgtEl>
                                          <p:spTgt spid="26"/>
                                        </p:tgtEl>
                                        <p:attrNameLst>
                                          <p:attrName>style.visibility</p:attrName>
                                        </p:attrNameLst>
                                      </p:cBhvr>
                                      <p:to>
                                        <p:strVal val="visible"/>
                                      </p:to>
                                    </p:set>
                                    <p:animEffect filter="wipe(left)" transition="in">
                                      <p:cBhvr>
                                        <p:cTn dur="500" id="46"/>
                                        <p:tgtEl>
                                          <p:spTgt spid="26"/>
                                        </p:tgtEl>
                                      </p:cBhvr>
                                    </p:animEffect>
                                  </p:childTnLst>
                                </p:cTn>
                              </p:par>
                            </p:childTnLst>
                          </p:cTn>
                        </p:par>
                        <p:par>
                          <p:cTn fill="hold" id="47" nodeType="afterGroup">
                            <p:stCondLst>
                              <p:cond delay="5000"/>
                            </p:stCondLst>
                            <p:childTnLst>
                              <p:par>
                                <p:cTn fill="hold" grpId="0" id="48" nodeType="afterEffect" presetClass="entr" presetID="22" presetSubtype="8">
                                  <p:stCondLst>
                                    <p:cond delay="0"/>
                                  </p:stCondLst>
                                  <p:childTnLst>
                                    <p:set>
                                      <p:cBhvr>
                                        <p:cTn dur="1" fill="hold" id="49">
                                          <p:stCondLst>
                                            <p:cond delay="0"/>
                                          </p:stCondLst>
                                        </p:cTn>
                                        <p:tgtEl>
                                          <p:spTgt spid="27"/>
                                        </p:tgtEl>
                                        <p:attrNameLst>
                                          <p:attrName>style.visibility</p:attrName>
                                        </p:attrNameLst>
                                      </p:cBhvr>
                                      <p:to>
                                        <p:strVal val="visible"/>
                                      </p:to>
                                    </p:set>
                                    <p:animEffect filter="wipe(left)" transition="in">
                                      <p:cBhvr>
                                        <p:cTn dur="500" id="50"/>
                                        <p:tgtEl>
                                          <p:spTgt spid="27"/>
                                        </p:tgtEl>
                                      </p:cBhvr>
                                    </p:animEffect>
                                  </p:childTnLst>
                                </p:cTn>
                              </p:par>
                            </p:childTnLst>
                          </p:cTn>
                        </p:par>
                        <p:par>
                          <p:cTn fill="hold" id="51" nodeType="afterGroup">
                            <p:stCondLst>
                              <p:cond delay="5500"/>
                            </p:stCondLst>
                            <p:childTnLst>
                              <p:par>
                                <p:cTn fill="hold" grpId="0" id="52" nodeType="afterEffect" presetClass="entr" presetID="12" presetSubtype="8">
                                  <p:stCondLst>
                                    <p:cond delay="0"/>
                                  </p:stCondLst>
                                  <p:childTnLst>
                                    <p:set>
                                      <p:cBhvr>
                                        <p:cTn dur="1" fill="hold" id="53">
                                          <p:stCondLst>
                                            <p:cond delay="0"/>
                                          </p:stCondLst>
                                        </p:cTn>
                                        <p:tgtEl>
                                          <p:spTgt spid="28"/>
                                        </p:tgtEl>
                                        <p:attrNameLst>
                                          <p:attrName>style.visibility</p:attrName>
                                        </p:attrNameLst>
                                      </p:cBhvr>
                                      <p:to>
                                        <p:strVal val="visible"/>
                                      </p:to>
                                    </p:set>
                                    <p:anim calcmode="lin" valueType="num">
                                      <p:cBhvr additive="base">
                                        <p:cTn dur="500" id="54"/>
                                        <p:tgtEl>
                                          <p:spTgt spid="28"/>
                                        </p:tgtEl>
                                        <p:attrNameLst>
                                          <p:attrName>ppt_x</p:attrName>
                                        </p:attrNameLst>
                                      </p:cBhvr>
                                      <p:tavLst>
                                        <p:tav tm="0">
                                          <p:val>
                                            <p:strVal val="#ppt_x-#ppt_w*1.125000"/>
                                          </p:val>
                                        </p:tav>
                                        <p:tav tm="100000">
                                          <p:val>
                                            <p:strVal val="#ppt_x"/>
                                          </p:val>
                                        </p:tav>
                                      </p:tavLst>
                                    </p:anim>
                                    <p:animEffect filter="wipe(right)" transition="in">
                                      <p:cBhvr>
                                        <p:cTn dur="500" id="55"/>
                                        <p:tgtEl>
                                          <p:spTgt spid="2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7"/>
      <p:bldP grpId="0" spid="18"/>
      <p:bldP grpId="0" spid="19"/>
      <p:bldP grpId="0" spid="20"/>
      <p:bldP grpId="0" spid="21"/>
      <p:bldP grpId="0" spid="22"/>
      <p:bldP grpId="0" spid="23"/>
      <p:bldP grpId="0" spid="24"/>
      <p:bldP grpId="0" spid="25"/>
      <p:bldP grpId="0" spid="26"/>
      <p:bldP grpId="0" spid="27"/>
      <p:bldP grpId="0" spid="28"/>
    </p:bldLst>
  </p:timing>
</p:sld>
</file>

<file path=ppt/slides/slide2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58" name="任意多边形 57"/>
          <p:cNvSpPr/>
          <p:nvPr/>
        </p:nvSpPr>
        <p:spPr>
          <a:xfrm flipH="1">
            <a:off x="854691" y="970591"/>
            <a:ext cx="6754157" cy="5040770"/>
          </a:xfrm>
          <a:custGeom>
            <a:gdLst>
              <a:gd fmla="*/ 1495158 w 6754157" name="connsiteX0"/>
              <a:gd fmla="*/ 3442850 h 5040770" name="connsiteY0"/>
              <a:gd fmla="*/ 102762 w 6754157" name="connsiteX1"/>
              <a:gd fmla="*/ 3442850 h 5040770" name="connsiteY1"/>
              <a:gd fmla="*/ 0 w 6754157" name="connsiteX2"/>
              <a:gd fmla="*/ 3545612 h 5040770" name="connsiteY2"/>
              <a:gd fmla="*/ 0 w 6754157" name="connsiteX3"/>
              <a:gd fmla="*/ 4938008 h 5040770" name="connsiteY3"/>
              <a:gd fmla="*/ 102762 w 6754157" name="connsiteX4"/>
              <a:gd fmla="*/ 5040770 h 5040770" name="connsiteY4"/>
              <a:gd fmla="*/ 1495158 w 6754157" name="connsiteX5"/>
              <a:gd fmla="*/ 5040770 h 5040770" name="connsiteY5"/>
              <a:gd fmla="*/ 1597920 w 6754157" name="connsiteX6"/>
              <a:gd fmla="*/ 4938008 h 5040770" name="connsiteY6"/>
              <a:gd fmla="*/ 1597920 w 6754157" name="connsiteX7"/>
              <a:gd fmla="*/ 3545612 h 5040770" name="connsiteY7"/>
              <a:gd fmla="*/ 1495158 w 6754157" name="connsiteX8"/>
              <a:gd fmla="*/ 3442850 h 5040770" name="connsiteY8"/>
              <a:gd fmla="*/ 4933127 w 6754157" name="connsiteX9"/>
              <a:gd fmla="*/ 3442850 h 5040770" name="connsiteY9"/>
              <a:gd fmla="*/ 3540731 w 6754157" name="connsiteX10"/>
              <a:gd fmla="*/ 3442850 h 5040770" name="connsiteY10"/>
              <a:gd fmla="*/ 3437969 w 6754157" name="connsiteX11"/>
              <a:gd fmla="*/ 3545612 h 5040770" name="connsiteY11"/>
              <a:gd fmla="*/ 3437969 w 6754157" name="connsiteX12"/>
              <a:gd fmla="*/ 4938008 h 5040770" name="connsiteY12"/>
              <a:gd fmla="*/ 3540731 w 6754157" name="connsiteX13"/>
              <a:gd fmla="*/ 5040770 h 5040770" name="connsiteY13"/>
              <a:gd fmla="*/ 4933127 w 6754157" name="connsiteX14"/>
              <a:gd fmla="*/ 5040770 h 5040770" name="connsiteY14"/>
              <a:gd fmla="*/ 5035889 w 6754157" name="connsiteX15"/>
              <a:gd fmla="*/ 4938008 h 5040770" name="connsiteY15"/>
              <a:gd fmla="*/ 5035889 w 6754157" name="connsiteX16"/>
              <a:gd fmla="*/ 3545612 h 5040770" name="connsiteY16"/>
              <a:gd fmla="*/ 4933127 w 6754157" name="connsiteX17"/>
              <a:gd fmla="*/ 3442850 h 5040770" name="connsiteY17"/>
              <a:gd fmla="*/ 3214859 w 6754157" name="connsiteX18"/>
              <a:gd fmla="*/ 1721425 h 5040770" name="connsiteY18"/>
              <a:gd fmla="*/ 1822463 w 6754157" name="connsiteX19"/>
              <a:gd fmla="*/ 1721425 h 5040770" name="connsiteY19"/>
              <a:gd fmla="*/ 1719701 w 6754157" name="connsiteX20"/>
              <a:gd fmla="*/ 1824187 h 5040770" name="connsiteY20"/>
              <a:gd fmla="*/ 1719701 w 6754157" name="connsiteX21"/>
              <a:gd fmla="*/ 3216583 h 5040770" name="connsiteY21"/>
              <a:gd fmla="*/ 1822463 w 6754157" name="connsiteX22"/>
              <a:gd fmla="*/ 3319345 h 5040770" name="connsiteY22"/>
              <a:gd fmla="*/ 3214859 w 6754157" name="connsiteX23"/>
              <a:gd fmla="*/ 3319345 h 5040770" name="connsiteY23"/>
              <a:gd fmla="*/ 3317621 w 6754157" name="connsiteX24"/>
              <a:gd fmla="*/ 3216583 h 5040770" name="connsiteY24"/>
              <a:gd fmla="*/ 3317621 w 6754157" name="connsiteX25"/>
              <a:gd fmla="*/ 1824187 h 5040770" name="connsiteY25"/>
              <a:gd fmla="*/ 3214859 w 6754157" name="connsiteX26"/>
              <a:gd fmla="*/ 1721425 h 5040770" name="connsiteY26"/>
              <a:gd fmla="*/ 4933127 w 6754157" name="connsiteX27"/>
              <a:gd fmla="*/ 1721425 h 5040770" name="connsiteY27"/>
              <a:gd fmla="*/ 3540731 w 6754157" name="connsiteX28"/>
              <a:gd fmla="*/ 1721425 h 5040770" name="connsiteY28"/>
              <a:gd fmla="*/ 3437969 w 6754157" name="connsiteX29"/>
              <a:gd fmla="*/ 1824187 h 5040770" name="connsiteY29"/>
              <a:gd fmla="*/ 3437969 w 6754157" name="connsiteX30"/>
              <a:gd fmla="*/ 3216583 h 5040770" name="connsiteY30"/>
              <a:gd fmla="*/ 3540731 w 6754157" name="connsiteX31"/>
              <a:gd fmla="*/ 3319345 h 5040770" name="connsiteY31"/>
              <a:gd fmla="*/ 4933127 w 6754157" name="connsiteX32"/>
              <a:gd fmla="*/ 3319345 h 5040770" name="connsiteY32"/>
              <a:gd fmla="*/ 5035889 w 6754157" name="connsiteX33"/>
              <a:gd fmla="*/ 3216583 h 5040770" name="connsiteY33"/>
              <a:gd fmla="*/ 5035889 w 6754157" name="connsiteX34"/>
              <a:gd fmla="*/ 1824187 h 5040770" name="connsiteY34"/>
              <a:gd fmla="*/ 4933127 w 6754157" name="connsiteX35"/>
              <a:gd fmla="*/ 1721425 h 5040770" name="connsiteY35"/>
              <a:gd fmla="*/ 6651395 w 6754157" name="connsiteX36"/>
              <a:gd fmla="*/ 1721425 h 5040770" name="connsiteY36"/>
              <a:gd fmla="*/ 5258999 w 6754157" name="connsiteX37"/>
              <a:gd fmla="*/ 1721425 h 5040770" name="connsiteY37"/>
              <a:gd fmla="*/ 5156237 w 6754157" name="connsiteX38"/>
              <a:gd fmla="*/ 1824187 h 5040770" name="connsiteY38"/>
              <a:gd fmla="*/ 5156237 w 6754157" name="connsiteX39"/>
              <a:gd fmla="*/ 3216583 h 5040770" name="connsiteY39"/>
              <a:gd fmla="*/ 5258999 w 6754157" name="connsiteX40"/>
              <a:gd fmla="*/ 3319345 h 5040770" name="connsiteY40"/>
              <a:gd fmla="*/ 6651395 w 6754157" name="connsiteX41"/>
              <a:gd fmla="*/ 3319345 h 5040770" name="connsiteY41"/>
              <a:gd fmla="*/ 6754157 w 6754157" name="connsiteX42"/>
              <a:gd fmla="*/ 3216583 h 5040770" name="connsiteY42"/>
              <a:gd fmla="*/ 6754157 w 6754157" name="connsiteX43"/>
              <a:gd fmla="*/ 1824187 h 5040770" name="connsiteY43"/>
              <a:gd fmla="*/ 6651395 w 6754157" name="connsiteX44"/>
              <a:gd fmla="*/ 1721425 h 5040770" name="connsiteY44"/>
              <a:gd fmla="*/ 3214859 w 6754157" name="connsiteX45"/>
              <a:gd fmla="*/ 0 h 5040770" name="connsiteY45"/>
              <a:gd fmla="*/ 1822463 w 6754157" name="connsiteX46"/>
              <a:gd fmla="*/ 0 h 5040770" name="connsiteY46"/>
              <a:gd fmla="*/ 1719701 w 6754157" name="connsiteX47"/>
              <a:gd fmla="*/ 102762 h 5040770" name="connsiteY47"/>
              <a:gd fmla="*/ 1719701 w 6754157" name="connsiteX48"/>
              <a:gd fmla="*/ 1495158 h 5040770" name="connsiteY48"/>
              <a:gd fmla="*/ 1822463 w 6754157" name="connsiteX49"/>
              <a:gd fmla="*/ 1597920 h 5040770" name="connsiteY49"/>
              <a:gd fmla="*/ 3214859 w 6754157" name="connsiteX50"/>
              <a:gd fmla="*/ 1597920 h 5040770" name="connsiteY50"/>
              <a:gd fmla="*/ 3317621 w 6754157" name="connsiteX51"/>
              <a:gd fmla="*/ 1495158 h 5040770" name="connsiteY51"/>
              <a:gd fmla="*/ 3317621 w 6754157" name="connsiteX52"/>
              <a:gd fmla="*/ 102762 h 5040770" name="connsiteY52"/>
              <a:gd fmla="*/ 3214859 w 6754157" name="connsiteX53"/>
              <a:gd fmla="*/ 0 h 5040770" name="connsiteY53"/>
              <a:gd fmla="*/ 6651395 w 6754157" name="connsiteX54"/>
              <a:gd fmla="*/ 0 h 5040770" name="connsiteY54"/>
              <a:gd fmla="*/ 5258999 w 6754157" name="connsiteX55"/>
              <a:gd fmla="*/ 0 h 5040770" name="connsiteY55"/>
              <a:gd fmla="*/ 5156237 w 6754157" name="connsiteX56"/>
              <a:gd fmla="*/ 102762 h 5040770" name="connsiteY56"/>
              <a:gd fmla="*/ 5156237 w 6754157" name="connsiteX57"/>
              <a:gd fmla="*/ 1495158 h 5040770" name="connsiteY57"/>
              <a:gd fmla="*/ 5258999 w 6754157" name="connsiteX58"/>
              <a:gd fmla="*/ 1597920 h 5040770" name="connsiteY58"/>
              <a:gd fmla="*/ 6651395 w 6754157" name="connsiteX59"/>
              <a:gd fmla="*/ 1597920 h 5040770" name="connsiteY59"/>
              <a:gd fmla="*/ 6754157 w 6754157" name="connsiteX60"/>
              <a:gd fmla="*/ 1495158 h 5040770" name="connsiteY60"/>
              <a:gd fmla="*/ 6754157 w 6754157" name="connsiteX61"/>
              <a:gd fmla="*/ 102762 h 5040770" name="connsiteY61"/>
              <a:gd fmla="*/ 6651395 w 6754157" name="connsiteX62"/>
              <a:gd fmla="*/ 0 h 5040770" name="connsiteY6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b="b" l="l" r="r" t="t"/>
            <a:pathLst>
              <a:path h="5040770" w="6754157">
                <a:moveTo>
                  <a:pt x="1495158" y="3442850"/>
                </a:moveTo>
                <a:lnTo>
                  <a:pt x="102762" y="3442850"/>
                </a:lnTo>
                <a:cubicBezTo>
                  <a:pt x="46008" y="3442850"/>
                  <a:pt x="0" y="3488858"/>
                  <a:pt x="0" y="3545612"/>
                </a:cubicBezTo>
                <a:lnTo>
                  <a:pt x="0" y="4938008"/>
                </a:lnTo>
                <a:cubicBezTo>
                  <a:pt x="0" y="4994762"/>
                  <a:pt x="46008" y="5040770"/>
                  <a:pt x="102762" y="5040770"/>
                </a:cubicBezTo>
                <a:lnTo>
                  <a:pt x="1495158" y="5040770"/>
                </a:lnTo>
                <a:cubicBezTo>
                  <a:pt x="1551912" y="5040770"/>
                  <a:pt x="1597920" y="4994762"/>
                  <a:pt x="1597920" y="4938008"/>
                </a:cubicBezTo>
                <a:lnTo>
                  <a:pt x="1597920" y="3545612"/>
                </a:lnTo>
                <a:cubicBezTo>
                  <a:pt x="1597920" y="3488858"/>
                  <a:pt x="1551912" y="3442850"/>
                  <a:pt x="1495158" y="3442850"/>
                </a:cubicBezTo>
                <a:close/>
                <a:moveTo>
                  <a:pt x="4933127" y="3442850"/>
                </a:moveTo>
                <a:lnTo>
                  <a:pt x="3540731" y="3442850"/>
                </a:lnTo>
                <a:cubicBezTo>
                  <a:pt x="3483977" y="3442850"/>
                  <a:pt x="3437969" y="3488858"/>
                  <a:pt x="3437969" y="3545612"/>
                </a:cubicBezTo>
                <a:lnTo>
                  <a:pt x="3437969" y="4938008"/>
                </a:lnTo>
                <a:cubicBezTo>
                  <a:pt x="3437969" y="4994762"/>
                  <a:pt x="3483977" y="5040770"/>
                  <a:pt x="3540731" y="5040770"/>
                </a:cubicBezTo>
                <a:lnTo>
                  <a:pt x="4933127" y="5040770"/>
                </a:lnTo>
                <a:cubicBezTo>
                  <a:pt x="4989881" y="5040770"/>
                  <a:pt x="5035889" y="4994762"/>
                  <a:pt x="5035889" y="4938008"/>
                </a:cubicBezTo>
                <a:lnTo>
                  <a:pt x="5035889" y="3545612"/>
                </a:lnTo>
                <a:cubicBezTo>
                  <a:pt x="5035889" y="3488858"/>
                  <a:pt x="4989881" y="3442850"/>
                  <a:pt x="4933127" y="3442850"/>
                </a:cubicBezTo>
                <a:close/>
                <a:moveTo>
                  <a:pt x="3214859" y="1721425"/>
                </a:moveTo>
                <a:lnTo>
                  <a:pt x="1822463" y="1721425"/>
                </a:lnTo>
                <a:cubicBezTo>
                  <a:pt x="1765709" y="1721425"/>
                  <a:pt x="1719701" y="1767433"/>
                  <a:pt x="1719701" y="1824187"/>
                </a:cubicBezTo>
                <a:lnTo>
                  <a:pt x="1719701" y="3216583"/>
                </a:lnTo>
                <a:cubicBezTo>
                  <a:pt x="1719701" y="3273337"/>
                  <a:pt x="1765709" y="3319345"/>
                  <a:pt x="1822463" y="3319345"/>
                </a:cubicBezTo>
                <a:lnTo>
                  <a:pt x="3214859" y="3319345"/>
                </a:lnTo>
                <a:cubicBezTo>
                  <a:pt x="3271613" y="3319345"/>
                  <a:pt x="3317621" y="3273337"/>
                  <a:pt x="3317621" y="3216583"/>
                </a:cubicBezTo>
                <a:lnTo>
                  <a:pt x="3317621" y="1824187"/>
                </a:lnTo>
                <a:cubicBezTo>
                  <a:pt x="3317621" y="1767433"/>
                  <a:pt x="3271613" y="1721425"/>
                  <a:pt x="3214859" y="1721425"/>
                </a:cubicBezTo>
                <a:close/>
                <a:moveTo>
                  <a:pt x="4933127" y="1721425"/>
                </a:moveTo>
                <a:lnTo>
                  <a:pt x="3540731" y="1721425"/>
                </a:lnTo>
                <a:cubicBezTo>
                  <a:pt x="3483977" y="1721425"/>
                  <a:pt x="3437969" y="1767433"/>
                  <a:pt x="3437969" y="1824187"/>
                </a:cubicBezTo>
                <a:lnTo>
                  <a:pt x="3437969" y="3216583"/>
                </a:lnTo>
                <a:cubicBezTo>
                  <a:pt x="3437969" y="3273337"/>
                  <a:pt x="3483977" y="3319345"/>
                  <a:pt x="3540731" y="3319345"/>
                </a:cubicBezTo>
                <a:lnTo>
                  <a:pt x="4933127" y="3319345"/>
                </a:lnTo>
                <a:cubicBezTo>
                  <a:pt x="4989881" y="3319345"/>
                  <a:pt x="5035889" y="3273337"/>
                  <a:pt x="5035889" y="3216583"/>
                </a:cubicBezTo>
                <a:lnTo>
                  <a:pt x="5035889" y="1824187"/>
                </a:lnTo>
                <a:cubicBezTo>
                  <a:pt x="5035889" y="1767433"/>
                  <a:pt x="4989881" y="1721425"/>
                  <a:pt x="4933127" y="1721425"/>
                </a:cubicBezTo>
                <a:close/>
                <a:moveTo>
                  <a:pt x="6651395" y="1721425"/>
                </a:moveTo>
                <a:lnTo>
                  <a:pt x="5258999" y="1721425"/>
                </a:lnTo>
                <a:cubicBezTo>
                  <a:pt x="5202245" y="1721425"/>
                  <a:pt x="5156237" y="1767433"/>
                  <a:pt x="5156237" y="1824187"/>
                </a:cubicBezTo>
                <a:lnTo>
                  <a:pt x="5156237" y="3216583"/>
                </a:lnTo>
                <a:cubicBezTo>
                  <a:pt x="5156237" y="3273337"/>
                  <a:pt x="5202245" y="3319345"/>
                  <a:pt x="5258999" y="3319345"/>
                </a:cubicBezTo>
                <a:lnTo>
                  <a:pt x="6651395" y="3319345"/>
                </a:lnTo>
                <a:cubicBezTo>
                  <a:pt x="6708149" y="3319345"/>
                  <a:pt x="6754157" y="3273337"/>
                  <a:pt x="6754157" y="3216583"/>
                </a:cubicBezTo>
                <a:lnTo>
                  <a:pt x="6754157" y="1824187"/>
                </a:lnTo>
                <a:cubicBezTo>
                  <a:pt x="6754157" y="1767433"/>
                  <a:pt x="6708149" y="1721425"/>
                  <a:pt x="6651395" y="1721425"/>
                </a:cubicBezTo>
                <a:close/>
                <a:moveTo>
                  <a:pt x="3214859" y="0"/>
                </a:moveTo>
                <a:lnTo>
                  <a:pt x="1822463" y="0"/>
                </a:lnTo>
                <a:cubicBezTo>
                  <a:pt x="1765709" y="0"/>
                  <a:pt x="1719701" y="46008"/>
                  <a:pt x="1719701" y="102762"/>
                </a:cubicBezTo>
                <a:lnTo>
                  <a:pt x="1719701" y="1495158"/>
                </a:lnTo>
                <a:cubicBezTo>
                  <a:pt x="1719701" y="1551912"/>
                  <a:pt x="1765709" y="1597920"/>
                  <a:pt x="1822463" y="1597920"/>
                </a:cubicBezTo>
                <a:lnTo>
                  <a:pt x="3214859" y="1597920"/>
                </a:lnTo>
                <a:cubicBezTo>
                  <a:pt x="3271613" y="1597920"/>
                  <a:pt x="3317621" y="1551912"/>
                  <a:pt x="3317621" y="1495158"/>
                </a:cubicBezTo>
                <a:lnTo>
                  <a:pt x="3317621" y="102762"/>
                </a:lnTo>
                <a:cubicBezTo>
                  <a:pt x="3317621" y="46008"/>
                  <a:pt x="3271613" y="0"/>
                  <a:pt x="3214859" y="0"/>
                </a:cubicBezTo>
                <a:close/>
                <a:moveTo>
                  <a:pt x="6651395" y="0"/>
                </a:moveTo>
                <a:lnTo>
                  <a:pt x="5258999" y="0"/>
                </a:lnTo>
                <a:cubicBezTo>
                  <a:pt x="5202245" y="0"/>
                  <a:pt x="5156237" y="46008"/>
                  <a:pt x="5156237" y="102762"/>
                </a:cubicBezTo>
                <a:lnTo>
                  <a:pt x="5156237" y="1495158"/>
                </a:lnTo>
                <a:cubicBezTo>
                  <a:pt x="5156237" y="1551912"/>
                  <a:pt x="5202245" y="1597920"/>
                  <a:pt x="5258999" y="1597920"/>
                </a:cubicBezTo>
                <a:lnTo>
                  <a:pt x="6651395" y="1597920"/>
                </a:lnTo>
                <a:cubicBezTo>
                  <a:pt x="6708149" y="1597920"/>
                  <a:pt x="6754157" y="1551912"/>
                  <a:pt x="6754157" y="1495158"/>
                </a:cubicBezTo>
                <a:lnTo>
                  <a:pt x="6754157" y="102762"/>
                </a:lnTo>
                <a:cubicBezTo>
                  <a:pt x="6754157" y="46008"/>
                  <a:pt x="6708149" y="0"/>
                  <a:pt x="6651395" y="0"/>
                </a:cubicBezTo>
                <a:close/>
              </a:path>
            </a:pathLst>
          </a:custGeom>
          <a:blipFill dpi="0" rotWithShape="1">
            <a:blip r:embed="rId3">
              <a:extLst>
                <a:ext uri="{BEBA8EAE-BF5A-486C-A8C5-ECC9F3942E4B}">
                  <a14:imgProps>
                    <a14:imgLayer xmlns:d3p1="http://schemas.openxmlformats.org/officeDocument/2006/relationships" d3p1:embed="">
                      <a14:imgEffect>
                        <a14:colorTemperature colorTemp="11200"/>
                      </a14:imgEffect>
                    </a14:imgLayer>
                  </a14:imgProps>
                </a:ext>
                <a:ext uri="{28A0092B-C50C-407E-A947-70E740481C1C}">
                  <a14:useLocalDpi val="0"/>
                </a:ext>
              </a:extLst>
            </a:blip>
            <a:stretch>
              <a:fillRect l="-5974" r="-5974"/>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3" name="组合 2"/>
          <p:cNvGrpSpPr/>
          <p:nvPr/>
        </p:nvGrpSpPr>
        <p:grpSpPr>
          <a:xfrm>
            <a:off x="348849" y="243355"/>
            <a:ext cx="1644460" cy="307777"/>
            <a:chOff x="6273079" y="1667335"/>
            <a:chExt cx="1730458" cy="307777"/>
          </a:xfrm>
        </p:grpSpPr>
        <p:sp>
          <p:nvSpPr>
            <p:cNvPr id="4" name="文本框 3"/>
            <p:cNvSpPr txBox="1"/>
            <p:nvPr/>
          </p:nvSpPr>
          <p:spPr>
            <a:xfrm>
              <a:off x="6273079" y="1667335"/>
              <a:ext cx="592955" cy="304800"/>
            </a:xfrm>
            <a:prstGeom prst="rect">
              <a:avLst/>
            </a:prstGeom>
            <a:noFill/>
          </p:spPr>
          <p:txBody>
            <a:bodyPr rtlCol="0" wrap="square">
              <a:spAutoFit/>
            </a:bodyPr>
            <a:lstStyle/>
            <a:p>
              <a:pPr algn="dist"/>
              <a:r>
                <a:rPr altLang="zh-CN" lang="en-US" sz="1400">
                  <a:solidFill>
                    <a:srgbClr val="A72527"/>
                  </a:solidFill>
                  <a:latin charset="0" panose="020b0806030902050204" pitchFamily="34" typeface="Impact"/>
                  <a:ea charset="-122" panose="020b0503020204020204" pitchFamily="34" typeface="微软雅黑"/>
                </a:rPr>
                <a:t>LOGO</a:t>
              </a:r>
            </a:p>
          </p:txBody>
        </p:sp>
        <p:sp>
          <p:nvSpPr>
            <p:cNvPr id="5" name="文本框 4"/>
            <p:cNvSpPr txBox="1"/>
            <p:nvPr/>
          </p:nvSpPr>
          <p:spPr>
            <a:xfrm>
              <a:off x="6783515" y="1682724"/>
              <a:ext cx="833923" cy="274320"/>
            </a:xfrm>
            <a:prstGeom prst="rect">
              <a:avLst/>
            </a:prstGeom>
            <a:noFill/>
          </p:spPr>
          <p:txBody>
            <a:bodyPr rtlCol="0" wrap="none">
              <a:spAutoFit/>
            </a:bodyPr>
            <a:lstStyle/>
            <a:p>
              <a:r>
                <a:rPr altLang="en-US" b="1" lang="zh-CN" sz="1200">
                  <a:solidFill>
                    <a:schemeClr val="tx1">
                      <a:lumMod val="85000"/>
                      <a:lumOff val="15000"/>
                    </a:schemeClr>
                  </a:solidFill>
                  <a:latin charset="-122" panose="020b0503020204020204" pitchFamily="34" typeface="微软雅黑"/>
                  <a:ea charset="-122" panose="020b0503020204020204" pitchFamily="34" typeface="微软雅黑"/>
                </a:rPr>
                <a:t>企业标志</a:t>
              </a:r>
            </a:p>
          </p:txBody>
        </p:sp>
        <p:grpSp>
          <p:nvGrpSpPr>
            <p:cNvPr id="6" name="组合 5"/>
            <p:cNvGrpSpPr/>
            <p:nvPr/>
          </p:nvGrpSpPr>
          <p:grpSpPr>
            <a:xfrm>
              <a:off x="7625585" y="1797570"/>
              <a:ext cx="377952" cy="86484"/>
              <a:chOff x="2359242" y="469980"/>
              <a:chExt cx="533344" cy="122042"/>
            </a:xfrm>
          </p:grpSpPr>
          <p:sp>
            <p:nvSpPr>
              <p:cNvPr id="7" name="椭圆 6"/>
              <p:cNvSpPr/>
              <p:nvPr/>
            </p:nvSpPr>
            <p:spPr>
              <a:xfrm>
                <a:off x="2770545" y="469980"/>
                <a:ext cx="122041" cy="1220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8" name="椭圆 7"/>
              <p:cNvSpPr/>
              <p:nvPr/>
            </p:nvSpPr>
            <p:spPr>
              <a:xfrm>
                <a:off x="2564894" y="469980"/>
                <a:ext cx="122041" cy="122042"/>
              </a:xfrm>
              <a:prstGeom prst="ellipse">
                <a:avLst/>
              </a:prstGeom>
              <a:solidFill>
                <a:srgbClr val="2D29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9" name="椭圆 8"/>
              <p:cNvSpPr/>
              <p:nvPr/>
            </p:nvSpPr>
            <p:spPr>
              <a:xfrm>
                <a:off x="2359242" y="469980"/>
                <a:ext cx="122041" cy="122042"/>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grpSp>
      </p:grpSp>
      <p:grpSp>
        <p:nvGrpSpPr>
          <p:cNvPr id="57" name="组合 56"/>
          <p:cNvGrpSpPr/>
          <p:nvPr/>
        </p:nvGrpSpPr>
        <p:grpSpPr>
          <a:xfrm>
            <a:off x="2761003" y="695663"/>
            <a:ext cx="7147079" cy="2215991"/>
            <a:chOff x="2761003" y="2432198"/>
            <a:chExt cx="7147079" cy="2215991"/>
          </a:xfrm>
        </p:grpSpPr>
        <p:sp>
          <p:nvSpPr>
            <p:cNvPr id="29" name="文本框 28"/>
            <p:cNvSpPr txBox="1"/>
            <p:nvPr/>
          </p:nvSpPr>
          <p:spPr>
            <a:xfrm>
              <a:off x="2761003" y="2432198"/>
              <a:ext cx="1029017" cy="2194560"/>
            </a:xfrm>
            <a:prstGeom prst="rect">
              <a:avLst/>
            </a:prstGeom>
            <a:noFill/>
          </p:spPr>
          <p:txBody>
            <a:bodyPr rtlCol="0" wrap="none">
              <a:spAutoFit/>
            </a:bodyPr>
            <a:lstStyle/>
            <a:p>
              <a:r>
                <a:rPr altLang="zh-CN" lang="en-US" spc="300" sz="13800">
                  <a:solidFill>
                    <a:srgbClr val="A72527"/>
                  </a:solidFill>
                  <a:effectLst>
                    <a:outerShdw algn="tl" blurRad="38100" dir="2700000" dist="38100">
                      <a:srgbClr val="000000">
                        <a:alpha val="20000"/>
                      </a:srgbClr>
                    </a:outerShdw>
                  </a:effectLst>
                  <a:latin charset="0" panose="020b0806030902050204" pitchFamily="34" typeface="Impact"/>
                </a:rPr>
                <a:t>T</a:t>
              </a:r>
            </a:p>
          </p:txBody>
        </p:sp>
        <p:sp>
          <p:nvSpPr>
            <p:cNvPr id="30" name="文本框 29"/>
            <p:cNvSpPr txBox="1"/>
            <p:nvPr/>
          </p:nvSpPr>
          <p:spPr>
            <a:xfrm>
              <a:off x="6161544" y="2432198"/>
              <a:ext cx="3710305" cy="2194560"/>
            </a:xfrm>
            <a:prstGeom prst="rect">
              <a:avLst/>
            </a:prstGeom>
            <a:noFill/>
          </p:spPr>
          <p:txBody>
            <a:bodyPr rtlCol="0" wrap="none">
              <a:spAutoFit/>
            </a:bodyPr>
            <a:lstStyle/>
            <a:p>
              <a:r>
                <a:rPr altLang="zh-CN" lang="en-US" spc="300" sz="13800">
                  <a:solidFill>
                    <a:srgbClr val="A72527"/>
                  </a:solidFill>
                  <a:effectLst>
                    <a:outerShdw algn="tl" blurRad="38100" dir="2700000" dist="38100">
                      <a:srgbClr val="000000">
                        <a:alpha val="20000"/>
                      </a:srgbClr>
                    </a:outerShdw>
                  </a:effectLst>
                  <a:latin charset="0" panose="020b0806030902050204" pitchFamily="34" typeface="Impact"/>
                </a:rPr>
                <a:t>HREE</a:t>
              </a:r>
            </a:p>
          </p:txBody>
        </p:sp>
      </p:grpSp>
      <p:sp>
        <p:nvSpPr>
          <p:cNvPr id="41" name="文本框 40"/>
          <p:cNvSpPr txBox="1"/>
          <p:nvPr/>
        </p:nvSpPr>
        <p:spPr>
          <a:xfrm>
            <a:off x="6176152" y="3123603"/>
            <a:ext cx="2621280" cy="822960"/>
          </a:xfrm>
          <a:prstGeom prst="rect">
            <a:avLst/>
          </a:prstGeom>
          <a:noFill/>
        </p:spPr>
        <p:txBody>
          <a:bodyPr rtlCol="0" wrap="none">
            <a:spAutoFit/>
          </a:bodyPr>
          <a:lstStyle/>
          <a:p>
            <a:r>
              <a:rPr altLang="en-US" lang="zh-CN" sz="4800">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产品运营</a:t>
            </a:r>
          </a:p>
        </p:txBody>
      </p:sp>
      <p:sp>
        <p:nvSpPr>
          <p:cNvPr id="42" name="文本框 41"/>
          <p:cNvSpPr txBox="1"/>
          <p:nvPr/>
        </p:nvSpPr>
        <p:spPr>
          <a:xfrm>
            <a:off x="6208237" y="3805108"/>
            <a:ext cx="4224743" cy="457200"/>
          </a:xfrm>
          <a:prstGeom prst="rect">
            <a:avLst/>
          </a:prstGeom>
          <a:noFill/>
        </p:spPr>
        <p:txBody>
          <a:bodyPr rtlCol="0" wrap="square">
            <a:spAutoFit/>
          </a:bodyPr>
          <a:lstStyle/>
          <a:p>
            <a:r>
              <a:rPr altLang="zh-CN" lang="en-US" sz="1200">
                <a:solidFill>
                  <a:schemeClr val="tx1">
                    <a:lumMod val="50000"/>
                    <a:lumOff val="50000"/>
                  </a:schemeClr>
                </a:solidFill>
                <a:latin charset="-122" panose="02010601030101010101" pitchFamily="2" typeface="方正黑体简体"/>
                <a:ea charset="-122" panose="02010601030101010101" pitchFamily="2" typeface="方正黑体简体"/>
                <a:cs charset="0" panose="020b0604020202020204" pitchFamily="34" typeface="Aparajita"/>
              </a:rPr>
              <a:t>Atmosphere simple business enterprise introduction company introduction company</a:t>
            </a:r>
          </a:p>
        </p:txBody>
      </p:sp>
      <p:sp>
        <p:nvSpPr>
          <p:cNvPr id="43" name="文本框 42"/>
          <p:cNvSpPr txBox="1"/>
          <p:nvPr/>
        </p:nvSpPr>
        <p:spPr>
          <a:xfrm>
            <a:off x="6208237" y="2733572"/>
            <a:ext cx="1405255" cy="457200"/>
          </a:xfrm>
          <a:prstGeom prst="rect">
            <a:avLst/>
          </a:prstGeom>
          <a:noFill/>
        </p:spPr>
        <p:txBody>
          <a:bodyPr rtlCol="0" wrap="none">
            <a:spAutoFit/>
          </a:bodyPr>
          <a:lstStyle/>
          <a:p>
            <a:r>
              <a:rPr altLang="zh-CN" lang="en-US" sz="2400">
                <a:solidFill>
                  <a:srgbClr val="A72527"/>
                </a:solidFill>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PART 03</a:t>
            </a:r>
          </a:p>
        </p:txBody>
      </p:sp>
      <p:grpSp>
        <p:nvGrpSpPr>
          <p:cNvPr id="45" name="组合 44"/>
          <p:cNvGrpSpPr/>
          <p:nvPr/>
        </p:nvGrpSpPr>
        <p:grpSpPr>
          <a:xfrm>
            <a:off x="9995741" y="6219906"/>
            <a:ext cx="324012" cy="324012"/>
            <a:chOff x="7943378" y="5792598"/>
            <a:chExt cx="380080" cy="380080"/>
          </a:xfrm>
          <a:solidFill>
            <a:schemeClr val="tx1">
              <a:lumMod val="85000"/>
              <a:lumOff val="15000"/>
            </a:schemeClr>
          </a:solidFill>
        </p:grpSpPr>
        <p:sp>
          <p:nvSpPr>
            <p:cNvPr id="46" name="椭圆 45"/>
            <p:cNvSpPr/>
            <p:nvPr/>
          </p:nvSpPr>
          <p:spPr>
            <a:xfrm>
              <a:off x="794337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7" name="KSO_Shape"/>
            <p:cNvSpPr/>
            <p:nvPr/>
          </p:nvSpPr>
          <p:spPr bwMode="auto">
            <a:xfrm>
              <a:off x="8014154" y="5898401"/>
              <a:ext cx="246374" cy="169175"/>
            </a:xfrm>
            <a:custGeom>
              <a:gdLst>
                <a:gd fmla="*/ 2147483646 w 112" name="T0"/>
                <a:gd fmla="*/ 2147483646 h 77" name="T1"/>
                <a:gd fmla="*/ 2147483646 w 112" name="T2"/>
                <a:gd fmla="*/ 2147483646 h 77" name="T3"/>
                <a:gd fmla="*/ 2147483646 w 112" name="T4"/>
                <a:gd fmla="*/ 2147483646 h 77" name="T5"/>
                <a:gd fmla="*/ 2147483646 w 112" name="T6"/>
                <a:gd fmla="*/ 2147483646 h 77" name="T7"/>
                <a:gd fmla="*/ 2147483646 w 112" name="T8"/>
                <a:gd fmla="*/ 2147483646 h 77" name="T9"/>
                <a:gd fmla="*/ 0 w 112" name="T10"/>
                <a:gd fmla="*/ 2147483646 h 77" name="T11"/>
                <a:gd fmla="*/ 2147483646 w 112" name="T12"/>
                <a:gd fmla="*/ 2147483646 h 77" name="T13"/>
                <a:gd fmla="*/ 2147483646 w 112" name="T14"/>
                <a:gd fmla="*/ 2147483646 h 77" name="T15"/>
                <a:gd fmla="*/ 2147483646 w 112" name="T16"/>
                <a:gd fmla="*/ 2147483646 h 77" name="T17"/>
                <a:gd fmla="*/ 2147483646 w 112" name="T18"/>
                <a:gd fmla="*/ 2147483646 h 77" name="T19"/>
                <a:gd fmla="*/ 2147483646 w 112" name="T20"/>
                <a:gd fmla="*/ 2147483646 h 77" name="T21"/>
                <a:gd fmla="*/ 2147483646 w 112" name="T22"/>
                <a:gd fmla="*/ 2147483646 h 77" name="T23"/>
                <a:gd fmla="*/ 2147483646 w 112" name="T24"/>
                <a:gd fmla="*/ 2147483646 h 77" name="T25"/>
                <a:gd fmla="*/ 2147483646 w 112" name="T26"/>
                <a:gd fmla="*/ 2147483646 h 77" name="T27"/>
                <a:gd fmla="*/ 2147483646 w 112" name="T28"/>
                <a:gd fmla="*/ 2147483646 h 77" name="T29"/>
                <a:gd fmla="*/ 2147483646 w 112" name="T30"/>
                <a:gd fmla="*/ 2147483646 h 77" name="T31"/>
                <a:gd fmla="*/ 2147483646 w 112" name="T32"/>
                <a:gd fmla="*/ 2147483646 h 77" name="T33"/>
                <a:gd fmla="*/ 2147483646 w 112" name="T34"/>
                <a:gd fmla="*/ 2147483646 h 77" name="T35"/>
                <a:gd fmla="*/ 2147483646 w 112" name="T36"/>
                <a:gd fmla="*/ 2147483646 h 77" name="T37"/>
                <a:gd fmla="*/ 2147483646 w 112" name="T38"/>
                <a:gd fmla="*/ 2147483646 h 77" name="T39"/>
                <a:gd fmla="*/ 2147483646 w 112" name="T40"/>
                <a:gd fmla="*/ 2147483646 h 77" name="T41"/>
                <a:gd fmla="*/ 2147483646 w 112" name="T42"/>
                <a:gd fmla="*/ 2147483646 h 77" name="T43"/>
                <a:gd fmla="*/ 2147483646 w 112" name="T44"/>
                <a:gd fmla="*/ 2147483646 h 77" name="T45"/>
                <a:gd fmla="*/ 2147483646 w 112" name="T46"/>
                <a:gd fmla="*/ 2147483646 h 77" name="T47"/>
                <a:gd fmla="*/ 2147483646 w 112" name="T48"/>
                <a:gd fmla="*/ 2147483646 h 77" name="T49"/>
                <a:gd fmla="*/ 2147483646 w 112" name="T50"/>
                <a:gd fmla="*/ 2147483646 h 77" name="T51"/>
                <a:gd fmla="*/ 2147483646 w 112" name="T52"/>
                <a:gd fmla="*/ 2147483646 h 77" name="T53"/>
                <a:gd fmla="*/ 2147483646 w 112" name="T54"/>
                <a:gd fmla="*/ 2147483646 h 77" name="T55"/>
                <a:gd fmla="*/ 2147483646 w 112" name="T56"/>
                <a:gd fmla="*/ 2147483646 h 77" name="T57"/>
                <a:gd fmla="*/ 2147483646 w 112" name="T58"/>
                <a:gd fmla="*/ 2147483646 h 77" name="T59"/>
                <a:gd fmla="*/ 2147483646 w 112" name="T60"/>
                <a:gd fmla="*/ 2147483646 h 77" name="T61"/>
                <a:gd fmla="*/ 2147483646 w 112" name="T62"/>
                <a:gd fmla="*/ 2147483646 h 77" name="T63"/>
                <a:gd fmla="*/ 2147483646 w 112" name="T64"/>
                <a:gd fmla="*/ 2147483646 h 77" name="T65"/>
                <a:gd fmla="*/ 2147483646 w 112" name="T66"/>
                <a:gd fmla="*/ 2147483646 h 77" name="T67"/>
                <a:gd fmla="*/ 2147483646 w 112" name="T68"/>
                <a:gd fmla="*/ 2147483646 h 77" name="T69"/>
                <a:gd fmla="*/ 2147483646 w 112" name="T70"/>
                <a:gd fmla="*/ 2147483646 h 77" name="T71"/>
                <a:gd fmla="*/ 2147483646 w 112" name="T72"/>
                <a:gd fmla="*/ 2147483646 h 77" name="T73"/>
                <a:gd fmla="*/ 2147483646 w 112" name="T74"/>
                <a:gd fmla="*/ 2147483646 h 77" name="T75"/>
                <a:gd fmla="*/ 2147483646 w 112" name="T76"/>
                <a:gd fmla="*/ 2147483646 h 77" name="T77"/>
                <a:gd fmla="*/ 2147483646 w 112" name="T78"/>
                <a:gd fmla="*/ 2147483646 h 77" name="T79"/>
                <a:gd fmla="*/ 2147483646 w 112" name="T80"/>
                <a:gd fmla="*/ 2147483646 h 77" name="T81"/>
                <a:gd fmla="*/ 2147483646 w 112" name="T82"/>
                <a:gd fmla="*/ 2147483646 h 77" name="T83"/>
                <a:gd fmla="*/ 2147483646 w 112" name="T84"/>
                <a:gd fmla="*/ 2147483646 h 77" name="T85"/>
                <a:gd fmla="*/ 2147483646 w 112" name="T86"/>
                <a:gd fmla="*/ 2147483646 h 77"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b" l="0" r="r" t="0"/>
              <a:pathLst>
                <a:path h="77" w="112">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48" name="组合 47"/>
          <p:cNvGrpSpPr/>
          <p:nvPr/>
        </p:nvGrpSpPr>
        <p:grpSpPr>
          <a:xfrm>
            <a:off x="10474478" y="6230480"/>
            <a:ext cx="302864" cy="302864"/>
            <a:chOff x="8401608" y="5792598"/>
            <a:chExt cx="380080" cy="380080"/>
          </a:xfrm>
          <a:solidFill>
            <a:schemeClr val="tx1">
              <a:lumMod val="85000"/>
              <a:lumOff val="15000"/>
            </a:schemeClr>
          </a:solidFill>
        </p:grpSpPr>
        <p:sp>
          <p:nvSpPr>
            <p:cNvPr id="49" name="椭圆 48"/>
            <p:cNvSpPr/>
            <p:nvPr/>
          </p:nvSpPr>
          <p:spPr>
            <a:xfrm>
              <a:off x="840160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0" name="KSO_Shape"/>
            <p:cNvSpPr/>
            <p:nvPr/>
          </p:nvSpPr>
          <p:spPr bwMode="auto">
            <a:xfrm>
              <a:off x="8491628" y="5905299"/>
              <a:ext cx="205070" cy="174649"/>
            </a:xfrm>
            <a:custGeom>
              <a:gdLst>
                <a:gd fmla="*/ 432030 w 2125663" name="T0"/>
                <a:gd fmla="*/ 1344893 h 1811338" name="T1"/>
                <a:gd fmla="*/ 462740 w 2125663" name="T2"/>
                <a:gd fmla="*/ 1477960 h 1811338" name="T3"/>
                <a:gd fmla="*/ 513638 w 2125663" name="T4"/>
                <a:gd fmla="*/ 1557743 h 1811338" name="T5"/>
                <a:gd fmla="*/ 516481 w 2125663" name="T6"/>
                <a:gd fmla="*/ 1336346 h 1811338" name="T7"/>
                <a:gd fmla="*/ 503401 w 2125663" name="T8"/>
                <a:gd fmla="*/ 1310416 h 1811338" name="T9"/>
                <a:gd fmla="*/ 515913 w 2125663" name="T10"/>
                <a:gd fmla="*/ 1250009 h 1811338" name="T11"/>
                <a:gd fmla="*/ 618846 w 2125663" name="T12"/>
                <a:gd fmla="*/ 1242885 h 1811338" name="T13"/>
                <a:gd fmla="*/ 643583 w 2125663" name="T14"/>
                <a:gd fmla="*/ 1263116 h 1811338" name="T15"/>
                <a:gd fmla="*/ 642446 w 2125663" name="T16"/>
                <a:gd fmla="*/ 1324948 h 1811338" name="T17"/>
                <a:gd fmla="*/ 619414 w 2125663" name="T18"/>
                <a:gd fmla="*/ 1342899 h 1811338" name="T19"/>
                <a:gd fmla="*/ 664057 w 2125663" name="T20"/>
                <a:gd fmla="*/ 1524691 h 1811338" name="T21"/>
                <a:gd fmla="*/ 704434 w 2125663" name="T22"/>
                <a:gd fmla="*/ 1417553 h 1811338" name="T23"/>
                <a:gd fmla="*/ 725191 w 2125663" name="T24"/>
                <a:gd fmla="*/ 1259697 h 1811338" name="T25"/>
                <a:gd fmla="*/ 857412 w 2125663" name="T26"/>
                <a:gd fmla="*/ 1192451 h 1811338" name="T27"/>
                <a:gd fmla="*/ 923096 w 2125663" name="T28"/>
                <a:gd fmla="*/ 1212682 h 1811338" name="T29"/>
                <a:gd fmla="*/ 970013 w 2125663" name="T30"/>
                <a:gd fmla="*/ 1259697 h 1811338" name="T31"/>
                <a:gd fmla="*/ 990201 w 2125663" name="T32"/>
                <a:gd fmla="*/ 1325233 h 1811338" name="T33"/>
                <a:gd fmla="*/ 980818 w 2125663" name="T34"/>
                <a:gd fmla="*/ 1537228 h 1811338" name="T35"/>
                <a:gd fmla="*/ 935891 w 2125663" name="T36"/>
                <a:gd fmla="*/ 1570566 h 1811338" name="T37"/>
                <a:gd fmla="*/ 798837 w 2125663" name="T38"/>
                <a:gd fmla="*/ 1607608 h 1811338" name="T39"/>
                <a:gd fmla="*/ 617424 w 2125663" name="T40"/>
                <a:gd fmla="*/ 1622140 h 1811338" name="T41"/>
                <a:gd fmla="*/ 428049 w 2125663" name="T42"/>
                <a:gd fmla="*/ 1615872 h 1811338" name="T43"/>
                <a:gd fmla="*/ 264551 w 2125663" name="T44"/>
                <a:gd fmla="*/ 1588232 h 1811338" name="T45"/>
                <a:gd fmla="*/ 180669 w 2125663" name="T46"/>
                <a:gd fmla="*/ 1549481 h 1811338" name="T47"/>
                <a:gd fmla="*/ 159912 w 2125663" name="T48"/>
                <a:gd fmla="*/ 1517283 h 1811338" name="T49"/>
                <a:gd fmla="*/ 167873 w 2125663" name="T50"/>
                <a:gd fmla="*/ 1284201 h 1811338" name="T51"/>
                <a:gd fmla="*/ 205123 w 2125663" name="T52"/>
                <a:gd fmla="*/ 1228638 h 1811338" name="T53"/>
                <a:gd fmla="*/ 264266 w 2125663" name="T54"/>
                <a:gd fmla="*/ 1196440 h 1811338" name="T55"/>
                <a:gd fmla="*/ 421225 w 2125663" name="T56"/>
                <a:gd fmla="*/ 1183048 h 1811338" name="T57"/>
                <a:gd fmla="*/ 433514 w 2125663" name="T58"/>
                <a:gd fmla="*/ 761303 h 1811338" name="T59"/>
                <a:gd fmla="*/ 391450 w 2125663" name="T60"/>
                <a:gd fmla="*/ 813630 h 1811338" name="T61"/>
                <a:gd fmla="*/ 379229 w 2125663" name="T62"/>
                <a:gd fmla="*/ 902075 h 1811338" name="T63"/>
                <a:gd fmla="*/ 414756 w 2125663" name="T64"/>
                <a:gd fmla="*/ 1016114 h 1811338" name="T65"/>
                <a:gd fmla="*/ 487516 w 2125663" name="T66"/>
                <a:gd fmla="*/ 1099439 h 1811338" name="T67"/>
                <a:gd fmla="*/ 567666 w 2125663" name="T68"/>
                <a:gd fmla="*/ 1135272 h 1811338" name="T69"/>
                <a:gd fmla="*/ 645542 w 2125663" name="T70"/>
                <a:gd fmla="*/ 1111099 h 1811338" name="T71"/>
                <a:gd fmla="*/ 722282 w 2125663" name="T72"/>
                <a:gd fmla="*/ 1035452 h 1811338" name="T73"/>
                <a:gd fmla="*/ 767757 w 2125663" name="T74"/>
                <a:gd fmla="*/ 926248 h 1811338" name="T75"/>
                <a:gd fmla="*/ 666290 w 2125663" name="T76"/>
                <a:gd fmla="*/ 863967 h 1811338" name="T77"/>
                <a:gd fmla="*/ 546918 w 2125663" name="T78"/>
                <a:gd fmla="*/ 832116 h 1811338" name="T79"/>
                <a:gd fmla="*/ 484389 w 2125663" name="T80"/>
                <a:gd fmla="*/ 790595 h 1811338" name="T81"/>
                <a:gd fmla="*/ 452273 w 2125663" name="T82"/>
                <a:gd fmla="*/ 760734 h 1811338" name="T83"/>
                <a:gd fmla="*/ 568234 w 2125663" name="T84"/>
                <a:gd fmla="*/ 587258 h 1811338" name="T85"/>
                <a:gd fmla="*/ 631616 w 2125663" name="T86"/>
                <a:gd fmla="*/ 594937 h 1811338" name="T87"/>
                <a:gd fmla="*/ 705513 w 2125663" name="T88"/>
                <a:gd fmla="*/ 631054 h 1811338" name="T89"/>
                <a:gd fmla="*/ 790210 w 2125663" name="T90"/>
                <a:gd fmla="*/ 732864 h 1811338" name="T91"/>
                <a:gd fmla="*/ 826306 w 2125663" name="T92"/>
                <a:gd fmla="*/ 873920 h 1811338" name="T93"/>
                <a:gd fmla="*/ 818064 w 2125663" name="T94"/>
                <a:gd fmla="*/ 959237 h 1811338" name="T95"/>
                <a:gd fmla="*/ 780831 w 2125663" name="T96"/>
                <a:gd fmla="*/ 1048534 h 1811338" name="T97"/>
                <a:gd fmla="*/ 687607 w 2125663" name="T98"/>
                <a:gd fmla="*/ 1148922 h 1811338" name="T99"/>
                <a:gd fmla="*/ 588983 w 2125663" name="T100"/>
                <a:gd fmla="*/ 1190727 h 1811338" name="T101"/>
                <a:gd fmla="*/ 525033 w 2125663" name="T102"/>
                <a:gd fmla="*/ 1182480 h 1811338" name="T103"/>
                <a:gd fmla="*/ 421293 w 2125663" name="T104"/>
                <a:gd fmla="*/ 1115081 h 1811338" name="T105"/>
                <a:gd fmla="*/ 345406 w 2125663" name="T106"/>
                <a:gd fmla="*/ 1002463 h 1811338" name="T107"/>
                <a:gd fmla="*/ 325511 w 2125663" name="T108"/>
                <a:gd fmla="*/ 929092 h 1811338" name="T109"/>
                <a:gd fmla="*/ 330627 w 2125663" name="T110"/>
                <a:gd fmla="*/ 813915 h 1811338" name="T111"/>
                <a:gd fmla="*/ 388324 w 2125663" name="T112"/>
                <a:gd fmla="*/ 686510 h 1811338" name="T113"/>
                <a:gd fmla="*/ 482400 w 2125663" name="T114"/>
                <a:gd fmla="*/ 608303 h 1811338" name="T115"/>
                <a:gd fmla="*/ 542939 w 2125663" name="T116"/>
                <a:gd fmla="*/ 589534 h 1811338" name="T117"/>
                <a:gd fmla="*/ 0 w 2125663" name="T118"/>
                <a:gd fmla="*/ 0 h 1811338" name="T119"/>
                <a:gd fmla="*/ 174993 w 2125663" name="T120"/>
                <a:gd fmla="*/ 1118883 h 1811338"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b="b" l="0" r="r" t="0"/>
              <a:pathLst>
                <a:path h="1811338" w="2125663">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51" name="组合 50"/>
          <p:cNvGrpSpPr/>
          <p:nvPr/>
        </p:nvGrpSpPr>
        <p:grpSpPr>
          <a:xfrm>
            <a:off x="10932067" y="6230480"/>
            <a:ext cx="302864" cy="302864"/>
            <a:chOff x="8859838" y="5792598"/>
            <a:chExt cx="380080" cy="380080"/>
          </a:xfrm>
          <a:solidFill>
            <a:schemeClr val="tx1">
              <a:lumMod val="85000"/>
              <a:lumOff val="15000"/>
            </a:schemeClr>
          </a:solidFill>
        </p:grpSpPr>
        <p:sp>
          <p:nvSpPr>
            <p:cNvPr id="52" name="椭圆 51"/>
            <p:cNvSpPr/>
            <p:nvPr/>
          </p:nvSpPr>
          <p:spPr>
            <a:xfrm>
              <a:off x="885983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3" name="Freeform 12"/>
            <p:cNvSpPr>
              <a:spLocks noEditPoints="1"/>
            </p:cNvSpPr>
            <p:nvPr/>
          </p:nvSpPr>
          <p:spPr bwMode="auto">
            <a:xfrm>
              <a:off x="8949920" y="5885676"/>
              <a:ext cx="201346" cy="200574"/>
            </a:xfrm>
            <a:custGeom>
              <a:gdLst>
                <a:gd fmla="*/ 862 w 954" name="T0"/>
                <a:gd fmla="*/ 813 h 944" name="T1"/>
                <a:gd fmla="*/ 763 w 954" name="T2"/>
                <a:gd fmla="*/ 813 h 944" name="T3"/>
                <a:gd fmla="*/ 625 w 954" name="T4"/>
                <a:gd fmla="*/ 549 h 944" name="T5"/>
                <a:gd fmla="*/ 611 w 954" name="T6"/>
                <a:gd fmla="*/ 601 h 944" name="T7"/>
                <a:gd fmla="*/ 535 w 954" name="T8"/>
                <a:gd fmla="*/ 658 h 944" name="T9"/>
                <a:gd fmla="*/ 782 w 954" name="T10"/>
                <a:gd fmla="*/ 932 h 944" name="T11"/>
                <a:gd fmla="*/ 941 w 954" name="T12"/>
                <a:gd fmla="*/ 826 h 944" name="T13"/>
                <a:gd fmla="*/ 824 w 954" name="T14"/>
                <a:gd fmla="*/ 704 h 944" name="T15"/>
                <a:gd fmla="*/ 650 w 954" name="T16"/>
                <a:gd fmla="*/ 561 h 944" name="T17"/>
                <a:gd fmla="*/ 345 w 954" name="T18"/>
                <a:gd fmla="*/ 335 h 944" name="T19"/>
                <a:gd fmla="*/ 397 w 954" name="T20"/>
                <a:gd fmla="*/ 321 h 944" name="T21"/>
                <a:gd fmla="*/ 411 w 954" name="T22"/>
                <a:gd fmla="*/ 269 h 944" name="T23"/>
                <a:gd fmla="*/ 423 w 954" name="T24"/>
                <a:gd fmla="*/ 221 h 944" name="T25"/>
                <a:gd fmla="*/ 184 w 954" name="T26"/>
                <a:gd fmla="*/ 21 h 944" name="T27"/>
                <a:gd fmla="*/ 151 w 954" name="T28"/>
                <a:gd fmla="*/ 267 h 944" name="T29"/>
                <a:gd fmla="*/ 1 w 954" name="T30"/>
                <a:gd fmla="*/ 204 h 944" name="T31"/>
                <a:gd fmla="*/ 284 w 954" name="T32"/>
                <a:gd fmla="*/ 406 h 944" name="T33"/>
                <a:gd fmla="*/ 320 w 954" name="T34"/>
                <a:gd fmla="*/ 360 h 944" name="T35"/>
                <a:gd fmla="*/ 920 w 954" name="T36"/>
                <a:gd fmla="*/ 91 h 944" name="T37"/>
                <a:gd fmla="*/ 791 w 954" name="T38"/>
                <a:gd fmla="*/ 0 h 944" name="T39"/>
                <a:gd fmla="*/ 448 w 954" name="T40"/>
                <a:gd fmla="*/ 306 h 944" name="T41"/>
                <a:gd fmla="*/ 399 w 954" name="T42"/>
                <a:gd fmla="*/ 376 h 944" name="T43"/>
                <a:gd fmla="*/ 357 w 954" name="T44"/>
                <a:gd fmla="*/ 397 h 944" name="T45"/>
                <a:gd fmla="*/ 362 w 954" name="T46"/>
                <a:gd fmla="*/ 527 h 944" name="T47"/>
                <a:gd fmla="*/ 85 w 954" name="T48"/>
                <a:gd fmla="*/ 768 h 944" name="T49"/>
                <a:gd fmla="*/ 55 w 954" name="T50"/>
                <a:gd fmla="*/ 944 h 944" name="T51"/>
                <a:gd fmla="*/ 198 w 954" name="T52"/>
                <a:gd fmla="*/ 800 h 944" name="T53"/>
                <a:gd fmla="*/ 423 w 954" name="T54"/>
                <a:gd fmla="*/ 588 h 944" name="T55"/>
                <a:gd fmla="*/ 549 w 954" name="T56"/>
                <a:gd fmla="*/ 588 h 944" name="T57"/>
                <a:gd fmla="*/ 585 w 954" name="T58"/>
                <a:gd fmla="*/ 509 h 944" name="T59"/>
                <a:gd fmla="*/ 639 w 954" name="T60"/>
                <a:gd fmla="*/ 498 h 944" name="T61"/>
                <a:gd fmla="*/ 920 w 954" name="T62"/>
                <a:gd fmla="*/ 91 h 944" name="T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b="b" l="0" r="r" t="0"/>
              <a:pathLst>
                <a:path h="944" w="95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grpSp>
        <p:nvGrpSpPr>
          <p:cNvPr id="54" name="组合 53"/>
          <p:cNvGrpSpPr/>
          <p:nvPr/>
        </p:nvGrpSpPr>
        <p:grpSpPr>
          <a:xfrm>
            <a:off x="11389657" y="6230480"/>
            <a:ext cx="302864" cy="302864"/>
            <a:chOff x="9318068" y="5792598"/>
            <a:chExt cx="380080" cy="380080"/>
          </a:xfrm>
          <a:solidFill>
            <a:schemeClr val="tx1">
              <a:lumMod val="85000"/>
              <a:lumOff val="15000"/>
            </a:schemeClr>
          </a:solidFill>
        </p:grpSpPr>
        <p:sp>
          <p:nvSpPr>
            <p:cNvPr id="55" name="椭圆 54"/>
            <p:cNvSpPr/>
            <p:nvPr/>
          </p:nvSpPr>
          <p:spPr>
            <a:xfrm>
              <a:off x="931806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6" name="Freeform 13"/>
            <p:cNvSpPr>
              <a:spLocks noEditPoints="1"/>
            </p:cNvSpPr>
            <p:nvPr/>
          </p:nvSpPr>
          <p:spPr bwMode="auto">
            <a:xfrm>
              <a:off x="9433985" y="5885687"/>
              <a:ext cx="172684" cy="185881"/>
            </a:xfrm>
            <a:custGeom>
              <a:gdLst>
                <a:gd fmla="*/ 255 w 847" name="T0"/>
                <a:gd fmla="*/ 138 h 903" name="T1"/>
                <a:gd fmla="*/ 555 w 847" name="T2"/>
                <a:gd fmla="*/ 100 h 903" name="T3"/>
                <a:gd fmla="*/ 448 w 847" name="T4"/>
                <a:gd fmla="*/ 61 h 903" name="T5"/>
                <a:gd fmla="*/ 324 w 847" name="T6"/>
                <a:gd fmla="*/ 61 h 903" name="T7"/>
                <a:gd fmla="*/ 217 w 847" name="T8"/>
                <a:gd fmla="*/ 100 h 903" name="T9"/>
                <a:gd fmla="*/ 697 w 847" name="T10"/>
                <a:gd fmla="*/ 782 h 903" name="T11"/>
                <a:gd fmla="*/ 709 w 847" name="T12"/>
                <a:gd fmla="*/ 755 h 903" name="T13"/>
                <a:gd fmla="*/ 660 w 847" name="T14"/>
                <a:gd fmla="*/ 586 h 903" name="T15"/>
                <a:gd fmla="*/ 629 w 847" name="T16"/>
                <a:gd fmla="*/ 586 h 903" name="T17"/>
                <a:gd fmla="*/ 629 w 847" name="T18"/>
                <a:gd fmla="*/ 716 h 903" name="T19"/>
                <a:gd fmla="*/ 630 w 847" name="T20"/>
                <a:gd fmla="*/ 719 h 903" name="T21"/>
                <a:gd fmla="*/ 631 w 847" name="T22"/>
                <a:gd fmla="*/ 722 h 903" name="T23"/>
                <a:gd fmla="*/ 633 w 847" name="T24"/>
                <a:gd fmla="*/ 724 h 903" name="T25"/>
                <a:gd fmla="*/ 807 w 847" name="T26"/>
                <a:gd fmla="*/ 596 h 903" name="T27"/>
                <a:gd fmla="*/ 644 w 847" name="T28"/>
                <a:gd fmla="*/ 510 h 903" name="T29"/>
                <a:gd fmla="*/ 607 w 847" name="T30"/>
                <a:gd fmla="*/ 899 h 903" name="T31"/>
                <a:gd fmla="*/ 837 w 847" name="T32"/>
                <a:gd fmla="*/ 743 h 903" name="T33"/>
                <a:gd fmla="*/ 808 w 847" name="T34"/>
                <a:gd fmla="*/ 737 h 903" name="T35"/>
                <a:gd fmla="*/ 645 w 847" name="T36"/>
                <a:gd fmla="*/ 872 h 903" name="T37"/>
                <a:gd fmla="*/ 481 w 847" name="T38"/>
                <a:gd fmla="*/ 675 h 903" name="T39"/>
                <a:gd fmla="*/ 676 w 847" name="T40"/>
                <a:gd fmla="*/ 543 h 903" name="T41"/>
                <a:gd fmla="*/ 808 w 847" name="T42"/>
                <a:gd fmla="*/ 737 h 903" name="T43"/>
                <a:gd fmla="*/ 284 w 847" name="T44"/>
                <a:gd fmla="*/ 736 h 903" name="T45"/>
                <a:gd fmla="*/ 485 w 847" name="T46"/>
                <a:gd fmla="*/ 536 h 903" name="T47"/>
                <a:gd fmla="*/ 526 w 847" name="T48"/>
                <a:gd fmla="*/ 505 h 903" name="T49"/>
                <a:gd fmla="*/ 732 w 847" name="T50"/>
                <a:gd fmla="*/ 306 h 903" name="T51"/>
                <a:gd fmla="*/ 740 w 847" name="T52"/>
                <a:gd fmla="*/ 494 h 903" name="T53"/>
                <a:gd fmla="*/ 772 w 847" name="T54"/>
                <a:gd fmla="*/ 505 h 903" name="T55"/>
                <a:gd fmla="*/ 772 w 847" name="T56"/>
                <a:gd fmla="*/ 208 h 903" name="T57"/>
                <a:gd fmla="*/ 40 w 847" name="T58"/>
                <a:gd fmla="*/ 167 h 903" name="T59"/>
                <a:gd fmla="*/ 0 w 847" name="T60"/>
                <a:gd fmla="*/ 314 h 903" name="T61"/>
                <a:gd fmla="*/ 0 w 847" name="T62"/>
                <a:gd fmla="*/ 536 h 903" name="T63"/>
                <a:gd fmla="*/ 0 w 847" name="T64"/>
                <a:gd fmla="*/ 751 h 903" name="T65"/>
                <a:gd fmla="*/ 427 w 847" name="T66"/>
                <a:gd fmla="*/ 791 h 903" name="T67"/>
                <a:gd fmla="*/ 32 w 847" name="T68"/>
                <a:gd fmla="*/ 314 h 903" name="T69"/>
                <a:gd fmla="*/ 40 w 847" name="T70"/>
                <a:gd fmla="*/ 306 h 903" name="T71"/>
                <a:gd fmla="*/ 252 w 847" name="T72"/>
                <a:gd fmla="*/ 505 h 903" name="T73"/>
                <a:gd fmla="*/ 32 w 847" name="T74"/>
                <a:gd fmla="*/ 314 h 903" name="T75"/>
                <a:gd fmla="*/ 252 w 847" name="T76"/>
                <a:gd fmla="*/ 536 h 903" name="T77"/>
                <a:gd fmla="*/ 40 w 847" name="T78"/>
                <a:gd fmla="*/ 736 h 903" name="T79"/>
                <a:gd fmla="*/ 32 w 847" name="T80"/>
                <a:gd fmla="*/ 536 h 903" name="T81"/>
                <a:gd fmla="*/ 284 w 847" name="T82"/>
                <a:gd fmla="*/ 505 h 903" name="T83"/>
                <a:gd fmla="*/ 284 w 847" name="T84"/>
                <a:gd fmla="*/ 306 h 903" name="T85"/>
                <a:gd fmla="*/ 495 w 847" name="T86"/>
                <a:gd fmla="*/ 505 h 903" name="T87"/>
                <a:gd fmla="*/ 511 w 847" name="T88"/>
                <a:gd fmla="*/ 207 h 903" name="T89"/>
                <a:gd fmla="*/ 538 w 847" name="T90"/>
                <a:gd fmla="*/ 235 h 903" name="T91"/>
                <a:gd fmla="*/ 483 w 847" name="T92"/>
                <a:gd fmla="*/ 235 h 903" name="T93"/>
                <a:gd fmla="*/ 268 w 847" name="T94"/>
                <a:gd fmla="*/ 207 h 903" name="T95"/>
                <a:gd fmla="*/ 295 w 847" name="T96"/>
                <a:gd fmla="*/ 235 h 903" name="T97"/>
                <a:gd fmla="*/ 241 w 847" name="T98"/>
                <a:gd fmla="*/ 235 h 903" name="T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b="b" l="0" r="r" t="0"/>
              <a:pathLst>
                <a:path h="903" w="846">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spTree>
    <p:extLst>
      <p:ext uri="{BB962C8B-B14F-4D97-AF65-F5344CB8AC3E}">
        <p14:creationId val="2239062567"/>
      </p:ext>
    </p:extLst>
  </p:cSld>
  <p:clrMapOvr>
    <a:masterClrMapping/>
  </p:clrMapOvr>
  <p:transition advClick="0" spd="slow">
    <p:comb/>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18" presetSubtype="12">
                                  <p:stCondLst>
                                    <p:cond delay="0"/>
                                  </p:stCondLst>
                                  <p:childTnLst>
                                    <p:set>
                                      <p:cBhvr>
                                        <p:cTn dur="1" fill="hold" id="6">
                                          <p:stCondLst>
                                            <p:cond delay="0"/>
                                          </p:stCondLst>
                                        </p:cTn>
                                        <p:tgtEl>
                                          <p:spTgt spid="58"/>
                                        </p:tgtEl>
                                        <p:attrNameLst>
                                          <p:attrName>style.visibility</p:attrName>
                                        </p:attrNameLst>
                                      </p:cBhvr>
                                      <p:to>
                                        <p:strVal val="visible"/>
                                      </p:to>
                                    </p:set>
                                    <p:animEffect filter="strips(downLeft)" transition="in">
                                      <p:cBhvr>
                                        <p:cTn dur="500" id="7"/>
                                        <p:tgtEl>
                                          <p:spTgt spid="58"/>
                                        </p:tgtEl>
                                      </p:cBhvr>
                                    </p:animEffect>
                                  </p:childTnLst>
                                </p:cTn>
                              </p:par>
                              <p:par>
                                <p:cTn fill="hold" id="8" nodeType="withEffect" presetClass="entr" presetID="52" presetSubtype="0">
                                  <p:stCondLst>
                                    <p:cond delay="0"/>
                                  </p:stCondLst>
                                  <p:childTnLst>
                                    <p:set>
                                      <p:cBhvr>
                                        <p:cTn dur="1" fill="hold" id="9">
                                          <p:stCondLst>
                                            <p:cond delay="0"/>
                                          </p:stCondLst>
                                        </p:cTn>
                                        <p:tgtEl>
                                          <p:spTgt spid="57"/>
                                        </p:tgtEl>
                                        <p:attrNameLst>
                                          <p:attrName>style.visibility</p:attrName>
                                        </p:attrNameLst>
                                      </p:cBhvr>
                                      <p:to>
                                        <p:strVal val="visible"/>
                                      </p:to>
                                    </p:set>
                                    <p:animScale>
                                      <p:cBhvr>
                                        <p:cTn decel="50000" dur="750" fill="hold" id="10">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750" fill="hold" id="11">
                                          <p:stCondLst>
                                            <p:cond delay="0"/>
                                          </p:stCondLst>
                                        </p:cTn>
                                        <p:tgtEl>
                                          <p:spTgt spid="57"/>
                                        </p:tgtEl>
                                        <p:attrNameLst>
                                          <p:attrName>ppt_x</p:attrName>
                                          <p:attrName>ppt_y</p:attrName>
                                        </p:attrNameLst>
                                      </p:cBhvr>
                                    </p:animMotion>
                                    <p:animEffect filter="fade" transition="in">
                                      <p:cBhvr>
                                        <p:cTn dur="750" id="12"/>
                                        <p:tgtEl>
                                          <p:spTgt spid="57"/>
                                        </p:tgtEl>
                                      </p:cBhvr>
                                    </p:animEffect>
                                  </p:childTnLst>
                                </p:cTn>
                              </p:par>
                              <p:par>
                                <p:cTn fill="hold" id="13" nodeType="withEffect" presetClass="entr" presetID="2" presetSubtype="8">
                                  <p:stCondLst>
                                    <p:cond delay="250"/>
                                  </p:stCondLst>
                                  <p:childTnLst>
                                    <p:set>
                                      <p:cBhvr>
                                        <p:cTn dur="1" fill="hold" id="14">
                                          <p:stCondLst>
                                            <p:cond delay="0"/>
                                          </p:stCondLst>
                                        </p:cTn>
                                        <p:tgtEl>
                                          <p:spTgt spid="3"/>
                                        </p:tgtEl>
                                        <p:attrNameLst>
                                          <p:attrName>style.visibility</p:attrName>
                                        </p:attrNameLst>
                                      </p:cBhvr>
                                      <p:to>
                                        <p:strVal val="visible"/>
                                      </p:to>
                                    </p:set>
                                    <p:anim calcmode="lin" valueType="num">
                                      <p:cBhvr additive="base">
                                        <p:cTn dur="500" fill="hold" id="15"/>
                                        <p:tgtEl>
                                          <p:spTgt spid="3"/>
                                        </p:tgtEl>
                                        <p:attrNameLst>
                                          <p:attrName>ppt_x</p:attrName>
                                        </p:attrNameLst>
                                      </p:cBhvr>
                                      <p:tavLst>
                                        <p:tav tm="0">
                                          <p:val>
                                            <p:strVal val="0-#ppt_w/2"/>
                                          </p:val>
                                        </p:tav>
                                        <p:tav tm="100000">
                                          <p:val>
                                            <p:strVal val="#ppt_x"/>
                                          </p:val>
                                        </p:tav>
                                      </p:tavLst>
                                    </p:anim>
                                    <p:anim calcmode="lin" valueType="num">
                                      <p:cBhvr additive="base">
                                        <p:cTn dur="500" fill="hold" id="16"/>
                                        <p:tgtEl>
                                          <p:spTgt spid="3"/>
                                        </p:tgtEl>
                                        <p:attrNameLst>
                                          <p:attrName>ppt_y</p:attrName>
                                        </p:attrNameLst>
                                      </p:cBhvr>
                                      <p:tavLst>
                                        <p:tav tm="0">
                                          <p:val>
                                            <p:strVal val="#ppt_y"/>
                                          </p:val>
                                        </p:tav>
                                        <p:tav tm="100000">
                                          <p:val>
                                            <p:strVal val="#ppt_y"/>
                                          </p:val>
                                        </p:tav>
                                      </p:tavLst>
                                    </p:anim>
                                  </p:childTnLst>
                                </p:cTn>
                              </p:par>
                              <p:par>
                                <p:cTn fill="hold" id="17" nodeType="withEffect" presetClass="entr" presetID="2" presetSubtype="2">
                                  <p:stCondLst>
                                    <p:cond delay="750"/>
                                  </p:stCondLst>
                                  <p:childTnLst>
                                    <p:set>
                                      <p:cBhvr>
                                        <p:cTn dur="1" fill="hold" id="18">
                                          <p:stCondLst>
                                            <p:cond delay="0"/>
                                          </p:stCondLst>
                                        </p:cTn>
                                        <p:tgtEl>
                                          <p:spTgt spid="45"/>
                                        </p:tgtEl>
                                        <p:attrNameLst>
                                          <p:attrName>style.visibility</p:attrName>
                                        </p:attrNameLst>
                                      </p:cBhvr>
                                      <p:to>
                                        <p:strVal val="visible"/>
                                      </p:to>
                                    </p:set>
                                    <p:anim calcmode="lin" valueType="num">
                                      <p:cBhvr additive="base">
                                        <p:cTn dur="750" fill="hold" id="19"/>
                                        <p:tgtEl>
                                          <p:spTgt spid="45"/>
                                        </p:tgtEl>
                                        <p:attrNameLst>
                                          <p:attrName>ppt_x</p:attrName>
                                        </p:attrNameLst>
                                      </p:cBhvr>
                                      <p:tavLst>
                                        <p:tav tm="0">
                                          <p:val>
                                            <p:strVal val="1+#ppt_w/2"/>
                                          </p:val>
                                        </p:tav>
                                        <p:tav tm="100000">
                                          <p:val>
                                            <p:strVal val="#ppt_x"/>
                                          </p:val>
                                        </p:tav>
                                      </p:tavLst>
                                    </p:anim>
                                    <p:anim calcmode="lin" valueType="num">
                                      <p:cBhvr additive="base">
                                        <p:cTn dur="750" fill="hold" id="20"/>
                                        <p:tgtEl>
                                          <p:spTgt spid="45"/>
                                        </p:tgtEl>
                                        <p:attrNameLst>
                                          <p:attrName>ppt_y</p:attrName>
                                        </p:attrNameLst>
                                      </p:cBhvr>
                                      <p:tavLst>
                                        <p:tav tm="0">
                                          <p:val>
                                            <p:strVal val="#ppt_y"/>
                                          </p:val>
                                        </p:tav>
                                        <p:tav tm="100000">
                                          <p:val>
                                            <p:strVal val="#ppt_y"/>
                                          </p:val>
                                        </p:tav>
                                      </p:tavLst>
                                    </p:anim>
                                  </p:childTnLst>
                                </p:cTn>
                              </p:par>
                              <p:par>
                                <p:cTn fill="hold" id="21" nodeType="withEffect" presetClass="entr" presetID="2" presetSubtype="2">
                                  <p:stCondLst>
                                    <p:cond delay="750"/>
                                  </p:stCondLst>
                                  <p:childTnLst>
                                    <p:set>
                                      <p:cBhvr>
                                        <p:cTn dur="1" fill="hold" id="22">
                                          <p:stCondLst>
                                            <p:cond delay="0"/>
                                          </p:stCondLst>
                                        </p:cTn>
                                        <p:tgtEl>
                                          <p:spTgt spid="48"/>
                                        </p:tgtEl>
                                        <p:attrNameLst>
                                          <p:attrName>style.visibility</p:attrName>
                                        </p:attrNameLst>
                                      </p:cBhvr>
                                      <p:to>
                                        <p:strVal val="visible"/>
                                      </p:to>
                                    </p:set>
                                    <p:anim calcmode="lin" valueType="num">
                                      <p:cBhvr additive="base">
                                        <p:cTn dur="750" fill="hold" id="23"/>
                                        <p:tgtEl>
                                          <p:spTgt spid="48"/>
                                        </p:tgtEl>
                                        <p:attrNameLst>
                                          <p:attrName>ppt_x</p:attrName>
                                        </p:attrNameLst>
                                      </p:cBhvr>
                                      <p:tavLst>
                                        <p:tav tm="0">
                                          <p:val>
                                            <p:strVal val="1+#ppt_w/2"/>
                                          </p:val>
                                        </p:tav>
                                        <p:tav tm="100000">
                                          <p:val>
                                            <p:strVal val="#ppt_x"/>
                                          </p:val>
                                        </p:tav>
                                      </p:tavLst>
                                    </p:anim>
                                    <p:anim calcmode="lin" valueType="num">
                                      <p:cBhvr additive="base">
                                        <p:cTn dur="750" fill="hold" id="24"/>
                                        <p:tgtEl>
                                          <p:spTgt spid="48"/>
                                        </p:tgtEl>
                                        <p:attrNameLst>
                                          <p:attrName>ppt_y</p:attrName>
                                        </p:attrNameLst>
                                      </p:cBhvr>
                                      <p:tavLst>
                                        <p:tav tm="0">
                                          <p:val>
                                            <p:strVal val="#ppt_y"/>
                                          </p:val>
                                        </p:tav>
                                        <p:tav tm="100000">
                                          <p:val>
                                            <p:strVal val="#ppt_y"/>
                                          </p:val>
                                        </p:tav>
                                      </p:tavLst>
                                    </p:anim>
                                  </p:childTnLst>
                                </p:cTn>
                              </p:par>
                              <p:par>
                                <p:cTn fill="hold" id="25" nodeType="withEffect" presetClass="entr" presetID="2" presetSubtype="2">
                                  <p:stCondLst>
                                    <p:cond delay="750"/>
                                  </p:stCondLst>
                                  <p:childTnLst>
                                    <p:set>
                                      <p:cBhvr>
                                        <p:cTn dur="1" fill="hold" id="26">
                                          <p:stCondLst>
                                            <p:cond delay="0"/>
                                          </p:stCondLst>
                                        </p:cTn>
                                        <p:tgtEl>
                                          <p:spTgt spid="51"/>
                                        </p:tgtEl>
                                        <p:attrNameLst>
                                          <p:attrName>style.visibility</p:attrName>
                                        </p:attrNameLst>
                                      </p:cBhvr>
                                      <p:to>
                                        <p:strVal val="visible"/>
                                      </p:to>
                                    </p:set>
                                    <p:anim calcmode="lin" valueType="num">
                                      <p:cBhvr additive="base">
                                        <p:cTn dur="750" fill="hold" id="27"/>
                                        <p:tgtEl>
                                          <p:spTgt spid="51"/>
                                        </p:tgtEl>
                                        <p:attrNameLst>
                                          <p:attrName>ppt_x</p:attrName>
                                        </p:attrNameLst>
                                      </p:cBhvr>
                                      <p:tavLst>
                                        <p:tav tm="0">
                                          <p:val>
                                            <p:strVal val="1+#ppt_w/2"/>
                                          </p:val>
                                        </p:tav>
                                        <p:tav tm="100000">
                                          <p:val>
                                            <p:strVal val="#ppt_x"/>
                                          </p:val>
                                        </p:tav>
                                      </p:tavLst>
                                    </p:anim>
                                    <p:anim calcmode="lin" valueType="num">
                                      <p:cBhvr additive="base">
                                        <p:cTn dur="750" fill="hold" id="28"/>
                                        <p:tgtEl>
                                          <p:spTgt spid="51"/>
                                        </p:tgtEl>
                                        <p:attrNameLst>
                                          <p:attrName>ppt_y</p:attrName>
                                        </p:attrNameLst>
                                      </p:cBhvr>
                                      <p:tavLst>
                                        <p:tav tm="0">
                                          <p:val>
                                            <p:strVal val="#ppt_y"/>
                                          </p:val>
                                        </p:tav>
                                        <p:tav tm="100000">
                                          <p:val>
                                            <p:strVal val="#ppt_y"/>
                                          </p:val>
                                        </p:tav>
                                      </p:tavLst>
                                    </p:anim>
                                  </p:childTnLst>
                                </p:cTn>
                              </p:par>
                              <p:par>
                                <p:cTn fill="hold" id="29" nodeType="withEffect" presetClass="entr" presetID="2" presetSubtype="2">
                                  <p:stCondLst>
                                    <p:cond delay="750"/>
                                  </p:stCondLst>
                                  <p:childTnLst>
                                    <p:set>
                                      <p:cBhvr>
                                        <p:cTn dur="1" fill="hold" id="30">
                                          <p:stCondLst>
                                            <p:cond delay="0"/>
                                          </p:stCondLst>
                                        </p:cTn>
                                        <p:tgtEl>
                                          <p:spTgt spid="54"/>
                                        </p:tgtEl>
                                        <p:attrNameLst>
                                          <p:attrName>style.visibility</p:attrName>
                                        </p:attrNameLst>
                                      </p:cBhvr>
                                      <p:to>
                                        <p:strVal val="visible"/>
                                      </p:to>
                                    </p:set>
                                    <p:anim calcmode="lin" valueType="num">
                                      <p:cBhvr additive="base">
                                        <p:cTn dur="750" fill="hold" id="31"/>
                                        <p:tgtEl>
                                          <p:spTgt spid="54"/>
                                        </p:tgtEl>
                                        <p:attrNameLst>
                                          <p:attrName>ppt_x</p:attrName>
                                        </p:attrNameLst>
                                      </p:cBhvr>
                                      <p:tavLst>
                                        <p:tav tm="0">
                                          <p:val>
                                            <p:strVal val="1+#ppt_w/2"/>
                                          </p:val>
                                        </p:tav>
                                        <p:tav tm="100000">
                                          <p:val>
                                            <p:strVal val="#ppt_x"/>
                                          </p:val>
                                        </p:tav>
                                      </p:tavLst>
                                    </p:anim>
                                    <p:anim calcmode="lin" valueType="num">
                                      <p:cBhvr additive="base">
                                        <p:cTn dur="750" fill="hold" id="32"/>
                                        <p:tgtEl>
                                          <p:spTgt spid="54"/>
                                        </p:tgtEl>
                                        <p:attrNameLst>
                                          <p:attrName>ppt_y</p:attrName>
                                        </p:attrNameLst>
                                      </p:cBhvr>
                                      <p:tavLst>
                                        <p:tav tm="0">
                                          <p:val>
                                            <p:strVal val="#ppt_y"/>
                                          </p:val>
                                        </p:tav>
                                        <p:tav tm="100000">
                                          <p:val>
                                            <p:strVal val="#ppt_y"/>
                                          </p:val>
                                        </p:tav>
                                      </p:tavLst>
                                    </p:anim>
                                  </p:childTnLst>
                                </p:cTn>
                              </p:par>
                              <p:par>
                                <p:cTn fill="hold" grpId="0" id="33" nodeType="withEffect" presetClass="entr" presetID="10" presetSubtype="0">
                                  <p:stCondLst>
                                    <p:cond delay="750"/>
                                  </p:stCondLst>
                                  <p:childTnLst>
                                    <p:set>
                                      <p:cBhvr>
                                        <p:cTn dur="1" fill="hold" id="34">
                                          <p:stCondLst>
                                            <p:cond delay="0"/>
                                          </p:stCondLst>
                                        </p:cTn>
                                        <p:tgtEl>
                                          <p:spTgt spid="43"/>
                                        </p:tgtEl>
                                        <p:attrNameLst>
                                          <p:attrName>style.visibility</p:attrName>
                                        </p:attrNameLst>
                                      </p:cBhvr>
                                      <p:to>
                                        <p:strVal val="visible"/>
                                      </p:to>
                                    </p:set>
                                    <p:animEffect filter="fade" transition="in">
                                      <p:cBhvr>
                                        <p:cTn dur="1500" id="35"/>
                                        <p:tgtEl>
                                          <p:spTgt spid="43"/>
                                        </p:tgtEl>
                                      </p:cBhvr>
                                    </p:animEffect>
                                  </p:childTnLst>
                                </p:cTn>
                              </p:par>
                              <p:par>
                                <p:cTn fill="hold" grpId="0" id="36" nodeType="withEffect" presetClass="entr" presetID="10" presetSubtype="0">
                                  <p:stCondLst>
                                    <p:cond delay="750"/>
                                  </p:stCondLst>
                                  <p:childTnLst>
                                    <p:set>
                                      <p:cBhvr>
                                        <p:cTn dur="1" fill="hold" id="37">
                                          <p:stCondLst>
                                            <p:cond delay="0"/>
                                          </p:stCondLst>
                                        </p:cTn>
                                        <p:tgtEl>
                                          <p:spTgt spid="41"/>
                                        </p:tgtEl>
                                        <p:attrNameLst>
                                          <p:attrName>style.visibility</p:attrName>
                                        </p:attrNameLst>
                                      </p:cBhvr>
                                      <p:to>
                                        <p:strVal val="visible"/>
                                      </p:to>
                                    </p:set>
                                    <p:animEffect filter="fade" transition="in">
                                      <p:cBhvr>
                                        <p:cTn dur="1500" id="38"/>
                                        <p:tgtEl>
                                          <p:spTgt spid="41"/>
                                        </p:tgtEl>
                                      </p:cBhvr>
                                    </p:animEffect>
                                  </p:childTnLst>
                                </p:cTn>
                              </p:par>
                              <p:par>
                                <p:cTn decel="100000" fill="hold" grpId="1" id="39" nodeType="withEffect" presetClass="path" presetID="35" presetSubtype="0">
                                  <p:stCondLst>
                                    <p:cond delay="750"/>
                                  </p:stCondLst>
                                  <p:childTnLst>
                                    <p:animMotion origin="layout" path="M -2.08333E-06 4.07407E-06 L -0.11198 4.07407E-06" pathEditMode="relative" ptsTypes="AA" rAng="0">
                                      <p:cBhvr>
                                        <p:cTn dur="1500" fill="hold" id="40" spd="-100000"/>
                                        <p:tgtEl>
                                          <p:spTgt spid="43"/>
                                        </p:tgtEl>
                                        <p:attrNameLst>
                                          <p:attrName>ppt_x</p:attrName>
                                          <p:attrName>ppt_y</p:attrName>
                                        </p:attrNameLst>
                                      </p:cBhvr>
                                      <p:rCtr x="-5599" y="0"/>
                                    </p:animMotion>
                                  </p:childTnLst>
                                </p:cTn>
                              </p:par>
                              <p:par>
                                <p:cTn decel="100000" fill="hold" grpId="1" id="41" nodeType="withEffect" presetClass="path" presetID="63" presetSubtype="0">
                                  <p:stCondLst>
                                    <p:cond delay="750"/>
                                  </p:stCondLst>
                                  <p:childTnLst>
                                    <p:animMotion origin="layout" path="M -4.16667E-06 -2.22222E-06 L 0.12826 -2.22222E-06" pathEditMode="relative" ptsTypes="AA" rAng="0">
                                      <p:cBhvr>
                                        <p:cTn dur="1500" fill="hold" id="42" spd="-100000"/>
                                        <p:tgtEl>
                                          <p:spTgt spid="41"/>
                                        </p:tgtEl>
                                        <p:attrNameLst>
                                          <p:attrName>ppt_x</p:attrName>
                                          <p:attrName>ppt_y</p:attrName>
                                        </p:attrNameLst>
                                      </p:cBhvr>
                                      <p:rCtr x="6406" y="0"/>
                                    </p:animMotion>
                                  </p:childTnLst>
                                </p:cTn>
                              </p:par>
                              <p:par>
                                <p:cTn fill="hold" grpId="0" id="43" nodeType="withEffect" presetClass="entr" presetID="42" presetSubtype="0">
                                  <p:stCondLst>
                                    <p:cond delay="3000"/>
                                  </p:stCondLst>
                                  <p:childTnLst>
                                    <p:set>
                                      <p:cBhvr>
                                        <p:cTn dur="1" fill="hold" id="44">
                                          <p:stCondLst>
                                            <p:cond delay="0"/>
                                          </p:stCondLst>
                                        </p:cTn>
                                        <p:tgtEl>
                                          <p:spTgt spid="42"/>
                                        </p:tgtEl>
                                        <p:attrNameLst>
                                          <p:attrName>style.visibility</p:attrName>
                                        </p:attrNameLst>
                                      </p:cBhvr>
                                      <p:to>
                                        <p:strVal val="visible"/>
                                      </p:to>
                                    </p:set>
                                    <p:animEffect filter="fade" transition="in">
                                      <p:cBhvr>
                                        <p:cTn dur="1000" id="45"/>
                                        <p:tgtEl>
                                          <p:spTgt spid="42"/>
                                        </p:tgtEl>
                                      </p:cBhvr>
                                    </p:animEffect>
                                    <p:anim calcmode="lin" valueType="num">
                                      <p:cBhvr>
                                        <p:cTn dur="1000" fill="hold" id="46"/>
                                        <p:tgtEl>
                                          <p:spTgt spid="42"/>
                                        </p:tgtEl>
                                        <p:attrNameLst>
                                          <p:attrName>ppt_x</p:attrName>
                                        </p:attrNameLst>
                                      </p:cBhvr>
                                      <p:tavLst>
                                        <p:tav tm="0">
                                          <p:val>
                                            <p:strVal val="#ppt_x"/>
                                          </p:val>
                                        </p:tav>
                                        <p:tav tm="100000">
                                          <p:val>
                                            <p:strVal val="#ppt_x"/>
                                          </p:val>
                                        </p:tav>
                                      </p:tavLst>
                                    </p:anim>
                                    <p:anim calcmode="lin" valueType="num">
                                      <p:cBhvr>
                                        <p:cTn dur="1000" fill="hold" id="47"/>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8"/>
      <p:bldP grpId="0" spid="41"/>
      <p:bldP grpId="1" spid="41"/>
      <p:bldP grpId="0" spid="42"/>
      <p:bldP grpId="0" spid="43"/>
      <p:bldP grpId="1" spid="43"/>
    </p:bldLst>
  </p:timing>
</p:sld>
</file>

<file path=ppt/slides/slide2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6" name="Rectangle 35"/>
          <p:cNvSpPr/>
          <p:nvPr/>
        </p:nvSpPr>
        <p:spPr>
          <a:xfrm>
            <a:off x="0" y="2311171"/>
            <a:ext cx="1090635" cy="2048256"/>
          </a:xfrm>
          <a:prstGeom prst="rect">
            <a:avLst/>
          </a:prstGeom>
          <a:solidFill>
            <a:srgbClr val="A72527"/>
          </a:solidFill>
          <a:ln algn="ctr" cap="flat" cmpd="sng" w="12700">
            <a:noFill/>
            <a:prstDash val="solid"/>
            <a:miter lim="800000"/>
          </a:ln>
          <a:effectLst/>
        </p:spPr>
        <p:txBody>
          <a:bodyPr anchor="ctr" rtlCol="0"/>
          <a:lstStyle/>
          <a:p>
            <a:pPr algn="ctr" defTabSz="914400" eaLnBrk="1" fontAlgn="auto" hangingPunct="1" indent="0" latinLnBrk="0" lvl="0" marL="0" marR="0">
              <a:lnSpc>
                <a:spcPct val="100000"/>
              </a:lnSpc>
              <a:spcBef>
                <a:spcPct val="0"/>
              </a:spcBef>
              <a:spcAft>
                <a:spcPct val="0"/>
              </a:spcAft>
              <a:buClrTx/>
              <a:buSzTx/>
              <a:buFontTx/>
              <a:buNone/>
              <a:defRPr/>
            </a:pPr>
            <a:endParaRPr b="0" baseline="0" cap="none" i="0" kern="0" kumimoji="0" lang="en-US" noProof="0" normalizeH="0" spc="0" strike="noStrike" sz="1800" u="none">
              <a:ln>
                <a:noFill/>
              </a:ln>
              <a:solidFill>
                <a:srgbClr val="F9F9F9"/>
              </a:solidFill>
              <a:effectLst/>
              <a:uLnTx/>
              <a:uFillTx/>
              <a:latin charset="0" panose="00000400000000000000" pitchFamily="50" typeface="Montserrat Light"/>
              <a:ea typeface="微软雅黑"/>
              <a:cs typeface="+mn-ea"/>
              <a:sym typeface="+mn-lt"/>
            </a:endParaRPr>
          </a:p>
        </p:txBody>
      </p:sp>
      <p:pic>
        <p:nvPicPr>
          <p:cNvPr id="7" name="图片 6"/>
          <p:cNvPicPr>
            <a:picLocks noChangeAspect="1"/>
          </p:cNvPicPr>
          <p:nvPr/>
        </p:nvPicPr>
        <p:blipFill>
          <a:blip r:embed="rId3">
            <a:extLst>
              <a:ext uri="{28A0092B-C50C-407E-A947-70E740481C1C}">
                <a14:useLocalDpi val="0"/>
              </a:ext>
            </a:extLst>
          </a:blip>
          <a:stretch>
            <a:fillRect/>
          </a:stretch>
        </p:blipFill>
        <p:spPr>
          <a:xfrm>
            <a:off x="5374306" y="2311171"/>
            <a:ext cx="2045361" cy="2045361"/>
          </a:xfrm>
          <a:prstGeom prst="rect">
            <a:avLst/>
          </a:prstGeom>
        </p:spPr>
      </p:pic>
      <p:pic>
        <p:nvPicPr>
          <p:cNvPr id="8" name="图片 7"/>
          <p:cNvPicPr>
            <a:picLocks noChangeAspect="1"/>
          </p:cNvPicPr>
          <p:nvPr/>
        </p:nvPicPr>
        <p:blipFill>
          <a:blip r:embed="rId4">
            <a:extLst>
              <a:ext uri="{28A0092B-C50C-407E-A947-70E740481C1C}">
                <a14:useLocalDpi val="0"/>
              </a:ext>
            </a:extLst>
          </a:blip>
          <a:stretch>
            <a:fillRect/>
          </a:stretch>
        </p:blipFill>
        <p:spPr>
          <a:xfrm>
            <a:off x="3259060" y="2311171"/>
            <a:ext cx="2051768" cy="2051768"/>
          </a:xfrm>
          <a:prstGeom prst="rect">
            <a:avLst/>
          </a:prstGeom>
        </p:spPr>
      </p:pic>
      <p:pic>
        <p:nvPicPr>
          <p:cNvPr id="9" name="图片 8"/>
          <p:cNvPicPr>
            <a:picLocks noChangeAspect="1"/>
          </p:cNvPicPr>
          <p:nvPr/>
        </p:nvPicPr>
        <p:blipFill>
          <a:blip r:embed="rId5">
            <a:extLst>
              <a:ext uri="{28A0092B-C50C-407E-A947-70E740481C1C}">
                <a14:useLocalDpi val="0"/>
              </a:ext>
            </a:extLst>
          </a:blip>
          <a:stretch>
            <a:fillRect/>
          </a:stretch>
        </p:blipFill>
        <p:spPr>
          <a:xfrm>
            <a:off x="1154112" y="2311171"/>
            <a:ext cx="2047876" cy="2047876"/>
          </a:xfrm>
          <a:prstGeom prst="rect">
            <a:avLst/>
          </a:prstGeom>
        </p:spPr>
      </p:pic>
      <p:sp>
        <p:nvSpPr>
          <p:cNvPr id="10" name="Rectangle 1"/>
          <p:cNvSpPr/>
          <p:nvPr/>
        </p:nvSpPr>
        <p:spPr>
          <a:xfrm>
            <a:off x="6996223" y="1357084"/>
            <a:ext cx="5195777" cy="2743200"/>
          </a:xfrm>
          <a:prstGeom prst="rect">
            <a:avLst/>
          </a:prstGeom>
          <a:solidFill>
            <a:srgbClr val="404040"/>
          </a:solidFill>
          <a:ln w="19050">
            <a:noFill/>
          </a:ln>
          <a:effectLst>
            <a:outerShdw algn="tl" blurRad="381000" dir="2700000" dist="228600" rotWithShape="0" sx="95000" sy="95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sym typeface="+mn-lt"/>
            </a:endParaRPr>
          </a:p>
        </p:txBody>
      </p:sp>
      <p:sp>
        <p:nvSpPr>
          <p:cNvPr id="11" name="TextBox 9"/>
          <p:cNvSpPr txBox="1"/>
          <p:nvPr/>
        </p:nvSpPr>
        <p:spPr>
          <a:xfrm>
            <a:off x="7716110" y="1976688"/>
            <a:ext cx="1219200" cy="365760"/>
          </a:xfrm>
          <a:prstGeom prst="rect">
            <a:avLst/>
          </a:prstGeom>
          <a:noFill/>
        </p:spPr>
        <p:txBody>
          <a:bodyPr bIns="0" lIns="0" rIns="0" rtlCol="0" tIns="0" wrap="none">
            <a:spAutoFit/>
          </a:bodyPr>
          <a:lstStyle/>
          <a:p>
            <a:r>
              <a:rPr altLang="en-US" lang="zh-CN" sz="2400">
                <a:solidFill>
                  <a:srgbClr val="F9F9F9"/>
                </a:solidFill>
                <a:latin typeface="+mn-ea"/>
                <a:cs typeface="+mn-ea"/>
                <a:sym typeface="+mn-lt"/>
              </a:rPr>
              <a:t>填写标题</a:t>
            </a:r>
          </a:p>
        </p:txBody>
      </p:sp>
      <p:sp>
        <p:nvSpPr>
          <p:cNvPr id="13" name="Rectangle 7"/>
          <p:cNvSpPr/>
          <p:nvPr/>
        </p:nvSpPr>
        <p:spPr>
          <a:xfrm>
            <a:off x="7716110" y="2539280"/>
            <a:ext cx="3866290" cy="754380"/>
          </a:xfrm>
          <a:prstGeom prst="rect">
            <a:avLst/>
          </a:prstGeom>
        </p:spPr>
        <p:txBody>
          <a:bodyPr bIns="0" lIns="0" rIns="0" tIns="0" wrap="square">
            <a:spAutoFit/>
          </a:bodyPr>
          <a:lstStyle/>
          <a:p>
            <a:pPr>
              <a:lnSpc>
                <a:spcPct val="150000"/>
              </a:lnSpc>
            </a:pPr>
            <a:r>
              <a:rPr altLang="en-US" lang="zh-CN" sz="1100">
                <a:solidFill>
                  <a:srgbClr val="F9F9F9"/>
                </a:solidFill>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14" name="Rectangle 8"/>
          <p:cNvSpPr/>
          <p:nvPr/>
        </p:nvSpPr>
        <p:spPr>
          <a:xfrm>
            <a:off x="1154112" y="4810345"/>
            <a:ext cx="1848167" cy="1473200"/>
          </a:xfrm>
          <a:prstGeom prst="rect">
            <a:avLst/>
          </a:prstGeom>
        </p:spPr>
        <p:txBody>
          <a:bodyPr bIns="0" lIns="0" rIns="0" tIns="0" wrap="square">
            <a:spAutoFit/>
          </a:bodyPr>
          <a:lstStyle/>
          <a:p>
            <a:pPr algn="just">
              <a:lnSpc>
                <a:spcPts val="1800"/>
              </a:lnSpc>
              <a:spcBef>
                <a:spcPts val="800"/>
              </a:spcBef>
            </a:pPr>
            <a:r>
              <a:rPr altLang="en-US" lang="zh-CN" sz="1600">
                <a:solidFill>
                  <a:schemeClr val="accent2"/>
                </a:solidFill>
                <a:cs typeface="+mn-ea"/>
                <a:sym typeface="+mn-lt"/>
              </a:rPr>
              <a:t>填写段落标题</a:t>
            </a:r>
          </a:p>
          <a:p>
            <a:pPr algn="just">
              <a:lnSpc>
                <a:spcPts val="1800"/>
              </a:lnSpc>
              <a:spcBef>
                <a:spcPts val="800"/>
              </a:spcBef>
            </a:pPr>
            <a:r>
              <a:rPr altLang="en-US" lang="zh-CN" sz="1600">
                <a:solidFill>
                  <a:schemeClr val="accent2"/>
                </a:solidFill>
                <a:cs typeface="+mn-ea"/>
                <a:sym typeface="+mn-lt"/>
              </a:rPr>
              <a:t>您的内容打在这里，或者通过复制您的文本后，在此框中选择粘贴，并选择只保留文字。</a:t>
            </a:r>
          </a:p>
        </p:txBody>
      </p:sp>
      <p:sp>
        <p:nvSpPr>
          <p:cNvPr id="17" name="Rectangle 8"/>
          <p:cNvSpPr/>
          <p:nvPr/>
        </p:nvSpPr>
        <p:spPr>
          <a:xfrm>
            <a:off x="3259060" y="4810345"/>
            <a:ext cx="1848167" cy="1473200"/>
          </a:xfrm>
          <a:prstGeom prst="rect">
            <a:avLst/>
          </a:prstGeom>
        </p:spPr>
        <p:txBody>
          <a:bodyPr bIns="0" lIns="0" rIns="0" tIns="0" wrap="square">
            <a:spAutoFit/>
          </a:bodyPr>
          <a:lstStyle/>
          <a:p>
            <a:pPr algn="just">
              <a:lnSpc>
                <a:spcPts val="1800"/>
              </a:lnSpc>
              <a:spcBef>
                <a:spcPts val="800"/>
              </a:spcBef>
            </a:pPr>
            <a:r>
              <a:rPr altLang="en-US" lang="zh-CN" sz="1600">
                <a:solidFill>
                  <a:schemeClr val="accent2"/>
                </a:solidFill>
                <a:cs typeface="+mn-ea"/>
                <a:sym typeface="+mn-lt"/>
              </a:rPr>
              <a:t>填写段落标题</a:t>
            </a:r>
          </a:p>
          <a:p>
            <a:pPr algn="just">
              <a:lnSpc>
                <a:spcPts val="1800"/>
              </a:lnSpc>
              <a:spcBef>
                <a:spcPts val="800"/>
              </a:spcBef>
            </a:pPr>
            <a:r>
              <a:rPr altLang="en-US" lang="zh-CN" sz="1600">
                <a:solidFill>
                  <a:schemeClr val="accent2"/>
                </a:solidFill>
                <a:cs typeface="+mn-ea"/>
                <a:sym typeface="+mn-lt"/>
              </a:rPr>
              <a:t>您的内容打在这里，或者通过复制您的文本后，在此框中选择粘贴，并选择只保留文字。</a:t>
            </a:r>
          </a:p>
        </p:txBody>
      </p:sp>
      <p:sp>
        <p:nvSpPr>
          <p:cNvPr id="18" name="Rectangle 8"/>
          <p:cNvSpPr/>
          <p:nvPr/>
        </p:nvSpPr>
        <p:spPr>
          <a:xfrm>
            <a:off x="5374306" y="4810345"/>
            <a:ext cx="1848167" cy="1473200"/>
          </a:xfrm>
          <a:prstGeom prst="rect">
            <a:avLst/>
          </a:prstGeom>
        </p:spPr>
        <p:txBody>
          <a:bodyPr bIns="0" lIns="0" rIns="0" tIns="0" wrap="square">
            <a:spAutoFit/>
          </a:bodyPr>
          <a:lstStyle/>
          <a:p>
            <a:pPr algn="just">
              <a:lnSpc>
                <a:spcPts val="1800"/>
              </a:lnSpc>
              <a:spcBef>
                <a:spcPts val="800"/>
              </a:spcBef>
            </a:pPr>
            <a:r>
              <a:rPr altLang="en-US" lang="zh-CN" sz="1600">
                <a:solidFill>
                  <a:schemeClr val="accent2"/>
                </a:solidFill>
                <a:cs typeface="+mn-ea"/>
                <a:sym typeface="+mn-lt"/>
              </a:rPr>
              <a:t>填写段落标题</a:t>
            </a:r>
          </a:p>
          <a:p>
            <a:pPr algn="just">
              <a:lnSpc>
                <a:spcPts val="1800"/>
              </a:lnSpc>
              <a:spcBef>
                <a:spcPts val="800"/>
              </a:spcBef>
            </a:pPr>
            <a:r>
              <a:rPr altLang="en-US" lang="zh-CN" sz="1600">
                <a:solidFill>
                  <a:schemeClr val="accent2"/>
                </a:solidFill>
                <a:cs typeface="+mn-ea"/>
                <a:sym typeface="+mn-lt"/>
              </a:rPr>
              <a:t>您的内容打在这里，或者通过复制您的文本后，在此框中选择粘贴，并选择只保留文字。</a:t>
            </a:r>
          </a:p>
        </p:txBody>
      </p:sp>
      <p:sp>
        <p:nvSpPr>
          <p:cNvPr id="19" name="文本框 18">
            <a:extLst>
              <a:ext uri="{FF2B5EF4-FFF2-40B4-BE49-F238E27FC236}">
                <a16:creationId xmlns:a16="http://schemas.microsoft.com/office/drawing/2014/main" id="{F72F7512-4D12-4CA1-BDF5-265EBF54A69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20" name="组合 19">
            <a:extLst>
              <a:ext uri="{FF2B5EF4-FFF2-40B4-BE49-F238E27FC236}">
                <a16:creationId xmlns:a16="http://schemas.microsoft.com/office/drawing/2014/main" id="{4BF202B1-CD8A-4381-A9C4-B9A25A153C23}"/>
              </a:ext>
            </a:extLst>
          </p:cNvPr>
          <p:cNvGrpSpPr/>
          <p:nvPr/>
        </p:nvGrpSpPr>
        <p:grpSpPr>
          <a:xfrm>
            <a:off x="1473289" y="371367"/>
            <a:ext cx="4260761" cy="804130"/>
            <a:chOff x="7318011" y="1456480"/>
            <a:chExt cx="4260761" cy="804130"/>
          </a:xfrm>
        </p:grpSpPr>
        <p:sp>
          <p:nvSpPr>
            <p:cNvPr id="21" name="文本框 20">
              <a:extLst>
                <a:ext uri="{FF2B5EF4-FFF2-40B4-BE49-F238E27FC236}">
                  <a16:creationId xmlns:a16="http://schemas.microsoft.com/office/drawing/2014/main" id="{594F92D7-EFB1-41D3-BE3B-874B8BCBB3F6}"/>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行业前景</a:t>
              </a:r>
            </a:p>
          </p:txBody>
        </p:sp>
        <p:sp>
          <p:nvSpPr>
            <p:cNvPr id="22" name="文本框 21">
              <a:extLst>
                <a:ext uri="{FF2B5EF4-FFF2-40B4-BE49-F238E27FC236}">
                  <a16:creationId xmlns:a16="http://schemas.microsoft.com/office/drawing/2014/main" id="{150839EE-F42E-4FC9-9FE8-2A3D9859DB06}"/>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3871586960"/>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53" presetSubtype="0">
                                  <p:stCondLst>
                                    <p:cond delay="0"/>
                                  </p:stCondLst>
                                  <p:childTnLst>
                                    <p:set>
                                      <p:cBhvr>
                                        <p:cTn dur="1" fill="hold" id="6">
                                          <p:stCondLst>
                                            <p:cond delay="0"/>
                                          </p:stCondLst>
                                        </p:cTn>
                                        <p:tgtEl>
                                          <p:spTgt spid="9"/>
                                        </p:tgtEl>
                                        <p:attrNameLst>
                                          <p:attrName>style.visibility</p:attrName>
                                        </p:attrNameLst>
                                      </p:cBhvr>
                                      <p:to>
                                        <p:strVal val="visible"/>
                                      </p:to>
                                    </p:set>
                                    <p:anim calcmode="lin" valueType="num">
                                      <p:cBhvr>
                                        <p:cTn dur="300" fill="hold" id="7"/>
                                        <p:tgtEl>
                                          <p:spTgt spid="9"/>
                                        </p:tgtEl>
                                        <p:attrNameLst>
                                          <p:attrName>ppt_w</p:attrName>
                                        </p:attrNameLst>
                                      </p:cBhvr>
                                      <p:tavLst>
                                        <p:tav tm="0">
                                          <p:val>
                                            <p:fltVal val="0"/>
                                          </p:val>
                                        </p:tav>
                                        <p:tav tm="100000">
                                          <p:val>
                                            <p:strVal val="#ppt_w"/>
                                          </p:val>
                                        </p:tav>
                                      </p:tavLst>
                                    </p:anim>
                                    <p:anim calcmode="lin" valueType="num">
                                      <p:cBhvr>
                                        <p:cTn dur="300" fill="hold" id="8"/>
                                        <p:tgtEl>
                                          <p:spTgt spid="9"/>
                                        </p:tgtEl>
                                        <p:attrNameLst>
                                          <p:attrName>ppt_h</p:attrName>
                                        </p:attrNameLst>
                                      </p:cBhvr>
                                      <p:tavLst>
                                        <p:tav tm="0">
                                          <p:val>
                                            <p:fltVal val="0"/>
                                          </p:val>
                                        </p:tav>
                                        <p:tav tm="100000">
                                          <p:val>
                                            <p:strVal val="#ppt_h"/>
                                          </p:val>
                                        </p:tav>
                                      </p:tavLst>
                                    </p:anim>
                                    <p:animEffect filter="fade" transition="in">
                                      <p:cBhvr>
                                        <p:cTn dur="300" id="9"/>
                                        <p:tgtEl>
                                          <p:spTgt spid="9"/>
                                        </p:tgtEl>
                                      </p:cBhvr>
                                    </p:animEffect>
                                  </p:childTnLst>
                                </p:cTn>
                              </p:par>
                            </p:childTnLst>
                          </p:cTn>
                        </p:par>
                        <p:par>
                          <p:cTn fill="hold" id="10" nodeType="afterGroup">
                            <p:stCondLst>
                              <p:cond delay="300"/>
                            </p:stCondLst>
                            <p:childTnLst>
                              <p:par>
                                <p:cTn fill="hold" id="11" nodeType="afterEffect" presetClass="entr" presetID="53" presetSubtype="0">
                                  <p:stCondLst>
                                    <p:cond delay="0"/>
                                  </p:stCondLst>
                                  <p:childTnLst>
                                    <p:set>
                                      <p:cBhvr>
                                        <p:cTn dur="1" fill="hold" id="12">
                                          <p:stCondLst>
                                            <p:cond delay="0"/>
                                          </p:stCondLst>
                                        </p:cTn>
                                        <p:tgtEl>
                                          <p:spTgt spid="7"/>
                                        </p:tgtEl>
                                        <p:attrNameLst>
                                          <p:attrName>style.visibility</p:attrName>
                                        </p:attrNameLst>
                                      </p:cBhvr>
                                      <p:to>
                                        <p:strVal val="visible"/>
                                      </p:to>
                                    </p:set>
                                    <p:anim calcmode="lin" valueType="num">
                                      <p:cBhvr>
                                        <p:cTn dur="300" fill="hold" id="13"/>
                                        <p:tgtEl>
                                          <p:spTgt spid="7"/>
                                        </p:tgtEl>
                                        <p:attrNameLst>
                                          <p:attrName>ppt_w</p:attrName>
                                        </p:attrNameLst>
                                      </p:cBhvr>
                                      <p:tavLst>
                                        <p:tav tm="0">
                                          <p:val>
                                            <p:fltVal val="0"/>
                                          </p:val>
                                        </p:tav>
                                        <p:tav tm="100000">
                                          <p:val>
                                            <p:strVal val="#ppt_w"/>
                                          </p:val>
                                        </p:tav>
                                      </p:tavLst>
                                    </p:anim>
                                    <p:anim calcmode="lin" valueType="num">
                                      <p:cBhvr>
                                        <p:cTn dur="300" fill="hold" id="14"/>
                                        <p:tgtEl>
                                          <p:spTgt spid="7"/>
                                        </p:tgtEl>
                                        <p:attrNameLst>
                                          <p:attrName>ppt_h</p:attrName>
                                        </p:attrNameLst>
                                      </p:cBhvr>
                                      <p:tavLst>
                                        <p:tav tm="0">
                                          <p:val>
                                            <p:fltVal val="0"/>
                                          </p:val>
                                        </p:tav>
                                        <p:tav tm="100000">
                                          <p:val>
                                            <p:strVal val="#ppt_h"/>
                                          </p:val>
                                        </p:tav>
                                      </p:tavLst>
                                    </p:anim>
                                    <p:animEffect filter="fade" transition="in">
                                      <p:cBhvr>
                                        <p:cTn dur="300" id="15"/>
                                        <p:tgtEl>
                                          <p:spTgt spid="7"/>
                                        </p:tgtEl>
                                      </p:cBhvr>
                                    </p:animEffect>
                                  </p:childTnLst>
                                </p:cTn>
                              </p:par>
                            </p:childTnLst>
                          </p:cTn>
                        </p:par>
                        <p:par>
                          <p:cTn fill="hold" id="16" nodeType="afterGroup">
                            <p:stCondLst>
                              <p:cond delay="600"/>
                            </p:stCondLst>
                            <p:childTnLst>
                              <p:par>
                                <p:cTn fill="hold" id="17" nodeType="afterEffect" presetClass="entr" presetID="53" presetSubtype="0">
                                  <p:stCondLst>
                                    <p:cond delay="0"/>
                                  </p:stCondLst>
                                  <p:childTnLst>
                                    <p:set>
                                      <p:cBhvr>
                                        <p:cTn dur="1" fill="hold" id="18">
                                          <p:stCondLst>
                                            <p:cond delay="0"/>
                                          </p:stCondLst>
                                        </p:cTn>
                                        <p:tgtEl>
                                          <p:spTgt spid="8"/>
                                        </p:tgtEl>
                                        <p:attrNameLst>
                                          <p:attrName>style.visibility</p:attrName>
                                        </p:attrNameLst>
                                      </p:cBhvr>
                                      <p:to>
                                        <p:strVal val="visible"/>
                                      </p:to>
                                    </p:set>
                                    <p:anim calcmode="lin" valueType="num">
                                      <p:cBhvr>
                                        <p:cTn dur="300" fill="hold" id="19"/>
                                        <p:tgtEl>
                                          <p:spTgt spid="8"/>
                                        </p:tgtEl>
                                        <p:attrNameLst>
                                          <p:attrName>ppt_w</p:attrName>
                                        </p:attrNameLst>
                                      </p:cBhvr>
                                      <p:tavLst>
                                        <p:tav tm="0">
                                          <p:val>
                                            <p:fltVal val="0"/>
                                          </p:val>
                                        </p:tav>
                                        <p:tav tm="100000">
                                          <p:val>
                                            <p:strVal val="#ppt_w"/>
                                          </p:val>
                                        </p:tav>
                                      </p:tavLst>
                                    </p:anim>
                                    <p:anim calcmode="lin" valueType="num">
                                      <p:cBhvr>
                                        <p:cTn dur="300" fill="hold" id="20"/>
                                        <p:tgtEl>
                                          <p:spTgt spid="8"/>
                                        </p:tgtEl>
                                        <p:attrNameLst>
                                          <p:attrName>ppt_h</p:attrName>
                                        </p:attrNameLst>
                                      </p:cBhvr>
                                      <p:tavLst>
                                        <p:tav tm="0">
                                          <p:val>
                                            <p:fltVal val="0"/>
                                          </p:val>
                                        </p:tav>
                                        <p:tav tm="100000">
                                          <p:val>
                                            <p:strVal val="#ppt_h"/>
                                          </p:val>
                                        </p:tav>
                                      </p:tavLst>
                                    </p:anim>
                                    <p:animEffect filter="fade" transition="in">
                                      <p:cBhvr>
                                        <p:cTn dur="300" id="21"/>
                                        <p:tgtEl>
                                          <p:spTgt spid="8"/>
                                        </p:tgtEl>
                                      </p:cBhvr>
                                    </p:animEffect>
                                  </p:childTnLst>
                                </p:cTn>
                              </p:par>
                            </p:childTnLst>
                          </p:cTn>
                        </p:par>
                        <p:par>
                          <p:cTn fill="hold" id="22" nodeType="afterGroup">
                            <p:stCondLst>
                              <p:cond delay="900"/>
                            </p:stCondLst>
                            <p:childTnLst>
                              <p:par>
                                <p:cTn fill="hold" grpId="0" id="23" nodeType="afterEffect" presetClass="entr" presetID="10" presetSubtype="0">
                                  <p:stCondLst>
                                    <p:cond delay="0"/>
                                  </p:stCondLst>
                                  <p:childTnLst>
                                    <p:set>
                                      <p:cBhvr>
                                        <p:cTn dur="1" fill="hold" id="24">
                                          <p:stCondLst>
                                            <p:cond delay="0"/>
                                          </p:stCondLst>
                                        </p:cTn>
                                        <p:tgtEl>
                                          <p:spTgt spid="10"/>
                                        </p:tgtEl>
                                        <p:attrNameLst>
                                          <p:attrName>style.visibility</p:attrName>
                                        </p:attrNameLst>
                                      </p:cBhvr>
                                      <p:to>
                                        <p:strVal val="visible"/>
                                      </p:to>
                                    </p:set>
                                    <p:animEffect filter="fade" transition="in">
                                      <p:cBhvr>
                                        <p:cTn dur="500" id="25"/>
                                        <p:tgtEl>
                                          <p:spTgt spid="10"/>
                                        </p:tgtEl>
                                      </p:cBhvr>
                                    </p:animEffect>
                                  </p:childTnLst>
                                </p:cTn>
                              </p:par>
                              <p:par>
                                <p:cTn fill="hold" grpId="0" id="26" nodeType="withEffect" presetClass="entr" presetID="10" presetSubtype="0">
                                  <p:stCondLst>
                                    <p:cond delay="0"/>
                                  </p:stCondLst>
                                  <p:childTnLst>
                                    <p:set>
                                      <p:cBhvr>
                                        <p:cTn dur="1" fill="hold" id="27">
                                          <p:stCondLst>
                                            <p:cond delay="0"/>
                                          </p:stCondLst>
                                        </p:cTn>
                                        <p:tgtEl>
                                          <p:spTgt spid="6"/>
                                        </p:tgtEl>
                                        <p:attrNameLst>
                                          <p:attrName>style.visibility</p:attrName>
                                        </p:attrNameLst>
                                      </p:cBhvr>
                                      <p:to>
                                        <p:strVal val="visible"/>
                                      </p:to>
                                    </p:set>
                                    <p:animEffect filter="fade" transition="in">
                                      <p:cBhvr>
                                        <p:cTn dur="500" id="28"/>
                                        <p:tgtEl>
                                          <p:spTgt spid="6"/>
                                        </p:tgtEl>
                                      </p:cBhvr>
                                    </p:animEffect>
                                  </p:childTnLst>
                                </p:cTn>
                              </p:par>
                            </p:childTnLst>
                          </p:cTn>
                        </p:par>
                        <p:par>
                          <p:cTn fill="hold" id="29" nodeType="afterGroup">
                            <p:stCondLst>
                              <p:cond delay="1400"/>
                            </p:stCondLst>
                            <p:childTnLst>
                              <p:par>
                                <p:cTn fill="hold" grpId="0" id="30" nodeType="afterEffect" presetClass="entr" presetID="41" presetSubtype="0">
                                  <p:stCondLst>
                                    <p:cond delay="0"/>
                                  </p:stCondLst>
                                  <p:iterate type="lt">
                                    <p:tmPct val="10000"/>
                                  </p:iterate>
                                  <p:childTnLst>
                                    <p:set>
                                      <p:cBhvr>
                                        <p:cTn dur="1" fill="hold" id="31">
                                          <p:stCondLst>
                                            <p:cond delay="0"/>
                                          </p:stCondLst>
                                        </p:cTn>
                                        <p:tgtEl>
                                          <p:spTgt spid="11"/>
                                        </p:tgtEl>
                                        <p:attrNameLst>
                                          <p:attrName>style.visibility</p:attrName>
                                        </p:attrNameLst>
                                      </p:cBhvr>
                                      <p:to>
                                        <p:strVal val="visible"/>
                                      </p:to>
                                    </p:set>
                                    <p:anim calcmode="lin" valueType="num">
                                      <p:cBhvr>
                                        <p:cTn dur="500" fill="hold" id="32"/>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3"/>
                                        <p:tgtEl>
                                          <p:spTgt spid="11"/>
                                        </p:tgtEl>
                                        <p:attrNameLst>
                                          <p:attrName>ppt_y</p:attrName>
                                        </p:attrNameLst>
                                      </p:cBhvr>
                                      <p:tavLst>
                                        <p:tav tm="0">
                                          <p:val>
                                            <p:strVal val="#ppt_y"/>
                                          </p:val>
                                        </p:tav>
                                        <p:tav tm="100000">
                                          <p:val>
                                            <p:strVal val="#ppt_y"/>
                                          </p:val>
                                        </p:tav>
                                      </p:tavLst>
                                    </p:anim>
                                    <p:anim calcmode="lin" valueType="num">
                                      <p:cBhvr>
                                        <p:cTn dur="500" fill="hold" id="34"/>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5"/>
                                        <p:tgtEl>
                                          <p:spTgt spid="11"/>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36" tmFilter="0,0; .5, 1; 1, 1"/>
                                        <p:tgtEl>
                                          <p:spTgt spid="11"/>
                                        </p:tgtEl>
                                      </p:cBhvr>
                                    </p:animEffect>
                                  </p:childTnLst>
                                </p:cTn>
                              </p:par>
                              <p:par>
                                <p:cTn fill="hold" grpId="1" id="37"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38">
                                          <p:stCondLst>
                                            <p:cond delay="0"/>
                                          </p:stCondLst>
                                        </p:cTn>
                                        <p:tgtEl>
                                          <p:spTgt spid="11"/>
                                        </p:tgtEl>
                                        <p:attrNameLst>
                                          <p:attrName>ppt_x</p:attrName>
                                          <p:attrName>ppt_y</p:attrName>
                                        </p:attrNameLst>
                                      </p:cBhvr>
                                      <p:rCtr x="0" y="-3704"/>
                                    </p:animMotion>
                                    <p:animRot by="1500000">
                                      <p:cBhvr>
                                        <p:cTn dur="125" fill="hold" id="39">
                                          <p:stCondLst>
                                            <p:cond delay="0"/>
                                          </p:stCondLst>
                                        </p:cTn>
                                        <p:tgtEl>
                                          <p:spTgt spid="11"/>
                                        </p:tgtEl>
                                        <p:attrNameLst>
                                          <p:attrName>r</p:attrName>
                                        </p:attrNameLst>
                                      </p:cBhvr>
                                    </p:animRot>
                                    <p:animRot by="-1500000">
                                      <p:cBhvr>
                                        <p:cTn dur="125" fill="hold" id="40">
                                          <p:stCondLst>
                                            <p:cond delay="125"/>
                                          </p:stCondLst>
                                        </p:cTn>
                                        <p:tgtEl>
                                          <p:spTgt spid="11"/>
                                        </p:tgtEl>
                                        <p:attrNameLst>
                                          <p:attrName>r</p:attrName>
                                        </p:attrNameLst>
                                      </p:cBhvr>
                                    </p:animRot>
                                    <p:animRot by="-1500000">
                                      <p:cBhvr>
                                        <p:cTn dur="125" fill="hold" id="41">
                                          <p:stCondLst>
                                            <p:cond delay="250"/>
                                          </p:stCondLst>
                                        </p:cTn>
                                        <p:tgtEl>
                                          <p:spTgt spid="11"/>
                                        </p:tgtEl>
                                        <p:attrNameLst>
                                          <p:attrName>r</p:attrName>
                                        </p:attrNameLst>
                                      </p:cBhvr>
                                    </p:animRot>
                                    <p:animRot by="1500000">
                                      <p:cBhvr>
                                        <p:cTn dur="125" fill="hold" id="42">
                                          <p:stCondLst>
                                            <p:cond delay="375"/>
                                          </p:stCondLst>
                                        </p:cTn>
                                        <p:tgtEl>
                                          <p:spTgt spid="11"/>
                                        </p:tgtEl>
                                        <p:attrNameLst>
                                          <p:attrName>r</p:attrName>
                                        </p:attrNameLst>
                                      </p:cBhvr>
                                    </p:animRot>
                                  </p:childTnLst>
                                </p:cTn>
                              </p:par>
                            </p:childTnLst>
                          </p:cTn>
                        </p:par>
                        <p:par>
                          <p:cTn fill="hold" id="43" nodeType="afterGroup">
                            <p:stCondLst>
                              <p:cond delay="1900"/>
                            </p:stCondLst>
                            <p:childTnLst>
                              <p:par>
                                <p:cTn fill="hold" grpId="0" id="44" nodeType="afterEffect" presetClass="entr" presetID="41" presetSubtype="0">
                                  <p:stCondLst>
                                    <p:cond delay="0"/>
                                  </p:stCondLst>
                                  <p:childTnLst>
                                    <p:set>
                                      <p:cBhvr>
                                        <p:cTn dur="1" fill="hold" id="45">
                                          <p:stCondLst>
                                            <p:cond delay="0"/>
                                          </p:stCondLst>
                                        </p:cTn>
                                        <p:tgtEl>
                                          <p:spTgt spid="13"/>
                                        </p:tgtEl>
                                        <p:attrNameLst>
                                          <p:attrName>style.visibility</p:attrName>
                                        </p:attrNameLst>
                                      </p:cBhvr>
                                      <p:to>
                                        <p:strVal val="visible"/>
                                      </p:to>
                                    </p:set>
                                    <p:anim calcmode="lin" valueType="num">
                                      <p:cBhvr>
                                        <p:cTn dur="300" fill="hold" id="46"/>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47"/>
                                        <p:tgtEl>
                                          <p:spTgt spid="13"/>
                                        </p:tgtEl>
                                        <p:attrNameLst>
                                          <p:attrName>ppt_y</p:attrName>
                                        </p:attrNameLst>
                                      </p:cBhvr>
                                      <p:tavLst>
                                        <p:tav tm="0">
                                          <p:val>
                                            <p:strVal val="#ppt_y"/>
                                          </p:val>
                                        </p:tav>
                                        <p:tav tm="100000">
                                          <p:val>
                                            <p:strVal val="#ppt_y"/>
                                          </p:val>
                                        </p:tav>
                                      </p:tavLst>
                                    </p:anim>
                                    <p:anim calcmode="lin" valueType="num">
                                      <p:cBhvr>
                                        <p:cTn dur="300" fill="hold" id="48"/>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49"/>
                                        <p:tgtEl>
                                          <p:spTgt spid="13"/>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50" tmFilter="0,0; .5, 1; 1, 1"/>
                                        <p:tgtEl>
                                          <p:spTgt spid="13"/>
                                        </p:tgtEl>
                                      </p:cBhvr>
                                    </p:animEffect>
                                  </p:childTnLst>
                                </p:cTn>
                              </p:par>
                            </p:childTnLst>
                          </p:cTn>
                        </p:par>
                        <p:par>
                          <p:cTn fill="hold" id="51" nodeType="afterGroup">
                            <p:stCondLst>
                              <p:cond delay="2200"/>
                            </p:stCondLst>
                            <p:childTnLst>
                              <p:par>
                                <p:cTn fill="hold" grpId="0" id="52" nodeType="afterEffect" presetClass="entr" presetID="41" presetSubtype="0">
                                  <p:stCondLst>
                                    <p:cond delay="0"/>
                                  </p:stCondLst>
                                  <p:childTnLst>
                                    <p:set>
                                      <p:cBhvr>
                                        <p:cTn dur="1" fill="hold" id="53">
                                          <p:stCondLst>
                                            <p:cond delay="0"/>
                                          </p:stCondLst>
                                        </p:cTn>
                                        <p:tgtEl>
                                          <p:spTgt spid="14"/>
                                        </p:tgtEl>
                                        <p:attrNameLst>
                                          <p:attrName>style.visibility</p:attrName>
                                        </p:attrNameLst>
                                      </p:cBhvr>
                                      <p:to>
                                        <p:strVal val="visible"/>
                                      </p:to>
                                    </p:set>
                                    <p:anim calcmode="lin" valueType="num">
                                      <p:cBhvr>
                                        <p:cTn dur="300" fill="hold" id="54"/>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55"/>
                                        <p:tgtEl>
                                          <p:spTgt spid="14"/>
                                        </p:tgtEl>
                                        <p:attrNameLst>
                                          <p:attrName>ppt_y</p:attrName>
                                        </p:attrNameLst>
                                      </p:cBhvr>
                                      <p:tavLst>
                                        <p:tav tm="0">
                                          <p:val>
                                            <p:strVal val="#ppt_y"/>
                                          </p:val>
                                        </p:tav>
                                        <p:tav tm="100000">
                                          <p:val>
                                            <p:strVal val="#ppt_y"/>
                                          </p:val>
                                        </p:tav>
                                      </p:tavLst>
                                    </p:anim>
                                    <p:anim calcmode="lin" valueType="num">
                                      <p:cBhvr>
                                        <p:cTn dur="300" fill="hold" id="56"/>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57"/>
                                        <p:tgtEl>
                                          <p:spTgt spid="14"/>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58" tmFilter="0,0; .5, 1; 1, 1"/>
                                        <p:tgtEl>
                                          <p:spTgt spid="14"/>
                                        </p:tgtEl>
                                      </p:cBhvr>
                                    </p:animEffect>
                                  </p:childTnLst>
                                </p:cTn>
                              </p:par>
                            </p:childTnLst>
                          </p:cTn>
                        </p:par>
                        <p:par>
                          <p:cTn fill="hold" id="59" nodeType="afterGroup">
                            <p:stCondLst>
                              <p:cond delay="2500"/>
                            </p:stCondLst>
                            <p:childTnLst>
                              <p:par>
                                <p:cTn fill="hold" grpId="0" id="60" nodeType="afterEffect" presetClass="entr" presetID="41" presetSubtype="0">
                                  <p:stCondLst>
                                    <p:cond delay="0"/>
                                  </p:stCondLst>
                                  <p:childTnLst>
                                    <p:set>
                                      <p:cBhvr>
                                        <p:cTn dur="1" fill="hold" id="61">
                                          <p:stCondLst>
                                            <p:cond delay="0"/>
                                          </p:stCondLst>
                                        </p:cTn>
                                        <p:tgtEl>
                                          <p:spTgt spid="17"/>
                                        </p:tgtEl>
                                        <p:attrNameLst>
                                          <p:attrName>style.visibility</p:attrName>
                                        </p:attrNameLst>
                                      </p:cBhvr>
                                      <p:to>
                                        <p:strVal val="visible"/>
                                      </p:to>
                                    </p:set>
                                    <p:anim calcmode="lin" valueType="num">
                                      <p:cBhvr>
                                        <p:cTn dur="300" fill="hold" id="62"/>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63"/>
                                        <p:tgtEl>
                                          <p:spTgt spid="17"/>
                                        </p:tgtEl>
                                        <p:attrNameLst>
                                          <p:attrName>ppt_y</p:attrName>
                                        </p:attrNameLst>
                                      </p:cBhvr>
                                      <p:tavLst>
                                        <p:tav tm="0">
                                          <p:val>
                                            <p:strVal val="#ppt_y"/>
                                          </p:val>
                                        </p:tav>
                                        <p:tav tm="100000">
                                          <p:val>
                                            <p:strVal val="#ppt_y"/>
                                          </p:val>
                                        </p:tav>
                                      </p:tavLst>
                                    </p:anim>
                                    <p:anim calcmode="lin" valueType="num">
                                      <p:cBhvr>
                                        <p:cTn dur="300" fill="hold" id="64"/>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65"/>
                                        <p:tgtEl>
                                          <p:spTgt spid="17"/>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66" tmFilter="0,0; .5, 1; 1, 1"/>
                                        <p:tgtEl>
                                          <p:spTgt spid="17"/>
                                        </p:tgtEl>
                                      </p:cBhvr>
                                    </p:animEffect>
                                  </p:childTnLst>
                                </p:cTn>
                              </p:par>
                            </p:childTnLst>
                          </p:cTn>
                        </p:par>
                        <p:par>
                          <p:cTn fill="hold" id="67" nodeType="afterGroup">
                            <p:stCondLst>
                              <p:cond delay="2800"/>
                            </p:stCondLst>
                            <p:childTnLst>
                              <p:par>
                                <p:cTn fill="hold" grpId="0" id="68" nodeType="afterEffect" presetClass="entr" presetID="41" presetSubtype="0">
                                  <p:stCondLst>
                                    <p:cond delay="0"/>
                                  </p:stCondLst>
                                  <p:childTnLst>
                                    <p:set>
                                      <p:cBhvr>
                                        <p:cTn dur="1" fill="hold" id="69">
                                          <p:stCondLst>
                                            <p:cond delay="0"/>
                                          </p:stCondLst>
                                        </p:cTn>
                                        <p:tgtEl>
                                          <p:spTgt spid="18"/>
                                        </p:tgtEl>
                                        <p:attrNameLst>
                                          <p:attrName>style.visibility</p:attrName>
                                        </p:attrNameLst>
                                      </p:cBhvr>
                                      <p:to>
                                        <p:strVal val="visible"/>
                                      </p:to>
                                    </p:set>
                                    <p:anim calcmode="lin" valueType="num">
                                      <p:cBhvr>
                                        <p:cTn dur="300" fill="hold" id="70"/>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71"/>
                                        <p:tgtEl>
                                          <p:spTgt spid="18"/>
                                        </p:tgtEl>
                                        <p:attrNameLst>
                                          <p:attrName>ppt_y</p:attrName>
                                        </p:attrNameLst>
                                      </p:cBhvr>
                                      <p:tavLst>
                                        <p:tav tm="0">
                                          <p:val>
                                            <p:strVal val="#ppt_y"/>
                                          </p:val>
                                        </p:tav>
                                        <p:tav tm="100000">
                                          <p:val>
                                            <p:strVal val="#ppt_y"/>
                                          </p:val>
                                        </p:tav>
                                      </p:tavLst>
                                    </p:anim>
                                    <p:anim calcmode="lin" valueType="num">
                                      <p:cBhvr>
                                        <p:cTn dur="300" fill="hold" id="72"/>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73"/>
                                        <p:tgtEl>
                                          <p:spTgt spid="18"/>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74" tmFilter="0,0; .5, 1; 1, 1"/>
                                        <p:tgtEl>
                                          <p:spTgt spid="1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grpId="0" spid="10"/>
      <p:bldP grpId="0" spid="11"/>
      <p:bldP grpId="1" spid="11"/>
      <p:bldP grpId="0" spid="13"/>
      <p:bldP grpId="0" spid="14"/>
      <p:bldP grpId="0" spid="17"/>
      <p:bldP grpId="0" spid="18"/>
    </p:bldLst>
  </p:timing>
</p:sld>
</file>

<file path=ppt/slides/slide2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6" name="图片 5"/>
          <p:cNvPicPr>
            <a:picLocks noChangeAspect="1"/>
          </p:cNvPicPr>
          <p:nvPr/>
        </p:nvPicPr>
        <p:blipFill>
          <a:blip r:embed="rId3">
            <a:extLst>
              <a:ext uri="{28A0092B-C50C-407E-A947-70E740481C1C}">
                <a14:useLocalDpi val="0"/>
              </a:ext>
            </a:extLst>
          </a:blip>
          <a:stretch>
            <a:fillRect/>
          </a:stretch>
        </p:blipFill>
        <p:spPr>
          <a:xfrm>
            <a:off x="1066800" y="1562099"/>
            <a:ext cx="5029200" cy="1828800"/>
          </a:xfrm>
          <a:prstGeom prst="rect">
            <a:avLst/>
          </a:prstGeom>
        </p:spPr>
      </p:pic>
      <p:sp>
        <p:nvSpPr>
          <p:cNvPr id="7" name="Rectangle 11"/>
          <p:cNvSpPr/>
          <p:nvPr/>
        </p:nvSpPr>
        <p:spPr>
          <a:xfrm>
            <a:off x="1066800" y="1562100"/>
            <a:ext cx="2282456" cy="1828800"/>
          </a:xfrm>
          <a:prstGeom prst="rect">
            <a:avLst/>
          </a:prstGeom>
          <a:solidFill>
            <a:srgbClr val="A72527">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sym typeface="+mn-lt"/>
            </a:endParaRPr>
          </a:p>
        </p:txBody>
      </p:sp>
      <p:sp>
        <p:nvSpPr>
          <p:cNvPr id="8" name="Rectangle 14"/>
          <p:cNvSpPr/>
          <p:nvPr/>
        </p:nvSpPr>
        <p:spPr>
          <a:xfrm>
            <a:off x="1598428" y="2293621"/>
            <a:ext cx="1219200" cy="365760"/>
          </a:xfrm>
          <a:prstGeom prst="rect">
            <a:avLst/>
          </a:prstGeom>
        </p:spPr>
        <p:txBody>
          <a:bodyPr anchor="ctr" bIns="0" lIns="0" rIns="0" tIns="0" wrap="none">
            <a:spAutoFit/>
          </a:bodyPr>
          <a:lstStyle/>
          <a:p>
            <a:pPr algn="ctr"/>
            <a:r>
              <a:rPr altLang="en-US" lang="zh-CN" sz="2400">
                <a:solidFill>
                  <a:srgbClr val="F9F9F9"/>
                </a:solidFill>
                <a:latin typeface="+mn-ea"/>
                <a:cs typeface="+mn-ea"/>
                <a:sym typeface="+mn-lt"/>
              </a:rPr>
              <a:t>填写标题</a:t>
            </a:r>
          </a:p>
        </p:txBody>
      </p:sp>
      <p:sp>
        <p:nvSpPr>
          <p:cNvPr id="9" name="Rectangle 16"/>
          <p:cNvSpPr/>
          <p:nvPr/>
        </p:nvSpPr>
        <p:spPr>
          <a:xfrm>
            <a:off x="1066800" y="3620940"/>
            <a:ext cx="5029200" cy="685800"/>
          </a:xfrm>
          <a:prstGeom prst="rect">
            <a:avLst/>
          </a:prstGeom>
          <a:noFill/>
        </p:spPr>
        <p:txBody>
          <a:bodyPr bIns="0" lIns="0" rIns="0" rtlCol="0" tIns="0" wrap="square">
            <a:spAutoFit/>
          </a:bodyPr>
          <a:lstStyle/>
          <a:p>
            <a:pPr algn="just">
              <a:lnSpc>
                <a:spcPts val="1800"/>
              </a:lnSpc>
              <a:spcAft>
                <a:spcPts val="1000"/>
              </a:spcAft>
            </a:pPr>
            <a:r>
              <a:rPr altLang="en-US" lang="zh-CN" sz="1100">
                <a:solidFill>
                  <a:schemeClr val="tx1">
                    <a:lumMod val="65000"/>
                    <a:lumOff val="3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10" name="TextBox 17"/>
          <p:cNvSpPr txBox="1"/>
          <p:nvPr/>
        </p:nvSpPr>
        <p:spPr>
          <a:xfrm>
            <a:off x="1066800" y="5246922"/>
            <a:ext cx="914400" cy="548640"/>
          </a:xfrm>
          <a:prstGeom prst="rect">
            <a:avLst/>
          </a:prstGeom>
          <a:noFill/>
        </p:spPr>
        <p:txBody>
          <a:bodyPr anchor="ctr" bIns="0" lIns="0" rIns="0" rtlCol="0" tIns="0" wrap="none">
            <a:spAutoFit/>
          </a:bodyPr>
          <a:lstStyle/>
          <a:p>
            <a:r>
              <a:rPr b="1" lang="en-US" sz="3600">
                <a:solidFill>
                  <a:schemeClr val="bg2">
                    <a:lumMod val="50000"/>
                  </a:schemeClr>
                </a:solidFill>
                <a:cs typeface="+mn-ea"/>
                <a:sym typeface="+mn-lt"/>
              </a:rPr>
              <a:t>69%</a:t>
            </a:r>
          </a:p>
        </p:txBody>
      </p:sp>
      <p:sp>
        <p:nvSpPr>
          <p:cNvPr id="11" name="Rectangle 18"/>
          <p:cNvSpPr/>
          <p:nvPr/>
        </p:nvSpPr>
        <p:spPr>
          <a:xfrm>
            <a:off x="2198658" y="5290409"/>
            <a:ext cx="3897342" cy="457200"/>
          </a:xfrm>
          <a:prstGeom prst="rect">
            <a:avLst/>
          </a:prstGeom>
          <a:noFill/>
        </p:spPr>
        <p:txBody>
          <a:bodyPr bIns="0" lIns="0" rIns="0" rtlCol="0" tIns="0" wrap="square">
            <a:spAutoFit/>
          </a:bodyPr>
          <a:lstStyle/>
          <a:p>
            <a:pPr algn="just">
              <a:lnSpc>
                <a:spcPts val="1800"/>
              </a:lnSpc>
              <a:spcAft>
                <a:spcPts val="1000"/>
              </a:spcAft>
            </a:pPr>
            <a:r>
              <a:rPr altLang="en-US" lang="zh-CN" sz="1100">
                <a:solidFill>
                  <a:schemeClr val="tx1">
                    <a:lumMod val="65000"/>
                    <a:lumOff val="35000"/>
                  </a:schemeClr>
                </a:solidFill>
                <a:cs typeface="+mn-ea"/>
                <a:sym typeface="+mn-lt"/>
              </a:rPr>
              <a:t>您的内容打在这里，或者通过复制您的文本后，在此框中选择粘贴，并选择只保留文字。</a:t>
            </a:r>
          </a:p>
        </p:txBody>
      </p:sp>
      <p:graphicFrame>
        <p:nvGraphicFramePr>
          <p:cNvPr id="12" name="Chart 26"/>
          <p:cNvGraphicFramePr/>
          <p:nvPr>
            <p:extLst>
              <p:ext uri="{D42A27DB-BD31-4B8C-83A1-F6EECF244321}">
                <p14:modId val="2097714577"/>
              </p:ext>
            </p:extLst>
          </p:nvPr>
        </p:nvGraphicFramePr>
        <p:xfrm>
          <a:off x="7038573" y="1197982"/>
          <a:ext cx="3815907" cy="4580512"/>
        </p:xfrm>
        <a:graphic>
          <a:graphicData uri="http://schemas.openxmlformats.org/drawingml/2006/chart">
            <c:chart xmlns:c="http://schemas.openxmlformats.org/drawingml/2006/chart" r:id="rId4"/>
          </a:graphicData>
        </a:graphic>
      </p:graphicFrame>
      <p:sp>
        <p:nvSpPr>
          <p:cNvPr id="13" name="Rectangle 27"/>
          <p:cNvSpPr/>
          <p:nvPr/>
        </p:nvSpPr>
        <p:spPr>
          <a:xfrm>
            <a:off x="7844179" y="2695388"/>
            <a:ext cx="2204698" cy="2468881"/>
          </a:xfrm>
          <a:prstGeom prst="rect">
            <a:avLst/>
          </a:prstGeom>
        </p:spPr>
        <p:txBody>
          <a:bodyPr bIns="0" lIns="0" rIns="0" tIns="0" wrap="square">
            <a:spAutoFit/>
          </a:bodyPr>
          <a:lstStyle/>
          <a:p>
            <a:pPr algn="ctr" lvl="0">
              <a:lnSpc>
                <a:spcPct val="150000"/>
              </a:lnSpc>
            </a:pPr>
            <a:r>
              <a:rPr altLang="en-US" b="1" lang="zh-CN">
                <a:solidFill>
                  <a:schemeClr val="tx1">
                    <a:lumMod val="65000"/>
                    <a:lumOff val="35000"/>
                  </a:schemeClr>
                </a:solidFill>
                <a:cs typeface="+mn-ea"/>
                <a:sym typeface="+mn-lt"/>
              </a:rPr>
              <a:t>填写标题</a:t>
            </a:r>
          </a:p>
          <a:p>
            <a:pPr algn="ctr" lvl="0">
              <a:lnSpc>
                <a:spcPct val="150000"/>
              </a:lnSpc>
            </a:pPr>
            <a:r>
              <a:rPr altLang="en-US" b="1" lang="zh-CN">
                <a:solidFill>
                  <a:schemeClr val="tx1">
                    <a:lumMod val="65000"/>
                    <a:lumOff val="35000"/>
                  </a:schemeClr>
                </a:solidFill>
                <a:cs typeface="+mn-ea"/>
                <a:sym typeface="+mn-lt"/>
              </a:rPr>
              <a:t>您的内容打在这里，或者通过复制您的文本后，在此框中选择粘贴，并选择只保留文字。</a:t>
            </a:r>
          </a:p>
        </p:txBody>
      </p:sp>
      <p:sp>
        <p:nvSpPr>
          <p:cNvPr id="16" name="文本框 15">
            <a:extLst>
              <a:ext uri="{FF2B5EF4-FFF2-40B4-BE49-F238E27FC236}">
                <a16:creationId xmlns:a16="http://schemas.microsoft.com/office/drawing/2014/main" id="{F72F7512-4D12-4CA1-BDF5-265EBF54A69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17" name="组合 16">
            <a:extLst>
              <a:ext uri="{FF2B5EF4-FFF2-40B4-BE49-F238E27FC236}">
                <a16:creationId xmlns:a16="http://schemas.microsoft.com/office/drawing/2014/main" id="{4BF202B1-CD8A-4381-A9C4-B9A25A153C23}"/>
              </a:ext>
            </a:extLst>
          </p:cNvPr>
          <p:cNvGrpSpPr/>
          <p:nvPr/>
        </p:nvGrpSpPr>
        <p:grpSpPr>
          <a:xfrm>
            <a:off x="1473289" y="371367"/>
            <a:ext cx="4260761" cy="804130"/>
            <a:chOff x="7318011" y="1456480"/>
            <a:chExt cx="4260761" cy="804130"/>
          </a:xfrm>
        </p:grpSpPr>
        <p:sp>
          <p:nvSpPr>
            <p:cNvPr id="18" name="文本框 17">
              <a:extLst>
                <a:ext uri="{FF2B5EF4-FFF2-40B4-BE49-F238E27FC236}">
                  <a16:creationId xmlns:a16="http://schemas.microsoft.com/office/drawing/2014/main" id="{594F92D7-EFB1-41D3-BE3B-874B8BCBB3F6}"/>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市场分析</a:t>
              </a:r>
            </a:p>
          </p:txBody>
        </p:sp>
        <p:sp>
          <p:nvSpPr>
            <p:cNvPr id="19" name="文本框 18">
              <a:extLst>
                <a:ext uri="{FF2B5EF4-FFF2-40B4-BE49-F238E27FC236}">
                  <a16:creationId xmlns:a16="http://schemas.microsoft.com/office/drawing/2014/main" id="{150839EE-F42E-4FC9-9FE8-2A3D9859DB06}"/>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380162068"/>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10" presetSubtype="0">
                                  <p:stCondLst>
                                    <p:cond delay="0"/>
                                  </p:stCondLst>
                                  <p:childTnLst>
                                    <p:set>
                                      <p:cBhvr>
                                        <p:cTn dur="1" fill="hold" id="6">
                                          <p:stCondLst>
                                            <p:cond delay="0"/>
                                          </p:stCondLst>
                                        </p:cTn>
                                        <p:tgtEl>
                                          <p:spTgt spid="6"/>
                                        </p:tgtEl>
                                        <p:attrNameLst>
                                          <p:attrName>style.visibility</p:attrName>
                                        </p:attrNameLst>
                                      </p:cBhvr>
                                      <p:to>
                                        <p:strVal val="visible"/>
                                      </p:to>
                                    </p:set>
                                    <p:animEffect filter="fade" transition="in">
                                      <p:cBhvr>
                                        <p:cTn dur="500" id="7"/>
                                        <p:tgtEl>
                                          <p:spTgt spid="6"/>
                                        </p:tgtEl>
                                      </p:cBhvr>
                                    </p:animEffect>
                                  </p:childTnLst>
                                </p:cTn>
                              </p:par>
                            </p:childTnLst>
                          </p:cTn>
                        </p:par>
                        <p:par>
                          <p:cTn fill="hold" id="8" nodeType="afterGroup">
                            <p:stCondLst>
                              <p:cond delay="500"/>
                            </p:stCondLst>
                            <p:childTnLst>
                              <p:par>
                                <p:cTn fill="hold" grpId="0" id="9" nodeType="afterEffect" presetClass="entr" presetID="22" presetSubtype="1">
                                  <p:stCondLst>
                                    <p:cond delay="0"/>
                                  </p:stCondLst>
                                  <p:childTnLst>
                                    <p:set>
                                      <p:cBhvr>
                                        <p:cTn dur="1" fill="hold" id="10">
                                          <p:stCondLst>
                                            <p:cond delay="0"/>
                                          </p:stCondLst>
                                        </p:cTn>
                                        <p:tgtEl>
                                          <p:spTgt spid="7"/>
                                        </p:tgtEl>
                                        <p:attrNameLst>
                                          <p:attrName>style.visibility</p:attrName>
                                        </p:attrNameLst>
                                      </p:cBhvr>
                                      <p:to>
                                        <p:strVal val="visible"/>
                                      </p:to>
                                    </p:set>
                                    <p:animEffect filter="wipe(up)" transition="in">
                                      <p:cBhvr>
                                        <p:cTn dur="500" id="11"/>
                                        <p:tgtEl>
                                          <p:spTgt spid="7"/>
                                        </p:tgtEl>
                                      </p:cBhvr>
                                    </p:animEffect>
                                  </p:childTnLst>
                                </p:cTn>
                              </p:par>
                            </p:childTnLst>
                          </p:cTn>
                        </p:par>
                        <p:par>
                          <p:cTn fill="hold" id="12" nodeType="afterGroup">
                            <p:stCondLst>
                              <p:cond delay="1000"/>
                            </p:stCondLst>
                            <p:childTnLst>
                              <p:par>
                                <p:cTn fill="hold" grpId="0" id="13" nodeType="afterEffect" presetClass="entr" presetID="41" presetSubtype="0">
                                  <p:stCondLst>
                                    <p:cond delay="0"/>
                                  </p:stCondLst>
                                  <p:childTnLst>
                                    <p:set>
                                      <p:cBhvr>
                                        <p:cTn dur="1" fill="hold" id="14">
                                          <p:stCondLst>
                                            <p:cond delay="0"/>
                                          </p:stCondLst>
                                        </p:cTn>
                                        <p:tgtEl>
                                          <p:spTgt spid="9"/>
                                        </p:tgtEl>
                                        <p:attrNameLst>
                                          <p:attrName>style.visibility</p:attrName>
                                        </p:attrNameLst>
                                      </p:cBhvr>
                                      <p:to>
                                        <p:strVal val="visible"/>
                                      </p:to>
                                    </p:set>
                                    <p:anim calcmode="lin" valueType="num">
                                      <p:cBhvr>
                                        <p:cTn dur="300" fill="hold" id="15"/>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16"/>
                                        <p:tgtEl>
                                          <p:spTgt spid="9"/>
                                        </p:tgtEl>
                                        <p:attrNameLst>
                                          <p:attrName>ppt_y</p:attrName>
                                        </p:attrNameLst>
                                      </p:cBhvr>
                                      <p:tavLst>
                                        <p:tav tm="0">
                                          <p:val>
                                            <p:strVal val="#ppt_y"/>
                                          </p:val>
                                        </p:tav>
                                        <p:tav tm="100000">
                                          <p:val>
                                            <p:strVal val="#ppt_y"/>
                                          </p:val>
                                        </p:tav>
                                      </p:tavLst>
                                    </p:anim>
                                    <p:anim calcmode="lin" valueType="num">
                                      <p:cBhvr>
                                        <p:cTn dur="300" fill="hold" id="17"/>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18"/>
                                        <p:tgtEl>
                                          <p:spTgt spid="9"/>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19" tmFilter="0,0; .5, 1; 1, 1"/>
                                        <p:tgtEl>
                                          <p:spTgt spid="9"/>
                                        </p:tgtEl>
                                      </p:cBhvr>
                                    </p:animEffect>
                                  </p:childTnLst>
                                </p:cTn>
                              </p:par>
                            </p:childTnLst>
                          </p:cTn>
                        </p:par>
                        <p:par>
                          <p:cTn fill="hold" id="20" nodeType="afterGroup">
                            <p:stCondLst>
                              <p:cond delay="1300"/>
                            </p:stCondLst>
                            <p:childTnLst>
                              <p:par>
                                <p:cTn fill="hold" grpId="0" id="21" nodeType="afterEffect" presetClass="entr" presetID="41" presetSubtype="0">
                                  <p:stCondLst>
                                    <p:cond delay="0"/>
                                  </p:stCondLst>
                                  <p:iterate type="lt">
                                    <p:tmPct val="10000"/>
                                  </p:iterate>
                                  <p:childTnLst>
                                    <p:set>
                                      <p:cBhvr>
                                        <p:cTn dur="1" fill="hold" id="22">
                                          <p:stCondLst>
                                            <p:cond delay="0"/>
                                          </p:stCondLst>
                                        </p:cTn>
                                        <p:tgtEl>
                                          <p:spTgt spid="10"/>
                                        </p:tgtEl>
                                        <p:attrNameLst>
                                          <p:attrName>style.visibility</p:attrName>
                                        </p:attrNameLst>
                                      </p:cBhvr>
                                      <p:to>
                                        <p:strVal val="visible"/>
                                      </p:to>
                                    </p:set>
                                    <p:anim calcmode="lin" valueType="num">
                                      <p:cBhvr>
                                        <p:cTn dur="500" fill="hold" id="23"/>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24"/>
                                        <p:tgtEl>
                                          <p:spTgt spid="10"/>
                                        </p:tgtEl>
                                        <p:attrNameLst>
                                          <p:attrName>ppt_y</p:attrName>
                                        </p:attrNameLst>
                                      </p:cBhvr>
                                      <p:tavLst>
                                        <p:tav tm="0">
                                          <p:val>
                                            <p:strVal val="#ppt_y"/>
                                          </p:val>
                                        </p:tav>
                                        <p:tav tm="100000">
                                          <p:val>
                                            <p:strVal val="#ppt_y"/>
                                          </p:val>
                                        </p:tav>
                                      </p:tavLst>
                                    </p:anim>
                                    <p:anim calcmode="lin" valueType="num">
                                      <p:cBhvr>
                                        <p:cTn dur="500" fill="hold" id="25"/>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26"/>
                                        <p:tgtEl>
                                          <p:spTgt spid="10"/>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27" tmFilter="0,0; .5, 1; 1, 1"/>
                                        <p:tgtEl>
                                          <p:spTgt spid="10"/>
                                        </p:tgtEl>
                                      </p:cBhvr>
                                    </p:animEffect>
                                  </p:childTnLst>
                                </p:cTn>
                              </p:par>
                              <p:par>
                                <p:cTn fill="hold" grpId="1" id="28"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29">
                                          <p:stCondLst>
                                            <p:cond delay="0"/>
                                          </p:stCondLst>
                                        </p:cTn>
                                        <p:tgtEl>
                                          <p:spTgt spid="10"/>
                                        </p:tgtEl>
                                        <p:attrNameLst>
                                          <p:attrName>ppt_x</p:attrName>
                                          <p:attrName>ppt_y</p:attrName>
                                        </p:attrNameLst>
                                      </p:cBhvr>
                                      <p:rCtr x="0" y="-3704"/>
                                    </p:animMotion>
                                    <p:animRot by="1500000">
                                      <p:cBhvr>
                                        <p:cTn dur="125" fill="hold" id="30">
                                          <p:stCondLst>
                                            <p:cond delay="0"/>
                                          </p:stCondLst>
                                        </p:cTn>
                                        <p:tgtEl>
                                          <p:spTgt spid="10"/>
                                        </p:tgtEl>
                                        <p:attrNameLst>
                                          <p:attrName>r</p:attrName>
                                        </p:attrNameLst>
                                      </p:cBhvr>
                                    </p:animRot>
                                    <p:animRot by="-1500000">
                                      <p:cBhvr>
                                        <p:cTn dur="125" fill="hold" id="31">
                                          <p:stCondLst>
                                            <p:cond delay="125"/>
                                          </p:stCondLst>
                                        </p:cTn>
                                        <p:tgtEl>
                                          <p:spTgt spid="10"/>
                                        </p:tgtEl>
                                        <p:attrNameLst>
                                          <p:attrName>r</p:attrName>
                                        </p:attrNameLst>
                                      </p:cBhvr>
                                    </p:animRot>
                                    <p:animRot by="-1500000">
                                      <p:cBhvr>
                                        <p:cTn dur="125" fill="hold" id="32">
                                          <p:stCondLst>
                                            <p:cond delay="250"/>
                                          </p:stCondLst>
                                        </p:cTn>
                                        <p:tgtEl>
                                          <p:spTgt spid="10"/>
                                        </p:tgtEl>
                                        <p:attrNameLst>
                                          <p:attrName>r</p:attrName>
                                        </p:attrNameLst>
                                      </p:cBhvr>
                                    </p:animRot>
                                    <p:animRot by="1500000">
                                      <p:cBhvr>
                                        <p:cTn dur="125" fill="hold" id="33">
                                          <p:stCondLst>
                                            <p:cond delay="375"/>
                                          </p:stCondLst>
                                        </p:cTn>
                                        <p:tgtEl>
                                          <p:spTgt spid="10"/>
                                        </p:tgtEl>
                                        <p:attrNameLst>
                                          <p:attrName>r</p:attrName>
                                        </p:attrNameLst>
                                      </p:cBhvr>
                                    </p:animRot>
                                  </p:childTnLst>
                                </p:cTn>
                              </p:par>
                            </p:childTnLst>
                          </p:cTn>
                        </p:par>
                        <p:par>
                          <p:cTn fill="hold" id="34" nodeType="afterGroup">
                            <p:stCondLst>
                              <p:cond delay="1800"/>
                            </p:stCondLst>
                            <p:childTnLst>
                              <p:par>
                                <p:cTn fill="hold" grpId="0" id="35" nodeType="afterEffect" presetClass="entr" presetID="41" presetSubtype="0">
                                  <p:stCondLst>
                                    <p:cond delay="0"/>
                                  </p:stCondLst>
                                  <p:childTnLst>
                                    <p:set>
                                      <p:cBhvr>
                                        <p:cTn dur="1" fill="hold" id="36">
                                          <p:stCondLst>
                                            <p:cond delay="0"/>
                                          </p:stCondLst>
                                        </p:cTn>
                                        <p:tgtEl>
                                          <p:spTgt spid="11"/>
                                        </p:tgtEl>
                                        <p:attrNameLst>
                                          <p:attrName>style.visibility</p:attrName>
                                        </p:attrNameLst>
                                      </p:cBhvr>
                                      <p:to>
                                        <p:strVal val="visible"/>
                                      </p:to>
                                    </p:set>
                                    <p:anim calcmode="lin" valueType="num">
                                      <p:cBhvr>
                                        <p:cTn dur="300" fill="hold" id="37"/>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38"/>
                                        <p:tgtEl>
                                          <p:spTgt spid="11"/>
                                        </p:tgtEl>
                                        <p:attrNameLst>
                                          <p:attrName>ppt_y</p:attrName>
                                        </p:attrNameLst>
                                      </p:cBhvr>
                                      <p:tavLst>
                                        <p:tav tm="0">
                                          <p:val>
                                            <p:strVal val="#ppt_y"/>
                                          </p:val>
                                        </p:tav>
                                        <p:tav tm="100000">
                                          <p:val>
                                            <p:strVal val="#ppt_y"/>
                                          </p:val>
                                        </p:tav>
                                      </p:tavLst>
                                    </p:anim>
                                    <p:anim calcmode="lin" valueType="num">
                                      <p:cBhvr>
                                        <p:cTn dur="300" fill="hold" id="39"/>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40"/>
                                        <p:tgtEl>
                                          <p:spTgt spid="11"/>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41" tmFilter="0,0; .5, 1; 1, 1"/>
                                        <p:tgtEl>
                                          <p:spTgt spid="11"/>
                                        </p:tgtEl>
                                      </p:cBhvr>
                                    </p:animEffect>
                                  </p:childTnLst>
                                </p:cTn>
                              </p:par>
                            </p:childTnLst>
                          </p:cTn>
                        </p:par>
                        <p:par>
                          <p:cTn fill="hold" id="42" nodeType="afterGroup">
                            <p:stCondLst>
                              <p:cond delay="2100"/>
                            </p:stCondLst>
                            <p:childTnLst>
                              <p:par>
                                <p:cTn fill="hold" grpId="0" id="43" nodeType="afterEffect" presetClass="entr" presetID="21" presetSubtype="1">
                                  <p:stCondLst>
                                    <p:cond delay="0"/>
                                  </p:stCondLst>
                                  <p:childTnLst>
                                    <p:set>
                                      <p:cBhvr>
                                        <p:cTn dur="1" fill="hold" id="44">
                                          <p:stCondLst>
                                            <p:cond delay="0"/>
                                          </p:stCondLst>
                                        </p:cTn>
                                        <p:tgtEl>
                                          <p:spTgt spid="12"/>
                                        </p:tgtEl>
                                        <p:attrNameLst>
                                          <p:attrName>style.visibility</p:attrName>
                                        </p:attrNameLst>
                                      </p:cBhvr>
                                      <p:to>
                                        <p:strVal val="visible"/>
                                      </p:to>
                                    </p:set>
                                    <p:animEffect filter="wheel(1)" transition="in">
                                      <p:cBhvr>
                                        <p:cTn dur="1000" id="45"/>
                                        <p:tgtEl>
                                          <p:spTgt spid="12"/>
                                        </p:tgtEl>
                                      </p:cBhvr>
                                    </p:animEffect>
                                  </p:childTnLst>
                                </p:cTn>
                              </p:par>
                              <p:par>
                                <p:cTn fill="hold" grpId="0" id="46" nodeType="withEffect" presetClass="entr" presetID="10" presetSubtype="0">
                                  <p:stCondLst>
                                    <p:cond delay="0"/>
                                  </p:stCondLst>
                                  <p:childTnLst>
                                    <p:set>
                                      <p:cBhvr>
                                        <p:cTn dur="1" fill="hold" id="47">
                                          <p:stCondLst>
                                            <p:cond delay="0"/>
                                          </p:stCondLst>
                                        </p:cTn>
                                        <p:tgtEl>
                                          <p:spTgt spid="13"/>
                                        </p:tgtEl>
                                        <p:attrNameLst>
                                          <p:attrName>style.visibility</p:attrName>
                                        </p:attrNameLst>
                                      </p:cBhvr>
                                      <p:to>
                                        <p:strVal val="visible"/>
                                      </p:to>
                                    </p:set>
                                    <p:animEffect filter="fade" transition="in">
                                      <p:cBhvr>
                                        <p:cTn dur="500" id="48"/>
                                        <p:tgtEl>
                                          <p:spTgt spid="1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9"/>
      <p:bldP grpId="0" spid="10"/>
      <p:bldP grpId="1" spid="10"/>
      <p:bldP grpId="0" spid="11"/>
      <p:bldP grpId="0" spid="13"/>
      <p:bldGraphic grpId="0" spid="12">
        <p:bldAsOne/>
      </p:bldGraphic>
    </p:bldLst>
  </p:timing>
</p:sld>
</file>

<file path=ppt/slides/slide2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 name="椭圆 1"/>
          <p:cNvSpPr/>
          <p:nvPr/>
        </p:nvSpPr>
        <p:spPr>
          <a:xfrm>
            <a:off x="4533900" y="2057400"/>
            <a:ext cx="3124200" cy="31242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 name="Rectangle 8"/>
          <p:cNvSpPr/>
          <p:nvPr/>
        </p:nvSpPr>
        <p:spPr>
          <a:xfrm>
            <a:off x="1204912" y="1689100"/>
            <a:ext cx="2960688" cy="2260600"/>
          </a:xfrm>
          <a:prstGeom prst="rect">
            <a:avLst/>
          </a:prstGeom>
        </p:spPr>
        <p:txBody>
          <a:bodyPr bIns="0" lIns="0" rIns="0" tIns="0" wrap="square">
            <a:spAutoFit/>
          </a:bodyPr>
          <a:lstStyle/>
          <a:p>
            <a:pPr algn="just">
              <a:lnSpc>
                <a:spcPts val="1800"/>
              </a:lnSpc>
              <a:spcBef>
                <a:spcPts val="800"/>
              </a:spcBef>
            </a:pPr>
            <a:r>
              <a:rPr altLang="en-US" lang="zh-CN">
                <a:solidFill>
                  <a:schemeClr val="accent2"/>
                </a:solidFill>
                <a:cs typeface="+mn-ea"/>
                <a:sym typeface="+mn-lt"/>
              </a:rPr>
              <a:t>填写段落标题</a:t>
            </a:r>
          </a:p>
          <a:p>
            <a:pPr algn="just">
              <a:lnSpc>
                <a:spcPts val="1800"/>
              </a:lnSpc>
              <a:spcBef>
                <a:spcPts val="800"/>
              </a:spcBef>
            </a:pPr>
            <a:endParaRPr altLang="en-US" lang="zh-CN">
              <a:solidFill>
                <a:schemeClr val="accent2"/>
              </a:solidFill>
              <a:cs typeface="+mn-ea"/>
              <a:sym typeface="+mn-lt"/>
            </a:endParaRPr>
          </a:p>
          <a:p>
            <a:pPr algn="just">
              <a:lnSpc>
                <a:spcPts val="1800"/>
              </a:lnSpc>
              <a:spcBef>
                <a:spcPts val="800"/>
              </a:spcBef>
            </a:pPr>
            <a:r>
              <a:rPr altLang="en-US" lang="zh-CN">
                <a:solidFill>
                  <a:schemeClr val="accent2"/>
                </a:solidFill>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6" name="Rectangle 8"/>
          <p:cNvSpPr/>
          <p:nvPr/>
        </p:nvSpPr>
        <p:spPr>
          <a:xfrm>
            <a:off x="8026400" y="1689100"/>
            <a:ext cx="2960688" cy="2260600"/>
          </a:xfrm>
          <a:prstGeom prst="rect">
            <a:avLst/>
          </a:prstGeom>
        </p:spPr>
        <p:txBody>
          <a:bodyPr bIns="0" lIns="0" rIns="0" tIns="0" wrap="square">
            <a:spAutoFit/>
          </a:bodyPr>
          <a:lstStyle/>
          <a:p>
            <a:pPr algn="just">
              <a:lnSpc>
                <a:spcPts val="1800"/>
              </a:lnSpc>
              <a:spcBef>
                <a:spcPts val="800"/>
              </a:spcBef>
            </a:pPr>
            <a:r>
              <a:rPr altLang="en-US" lang="zh-CN">
                <a:solidFill>
                  <a:schemeClr val="accent2"/>
                </a:solidFill>
                <a:cs typeface="+mn-ea"/>
                <a:sym typeface="+mn-lt"/>
              </a:rPr>
              <a:t>填写段落标题</a:t>
            </a:r>
          </a:p>
          <a:p>
            <a:pPr algn="just">
              <a:lnSpc>
                <a:spcPts val="1800"/>
              </a:lnSpc>
              <a:spcBef>
                <a:spcPts val="800"/>
              </a:spcBef>
            </a:pPr>
            <a:endParaRPr altLang="en-US" lang="zh-CN">
              <a:solidFill>
                <a:schemeClr val="accent2"/>
              </a:solidFill>
              <a:cs typeface="+mn-ea"/>
              <a:sym typeface="+mn-lt"/>
            </a:endParaRPr>
          </a:p>
          <a:p>
            <a:pPr algn="just">
              <a:lnSpc>
                <a:spcPts val="1800"/>
              </a:lnSpc>
              <a:spcBef>
                <a:spcPts val="800"/>
              </a:spcBef>
            </a:pPr>
            <a:r>
              <a:rPr altLang="en-US" lang="zh-CN">
                <a:solidFill>
                  <a:schemeClr val="accent2"/>
                </a:solidFill>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7" name="Rectangle 8"/>
          <p:cNvSpPr/>
          <p:nvPr/>
        </p:nvSpPr>
        <p:spPr>
          <a:xfrm>
            <a:off x="1204912" y="3911600"/>
            <a:ext cx="2960688" cy="2260600"/>
          </a:xfrm>
          <a:prstGeom prst="rect">
            <a:avLst/>
          </a:prstGeom>
        </p:spPr>
        <p:txBody>
          <a:bodyPr bIns="0" lIns="0" rIns="0" tIns="0" wrap="square">
            <a:spAutoFit/>
          </a:bodyPr>
          <a:lstStyle/>
          <a:p>
            <a:pPr algn="just">
              <a:lnSpc>
                <a:spcPts val="1800"/>
              </a:lnSpc>
              <a:spcBef>
                <a:spcPts val="800"/>
              </a:spcBef>
            </a:pPr>
            <a:r>
              <a:rPr altLang="en-US" lang="zh-CN">
                <a:solidFill>
                  <a:schemeClr val="accent2"/>
                </a:solidFill>
                <a:cs typeface="+mn-ea"/>
                <a:sym typeface="+mn-lt"/>
              </a:rPr>
              <a:t>填写段落标题</a:t>
            </a:r>
          </a:p>
          <a:p>
            <a:pPr algn="just">
              <a:lnSpc>
                <a:spcPts val="1800"/>
              </a:lnSpc>
              <a:spcBef>
                <a:spcPts val="800"/>
              </a:spcBef>
            </a:pPr>
            <a:endParaRPr altLang="en-US" lang="zh-CN">
              <a:solidFill>
                <a:schemeClr val="accent2"/>
              </a:solidFill>
              <a:cs typeface="+mn-ea"/>
              <a:sym typeface="+mn-lt"/>
            </a:endParaRPr>
          </a:p>
          <a:p>
            <a:pPr algn="just">
              <a:lnSpc>
                <a:spcPts val="1800"/>
              </a:lnSpc>
              <a:spcBef>
                <a:spcPts val="800"/>
              </a:spcBef>
            </a:pPr>
            <a:r>
              <a:rPr altLang="en-US" lang="zh-CN">
                <a:solidFill>
                  <a:schemeClr val="accent2"/>
                </a:solidFill>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8" name="Rectangle 8"/>
          <p:cNvSpPr/>
          <p:nvPr/>
        </p:nvSpPr>
        <p:spPr>
          <a:xfrm>
            <a:off x="8026400" y="3911600"/>
            <a:ext cx="2960688" cy="2260600"/>
          </a:xfrm>
          <a:prstGeom prst="rect">
            <a:avLst/>
          </a:prstGeom>
        </p:spPr>
        <p:txBody>
          <a:bodyPr bIns="0" lIns="0" rIns="0" tIns="0" wrap="square">
            <a:spAutoFit/>
          </a:bodyPr>
          <a:lstStyle/>
          <a:p>
            <a:pPr algn="just">
              <a:lnSpc>
                <a:spcPts val="1800"/>
              </a:lnSpc>
              <a:spcBef>
                <a:spcPts val="800"/>
              </a:spcBef>
            </a:pPr>
            <a:r>
              <a:rPr altLang="en-US" lang="zh-CN">
                <a:solidFill>
                  <a:schemeClr val="accent2"/>
                </a:solidFill>
                <a:cs typeface="+mn-ea"/>
                <a:sym typeface="+mn-lt"/>
              </a:rPr>
              <a:t>填写段落标题</a:t>
            </a:r>
          </a:p>
          <a:p>
            <a:pPr algn="just">
              <a:lnSpc>
                <a:spcPts val="1800"/>
              </a:lnSpc>
              <a:spcBef>
                <a:spcPts val="800"/>
              </a:spcBef>
            </a:pPr>
            <a:endParaRPr altLang="en-US" lang="zh-CN">
              <a:solidFill>
                <a:schemeClr val="accent2"/>
              </a:solidFill>
              <a:cs typeface="+mn-ea"/>
              <a:sym typeface="+mn-lt"/>
            </a:endParaRPr>
          </a:p>
          <a:p>
            <a:pPr algn="just">
              <a:lnSpc>
                <a:spcPts val="1800"/>
              </a:lnSpc>
              <a:spcBef>
                <a:spcPts val="800"/>
              </a:spcBef>
            </a:pPr>
            <a:r>
              <a:rPr altLang="en-US" lang="zh-CN">
                <a:solidFill>
                  <a:schemeClr val="accent2"/>
                </a:solidFill>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11" name="Freeform 5"/>
          <p:cNvSpPr/>
          <p:nvPr/>
        </p:nvSpPr>
        <p:spPr bwMode="auto">
          <a:xfrm>
            <a:off x="1221135" y="2107277"/>
            <a:ext cx="3685214" cy="481268"/>
          </a:xfrm>
          <a:custGeom>
            <a:gdLst>
              <a:gd fmla="*/ 0 w 2726" name="T0"/>
              <a:gd fmla="*/ 0 h 356" name="T1"/>
              <a:gd fmla="*/ 2372 w 2726" name="T2"/>
              <a:gd fmla="*/ 0 h 356" name="T3"/>
              <a:gd fmla="*/ 2726 w 2726" name="T4"/>
              <a:gd fmla="*/ 356 h 356" name="T5"/>
            </a:gdLst>
            <a:cxnLst>
              <a:cxn ang="0">
                <a:pos x="T0" y="T1"/>
              </a:cxn>
              <a:cxn ang="0">
                <a:pos x="T2" y="T3"/>
              </a:cxn>
              <a:cxn ang="0">
                <a:pos x="T4" y="T5"/>
              </a:cxn>
            </a:cxnLst>
            <a:rect b="b" l="0" r="r" t="0"/>
            <a:pathLst>
              <a:path h="356" w="2726">
                <a:moveTo>
                  <a:pt x="0" y="0"/>
                </a:moveTo>
                <a:lnTo>
                  <a:pt x="2372" y="0"/>
                </a:lnTo>
                <a:lnTo>
                  <a:pt x="2726" y="356"/>
                </a:lnTo>
              </a:path>
            </a:pathLst>
          </a:custGeom>
          <a:noFill/>
          <a:ln cap="flat" w="6350">
            <a:solidFill>
              <a:schemeClr val="bg1">
                <a:lumMod val="65000"/>
              </a:schemeClr>
            </a:solidFill>
            <a:prstDash val="solid"/>
            <a:miter lim="800000"/>
            <a:headEnd len="med" type="oval" w="med"/>
            <a:tailEnd len="med" type="none" w="med"/>
          </a:ln>
          <a:extLst>
            <a:ext uri="{909E8E84-426E-40DD-AFC4-6F175D3DCCD1}">
              <a14:hiddenFill>
                <a:solidFill>
                  <a:srgbClr val="FFFFFF"/>
                </a:solidFill>
              </a14:hiddenFill>
            </a:ext>
          </a:extLst>
        </p:spPr>
        <p:txBody>
          <a:bodyPr anchor="t" anchorCtr="0" bIns="45720" compatLnSpc="1" lIns="91440" numCol="1" rIns="91440" tIns="45720" vert="horz" wrap="square">
            <a:prstTxWarp prst="textNoShape">
              <a:avLst/>
            </a:prstTxWarp>
          </a:bodyPr>
          <a:lstStyle/>
          <a:p>
            <a:endParaRPr altLang="en-US" lang="zh-CN"/>
          </a:p>
        </p:txBody>
      </p:sp>
      <p:sp>
        <p:nvSpPr>
          <p:cNvPr id="12" name="Freeform 6"/>
          <p:cNvSpPr/>
          <p:nvPr/>
        </p:nvSpPr>
        <p:spPr bwMode="auto">
          <a:xfrm>
            <a:off x="1204912" y="4074256"/>
            <a:ext cx="3401320" cy="292005"/>
          </a:xfrm>
          <a:custGeom>
            <a:gdLst>
              <a:gd fmla="*/ 0 w 2516" name="T0"/>
              <a:gd fmla="*/ 216 h 216" name="T1"/>
              <a:gd fmla="*/ 2301 w 2516" name="T2"/>
              <a:gd fmla="*/ 216 h 216" name="T3"/>
              <a:gd fmla="*/ 2516 w 2516" name="T4"/>
              <a:gd fmla="*/ 0 h 216" name="T5"/>
            </a:gdLst>
            <a:cxnLst>
              <a:cxn ang="0">
                <a:pos x="T0" y="T1"/>
              </a:cxn>
              <a:cxn ang="0">
                <a:pos x="T2" y="T3"/>
              </a:cxn>
              <a:cxn ang="0">
                <a:pos x="T4" y="T5"/>
              </a:cxn>
            </a:cxnLst>
            <a:rect b="b" l="0" r="r" t="0"/>
            <a:pathLst>
              <a:path h="216" w="2516">
                <a:moveTo>
                  <a:pt x="0" y="216"/>
                </a:moveTo>
                <a:lnTo>
                  <a:pt x="2301" y="216"/>
                </a:lnTo>
                <a:lnTo>
                  <a:pt x="2516" y="0"/>
                </a:lnTo>
              </a:path>
            </a:pathLst>
          </a:custGeom>
          <a:noFill/>
          <a:ln cap="flat" w="6350">
            <a:solidFill>
              <a:schemeClr val="bg1">
                <a:lumMod val="65000"/>
              </a:schemeClr>
            </a:solidFill>
            <a:prstDash val="solid"/>
            <a:miter lim="800000"/>
            <a:headEnd len="med" type="oval" w="med"/>
            <a:tailEnd len="med" type="none" w="med"/>
          </a:ln>
          <a:extLst>
            <a:ext uri="{909E8E84-426E-40DD-AFC4-6F175D3DCCD1}">
              <a14:hiddenFill>
                <a:solidFill>
                  <a:srgbClr val="FFFFFF"/>
                </a:solidFill>
              </a14:hiddenFill>
            </a:ext>
          </a:extLst>
        </p:spPr>
        <p:txBody>
          <a:bodyPr anchor="t" anchorCtr="0" bIns="45720" compatLnSpc="1" lIns="91440" numCol="1" rIns="91440" tIns="45720" vert="horz" wrap="square">
            <a:prstTxWarp prst="textNoShape">
              <a:avLst/>
            </a:prstTxWarp>
          </a:bodyPr>
          <a:lstStyle/>
          <a:p>
            <a:endParaRPr altLang="en-US" lang="zh-CN"/>
          </a:p>
        </p:txBody>
      </p:sp>
      <p:sp>
        <p:nvSpPr>
          <p:cNvPr id="13" name="Freeform 7"/>
          <p:cNvSpPr/>
          <p:nvPr/>
        </p:nvSpPr>
        <p:spPr bwMode="auto">
          <a:xfrm>
            <a:off x="7285651" y="2107277"/>
            <a:ext cx="3685214" cy="481268"/>
          </a:xfrm>
          <a:custGeom>
            <a:gdLst>
              <a:gd fmla="*/ 2726 w 2726" name="T0"/>
              <a:gd fmla="*/ 0 h 356" name="T1"/>
              <a:gd fmla="*/ 354 w 2726" name="T2"/>
              <a:gd fmla="*/ 0 h 356" name="T3"/>
              <a:gd fmla="*/ 0 w 2726" name="T4"/>
              <a:gd fmla="*/ 356 h 356" name="T5"/>
            </a:gdLst>
            <a:cxnLst>
              <a:cxn ang="0">
                <a:pos x="T0" y="T1"/>
              </a:cxn>
              <a:cxn ang="0">
                <a:pos x="T2" y="T3"/>
              </a:cxn>
              <a:cxn ang="0">
                <a:pos x="T4" y="T5"/>
              </a:cxn>
            </a:cxnLst>
            <a:rect b="b" l="0" r="r" t="0"/>
            <a:pathLst>
              <a:path h="356" w="2726">
                <a:moveTo>
                  <a:pt x="2726" y="0"/>
                </a:moveTo>
                <a:lnTo>
                  <a:pt x="354" y="0"/>
                </a:lnTo>
                <a:lnTo>
                  <a:pt x="0" y="356"/>
                </a:lnTo>
              </a:path>
            </a:pathLst>
          </a:custGeom>
          <a:noFill/>
          <a:ln cap="flat" w="6350">
            <a:solidFill>
              <a:schemeClr val="bg1">
                <a:lumMod val="65000"/>
              </a:schemeClr>
            </a:solidFill>
            <a:prstDash val="solid"/>
            <a:miter lim="800000"/>
            <a:headEnd len="med" type="oval" w="med"/>
            <a:tailEnd len="med" type="none" w="med"/>
          </a:ln>
          <a:extLst>
            <a:ext uri="{909E8E84-426E-40DD-AFC4-6F175D3DCCD1}">
              <a14:hiddenFill>
                <a:solidFill>
                  <a:srgbClr val="FFFFFF"/>
                </a:solidFill>
              </a14:hiddenFill>
            </a:ext>
          </a:extLst>
        </p:spPr>
        <p:txBody>
          <a:bodyPr anchor="t" anchorCtr="0" bIns="45720" compatLnSpc="1" lIns="91440" numCol="1" rIns="91440" tIns="45720" vert="horz" wrap="square">
            <a:prstTxWarp prst="textNoShape">
              <a:avLst/>
            </a:prstTxWarp>
          </a:bodyPr>
          <a:lstStyle/>
          <a:p>
            <a:endParaRPr altLang="en-US" lang="zh-CN"/>
          </a:p>
        </p:txBody>
      </p:sp>
      <p:sp>
        <p:nvSpPr>
          <p:cNvPr id="14" name="Freeform 8"/>
          <p:cNvSpPr/>
          <p:nvPr/>
        </p:nvSpPr>
        <p:spPr bwMode="auto">
          <a:xfrm>
            <a:off x="7585768" y="4074256"/>
            <a:ext cx="3401320" cy="292005"/>
          </a:xfrm>
          <a:custGeom>
            <a:gdLst>
              <a:gd fmla="*/ 2516 w 2516" name="T0"/>
              <a:gd fmla="*/ 216 h 216" name="T1"/>
              <a:gd fmla="*/ 215 w 2516" name="T2"/>
              <a:gd fmla="*/ 216 h 216" name="T3"/>
              <a:gd fmla="*/ 0 w 2516" name="T4"/>
              <a:gd fmla="*/ 0 h 216" name="T5"/>
            </a:gdLst>
            <a:cxnLst>
              <a:cxn ang="0">
                <a:pos x="T0" y="T1"/>
              </a:cxn>
              <a:cxn ang="0">
                <a:pos x="T2" y="T3"/>
              </a:cxn>
              <a:cxn ang="0">
                <a:pos x="T4" y="T5"/>
              </a:cxn>
            </a:cxnLst>
            <a:rect b="b" l="0" r="r" t="0"/>
            <a:pathLst>
              <a:path h="216" w="2516">
                <a:moveTo>
                  <a:pt x="2516" y="216"/>
                </a:moveTo>
                <a:lnTo>
                  <a:pt x="215" y="216"/>
                </a:lnTo>
                <a:lnTo>
                  <a:pt x="0" y="0"/>
                </a:lnTo>
              </a:path>
            </a:pathLst>
          </a:custGeom>
          <a:noFill/>
          <a:ln cap="flat" w="6350">
            <a:solidFill>
              <a:schemeClr val="bg1">
                <a:lumMod val="65000"/>
              </a:schemeClr>
            </a:solidFill>
            <a:prstDash val="solid"/>
            <a:miter lim="800000"/>
            <a:headEnd len="med" type="oval" w="med"/>
            <a:tailEnd len="med" type="none" w="med"/>
          </a:ln>
          <a:extLst>
            <a:ext uri="{909E8E84-426E-40DD-AFC4-6F175D3DCCD1}">
              <a14:hiddenFill>
                <a:solidFill>
                  <a:srgbClr val="FFFFFF"/>
                </a:solidFill>
              </a14:hiddenFill>
            </a:ext>
          </a:extLst>
        </p:spPr>
        <p:txBody>
          <a:bodyPr anchor="t" anchorCtr="0" bIns="45720" compatLnSpc="1" lIns="91440" numCol="1" rIns="91440" tIns="45720" vert="horz" wrap="square">
            <a:prstTxWarp prst="textNoShape">
              <a:avLst/>
            </a:prstTxWarp>
          </a:bodyPr>
          <a:lstStyle/>
          <a:p>
            <a:endParaRPr altLang="en-US" lang="zh-CN"/>
          </a:p>
        </p:txBody>
      </p:sp>
      <p:sp>
        <p:nvSpPr>
          <p:cNvPr id="17" name="文本框 16">
            <a:extLst>
              <a:ext uri="{FF2B5EF4-FFF2-40B4-BE49-F238E27FC236}">
                <a16:creationId xmlns:a16="http://schemas.microsoft.com/office/drawing/2014/main" id="{F72F7512-4D12-4CA1-BDF5-265EBF54A69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18" name="组合 17">
            <a:extLst>
              <a:ext uri="{FF2B5EF4-FFF2-40B4-BE49-F238E27FC236}">
                <a16:creationId xmlns:a16="http://schemas.microsoft.com/office/drawing/2014/main" id="{4BF202B1-CD8A-4381-A9C4-B9A25A153C23}"/>
              </a:ext>
            </a:extLst>
          </p:cNvPr>
          <p:cNvGrpSpPr/>
          <p:nvPr/>
        </p:nvGrpSpPr>
        <p:grpSpPr>
          <a:xfrm>
            <a:off x="1473289" y="371367"/>
            <a:ext cx="4260761" cy="804130"/>
            <a:chOff x="7318011" y="1456480"/>
            <a:chExt cx="4260761" cy="804130"/>
          </a:xfrm>
        </p:grpSpPr>
        <p:sp>
          <p:nvSpPr>
            <p:cNvPr id="19" name="文本框 18">
              <a:extLst>
                <a:ext uri="{FF2B5EF4-FFF2-40B4-BE49-F238E27FC236}">
                  <a16:creationId xmlns:a16="http://schemas.microsoft.com/office/drawing/2014/main" id="{594F92D7-EFB1-41D3-BE3B-874B8BCBB3F6}"/>
                </a:ext>
              </a:extLst>
            </p:cNvPr>
            <p:cNvSpPr txBox="1"/>
            <p:nvPr/>
          </p:nvSpPr>
          <p:spPr>
            <a:xfrm>
              <a:off x="7318011" y="1456480"/>
              <a:ext cx="22148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我们的优势</a:t>
              </a:r>
            </a:p>
          </p:txBody>
        </p:sp>
        <p:sp>
          <p:nvSpPr>
            <p:cNvPr id="20" name="文本框 19">
              <a:extLst>
                <a:ext uri="{FF2B5EF4-FFF2-40B4-BE49-F238E27FC236}">
                  <a16:creationId xmlns:a16="http://schemas.microsoft.com/office/drawing/2014/main" id="{150839EE-F42E-4FC9-9FE8-2A3D9859DB06}"/>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124651712"/>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53" presetSubtype="0">
                                  <p:stCondLst>
                                    <p:cond delay="0"/>
                                  </p:stCondLst>
                                  <p:childTnLst>
                                    <p:set>
                                      <p:cBhvr>
                                        <p:cTn dur="1" fill="hold" id="6">
                                          <p:stCondLst>
                                            <p:cond delay="0"/>
                                          </p:stCondLst>
                                        </p:cTn>
                                        <p:tgtEl>
                                          <p:spTgt spid="2"/>
                                        </p:tgtEl>
                                        <p:attrNameLst>
                                          <p:attrName>style.visibility</p:attrName>
                                        </p:attrNameLst>
                                      </p:cBhvr>
                                      <p:to>
                                        <p:strVal val="visible"/>
                                      </p:to>
                                    </p:set>
                                    <p:anim calcmode="lin" valueType="num">
                                      <p:cBhvr>
                                        <p:cTn dur="300" fill="hold" id="7"/>
                                        <p:tgtEl>
                                          <p:spTgt spid="2"/>
                                        </p:tgtEl>
                                        <p:attrNameLst>
                                          <p:attrName>ppt_w</p:attrName>
                                        </p:attrNameLst>
                                      </p:cBhvr>
                                      <p:tavLst>
                                        <p:tav tm="0">
                                          <p:val>
                                            <p:fltVal val="0"/>
                                          </p:val>
                                        </p:tav>
                                        <p:tav tm="100000">
                                          <p:val>
                                            <p:strVal val="#ppt_w"/>
                                          </p:val>
                                        </p:tav>
                                      </p:tavLst>
                                    </p:anim>
                                    <p:anim calcmode="lin" valueType="num">
                                      <p:cBhvr>
                                        <p:cTn dur="300" fill="hold" id="8"/>
                                        <p:tgtEl>
                                          <p:spTgt spid="2"/>
                                        </p:tgtEl>
                                        <p:attrNameLst>
                                          <p:attrName>ppt_h</p:attrName>
                                        </p:attrNameLst>
                                      </p:cBhvr>
                                      <p:tavLst>
                                        <p:tav tm="0">
                                          <p:val>
                                            <p:fltVal val="0"/>
                                          </p:val>
                                        </p:tav>
                                        <p:tav tm="100000">
                                          <p:val>
                                            <p:strVal val="#ppt_h"/>
                                          </p:val>
                                        </p:tav>
                                      </p:tavLst>
                                    </p:anim>
                                    <p:animEffect filter="fade" transition="in">
                                      <p:cBhvr>
                                        <p:cTn dur="300" id="9"/>
                                        <p:tgtEl>
                                          <p:spTgt spid="2"/>
                                        </p:tgtEl>
                                      </p:cBhvr>
                                    </p:animEffect>
                                  </p:childTnLst>
                                </p:cTn>
                              </p:par>
                            </p:childTnLst>
                          </p:cTn>
                        </p:par>
                        <p:par>
                          <p:cTn fill="hold" id="10" nodeType="afterGroup">
                            <p:stCondLst>
                              <p:cond delay="300"/>
                            </p:stCondLst>
                            <p:childTnLst>
                              <p:par>
                                <p:cTn fill="hold" grpId="0" id="11" nodeType="afterEffect" presetClass="entr" presetID="22" presetSubtype="2">
                                  <p:stCondLst>
                                    <p:cond delay="0"/>
                                  </p:stCondLst>
                                  <p:childTnLst>
                                    <p:set>
                                      <p:cBhvr>
                                        <p:cTn dur="1" fill="hold" id="12">
                                          <p:stCondLst>
                                            <p:cond delay="0"/>
                                          </p:stCondLst>
                                        </p:cTn>
                                        <p:tgtEl>
                                          <p:spTgt spid="11"/>
                                        </p:tgtEl>
                                        <p:attrNameLst>
                                          <p:attrName>style.visibility</p:attrName>
                                        </p:attrNameLst>
                                      </p:cBhvr>
                                      <p:to>
                                        <p:strVal val="visible"/>
                                      </p:to>
                                    </p:set>
                                    <p:animEffect filter="wipe(right)" transition="in">
                                      <p:cBhvr>
                                        <p:cTn dur="500" id="13"/>
                                        <p:tgtEl>
                                          <p:spTgt spid="11"/>
                                        </p:tgtEl>
                                      </p:cBhvr>
                                    </p:animEffect>
                                  </p:childTnLst>
                                </p:cTn>
                              </p:par>
                              <p:par>
                                <p:cTn fill="hold" grpId="0" id="14" nodeType="withEffect" presetClass="entr" presetID="22" presetSubtype="2">
                                  <p:stCondLst>
                                    <p:cond delay="0"/>
                                  </p:stCondLst>
                                  <p:childTnLst>
                                    <p:set>
                                      <p:cBhvr>
                                        <p:cTn dur="1" fill="hold" id="15">
                                          <p:stCondLst>
                                            <p:cond delay="0"/>
                                          </p:stCondLst>
                                        </p:cTn>
                                        <p:tgtEl>
                                          <p:spTgt spid="12"/>
                                        </p:tgtEl>
                                        <p:attrNameLst>
                                          <p:attrName>style.visibility</p:attrName>
                                        </p:attrNameLst>
                                      </p:cBhvr>
                                      <p:to>
                                        <p:strVal val="visible"/>
                                      </p:to>
                                    </p:set>
                                    <p:animEffect filter="wipe(right)" transition="in">
                                      <p:cBhvr>
                                        <p:cTn dur="500" id="16"/>
                                        <p:tgtEl>
                                          <p:spTgt spid="12"/>
                                        </p:tgtEl>
                                      </p:cBhvr>
                                    </p:animEffect>
                                  </p:childTnLst>
                                </p:cTn>
                              </p:par>
                              <p:par>
                                <p:cTn fill="hold" grpId="0" id="17" nodeType="withEffect" presetClass="entr" presetID="22" presetSubtype="8">
                                  <p:stCondLst>
                                    <p:cond delay="0"/>
                                  </p:stCondLst>
                                  <p:childTnLst>
                                    <p:set>
                                      <p:cBhvr>
                                        <p:cTn dur="1" fill="hold" id="18">
                                          <p:stCondLst>
                                            <p:cond delay="0"/>
                                          </p:stCondLst>
                                        </p:cTn>
                                        <p:tgtEl>
                                          <p:spTgt spid="13"/>
                                        </p:tgtEl>
                                        <p:attrNameLst>
                                          <p:attrName>style.visibility</p:attrName>
                                        </p:attrNameLst>
                                      </p:cBhvr>
                                      <p:to>
                                        <p:strVal val="visible"/>
                                      </p:to>
                                    </p:set>
                                    <p:animEffect filter="wipe(left)" transition="in">
                                      <p:cBhvr>
                                        <p:cTn dur="500" id="19"/>
                                        <p:tgtEl>
                                          <p:spTgt spid="13"/>
                                        </p:tgtEl>
                                      </p:cBhvr>
                                    </p:animEffect>
                                  </p:childTnLst>
                                </p:cTn>
                              </p:par>
                              <p:par>
                                <p:cTn fill="hold" grpId="0" id="20" nodeType="withEffect" presetClass="entr" presetID="22" presetSubtype="8">
                                  <p:stCondLst>
                                    <p:cond delay="0"/>
                                  </p:stCondLst>
                                  <p:childTnLst>
                                    <p:set>
                                      <p:cBhvr>
                                        <p:cTn dur="1" fill="hold" id="21">
                                          <p:stCondLst>
                                            <p:cond delay="0"/>
                                          </p:stCondLst>
                                        </p:cTn>
                                        <p:tgtEl>
                                          <p:spTgt spid="14"/>
                                        </p:tgtEl>
                                        <p:attrNameLst>
                                          <p:attrName>style.visibility</p:attrName>
                                        </p:attrNameLst>
                                      </p:cBhvr>
                                      <p:to>
                                        <p:strVal val="visible"/>
                                      </p:to>
                                    </p:set>
                                    <p:animEffect filter="wipe(left)" transition="in">
                                      <p:cBhvr>
                                        <p:cTn dur="500" id="22"/>
                                        <p:tgtEl>
                                          <p:spTgt spid="14"/>
                                        </p:tgtEl>
                                      </p:cBhvr>
                                    </p:animEffect>
                                  </p:childTnLst>
                                </p:cTn>
                              </p:par>
                            </p:childTnLst>
                          </p:cTn>
                        </p:par>
                        <p:par>
                          <p:cTn fill="hold" id="23" nodeType="afterGroup">
                            <p:stCondLst>
                              <p:cond delay="800"/>
                            </p:stCondLst>
                            <p:childTnLst>
                              <p:par>
                                <p:cTn fill="hold" grpId="0" id="24" nodeType="afterEffect" presetClass="entr" presetID="41" presetSubtype="0">
                                  <p:stCondLst>
                                    <p:cond delay="0"/>
                                  </p:stCondLst>
                                  <p:childTnLst>
                                    <p:set>
                                      <p:cBhvr>
                                        <p:cTn dur="1" fill="hold" id="25">
                                          <p:stCondLst>
                                            <p:cond delay="0"/>
                                          </p:stCondLst>
                                        </p:cTn>
                                        <p:tgtEl>
                                          <p:spTgt spid="4"/>
                                        </p:tgtEl>
                                        <p:attrNameLst>
                                          <p:attrName>style.visibility</p:attrName>
                                        </p:attrNameLst>
                                      </p:cBhvr>
                                      <p:to>
                                        <p:strVal val="visible"/>
                                      </p:to>
                                    </p:set>
                                    <p:anim calcmode="lin" valueType="num">
                                      <p:cBhvr>
                                        <p:cTn dur="300" fill="hold" id="26"/>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27"/>
                                        <p:tgtEl>
                                          <p:spTgt spid="4"/>
                                        </p:tgtEl>
                                        <p:attrNameLst>
                                          <p:attrName>ppt_y</p:attrName>
                                        </p:attrNameLst>
                                      </p:cBhvr>
                                      <p:tavLst>
                                        <p:tav tm="0">
                                          <p:val>
                                            <p:strVal val="#ppt_y"/>
                                          </p:val>
                                        </p:tav>
                                        <p:tav tm="100000">
                                          <p:val>
                                            <p:strVal val="#ppt_y"/>
                                          </p:val>
                                        </p:tav>
                                      </p:tavLst>
                                    </p:anim>
                                    <p:anim calcmode="lin" valueType="num">
                                      <p:cBhvr>
                                        <p:cTn dur="300" fill="hold" id="28"/>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29"/>
                                        <p:tgtEl>
                                          <p:spTgt spid="4"/>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30" tmFilter="0,0; .5, 1; 1, 1"/>
                                        <p:tgtEl>
                                          <p:spTgt spid="4"/>
                                        </p:tgtEl>
                                      </p:cBhvr>
                                    </p:animEffect>
                                  </p:childTnLst>
                                </p:cTn>
                              </p:par>
                            </p:childTnLst>
                          </p:cTn>
                        </p:par>
                        <p:par>
                          <p:cTn fill="hold" id="31" nodeType="afterGroup">
                            <p:stCondLst>
                              <p:cond delay="1100"/>
                            </p:stCondLst>
                            <p:childTnLst>
                              <p:par>
                                <p:cTn fill="hold" grpId="0" id="32" nodeType="afterEffect" presetClass="entr" presetID="41" presetSubtype="0">
                                  <p:stCondLst>
                                    <p:cond delay="0"/>
                                  </p:stCondLst>
                                  <p:childTnLst>
                                    <p:set>
                                      <p:cBhvr>
                                        <p:cTn dur="1" fill="hold" id="33">
                                          <p:stCondLst>
                                            <p:cond delay="0"/>
                                          </p:stCondLst>
                                        </p:cTn>
                                        <p:tgtEl>
                                          <p:spTgt spid="7"/>
                                        </p:tgtEl>
                                        <p:attrNameLst>
                                          <p:attrName>style.visibility</p:attrName>
                                        </p:attrNameLst>
                                      </p:cBhvr>
                                      <p:to>
                                        <p:strVal val="visible"/>
                                      </p:to>
                                    </p:set>
                                    <p:anim calcmode="lin" valueType="num">
                                      <p:cBhvr>
                                        <p:cTn dur="300" fill="hold" id="34"/>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35"/>
                                        <p:tgtEl>
                                          <p:spTgt spid="7"/>
                                        </p:tgtEl>
                                        <p:attrNameLst>
                                          <p:attrName>ppt_y</p:attrName>
                                        </p:attrNameLst>
                                      </p:cBhvr>
                                      <p:tavLst>
                                        <p:tav tm="0">
                                          <p:val>
                                            <p:strVal val="#ppt_y"/>
                                          </p:val>
                                        </p:tav>
                                        <p:tav tm="100000">
                                          <p:val>
                                            <p:strVal val="#ppt_y"/>
                                          </p:val>
                                        </p:tav>
                                      </p:tavLst>
                                    </p:anim>
                                    <p:anim calcmode="lin" valueType="num">
                                      <p:cBhvr>
                                        <p:cTn dur="300" fill="hold" id="36"/>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37"/>
                                        <p:tgtEl>
                                          <p:spTgt spid="7"/>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38" tmFilter="0,0; .5, 1; 1, 1"/>
                                        <p:tgtEl>
                                          <p:spTgt spid="7"/>
                                        </p:tgtEl>
                                      </p:cBhvr>
                                    </p:animEffect>
                                  </p:childTnLst>
                                </p:cTn>
                              </p:par>
                            </p:childTnLst>
                          </p:cTn>
                        </p:par>
                        <p:par>
                          <p:cTn fill="hold" id="39" nodeType="afterGroup">
                            <p:stCondLst>
                              <p:cond delay="1400"/>
                            </p:stCondLst>
                            <p:childTnLst>
                              <p:par>
                                <p:cTn fill="hold" grpId="0" id="40" nodeType="afterEffect" presetClass="entr" presetID="41" presetSubtype="0">
                                  <p:stCondLst>
                                    <p:cond delay="0"/>
                                  </p:stCondLst>
                                  <p:childTnLst>
                                    <p:set>
                                      <p:cBhvr>
                                        <p:cTn dur="1" fill="hold" id="41">
                                          <p:stCondLst>
                                            <p:cond delay="0"/>
                                          </p:stCondLst>
                                        </p:cTn>
                                        <p:tgtEl>
                                          <p:spTgt spid="6"/>
                                        </p:tgtEl>
                                        <p:attrNameLst>
                                          <p:attrName>style.visibility</p:attrName>
                                        </p:attrNameLst>
                                      </p:cBhvr>
                                      <p:to>
                                        <p:strVal val="visible"/>
                                      </p:to>
                                    </p:set>
                                    <p:anim calcmode="lin" valueType="num">
                                      <p:cBhvr>
                                        <p:cTn dur="300" fill="hold" id="42"/>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43"/>
                                        <p:tgtEl>
                                          <p:spTgt spid="6"/>
                                        </p:tgtEl>
                                        <p:attrNameLst>
                                          <p:attrName>ppt_y</p:attrName>
                                        </p:attrNameLst>
                                      </p:cBhvr>
                                      <p:tavLst>
                                        <p:tav tm="0">
                                          <p:val>
                                            <p:strVal val="#ppt_y"/>
                                          </p:val>
                                        </p:tav>
                                        <p:tav tm="100000">
                                          <p:val>
                                            <p:strVal val="#ppt_y"/>
                                          </p:val>
                                        </p:tav>
                                      </p:tavLst>
                                    </p:anim>
                                    <p:anim calcmode="lin" valueType="num">
                                      <p:cBhvr>
                                        <p:cTn dur="300" fill="hold" id="44"/>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45"/>
                                        <p:tgtEl>
                                          <p:spTgt spid="6"/>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46" tmFilter="0,0; .5, 1; 1, 1"/>
                                        <p:tgtEl>
                                          <p:spTgt spid="6"/>
                                        </p:tgtEl>
                                      </p:cBhvr>
                                    </p:animEffect>
                                  </p:childTnLst>
                                </p:cTn>
                              </p:par>
                            </p:childTnLst>
                          </p:cTn>
                        </p:par>
                        <p:par>
                          <p:cTn fill="hold" id="47" nodeType="afterGroup">
                            <p:stCondLst>
                              <p:cond delay="1700"/>
                            </p:stCondLst>
                            <p:childTnLst>
                              <p:par>
                                <p:cTn fill="hold" grpId="0" id="48" nodeType="afterEffect" presetClass="entr" presetID="41" presetSubtype="0">
                                  <p:stCondLst>
                                    <p:cond delay="0"/>
                                  </p:stCondLst>
                                  <p:childTnLst>
                                    <p:set>
                                      <p:cBhvr>
                                        <p:cTn dur="1" fill="hold" id="49">
                                          <p:stCondLst>
                                            <p:cond delay="0"/>
                                          </p:stCondLst>
                                        </p:cTn>
                                        <p:tgtEl>
                                          <p:spTgt spid="8"/>
                                        </p:tgtEl>
                                        <p:attrNameLst>
                                          <p:attrName>style.visibility</p:attrName>
                                        </p:attrNameLst>
                                      </p:cBhvr>
                                      <p:to>
                                        <p:strVal val="visible"/>
                                      </p:to>
                                    </p:set>
                                    <p:anim calcmode="lin" valueType="num">
                                      <p:cBhvr>
                                        <p:cTn dur="300" fill="hold" id="50"/>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51"/>
                                        <p:tgtEl>
                                          <p:spTgt spid="8"/>
                                        </p:tgtEl>
                                        <p:attrNameLst>
                                          <p:attrName>ppt_y</p:attrName>
                                        </p:attrNameLst>
                                      </p:cBhvr>
                                      <p:tavLst>
                                        <p:tav tm="0">
                                          <p:val>
                                            <p:strVal val="#ppt_y"/>
                                          </p:val>
                                        </p:tav>
                                        <p:tav tm="100000">
                                          <p:val>
                                            <p:strVal val="#ppt_y"/>
                                          </p:val>
                                        </p:tav>
                                      </p:tavLst>
                                    </p:anim>
                                    <p:anim calcmode="lin" valueType="num">
                                      <p:cBhvr>
                                        <p:cTn dur="300" fill="hold" id="52"/>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53"/>
                                        <p:tgtEl>
                                          <p:spTgt spid="8"/>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54" tmFilter="0,0; .5, 1; 1, 1"/>
                                        <p:tgtEl>
                                          <p:spTgt spid="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grpId="0" spid="4"/>
      <p:bldP grpId="0" spid="6"/>
      <p:bldP grpId="0" spid="7"/>
      <p:bldP grpId="0" spid="8"/>
      <p:bldP grpId="0" spid="11"/>
      <p:bldP grpId="0" spid="12"/>
      <p:bldP grpId="0" spid="13"/>
      <p:bldP grpId="0" spid="14"/>
    </p:bldLst>
  </p:timing>
</p:sld>
</file>

<file path=ppt/slides/slide2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文本框 2"/>
          <p:cNvSpPr txBox="1"/>
          <p:nvPr/>
        </p:nvSpPr>
        <p:spPr>
          <a:xfrm>
            <a:off x="5996767" y="1355582"/>
            <a:ext cx="1016000" cy="304800"/>
          </a:xfrm>
          <a:prstGeom prst="rect">
            <a:avLst/>
          </a:prstGeom>
          <a:noFill/>
        </p:spPr>
        <p:txBody>
          <a:bodyPr bIns="0" lIns="0" rIns="0" rtlCol="0" tIns="0" wrap="none">
            <a:spAutoFit/>
          </a:bodyPr>
          <a:lstStyle/>
          <a:p>
            <a:r>
              <a:rPr altLang="en-US" lang="zh-CN" sz="2000">
                <a:solidFill>
                  <a:schemeClr val="tx1">
                    <a:lumMod val="85000"/>
                    <a:lumOff val="15000"/>
                  </a:schemeClr>
                </a:solidFill>
                <a:cs typeface="+mn-ea"/>
                <a:sym typeface="+mn-lt"/>
              </a:rPr>
              <a:t>企业名称</a:t>
            </a:r>
          </a:p>
        </p:txBody>
      </p:sp>
      <p:sp>
        <p:nvSpPr>
          <p:cNvPr id="4" name="TextBox 11"/>
          <p:cNvSpPr txBox="1"/>
          <p:nvPr/>
        </p:nvSpPr>
        <p:spPr>
          <a:xfrm>
            <a:off x="5996767" y="1863413"/>
            <a:ext cx="4615154"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6" name="文本框 5"/>
          <p:cNvSpPr txBox="1"/>
          <p:nvPr/>
        </p:nvSpPr>
        <p:spPr>
          <a:xfrm>
            <a:off x="5996767" y="3911801"/>
            <a:ext cx="1016000" cy="304800"/>
          </a:xfrm>
          <a:prstGeom prst="rect">
            <a:avLst/>
          </a:prstGeom>
          <a:noFill/>
        </p:spPr>
        <p:txBody>
          <a:bodyPr bIns="0" lIns="0" rIns="0" rtlCol="0" tIns="0" wrap="none">
            <a:spAutoFit/>
          </a:bodyPr>
          <a:lstStyle/>
          <a:p>
            <a:r>
              <a:rPr altLang="en-US" lang="zh-CN" sz="2000">
                <a:solidFill>
                  <a:schemeClr val="tx1">
                    <a:lumMod val="85000"/>
                    <a:lumOff val="15000"/>
                  </a:schemeClr>
                </a:solidFill>
                <a:cs typeface="+mn-ea"/>
                <a:sym typeface="+mn-lt"/>
              </a:rPr>
              <a:t>企业名称</a:t>
            </a:r>
          </a:p>
        </p:txBody>
      </p:sp>
      <p:sp>
        <p:nvSpPr>
          <p:cNvPr id="7" name="TextBox 11"/>
          <p:cNvSpPr txBox="1"/>
          <p:nvPr/>
        </p:nvSpPr>
        <p:spPr>
          <a:xfrm>
            <a:off x="5996767" y="4419632"/>
            <a:ext cx="4615154"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10" name="文本框 9"/>
          <p:cNvSpPr txBox="1"/>
          <p:nvPr/>
        </p:nvSpPr>
        <p:spPr>
          <a:xfrm>
            <a:off x="7397092" y="3084827"/>
            <a:ext cx="1500188" cy="243840"/>
          </a:xfrm>
          <a:prstGeom prst="rect">
            <a:avLst/>
          </a:prstGeom>
          <a:noFill/>
        </p:spPr>
        <p:txBody>
          <a:bodyPr anchor="ctr" bIns="0" lIns="0" rIns="0" rtlCol="0" tIns="0" wrap="none">
            <a:spAutoFit/>
          </a:bodyPr>
          <a:lstStyle/>
          <a:p>
            <a:r>
              <a:rPr altLang="en-US" lang="zh-CN" sz="1600">
                <a:solidFill>
                  <a:schemeClr val="accent2"/>
                </a:solidFill>
              </a:rPr>
              <a:t>关键词  |  关键词</a:t>
            </a:r>
          </a:p>
        </p:txBody>
      </p:sp>
      <p:sp>
        <p:nvSpPr>
          <p:cNvPr id="11" name="圆角矩形 10"/>
          <p:cNvSpPr/>
          <p:nvPr/>
        </p:nvSpPr>
        <p:spPr>
          <a:xfrm>
            <a:off x="5996767" y="3075942"/>
            <a:ext cx="1206500" cy="261610"/>
          </a:xfrm>
          <a:prstGeom prst="roundRect">
            <a:avLst/>
          </a:prstGeom>
          <a:solidFill>
            <a:srgbClr val="A725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lang="zh-CN" sz="1400"/>
              <a:t>产品特点</a:t>
            </a:r>
          </a:p>
        </p:txBody>
      </p:sp>
      <p:sp>
        <p:nvSpPr>
          <p:cNvPr id="12" name="文本框 11"/>
          <p:cNvSpPr txBox="1"/>
          <p:nvPr/>
        </p:nvSpPr>
        <p:spPr>
          <a:xfrm>
            <a:off x="7397092" y="5650827"/>
            <a:ext cx="1500188" cy="243840"/>
          </a:xfrm>
          <a:prstGeom prst="rect">
            <a:avLst/>
          </a:prstGeom>
          <a:noFill/>
        </p:spPr>
        <p:txBody>
          <a:bodyPr anchor="ctr" bIns="0" lIns="0" rIns="0" rtlCol="0" tIns="0" wrap="none">
            <a:spAutoFit/>
          </a:bodyPr>
          <a:lstStyle/>
          <a:p>
            <a:r>
              <a:rPr altLang="en-US" lang="zh-CN" sz="1600">
                <a:solidFill>
                  <a:schemeClr val="accent2"/>
                </a:solidFill>
              </a:rPr>
              <a:t>关键词  |  关键词</a:t>
            </a:r>
          </a:p>
        </p:txBody>
      </p:sp>
      <p:sp>
        <p:nvSpPr>
          <p:cNvPr id="13" name="圆角矩形 12"/>
          <p:cNvSpPr/>
          <p:nvPr/>
        </p:nvSpPr>
        <p:spPr>
          <a:xfrm>
            <a:off x="5996767" y="5641943"/>
            <a:ext cx="1206500" cy="261610"/>
          </a:xfrm>
          <a:prstGeom prst="roundRect">
            <a:avLst/>
          </a:prstGeom>
          <a:solidFill>
            <a:srgbClr val="404040"/>
          </a:solidFill>
          <a:ln>
            <a:noFill/>
          </a:ln>
          <a:effectLst>
            <a:outerShdw algn="tl" blurRad="381000" dir="2700000" dist="152400" rotWithShape="0" sx="95000" sy="95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lang="zh-CN" sz="1400">
                <a:solidFill>
                  <a:schemeClr val="bg1"/>
                </a:solidFill>
              </a:rPr>
              <a:t>产品特点</a:t>
            </a:r>
          </a:p>
        </p:txBody>
      </p:sp>
      <p:pic>
        <p:nvPicPr>
          <p:cNvPr id="14" name="图片 13"/>
          <p:cNvPicPr>
            <a:picLocks noChangeAspect="1"/>
          </p:cNvPicPr>
          <p:nvPr/>
        </p:nvPicPr>
        <p:blipFill>
          <a:blip r:embed="rId3">
            <a:extLst>
              <a:ext uri="{28A0092B-C50C-407E-A947-70E740481C1C}">
                <a14:useLocalDpi val="0"/>
              </a:ext>
            </a:extLst>
          </a:blip>
          <a:stretch>
            <a:fillRect/>
          </a:stretch>
        </p:blipFill>
        <p:spPr>
          <a:xfrm>
            <a:off x="1371600" y="1355582"/>
            <a:ext cx="4208431" cy="2146300"/>
          </a:xfrm>
          <a:prstGeom prst="rect">
            <a:avLst/>
          </a:prstGeom>
        </p:spPr>
      </p:pic>
      <p:pic>
        <p:nvPicPr>
          <p:cNvPr id="15" name="图片 14"/>
          <p:cNvPicPr>
            <a:picLocks noChangeAspect="1"/>
          </p:cNvPicPr>
          <p:nvPr/>
        </p:nvPicPr>
        <p:blipFill>
          <a:blip r:embed="rId4">
            <a:extLst>
              <a:ext uri="{28A0092B-C50C-407E-A947-70E740481C1C}">
                <a14:useLocalDpi val="0"/>
              </a:ext>
            </a:extLst>
          </a:blip>
          <a:stretch>
            <a:fillRect/>
          </a:stretch>
        </p:blipFill>
        <p:spPr>
          <a:xfrm>
            <a:off x="1371600" y="3911801"/>
            <a:ext cx="4217708" cy="2151031"/>
          </a:xfrm>
          <a:prstGeom prst="rect">
            <a:avLst/>
          </a:prstGeom>
        </p:spPr>
      </p:pic>
      <p:sp>
        <p:nvSpPr>
          <p:cNvPr id="18" name="文本框 17">
            <a:extLst>
              <a:ext uri="{FF2B5EF4-FFF2-40B4-BE49-F238E27FC236}">
                <a16:creationId xmlns:a16="http://schemas.microsoft.com/office/drawing/2014/main" id="{F72F7512-4D12-4CA1-BDF5-265EBF54A69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19" name="组合 18">
            <a:extLst>
              <a:ext uri="{FF2B5EF4-FFF2-40B4-BE49-F238E27FC236}">
                <a16:creationId xmlns:a16="http://schemas.microsoft.com/office/drawing/2014/main" id="{4BF202B1-CD8A-4381-A9C4-B9A25A153C23}"/>
              </a:ext>
            </a:extLst>
          </p:cNvPr>
          <p:cNvGrpSpPr/>
          <p:nvPr/>
        </p:nvGrpSpPr>
        <p:grpSpPr>
          <a:xfrm>
            <a:off x="1473289" y="371367"/>
            <a:ext cx="4260761" cy="804130"/>
            <a:chOff x="7318011" y="1456480"/>
            <a:chExt cx="4260761" cy="804130"/>
          </a:xfrm>
        </p:grpSpPr>
        <p:sp>
          <p:nvSpPr>
            <p:cNvPr id="20" name="文本框 19">
              <a:extLst>
                <a:ext uri="{FF2B5EF4-FFF2-40B4-BE49-F238E27FC236}">
                  <a16:creationId xmlns:a16="http://schemas.microsoft.com/office/drawing/2014/main" id="{594F92D7-EFB1-41D3-BE3B-874B8BCBB3F6}"/>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竞争对手</a:t>
              </a:r>
            </a:p>
          </p:txBody>
        </p:sp>
        <p:sp>
          <p:nvSpPr>
            <p:cNvPr id="21" name="文本框 20">
              <a:extLst>
                <a:ext uri="{FF2B5EF4-FFF2-40B4-BE49-F238E27FC236}">
                  <a16:creationId xmlns:a16="http://schemas.microsoft.com/office/drawing/2014/main" id="{150839EE-F42E-4FC9-9FE8-2A3D9859DB06}"/>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030167798"/>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10" presetSubtype="0">
                                  <p:stCondLst>
                                    <p:cond delay="0"/>
                                  </p:stCondLst>
                                  <p:childTnLst>
                                    <p:set>
                                      <p:cBhvr>
                                        <p:cTn dur="1" fill="hold" id="6">
                                          <p:stCondLst>
                                            <p:cond delay="0"/>
                                          </p:stCondLst>
                                        </p:cTn>
                                        <p:tgtEl>
                                          <p:spTgt spid="14"/>
                                        </p:tgtEl>
                                        <p:attrNameLst>
                                          <p:attrName>style.visibility</p:attrName>
                                        </p:attrNameLst>
                                      </p:cBhvr>
                                      <p:to>
                                        <p:strVal val="visible"/>
                                      </p:to>
                                    </p:set>
                                    <p:animEffect filter="fade" transition="in">
                                      <p:cBhvr>
                                        <p:cTn dur="500" id="7"/>
                                        <p:tgtEl>
                                          <p:spTgt spid="14"/>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3"/>
                                        </p:tgtEl>
                                        <p:attrNameLst>
                                          <p:attrName>style.visibility</p:attrName>
                                        </p:attrNameLst>
                                      </p:cBhvr>
                                      <p:to>
                                        <p:strVal val="visible"/>
                                      </p:to>
                                    </p:set>
                                    <p:animEffect filter="fade" transition="in">
                                      <p:cBhvr>
                                        <p:cTn dur="500" id="10"/>
                                        <p:tgtEl>
                                          <p:spTgt spid="3"/>
                                        </p:tgtEl>
                                      </p:cBhvr>
                                    </p:animEffect>
                                  </p:childTnLst>
                                </p:cTn>
                              </p:par>
                            </p:childTnLst>
                          </p:cTn>
                        </p:par>
                        <p:par>
                          <p:cTn fill="hold" id="11" nodeType="afterGroup">
                            <p:stCondLst>
                              <p:cond delay="500"/>
                            </p:stCondLst>
                            <p:childTnLst>
                              <p:par>
                                <p:cTn fill="hold" grpId="0" id="12" nodeType="afterEffect" presetClass="entr" presetID="41" presetSubtype="0">
                                  <p:stCondLst>
                                    <p:cond delay="0"/>
                                  </p:stCondLst>
                                  <p:childTnLst>
                                    <p:set>
                                      <p:cBhvr>
                                        <p:cTn dur="1" fill="hold" id="13">
                                          <p:stCondLst>
                                            <p:cond delay="0"/>
                                          </p:stCondLst>
                                        </p:cTn>
                                        <p:tgtEl>
                                          <p:spTgt spid="4"/>
                                        </p:tgtEl>
                                        <p:attrNameLst>
                                          <p:attrName>style.visibility</p:attrName>
                                        </p:attrNameLst>
                                      </p:cBhvr>
                                      <p:to>
                                        <p:strVal val="visible"/>
                                      </p:to>
                                    </p:set>
                                    <p:anim calcmode="lin" valueType="num">
                                      <p:cBhvr>
                                        <p:cTn dur="300" fill="hold" id="14"/>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15"/>
                                        <p:tgtEl>
                                          <p:spTgt spid="4"/>
                                        </p:tgtEl>
                                        <p:attrNameLst>
                                          <p:attrName>ppt_y</p:attrName>
                                        </p:attrNameLst>
                                      </p:cBhvr>
                                      <p:tavLst>
                                        <p:tav tm="0">
                                          <p:val>
                                            <p:strVal val="#ppt_y"/>
                                          </p:val>
                                        </p:tav>
                                        <p:tav tm="100000">
                                          <p:val>
                                            <p:strVal val="#ppt_y"/>
                                          </p:val>
                                        </p:tav>
                                      </p:tavLst>
                                    </p:anim>
                                    <p:anim calcmode="lin" valueType="num">
                                      <p:cBhvr>
                                        <p:cTn dur="300" fill="hold" id="16"/>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17"/>
                                        <p:tgtEl>
                                          <p:spTgt spid="4"/>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18" tmFilter="0,0; .5, 1; 1, 1"/>
                                        <p:tgtEl>
                                          <p:spTgt spid="4"/>
                                        </p:tgtEl>
                                      </p:cBhvr>
                                    </p:animEffect>
                                  </p:childTnLst>
                                </p:cTn>
                              </p:par>
                            </p:childTnLst>
                          </p:cTn>
                        </p:par>
                        <p:par>
                          <p:cTn fill="hold" id="19" nodeType="afterGroup">
                            <p:stCondLst>
                              <p:cond delay="800"/>
                            </p:stCondLst>
                            <p:childTnLst>
                              <p:par>
                                <p:cTn fill="hold" grpId="0" id="20" nodeType="afterEffect" presetClass="entr" presetID="53" presetSubtype="0">
                                  <p:stCondLst>
                                    <p:cond delay="0"/>
                                  </p:stCondLst>
                                  <p:childTnLst>
                                    <p:set>
                                      <p:cBhvr>
                                        <p:cTn dur="1" fill="hold" id="21">
                                          <p:stCondLst>
                                            <p:cond delay="0"/>
                                          </p:stCondLst>
                                        </p:cTn>
                                        <p:tgtEl>
                                          <p:spTgt spid="11"/>
                                        </p:tgtEl>
                                        <p:attrNameLst>
                                          <p:attrName>style.visibility</p:attrName>
                                        </p:attrNameLst>
                                      </p:cBhvr>
                                      <p:to>
                                        <p:strVal val="visible"/>
                                      </p:to>
                                    </p:set>
                                    <p:anim calcmode="lin" valueType="num">
                                      <p:cBhvr>
                                        <p:cTn dur="300" fill="hold" id="22"/>
                                        <p:tgtEl>
                                          <p:spTgt spid="11"/>
                                        </p:tgtEl>
                                        <p:attrNameLst>
                                          <p:attrName>ppt_w</p:attrName>
                                        </p:attrNameLst>
                                      </p:cBhvr>
                                      <p:tavLst>
                                        <p:tav tm="0">
                                          <p:val>
                                            <p:fltVal val="0"/>
                                          </p:val>
                                        </p:tav>
                                        <p:tav tm="100000">
                                          <p:val>
                                            <p:strVal val="#ppt_w"/>
                                          </p:val>
                                        </p:tav>
                                      </p:tavLst>
                                    </p:anim>
                                    <p:anim calcmode="lin" valueType="num">
                                      <p:cBhvr>
                                        <p:cTn dur="300" fill="hold" id="23"/>
                                        <p:tgtEl>
                                          <p:spTgt spid="11"/>
                                        </p:tgtEl>
                                        <p:attrNameLst>
                                          <p:attrName>ppt_h</p:attrName>
                                        </p:attrNameLst>
                                      </p:cBhvr>
                                      <p:tavLst>
                                        <p:tav tm="0">
                                          <p:val>
                                            <p:fltVal val="0"/>
                                          </p:val>
                                        </p:tav>
                                        <p:tav tm="100000">
                                          <p:val>
                                            <p:strVal val="#ppt_h"/>
                                          </p:val>
                                        </p:tav>
                                      </p:tavLst>
                                    </p:anim>
                                    <p:animEffect filter="fade" transition="in">
                                      <p:cBhvr>
                                        <p:cTn dur="300" id="24"/>
                                        <p:tgtEl>
                                          <p:spTgt spid="11"/>
                                        </p:tgtEl>
                                      </p:cBhvr>
                                    </p:animEffect>
                                  </p:childTnLst>
                                </p:cTn>
                              </p:par>
                            </p:childTnLst>
                          </p:cTn>
                        </p:par>
                        <p:par>
                          <p:cTn fill="hold" id="25" nodeType="afterGroup">
                            <p:stCondLst>
                              <p:cond delay="1100"/>
                            </p:stCondLst>
                            <p:childTnLst>
                              <p:par>
                                <p:cTn fill="hold" grpId="0" id="26" nodeType="afterEffect" presetClass="entr" presetID="41" presetSubtype="0">
                                  <p:stCondLst>
                                    <p:cond delay="0"/>
                                  </p:stCondLst>
                                  <p:iterate type="lt">
                                    <p:tmPct val="10000"/>
                                  </p:iterate>
                                  <p:childTnLst>
                                    <p:set>
                                      <p:cBhvr>
                                        <p:cTn dur="1" fill="hold" id="27">
                                          <p:stCondLst>
                                            <p:cond delay="0"/>
                                          </p:stCondLst>
                                        </p:cTn>
                                        <p:tgtEl>
                                          <p:spTgt spid="10"/>
                                        </p:tgtEl>
                                        <p:attrNameLst>
                                          <p:attrName>style.visibility</p:attrName>
                                        </p:attrNameLst>
                                      </p:cBhvr>
                                      <p:to>
                                        <p:strVal val="visible"/>
                                      </p:to>
                                    </p:set>
                                    <p:anim calcmode="lin" valueType="num">
                                      <p:cBhvr>
                                        <p:cTn dur="500" fill="hold" id="28"/>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29"/>
                                        <p:tgtEl>
                                          <p:spTgt spid="10"/>
                                        </p:tgtEl>
                                        <p:attrNameLst>
                                          <p:attrName>ppt_y</p:attrName>
                                        </p:attrNameLst>
                                      </p:cBhvr>
                                      <p:tavLst>
                                        <p:tav tm="0">
                                          <p:val>
                                            <p:strVal val="#ppt_y"/>
                                          </p:val>
                                        </p:tav>
                                        <p:tav tm="100000">
                                          <p:val>
                                            <p:strVal val="#ppt_y"/>
                                          </p:val>
                                        </p:tav>
                                      </p:tavLst>
                                    </p:anim>
                                    <p:anim calcmode="lin" valueType="num">
                                      <p:cBhvr>
                                        <p:cTn dur="500" fill="hold" id="30"/>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1"/>
                                        <p:tgtEl>
                                          <p:spTgt spid="10"/>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32" tmFilter="0,0; .5, 1; 1, 1"/>
                                        <p:tgtEl>
                                          <p:spTgt spid="10"/>
                                        </p:tgtEl>
                                      </p:cBhvr>
                                    </p:animEffect>
                                  </p:childTnLst>
                                </p:cTn>
                              </p:par>
                              <p:par>
                                <p:cTn fill="hold" grpId="1" id="33"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34">
                                          <p:stCondLst>
                                            <p:cond delay="0"/>
                                          </p:stCondLst>
                                        </p:cTn>
                                        <p:tgtEl>
                                          <p:spTgt spid="10"/>
                                        </p:tgtEl>
                                        <p:attrNameLst>
                                          <p:attrName>ppt_x</p:attrName>
                                          <p:attrName>ppt_y</p:attrName>
                                        </p:attrNameLst>
                                      </p:cBhvr>
                                      <p:rCtr x="0" y="-3704"/>
                                    </p:animMotion>
                                    <p:animRot by="1500000">
                                      <p:cBhvr>
                                        <p:cTn dur="125" fill="hold" id="35">
                                          <p:stCondLst>
                                            <p:cond delay="0"/>
                                          </p:stCondLst>
                                        </p:cTn>
                                        <p:tgtEl>
                                          <p:spTgt spid="10"/>
                                        </p:tgtEl>
                                        <p:attrNameLst>
                                          <p:attrName>r</p:attrName>
                                        </p:attrNameLst>
                                      </p:cBhvr>
                                    </p:animRot>
                                    <p:animRot by="-1500000">
                                      <p:cBhvr>
                                        <p:cTn dur="125" fill="hold" id="36">
                                          <p:stCondLst>
                                            <p:cond delay="125"/>
                                          </p:stCondLst>
                                        </p:cTn>
                                        <p:tgtEl>
                                          <p:spTgt spid="10"/>
                                        </p:tgtEl>
                                        <p:attrNameLst>
                                          <p:attrName>r</p:attrName>
                                        </p:attrNameLst>
                                      </p:cBhvr>
                                    </p:animRot>
                                    <p:animRot by="-1500000">
                                      <p:cBhvr>
                                        <p:cTn dur="125" fill="hold" id="37">
                                          <p:stCondLst>
                                            <p:cond delay="250"/>
                                          </p:stCondLst>
                                        </p:cTn>
                                        <p:tgtEl>
                                          <p:spTgt spid="10"/>
                                        </p:tgtEl>
                                        <p:attrNameLst>
                                          <p:attrName>r</p:attrName>
                                        </p:attrNameLst>
                                      </p:cBhvr>
                                    </p:animRot>
                                    <p:animRot by="1500000">
                                      <p:cBhvr>
                                        <p:cTn dur="125" fill="hold" id="38">
                                          <p:stCondLst>
                                            <p:cond delay="375"/>
                                          </p:stCondLst>
                                        </p:cTn>
                                        <p:tgtEl>
                                          <p:spTgt spid="10"/>
                                        </p:tgtEl>
                                        <p:attrNameLst>
                                          <p:attrName>r</p:attrName>
                                        </p:attrNameLst>
                                      </p:cBhvr>
                                    </p:animRot>
                                  </p:childTnLst>
                                </p:cTn>
                              </p:par>
                            </p:childTnLst>
                          </p:cTn>
                        </p:par>
                        <p:par>
                          <p:cTn fill="hold" id="39" nodeType="afterGroup">
                            <p:stCondLst>
                              <p:cond delay="1600"/>
                            </p:stCondLst>
                            <p:childTnLst>
                              <p:par>
                                <p:cTn fill="hold" id="40" nodeType="afterEffect" presetClass="entr" presetID="10" presetSubtype="0">
                                  <p:stCondLst>
                                    <p:cond delay="0"/>
                                  </p:stCondLst>
                                  <p:childTnLst>
                                    <p:set>
                                      <p:cBhvr>
                                        <p:cTn dur="1" fill="hold" id="41">
                                          <p:stCondLst>
                                            <p:cond delay="0"/>
                                          </p:stCondLst>
                                        </p:cTn>
                                        <p:tgtEl>
                                          <p:spTgt spid="15"/>
                                        </p:tgtEl>
                                        <p:attrNameLst>
                                          <p:attrName>style.visibility</p:attrName>
                                        </p:attrNameLst>
                                      </p:cBhvr>
                                      <p:to>
                                        <p:strVal val="visible"/>
                                      </p:to>
                                    </p:set>
                                    <p:animEffect filter="fade" transition="in">
                                      <p:cBhvr>
                                        <p:cTn dur="500" id="42"/>
                                        <p:tgtEl>
                                          <p:spTgt spid="15"/>
                                        </p:tgtEl>
                                      </p:cBhvr>
                                    </p:animEffect>
                                  </p:childTnLst>
                                </p:cTn>
                              </p:par>
                              <p:par>
                                <p:cTn fill="hold" grpId="0" id="43" nodeType="withEffect" presetClass="entr" presetID="10" presetSubtype="0">
                                  <p:stCondLst>
                                    <p:cond delay="0"/>
                                  </p:stCondLst>
                                  <p:childTnLst>
                                    <p:set>
                                      <p:cBhvr>
                                        <p:cTn dur="1" fill="hold" id="44">
                                          <p:stCondLst>
                                            <p:cond delay="0"/>
                                          </p:stCondLst>
                                        </p:cTn>
                                        <p:tgtEl>
                                          <p:spTgt spid="6"/>
                                        </p:tgtEl>
                                        <p:attrNameLst>
                                          <p:attrName>style.visibility</p:attrName>
                                        </p:attrNameLst>
                                      </p:cBhvr>
                                      <p:to>
                                        <p:strVal val="visible"/>
                                      </p:to>
                                    </p:set>
                                    <p:animEffect filter="fade" transition="in">
                                      <p:cBhvr>
                                        <p:cTn dur="500" id="45"/>
                                        <p:tgtEl>
                                          <p:spTgt spid="6"/>
                                        </p:tgtEl>
                                      </p:cBhvr>
                                    </p:animEffect>
                                  </p:childTnLst>
                                </p:cTn>
                              </p:par>
                            </p:childTnLst>
                          </p:cTn>
                        </p:par>
                        <p:par>
                          <p:cTn fill="hold" id="46" nodeType="afterGroup">
                            <p:stCondLst>
                              <p:cond delay="2100"/>
                            </p:stCondLst>
                            <p:childTnLst>
                              <p:par>
                                <p:cTn fill="hold" grpId="0" id="47" nodeType="afterEffect" presetClass="entr" presetID="41" presetSubtype="0">
                                  <p:stCondLst>
                                    <p:cond delay="0"/>
                                  </p:stCondLst>
                                  <p:childTnLst>
                                    <p:set>
                                      <p:cBhvr>
                                        <p:cTn dur="1" fill="hold" id="48">
                                          <p:stCondLst>
                                            <p:cond delay="0"/>
                                          </p:stCondLst>
                                        </p:cTn>
                                        <p:tgtEl>
                                          <p:spTgt spid="7"/>
                                        </p:tgtEl>
                                        <p:attrNameLst>
                                          <p:attrName>style.visibility</p:attrName>
                                        </p:attrNameLst>
                                      </p:cBhvr>
                                      <p:to>
                                        <p:strVal val="visible"/>
                                      </p:to>
                                    </p:set>
                                    <p:anim calcmode="lin" valueType="num">
                                      <p:cBhvr>
                                        <p:cTn dur="300" fill="hold" id="49"/>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50"/>
                                        <p:tgtEl>
                                          <p:spTgt spid="7"/>
                                        </p:tgtEl>
                                        <p:attrNameLst>
                                          <p:attrName>ppt_y</p:attrName>
                                        </p:attrNameLst>
                                      </p:cBhvr>
                                      <p:tavLst>
                                        <p:tav tm="0">
                                          <p:val>
                                            <p:strVal val="#ppt_y"/>
                                          </p:val>
                                        </p:tav>
                                        <p:tav tm="100000">
                                          <p:val>
                                            <p:strVal val="#ppt_y"/>
                                          </p:val>
                                        </p:tav>
                                      </p:tavLst>
                                    </p:anim>
                                    <p:anim calcmode="lin" valueType="num">
                                      <p:cBhvr>
                                        <p:cTn dur="300" fill="hold" id="51"/>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52"/>
                                        <p:tgtEl>
                                          <p:spTgt spid="7"/>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53" tmFilter="0,0; .5, 1; 1, 1"/>
                                        <p:tgtEl>
                                          <p:spTgt spid="7"/>
                                        </p:tgtEl>
                                      </p:cBhvr>
                                    </p:animEffect>
                                  </p:childTnLst>
                                </p:cTn>
                              </p:par>
                            </p:childTnLst>
                          </p:cTn>
                        </p:par>
                        <p:par>
                          <p:cTn fill="hold" id="54" nodeType="afterGroup">
                            <p:stCondLst>
                              <p:cond delay="2400"/>
                            </p:stCondLst>
                            <p:childTnLst>
                              <p:par>
                                <p:cTn fill="hold" grpId="0" id="55" nodeType="afterEffect" presetClass="entr" presetID="53" presetSubtype="0">
                                  <p:stCondLst>
                                    <p:cond delay="0"/>
                                  </p:stCondLst>
                                  <p:childTnLst>
                                    <p:set>
                                      <p:cBhvr>
                                        <p:cTn dur="1" fill="hold" id="56">
                                          <p:stCondLst>
                                            <p:cond delay="0"/>
                                          </p:stCondLst>
                                        </p:cTn>
                                        <p:tgtEl>
                                          <p:spTgt spid="13"/>
                                        </p:tgtEl>
                                        <p:attrNameLst>
                                          <p:attrName>style.visibility</p:attrName>
                                        </p:attrNameLst>
                                      </p:cBhvr>
                                      <p:to>
                                        <p:strVal val="visible"/>
                                      </p:to>
                                    </p:set>
                                    <p:anim calcmode="lin" valueType="num">
                                      <p:cBhvr>
                                        <p:cTn dur="300" fill="hold" id="57"/>
                                        <p:tgtEl>
                                          <p:spTgt spid="13"/>
                                        </p:tgtEl>
                                        <p:attrNameLst>
                                          <p:attrName>ppt_w</p:attrName>
                                        </p:attrNameLst>
                                      </p:cBhvr>
                                      <p:tavLst>
                                        <p:tav tm="0">
                                          <p:val>
                                            <p:fltVal val="0"/>
                                          </p:val>
                                        </p:tav>
                                        <p:tav tm="100000">
                                          <p:val>
                                            <p:strVal val="#ppt_w"/>
                                          </p:val>
                                        </p:tav>
                                      </p:tavLst>
                                    </p:anim>
                                    <p:anim calcmode="lin" valueType="num">
                                      <p:cBhvr>
                                        <p:cTn dur="300" fill="hold" id="58"/>
                                        <p:tgtEl>
                                          <p:spTgt spid="13"/>
                                        </p:tgtEl>
                                        <p:attrNameLst>
                                          <p:attrName>ppt_h</p:attrName>
                                        </p:attrNameLst>
                                      </p:cBhvr>
                                      <p:tavLst>
                                        <p:tav tm="0">
                                          <p:val>
                                            <p:fltVal val="0"/>
                                          </p:val>
                                        </p:tav>
                                        <p:tav tm="100000">
                                          <p:val>
                                            <p:strVal val="#ppt_h"/>
                                          </p:val>
                                        </p:tav>
                                      </p:tavLst>
                                    </p:anim>
                                    <p:animEffect filter="fade" transition="in">
                                      <p:cBhvr>
                                        <p:cTn dur="300" id="59"/>
                                        <p:tgtEl>
                                          <p:spTgt spid="13"/>
                                        </p:tgtEl>
                                      </p:cBhvr>
                                    </p:animEffect>
                                  </p:childTnLst>
                                </p:cTn>
                              </p:par>
                            </p:childTnLst>
                          </p:cTn>
                        </p:par>
                        <p:par>
                          <p:cTn fill="hold" id="60" nodeType="afterGroup">
                            <p:stCondLst>
                              <p:cond delay="2700"/>
                            </p:stCondLst>
                            <p:childTnLst>
                              <p:par>
                                <p:cTn fill="hold" grpId="0" id="61" nodeType="afterEffect" presetClass="entr" presetID="41" presetSubtype="0">
                                  <p:stCondLst>
                                    <p:cond delay="0"/>
                                  </p:stCondLst>
                                  <p:iterate type="lt">
                                    <p:tmPct val="10000"/>
                                  </p:iterate>
                                  <p:childTnLst>
                                    <p:set>
                                      <p:cBhvr>
                                        <p:cTn dur="1" fill="hold" id="62">
                                          <p:stCondLst>
                                            <p:cond delay="0"/>
                                          </p:stCondLst>
                                        </p:cTn>
                                        <p:tgtEl>
                                          <p:spTgt spid="12"/>
                                        </p:tgtEl>
                                        <p:attrNameLst>
                                          <p:attrName>style.visibility</p:attrName>
                                        </p:attrNameLst>
                                      </p:cBhvr>
                                      <p:to>
                                        <p:strVal val="visible"/>
                                      </p:to>
                                    </p:set>
                                    <p:anim calcmode="lin" valueType="num">
                                      <p:cBhvr>
                                        <p:cTn dur="500" fill="hold" id="63"/>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64"/>
                                        <p:tgtEl>
                                          <p:spTgt spid="12"/>
                                        </p:tgtEl>
                                        <p:attrNameLst>
                                          <p:attrName>ppt_y</p:attrName>
                                        </p:attrNameLst>
                                      </p:cBhvr>
                                      <p:tavLst>
                                        <p:tav tm="0">
                                          <p:val>
                                            <p:strVal val="#ppt_y"/>
                                          </p:val>
                                        </p:tav>
                                        <p:tav tm="100000">
                                          <p:val>
                                            <p:strVal val="#ppt_y"/>
                                          </p:val>
                                        </p:tav>
                                      </p:tavLst>
                                    </p:anim>
                                    <p:anim calcmode="lin" valueType="num">
                                      <p:cBhvr>
                                        <p:cTn dur="500" fill="hold" id="65"/>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66"/>
                                        <p:tgtEl>
                                          <p:spTgt spid="12"/>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67" tmFilter="0,0; .5, 1; 1, 1"/>
                                        <p:tgtEl>
                                          <p:spTgt spid="12"/>
                                        </p:tgtEl>
                                      </p:cBhvr>
                                    </p:animEffect>
                                  </p:childTnLst>
                                </p:cTn>
                              </p:par>
                              <p:par>
                                <p:cTn fill="hold" grpId="1" id="68"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69">
                                          <p:stCondLst>
                                            <p:cond delay="0"/>
                                          </p:stCondLst>
                                        </p:cTn>
                                        <p:tgtEl>
                                          <p:spTgt spid="12"/>
                                        </p:tgtEl>
                                        <p:attrNameLst>
                                          <p:attrName>ppt_x</p:attrName>
                                          <p:attrName>ppt_y</p:attrName>
                                        </p:attrNameLst>
                                      </p:cBhvr>
                                      <p:rCtr x="0" y="-3704"/>
                                    </p:animMotion>
                                    <p:animRot by="1500000">
                                      <p:cBhvr>
                                        <p:cTn dur="125" fill="hold" id="70">
                                          <p:stCondLst>
                                            <p:cond delay="0"/>
                                          </p:stCondLst>
                                        </p:cTn>
                                        <p:tgtEl>
                                          <p:spTgt spid="12"/>
                                        </p:tgtEl>
                                        <p:attrNameLst>
                                          <p:attrName>r</p:attrName>
                                        </p:attrNameLst>
                                      </p:cBhvr>
                                    </p:animRot>
                                    <p:animRot by="-1500000">
                                      <p:cBhvr>
                                        <p:cTn dur="125" fill="hold" id="71">
                                          <p:stCondLst>
                                            <p:cond delay="125"/>
                                          </p:stCondLst>
                                        </p:cTn>
                                        <p:tgtEl>
                                          <p:spTgt spid="12"/>
                                        </p:tgtEl>
                                        <p:attrNameLst>
                                          <p:attrName>r</p:attrName>
                                        </p:attrNameLst>
                                      </p:cBhvr>
                                    </p:animRot>
                                    <p:animRot by="-1500000">
                                      <p:cBhvr>
                                        <p:cTn dur="125" fill="hold" id="72">
                                          <p:stCondLst>
                                            <p:cond delay="250"/>
                                          </p:stCondLst>
                                        </p:cTn>
                                        <p:tgtEl>
                                          <p:spTgt spid="12"/>
                                        </p:tgtEl>
                                        <p:attrNameLst>
                                          <p:attrName>r</p:attrName>
                                        </p:attrNameLst>
                                      </p:cBhvr>
                                    </p:animRot>
                                    <p:animRot by="1500000">
                                      <p:cBhvr>
                                        <p:cTn dur="125" fill="hold" id="73">
                                          <p:stCondLst>
                                            <p:cond delay="375"/>
                                          </p:stCondLst>
                                        </p:cTn>
                                        <p:tgtEl>
                                          <p:spTgt spid="12"/>
                                        </p:tgtEl>
                                        <p:attrNameLst>
                                          <p:attrName>r</p:attrName>
                                        </p:attrNameLst>
                                      </p:cBhvr>
                                    </p:animRo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grpId="0" spid="4"/>
      <p:bldP grpId="0" spid="6"/>
      <p:bldP grpId="0" spid="7"/>
      <p:bldP grpId="0" spid="10"/>
      <p:bldP grpId="1" spid="10"/>
      <p:bldP grpId="0" spid="11"/>
      <p:bldP grpId="0" spid="12"/>
      <p:bldP grpId="1" spid="12"/>
      <p:bldP grpId="0" spid="13"/>
    </p:bldLst>
  </p:timing>
</p:sld>
</file>

<file path=ppt/slides/slide2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6" name="Picture 5"/>
          <p:cNvPicPr>
            <a:picLocks noChangeAspect="1"/>
          </p:cNvPicPr>
          <p:nvPr/>
        </p:nvPicPr>
        <p:blipFill>
          <a:blip r:embed="rId3">
            <a:extLst>
              <a:ext uri="{28A0092B-C50C-407E-A947-70E740481C1C}">
                <a14:useLocalDpi val="0"/>
              </a:ext>
            </a:extLst>
          </a:blip>
          <a:stretch>
            <a:fillRect/>
          </a:stretch>
        </p:blipFill>
        <p:spPr>
          <a:xfrm>
            <a:off x="5377367" y="9427"/>
            <a:ext cx="6858000" cy="6858000"/>
          </a:xfrm>
          <a:prstGeom prst="rect">
            <a:avLst/>
          </a:prstGeom>
        </p:spPr>
      </p:pic>
      <p:sp>
        <p:nvSpPr>
          <p:cNvPr id="4" name="Slide Number Placeholder 3"/>
          <p:cNvSpPr>
            <a:spLocks noGrp="1"/>
          </p:cNvSpPr>
          <p:nvPr>
            <p:ph idx="4294967295" sz="quarter" type="sldNum"/>
          </p:nvPr>
        </p:nvSpPr>
        <p:spPr>
          <a:xfrm>
            <a:off x="11324315" y="6229736"/>
            <a:ext cx="494790" cy="365125"/>
          </a:xfrm>
          <a:prstGeom prst="rect">
            <a:avLst/>
          </a:prstGeom>
        </p:spPr>
        <p:txBody>
          <a:bodyPr/>
          <a:lstStyle/>
          <a:p>
            <a:fld id="{31E89A22-F648-447A-9CBB-1E73820B1AE3}" type="slidenum">
              <a:rPr lang="en-US" smtClean="0"/>
              <a:t>28</a:t>
            </a:fld>
          </a:p>
        </p:txBody>
      </p:sp>
      <p:sp>
        <p:nvSpPr>
          <p:cNvPr id="8" name="TextBox 7"/>
          <p:cNvSpPr txBox="1"/>
          <p:nvPr/>
        </p:nvSpPr>
        <p:spPr>
          <a:xfrm>
            <a:off x="1350967" y="1916667"/>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9" name="TextBox 8"/>
          <p:cNvSpPr txBox="1"/>
          <p:nvPr/>
        </p:nvSpPr>
        <p:spPr>
          <a:xfrm>
            <a:off x="1349244" y="2184374"/>
            <a:ext cx="2239686"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a:t>
            </a:r>
          </a:p>
        </p:txBody>
      </p:sp>
      <p:sp>
        <p:nvSpPr>
          <p:cNvPr id="10" name="TextBox 9"/>
          <p:cNvSpPr txBox="1"/>
          <p:nvPr/>
        </p:nvSpPr>
        <p:spPr>
          <a:xfrm>
            <a:off x="4330061" y="1916667"/>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1" name="TextBox 10"/>
          <p:cNvSpPr txBox="1"/>
          <p:nvPr/>
        </p:nvSpPr>
        <p:spPr>
          <a:xfrm>
            <a:off x="4342717" y="2184374"/>
            <a:ext cx="2239686"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a:t>
            </a:r>
          </a:p>
        </p:txBody>
      </p:sp>
      <p:sp>
        <p:nvSpPr>
          <p:cNvPr id="12" name="TextBox 11"/>
          <p:cNvSpPr txBox="1"/>
          <p:nvPr/>
        </p:nvSpPr>
        <p:spPr>
          <a:xfrm>
            <a:off x="1346892" y="3519250"/>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3" name="TextBox 12"/>
          <p:cNvSpPr txBox="1"/>
          <p:nvPr/>
        </p:nvSpPr>
        <p:spPr>
          <a:xfrm>
            <a:off x="1349243" y="3786957"/>
            <a:ext cx="2239686"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a:t>
            </a:r>
          </a:p>
        </p:txBody>
      </p:sp>
      <p:sp>
        <p:nvSpPr>
          <p:cNvPr id="14" name="TextBox 13"/>
          <p:cNvSpPr txBox="1"/>
          <p:nvPr/>
        </p:nvSpPr>
        <p:spPr>
          <a:xfrm>
            <a:off x="4330061" y="3484612"/>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5" name="TextBox 14"/>
          <p:cNvSpPr txBox="1"/>
          <p:nvPr/>
        </p:nvSpPr>
        <p:spPr>
          <a:xfrm>
            <a:off x="4351266" y="3752321"/>
            <a:ext cx="2239686"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a:t>
            </a:r>
          </a:p>
        </p:txBody>
      </p:sp>
      <p:sp>
        <p:nvSpPr>
          <p:cNvPr id="16" name="TextBox 15"/>
          <p:cNvSpPr txBox="1"/>
          <p:nvPr/>
        </p:nvSpPr>
        <p:spPr>
          <a:xfrm>
            <a:off x="1383627" y="5123067"/>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7" name="TextBox 16"/>
          <p:cNvSpPr txBox="1"/>
          <p:nvPr/>
        </p:nvSpPr>
        <p:spPr>
          <a:xfrm>
            <a:off x="1349243" y="5390774"/>
            <a:ext cx="2239686"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a:t>
            </a:r>
          </a:p>
        </p:txBody>
      </p:sp>
      <p:sp>
        <p:nvSpPr>
          <p:cNvPr id="18" name="TextBox 17"/>
          <p:cNvSpPr txBox="1"/>
          <p:nvPr/>
        </p:nvSpPr>
        <p:spPr>
          <a:xfrm>
            <a:off x="4330061" y="5088430"/>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9" name="TextBox 18"/>
          <p:cNvSpPr txBox="1"/>
          <p:nvPr/>
        </p:nvSpPr>
        <p:spPr>
          <a:xfrm>
            <a:off x="4351266" y="5356137"/>
            <a:ext cx="2239686" cy="530352"/>
          </a:xfrm>
          <a:prstGeom prst="rect">
            <a:avLst/>
          </a:prstGeom>
          <a:noFill/>
        </p:spPr>
        <p:txBody>
          <a:bodyPr rtlCol="0"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a:t>
            </a:r>
          </a:p>
        </p:txBody>
      </p:sp>
      <p:sp>
        <p:nvSpPr>
          <p:cNvPr id="20" name="AutoShape 19"/>
          <p:cNvSpPr>
            <a:spLocks noChangeAspect="1"/>
          </p:cNvSpPr>
          <p:nvPr/>
        </p:nvSpPr>
        <p:spPr bwMode="auto">
          <a:xfrm>
            <a:off x="3828530" y="3555408"/>
            <a:ext cx="462667" cy="462787"/>
          </a:xfrm>
          <a:custGeom>
            <a:gdLst>
              <a:gd fmla="*/ 10800 w 21600" name="T0"/>
              <a:gd fmla="*/ 10789 h 21579" name="T1"/>
              <a:gd fmla="*/ 10800 w 21600" name="T2"/>
              <a:gd fmla="*/ 10789 h 21579" name="T3"/>
              <a:gd fmla="*/ 10800 w 21600" name="T4"/>
              <a:gd fmla="*/ 10789 h 21579" name="T5"/>
              <a:gd fmla="*/ 10800 w 21600" name="T6"/>
              <a:gd fmla="*/ 10789 h 21579" name="T7"/>
            </a:gdLst>
            <a:cxnLst>
              <a:cxn ang="0">
                <a:pos x="T0" y="T1"/>
              </a:cxn>
              <a:cxn ang="0">
                <a:pos x="T2" y="T3"/>
              </a:cxn>
              <a:cxn ang="0">
                <a:pos x="T4" y="T5"/>
              </a:cxn>
              <a:cxn ang="0">
                <a:pos x="T6" y="T7"/>
              </a:cxn>
            </a:cxnLst>
            <a:rect b="b" l="0" r="r" t="0"/>
            <a:pathLst>
              <a:path h="21579" w="21600">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rgbClr val="A72527"/>
          </a:solidFill>
          <a:ln>
            <a:noFill/>
          </a:ln>
          <a:effectLst/>
        </p:spPr>
        <p:txBody>
          <a:bodyPr anchor="ctr" bIns="50789" lIns="50789" rIns="50789" tIns="50789"/>
          <a:lstStyle/>
          <a:p>
            <a:pPr defTabSz="457098">
              <a:defRPr/>
            </a:pPr>
            <a:endParaRPr lang="es-ES" sz="3600">
              <a:solidFill>
                <a:schemeClr val="bg1"/>
              </a:solidFill>
              <a:effectLst>
                <a:outerShdw algn="tl" blurRad="38100" dir="2700000" dist="38100">
                  <a:srgbClr val="000000"/>
                </a:outerShdw>
              </a:effectLst>
              <a:cs typeface="Lato Regular"/>
              <a:sym charset="0" typeface="Gill Sans"/>
            </a:endParaRPr>
          </a:p>
        </p:txBody>
      </p:sp>
      <p:sp>
        <p:nvSpPr>
          <p:cNvPr id="21" name="AutoShape 124"/>
          <p:cNvSpPr>
            <a:spLocks noChangeAspect="1"/>
          </p:cNvSpPr>
          <p:nvPr/>
        </p:nvSpPr>
        <p:spPr bwMode="auto">
          <a:xfrm>
            <a:off x="828773" y="5217335"/>
            <a:ext cx="457617" cy="365731"/>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A72527"/>
          </a:solidFill>
          <a:ln>
            <a:noFill/>
          </a:ln>
          <a:effectLst/>
        </p:spPr>
        <p:txBody>
          <a:bodyPr anchor="ctr" bIns="101578" lIns="101578" rIns="101578" tIns="101578"/>
          <a:lstStyle/>
          <a:p>
            <a:pPr defTabSz="914013">
              <a:defRPr/>
            </a:pPr>
            <a:endParaRPr lang="es-ES" sz="6600">
              <a:solidFill>
                <a:srgbClr val="44CEB9"/>
              </a:solidFill>
              <a:effectLst>
                <a:outerShdw algn="tl" blurRad="38100" dir="2700000" dist="38100">
                  <a:srgbClr val="000000"/>
                </a:outerShdw>
              </a:effectLst>
              <a:cs charset="0" typeface="Gill Sans"/>
              <a:sym charset="0" typeface="Gill Sans"/>
            </a:endParaRPr>
          </a:p>
        </p:txBody>
      </p:sp>
      <p:sp>
        <p:nvSpPr>
          <p:cNvPr id="22" name="Freeform 266"/>
          <p:cNvSpPr>
            <a:spLocks noChangeArrowheads="1" noChangeAspect="1"/>
          </p:cNvSpPr>
          <p:nvPr/>
        </p:nvSpPr>
        <p:spPr bwMode="auto">
          <a:xfrm>
            <a:off x="3791231" y="5054592"/>
            <a:ext cx="479417" cy="528474"/>
          </a:xfrm>
          <a:custGeom>
            <a:gdLst>
              <a:gd fmla="*/ 310 w 863" name="T0"/>
              <a:gd fmla="*/ 41 h 954" name="T1"/>
              <a:gd fmla="*/ 201 w 863" name="T2"/>
              <a:gd fmla="*/ 735 h 954" name="T3"/>
              <a:gd fmla="*/ 519 w 863" name="T4"/>
              <a:gd fmla="*/ 953 h 954" name="T5"/>
              <a:gd fmla="*/ 636 w 863" name="T6"/>
              <a:gd fmla="*/ 886 h 954" name="T7"/>
              <a:gd fmla="*/ 770 w 863" name="T8"/>
              <a:gd fmla="*/ 744 h 954" name="T9"/>
              <a:gd fmla="*/ 786 w 863" name="T10"/>
              <a:gd fmla="*/ 693 h 954" name="T11"/>
              <a:gd fmla="*/ 836 w 863" name="T12"/>
              <a:gd fmla="*/ 593 h 954" name="T13"/>
              <a:gd fmla="*/ 293 w 863" name="T14"/>
              <a:gd fmla="*/ 468 h 954" name="T15"/>
              <a:gd fmla="*/ 268 w 863" name="T16"/>
              <a:gd fmla="*/ 434 h 954" name="T17"/>
              <a:gd fmla="*/ 234 w 863" name="T18"/>
              <a:gd fmla="*/ 459 h 954" name="T19"/>
              <a:gd fmla="*/ 159 w 863" name="T20"/>
              <a:gd fmla="*/ 392 h 954" name="T21"/>
              <a:gd fmla="*/ 184 w 863" name="T22"/>
              <a:gd fmla="*/ 342 h 954" name="T23"/>
              <a:gd fmla="*/ 142 w 863" name="T24"/>
              <a:gd fmla="*/ 301 h 954" name="T25"/>
              <a:gd fmla="*/ 168 w 863" name="T26"/>
              <a:gd fmla="*/ 200 h 954" name="T27"/>
              <a:gd fmla="*/ 234 w 863" name="T28"/>
              <a:gd fmla="*/ 200 h 954" name="T29"/>
              <a:gd fmla="*/ 251 w 863" name="T30"/>
              <a:gd fmla="*/ 150 h 954" name="T31"/>
              <a:gd fmla="*/ 351 w 863" name="T32"/>
              <a:gd fmla="*/ 117 h 954" name="T33"/>
              <a:gd fmla="*/ 376 w 863" name="T34"/>
              <a:gd fmla="*/ 175 h 954" name="T35"/>
              <a:gd fmla="*/ 427 w 863" name="T36"/>
              <a:gd fmla="*/ 167 h 954" name="T37"/>
              <a:gd fmla="*/ 510 w 863" name="T38"/>
              <a:gd fmla="*/ 217 h 954" name="T39"/>
              <a:gd fmla="*/ 477 w 863" name="T40"/>
              <a:gd fmla="*/ 284 h 954" name="T41"/>
              <a:gd fmla="*/ 519 w 863" name="T42"/>
              <a:gd fmla="*/ 326 h 954" name="T43"/>
              <a:gd fmla="*/ 494 w 863" name="T44"/>
              <a:gd fmla="*/ 418 h 954" name="T45"/>
              <a:gd fmla="*/ 427 w 863" name="T46"/>
              <a:gd fmla="*/ 409 h 954" name="T47"/>
              <a:gd fmla="*/ 418 w 863" name="T48"/>
              <a:gd fmla="*/ 459 h 954" name="T49"/>
              <a:gd fmla="*/ 318 w 863" name="T50"/>
              <a:gd fmla="*/ 493 h 954" name="T51"/>
              <a:gd fmla="*/ 594 w 863" name="T52"/>
              <a:gd fmla="*/ 660 h 954" name="T53"/>
              <a:gd fmla="*/ 561 w 863" name="T54"/>
              <a:gd fmla="*/ 652 h 954" name="T55"/>
              <a:gd fmla="*/ 552 w 863" name="T56"/>
              <a:gd fmla="*/ 685 h 954" name="T57"/>
              <a:gd fmla="*/ 485 w 863" name="T58"/>
              <a:gd fmla="*/ 710 h 954" name="T59"/>
              <a:gd fmla="*/ 469 w 863" name="T60"/>
              <a:gd fmla="*/ 677 h 954" name="T61"/>
              <a:gd fmla="*/ 435 w 863" name="T62"/>
              <a:gd fmla="*/ 685 h 954" name="T63"/>
              <a:gd fmla="*/ 385 w 863" name="T64"/>
              <a:gd fmla="*/ 643 h 954" name="T65"/>
              <a:gd fmla="*/ 402 w 863" name="T66"/>
              <a:gd fmla="*/ 610 h 954" name="T67"/>
              <a:gd fmla="*/ 376 w 863" name="T68"/>
              <a:gd fmla="*/ 585 h 954" name="T69"/>
              <a:gd fmla="*/ 393 w 863" name="T70"/>
              <a:gd fmla="*/ 518 h 954" name="T71"/>
              <a:gd fmla="*/ 427 w 863" name="T72"/>
              <a:gd fmla="*/ 518 h 954" name="T73"/>
              <a:gd fmla="*/ 443 w 863" name="T74"/>
              <a:gd fmla="*/ 484 h 954" name="T75"/>
              <a:gd fmla="*/ 502 w 863" name="T76"/>
              <a:gd fmla="*/ 468 h 954" name="T77"/>
              <a:gd fmla="*/ 519 w 863" name="T78"/>
              <a:gd fmla="*/ 501 h 954" name="T79"/>
              <a:gd fmla="*/ 552 w 863" name="T80"/>
              <a:gd fmla="*/ 493 h 954" name="T81"/>
              <a:gd fmla="*/ 611 w 863" name="T82"/>
              <a:gd fmla="*/ 535 h 954" name="T83"/>
              <a:gd fmla="*/ 594 w 863" name="T84"/>
              <a:gd fmla="*/ 568 h 954" name="T85"/>
              <a:gd fmla="*/ 619 w 863" name="T86"/>
              <a:gd fmla="*/ 602 h 954" name="T87"/>
              <a:gd fmla="*/ 594 w 863" name="T88"/>
              <a:gd fmla="*/ 660 h 954" name="T89"/>
              <a:gd fmla="*/ 594 w 863" name="T90"/>
              <a:gd fmla="*/ 660 h 954" name="T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b="b" l="0" r="r" t="0"/>
            <a:pathLst>
              <a:path h="954" w="863">
                <a:moveTo>
                  <a:pt x="761" y="426"/>
                </a:moveTo>
                <a:cubicBezTo>
                  <a:pt x="820" y="133"/>
                  <a:pt x="577" y="0"/>
                  <a:pt x="310" y="41"/>
                </a:cubicBezTo>
                <a:cubicBezTo>
                  <a:pt x="42" y="83"/>
                  <a:pt x="50" y="242"/>
                  <a:pt x="34" y="317"/>
                </a:cubicBezTo>
                <a:cubicBezTo>
                  <a:pt x="0" y="518"/>
                  <a:pt x="201" y="735"/>
                  <a:pt x="201" y="735"/>
                </a:cubicBezTo>
                <a:cubicBezTo>
                  <a:pt x="193" y="953"/>
                  <a:pt x="193" y="953"/>
                  <a:pt x="193" y="953"/>
                </a:cubicBezTo>
                <a:cubicBezTo>
                  <a:pt x="519" y="953"/>
                  <a:pt x="519" y="953"/>
                  <a:pt x="519" y="953"/>
                </a:cubicBezTo>
                <a:cubicBezTo>
                  <a:pt x="544" y="852"/>
                  <a:pt x="544" y="852"/>
                  <a:pt x="544" y="852"/>
                </a:cubicBezTo>
                <a:cubicBezTo>
                  <a:pt x="544" y="852"/>
                  <a:pt x="552" y="877"/>
                  <a:pt x="636" y="886"/>
                </a:cubicBezTo>
                <a:cubicBezTo>
                  <a:pt x="728" y="894"/>
                  <a:pt x="711" y="785"/>
                  <a:pt x="711" y="785"/>
                </a:cubicBezTo>
                <a:cubicBezTo>
                  <a:pt x="711" y="785"/>
                  <a:pt x="770" y="760"/>
                  <a:pt x="770" y="744"/>
                </a:cubicBezTo>
                <a:cubicBezTo>
                  <a:pt x="770" y="727"/>
                  <a:pt x="736" y="702"/>
                  <a:pt x="736" y="702"/>
                </a:cubicBezTo>
                <a:cubicBezTo>
                  <a:pt x="736" y="702"/>
                  <a:pt x="770" y="710"/>
                  <a:pt x="786" y="693"/>
                </a:cubicBezTo>
                <a:cubicBezTo>
                  <a:pt x="794" y="677"/>
                  <a:pt x="770" y="626"/>
                  <a:pt x="770" y="626"/>
                </a:cubicBezTo>
                <a:cubicBezTo>
                  <a:pt x="770" y="626"/>
                  <a:pt x="811" y="626"/>
                  <a:pt x="836" y="593"/>
                </a:cubicBezTo>
                <a:cubicBezTo>
                  <a:pt x="862" y="568"/>
                  <a:pt x="761" y="484"/>
                  <a:pt x="761" y="426"/>
                </a:cubicBezTo>
                <a:close/>
                <a:moveTo>
                  <a:pt x="293" y="468"/>
                </a:moveTo>
                <a:cubicBezTo>
                  <a:pt x="293" y="468"/>
                  <a:pt x="293" y="451"/>
                  <a:pt x="293" y="443"/>
                </a:cubicBezTo>
                <a:cubicBezTo>
                  <a:pt x="284" y="434"/>
                  <a:pt x="276" y="434"/>
                  <a:pt x="268" y="434"/>
                </a:cubicBezTo>
                <a:cubicBezTo>
                  <a:pt x="260" y="443"/>
                  <a:pt x="243" y="451"/>
                  <a:pt x="243" y="451"/>
                </a:cubicBezTo>
                <a:cubicBezTo>
                  <a:pt x="234" y="459"/>
                  <a:pt x="234" y="459"/>
                  <a:pt x="234" y="459"/>
                </a:cubicBezTo>
                <a:lnTo>
                  <a:pt x="209" y="451"/>
                </a:lnTo>
                <a:cubicBezTo>
                  <a:pt x="159" y="392"/>
                  <a:pt x="159" y="392"/>
                  <a:pt x="159" y="392"/>
                </a:cubicBezTo>
                <a:cubicBezTo>
                  <a:pt x="159" y="359"/>
                  <a:pt x="159" y="359"/>
                  <a:pt x="159" y="359"/>
                </a:cubicBezTo>
                <a:cubicBezTo>
                  <a:pt x="159" y="359"/>
                  <a:pt x="176" y="342"/>
                  <a:pt x="184" y="342"/>
                </a:cubicBezTo>
                <a:cubicBezTo>
                  <a:pt x="184" y="334"/>
                  <a:pt x="184" y="326"/>
                  <a:pt x="184" y="317"/>
                </a:cubicBezTo>
                <a:cubicBezTo>
                  <a:pt x="168" y="309"/>
                  <a:pt x="142" y="301"/>
                  <a:pt x="142" y="301"/>
                </a:cubicBezTo>
                <a:cubicBezTo>
                  <a:pt x="134" y="267"/>
                  <a:pt x="134" y="267"/>
                  <a:pt x="134" y="267"/>
                </a:cubicBezTo>
                <a:cubicBezTo>
                  <a:pt x="168" y="200"/>
                  <a:pt x="168" y="200"/>
                  <a:pt x="168" y="200"/>
                </a:cubicBezTo>
                <a:cubicBezTo>
                  <a:pt x="201" y="192"/>
                  <a:pt x="201" y="192"/>
                  <a:pt x="201" y="192"/>
                </a:cubicBezTo>
                <a:cubicBezTo>
                  <a:pt x="201" y="192"/>
                  <a:pt x="226" y="200"/>
                  <a:pt x="234" y="200"/>
                </a:cubicBezTo>
                <a:cubicBezTo>
                  <a:pt x="243" y="200"/>
                  <a:pt x="243" y="192"/>
                  <a:pt x="251" y="192"/>
                </a:cubicBezTo>
                <a:cubicBezTo>
                  <a:pt x="251" y="175"/>
                  <a:pt x="251" y="150"/>
                  <a:pt x="251" y="150"/>
                </a:cubicBezTo>
                <a:cubicBezTo>
                  <a:pt x="276" y="125"/>
                  <a:pt x="276" y="125"/>
                  <a:pt x="276" y="125"/>
                </a:cubicBezTo>
                <a:cubicBezTo>
                  <a:pt x="351" y="117"/>
                  <a:pt x="351" y="117"/>
                  <a:pt x="351" y="117"/>
                </a:cubicBezTo>
                <a:cubicBezTo>
                  <a:pt x="376" y="142"/>
                  <a:pt x="376" y="142"/>
                  <a:pt x="376" y="142"/>
                </a:cubicBezTo>
                <a:cubicBezTo>
                  <a:pt x="376" y="142"/>
                  <a:pt x="376" y="167"/>
                  <a:pt x="376" y="175"/>
                </a:cubicBezTo>
                <a:cubicBezTo>
                  <a:pt x="385" y="175"/>
                  <a:pt x="393" y="183"/>
                  <a:pt x="402" y="183"/>
                </a:cubicBezTo>
                <a:cubicBezTo>
                  <a:pt x="410" y="175"/>
                  <a:pt x="427" y="167"/>
                  <a:pt x="427" y="167"/>
                </a:cubicBezTo>
                <a:cubicBezTo>
                  <a:pt x="460" y="167"/>
                  <a:pt x="460" y="167"/>
                  <a:pt x="460" y="167"/>
                </a:cubicBezTo>
                <a:cubicBezTo>
                  <a:pt x="510" y="217"/>
                  <a:pt x="510" y="217"/>
                  <a:pt x="510" y="217"/>
                </a:cubicBezTo>
                <a:cubicBezTo>
                  <a:pt x="510" y="250"/>
                  <a:pt x="510" y="250"/>
                  <a:pt x="510" y="250"/>
                </a:cubicBezTo>
                <a:cubicBezTo>
                  <a:pt x="510" y="250"/>
                  <a:pt x="494" y="267"/>
                  <a:pt x="477" y="284"/>
                </a:cubicBezTo>
                <a:cubicBezTo>
                  <a:pt x="485" y="284"/>
                  <a:pt x="485" y="292"/>
                  <a:pt x="485" y="301"/>
                </a:cubicBezTo>
                <a:cubicBezTo>
                  <a:pt x="494" y="309"/>
                  <a:pt x="519" y="326"/>
                  <a:pt x="519" y="326"/>
                </a:cubicBezTo>
                <a:cubicBezTo>
                  <a:pt x="527" y="359"/>
                  <a:pt x="527" y="359"/>
                  <a:pt x="527" y="359"/>
                </a:cubicBezTo>
                <a:cubicBezTo>
                  <a:pt x="494" y="418"/>
                  <a:pt x="494" y="418"/>
                  <a:pt x="494" y="418"/>
                </a:cubicBezTo>
                <a:cubicBezTo>
                  <a:pt x="460" y="426"/>
                  <a:pt x="460" y="426"/>
                  <a:pt x="460" y="426"/>
                </a:cubicBezTo>
                <a:cubicBezTo>
                  <a:pt x="460" y="426"/>
                  <a:pt x="443" y="418"/>
                  <a:pt x="427" y="409"/>
                </a:cubicBezTo>
                <a:cubicBezTo>
                  <a:pt x="427" y="418"/>
                  <a:pt x="418" y="418"/>
                  <a:pt x="410" y="426"/>
                </a:cubicBezTo>
                <a:cubicBezTo>
                  <a:pt x="410" y="434"/>
                  <a:pt x="418" y="459"/>
                  <a:pt x="418" y="459"/>
                </a:cubicBezTo>
                <a:cubicBezTo>
                  <a:pt x="393" y="484"/>
                  <a:pt x="393" y="484"/>
                  <a:pt x="393" y="484"/>
                </a:cubicBezTo>
                <a:cubicBezTo>
                  <a:pt x="318" y="493"/>
                  <a:pt x="318" y="493"/>
                  <a:pt x="318" y="493"/>
                </a:cubicBezTo>
                <a:lnTo>
                  <a:pt x="293" y="468"/>
                </a:lnTo>
                <a:close/>
                <a:moveTo>
                  <a:pt x="594" y="660"/>
                </a:moveTo>
                <a:cubicBezTo>
                  <a:pt x="577" y="669"/>
                  <a:pt x="577" y="669"/>
                  <a:pt x="577" y="669"/>
                </a:cubicBezTo>
                <a:cubicBezTo>
                  <a:pt x="577" y="669"/>
                  <a:pt x="561" y="660"/>
                  <a:pt x="561" y="652"/>
                </a:cubicBezTo>
                <a:cubicBezTo>
                  <a:pt x="552" y="660"/>
                  <a:pt x="552" y="660"/>
                  <a:pt x="544" y="660"/>
                </a:cubicBezTo>
                <a:cubicBezTo>
                  <a:pt x="544" y="669"/>
                  <a:pt x="552" y="685"/>
                  <a:pt x="552" y="685"/>
                </a:cubicBezTo>
                <a:cubicBezTo>
                  <a:pt x="535" y="702"/>
                  <a:pt x="535" y="702"/>
                  <a:pt x="535" y="702"/>
                </a:cubicBezTo>
                <a:cubicBezTo>
                  <a:pt x="485" y="710"/>
                  <a:pt x="485" y="710"/>
                  <a:pt x="485" y="710"/>
                </a:cubicBezTo>
                <a:cubicBezTo>
                  <a:pt x="469" y="693"/>
                  <a:pt x="469" y="693"/>
                  <a:pt x="469" y="693"/>
                </a:cubicBezTo>
                <a:lnTo>
                  <a:pt x="469" y="677"/>
                </a:lnTo>
                <a:cubicBezTo>
                  <a:pt x="460" y="669"/>
                  <a:pt x="460" y="669"/>
                  <a:pt x="452" y="669"/>
                </a:cubicBezTo>
                <a:cubicBezTo>
                  <a:pt x="435" y="685"/>
                  <a:pt x="435" y="685"/>
                  <a:pt x="435" y="685"/>
                </a:cubicBezTo>
                <a:lnTo>
                  <a:pt x="410" y="685"/>
                </a:lnTo>
                <a:cubicBezTo>
                  <a:pt x="385" y="643"/>
                  <a:pt x="385" y="643"/>
                  <a:pt x="385" y="643"/>
                </a:cubicBezTo>
                <a:cubicBezTo>
                  <a:pt x="385" y="626"/>
                  <a:pt x="385" y="626"/>
                  <a:pt x="385" y="626"/>
                </a:cubicBezTo>
                <a:cubicBezTo>
                  <a:pt x="402" y="610"/>
                  <a:pt x="402" y="610"/>
                  <a:pt x="402" y="610"/>
                </a:cubicBezTo>
                <a:cubicBezTo>
                  <a:pt x="402" y="602"/>
                  <a:pt x="402" y="602"/>
                  <a:pt x="402" y="593"/>
                </a:cubicBezTo>
                <a:cubicBezTo>
                  <a:pt x="393" y="593"/>
                  <a:pt x="376" y="585"/>
                  <a:pt x="376" y="585"/>
                </a:cubicBezTo>
                <a:cubicBezTo>
                  <a:pt x="368" y="560"/>
                  <a:pt x="368" y="560"/>
                  <a:pt x="368" y="560"/>
                </a:cubicBezTo>
                <a:cubicBezTo>
                  <a:pt x="393" y="518"/>
                  <a:pt x="393" y="518"/>
                  <a:pt x="393" y="518"/>
                </a:cubicBezTo>
                <a:cubicBezTo>
                  <a:pt x="410" y="510"/>
                  <a:pt x="410" y="510"/>
                  <a:pt x="410" y="510"/>
                </a:cubicBezTo>
                <a:lnTo>
                  <a:pt x="427" y="518"/>
                </a:lnTo>
                <a:cubicBezTo>
                  <a:pt x="435" y="518"/>
                  <a:pt x="443" y="518"/>
                  <a:pt x="443" y="510"/>
                </a:cubicBezTo>
                <a:cubicBezTo>
                  <a:pt x="443" y="501"/>
                  <a:pt x="443" y="484"/>
                  <a:pt x="443" y="484"/>
                </a:cubicBezTo>
                <a:cubicBezTo>
                  <a:pt x="460" y="468"/>
                  <a:pt x="460" y="468"/>
                  <a:pt x="460" y="468"/>
                </a:cubicBezTo>
                <a:cubicBezTo>
                  <a:pt x="502" y="468"/>
                  <a:pt x="502" y="468"/>
                  <a:pt x="502" y="468"/>
                </a:cubicBezTo>
                <a:cubicBezTo>
                  <a:pt x="519" y="484"/>
                  <a:pt x="519" y="484"/>
                  <a:pt x="519" y="484"/>
                </a:cubicBezTo>
                <a:cubicBezTo>
                  <a:pt x="519" y="484"/>
                  <a:pt x="519" y="493"/>
                  <a:pt x="519" y="501"/>
                </a:cubicBezTo>
                <a:cubicBezTo>
                  <a:pt x="527" y="501"/>
                  <a:pt x="535" y="510"/>
                  <a:pt x="544" y="510"/>
                </a:cubicBezTo>
                <a:cubicBezTo>
                  <a:pt x="552" y="493"/>
                  <a:pt x="552" y="493"/>
                  <a:pt x="552" y="493"/>
                </a:cubicBezTo>
                <a:cubicBezTo>
                  <a:pt x="577" y="493"/>
                  <a:pt x="577" y="493"/>
                  <a:pt x="577" y="493"/>
                </a:cubicBezTo>
                <a:cubicBezTo>
                  <a:pt x="611" y="535"/>
                  <a:pt x="611" y="535"/>
                  <a:pt x="611" y="535"/>
                </a:cubicBezTo>
                <a:cubicBezTo>
                  <a:pt x="611" y="551"/>
                  <a:pt x="611" y="551"/>
                  <a:pt x="611" y="551"/>
                </a:cubicBezTo>
                <a:lnTo>
                  <a:pt x="594" y="568"/>
                </a:lnTo>
                <a:cubicBezTo>
                  <a:pt x="594" y="576"/>
                  <a:pt x="594" y="576"/>
                  <a:pt x="594" y="585"/>
                </a:cubicBezTo>
                <a:cubicBezTo>
                  <a:pt x="602" y="585"/>
                  <a:pt x="619" y="602"/>
                  <a:pt x="619" y="602"/>
                </a:cubicBezTo>
                <a:cubicBezTo>
                  <a:pt x="619" y="618"/>
                  <a:pt x="619" y="618"/>
                  <a:pt x="619" y="618"/>
                </a:cubicBezTo>
                <a:lnTo>
                  <a:pt x="594" y="660"/>
                </a:lnTo>
                <a:close/>
                <a:moveTo>
                  <a:pt x="594" y="660"/>
                </a:moveTo>
                <a:lnTo>
                  <a:pt x="594" y="660"/>
                </a:lnTo>
                <a:close/>
              </a:path>
            </a:pathLst>
          </a:custGeom>
          <a:solidFill>
            <a:srgbClr val="404040"/>
          </a:solidFill>
          <a:ln>
            <a:noFill/>
          </a:ln>
          <a:effectLst/>
        </p:spPr>
        <p:txBody>
          <a:bodyPr anchor="ctr" bIns="91422" lIns="182843" rIns="182843" tIns="91422" wrap="none"/>
          <a:lstStyle/>
          <a:p>
            <a:pPr>
              <a:defRPr/>
            </a:pPr>
            <a:endParaRPr lang="en-US" sz="2400">
              <a:ea charset="0" typeface="SimSun"/>
            </a:endParaRPr>
          </a:p>
        </p:txBody>
      </p:sp>
      <p:sp>
        <p:nvSpPr>
          <p:cNvPr id="23" name="Freeform 22"/>
          <p:cNvSpPr>
            <a:spLocks noChangeArrowheads="1" noChangeAspect="1"/>
          </p:cNvSpPr>
          <p:nvPr/>
        </p:nvSpPr>
        <p:spPr bwMode="auto">
          <a:xfrm>
            <a:off x="828773" y="3625525"/>
            <a:ext cx="464403" cy="410694"/>
          </a:xfrm>
          <a:custGeom>
            <a:gdLst>
              <a:gd fmla="*/ 358785 w 512434" name="connsiteX0"/>
              <a:gd fmla="*/ 409158 h 453171" name="connsiteY0"/>
              <a:gd fmla="*/ 345300 w 512434" name="connsiteX1"/>
              <a:gd fmla="*/ 425866 h 453171" name="connsiteY1"/>
              <a:gd fmla="*/ 358785 w 512434" name="connsiteX2"/>
              <a:gd fmla="*/ 439722 h 453171" name="connsiteY2"/>
              <a:gd fmla="*/ 372270 w 512434" name="connsiteX3"/>
              <a:gd fmla="*/ 425866 h 453171" name="connsiteY3"/>
              <a:gd fmla="*/ 358785 w 512434" name="connsiteX4"/>
              <a:gd fmla="*/ 409158 h 453171" name="connsiteY4"/>
              <a:gd fmla="*/ 151153 w 512434" name="connsiteX5"/>
              <a:gd fmla="*/ 300585 h 453171" name="connsiteY5"/>
              <a:gd fmla="*/ 195731 w 512434" name="connsiteX6"/>
              <a:gd fmla="*/ 300585 h 453171" name="connsiteY6"/>
              <a:gd fmla="*/ 195731 w 512434" name="connsiteX7"/>
              <a:gd fmla="*/ 345175 h 453171" name="connsiteY7"/>
              <a:gd fmla="*/ 151153 w 512434" name="connsiteX8"/>
              <a:gd fmla="*/ 345175 h 453171" name="connsiteY8"/>
              <a:gd fmla="*/ 71978 w 512434" name="connsiteX9"/>
              <a:gd fmla="*/ 300585 h 453171" name="connsiteY9"/>
              <a:gd fmla="*/ 120152 w 512434" name="connsiteX10"/>
              <a:gd fmla="*/ 300585 h 453171" name="connsiteY10"/>
              <a:gd fmla="*/ 120152 w 512434" name="connsiteX11"/>
              <a:gd fmla="*/ 345175 h 453171" name="connsiteY11"/>
              <a:gd fmla="*/ 71978 w 512434" name="connsiteX12"/>
              <a:gd fmla="*/ 345175 h 453171" name="connsiteY12"/>
              <a:gd fmla="*/ 481786 w 512434" name="connsiteX13"/>
              <a:gd fmla="*/ 286492 h 453171" name="connsiteY13"/>
              <a:gd fmla="*/ 468300 w 512434" name="connsiteX14"/>
              <a:gd fmla="*/ 299940 h 453171" name="connsiteY14"/>
              <a:gd fmla="*/ 481786 w 512434" name="connsiteX15"/>
              <a:gd fmla="*/ 313389 h 453171" name="connsiteY15"/>
              <a:gd fmla="*/ 498948 w 512434" name="connsiteX16"/>
              <a:gd fmla="*/ 299940 h 453171" name="connsiteY16"/>
              <a:gd fmla="*/ 481786 w 512434" name="connsiteX17"/>
              <a:gd fmla="*/ 286492 h 453171" name="connsiteY17"/>
              <a:gd fmla="*/ 235785 w 512434" name="connsiteX18"/>
              <a:gd fmla="*/ 286492 h 453171" name="connsiteY18"/>
              <a:gd fmla="*/ 222300 w 512434" name="connsiteX19"/>
              <a:gd fmla="*/ 299940 h 453171" name="connsiteY19"/>
              <a:gd fmla="*/ 235785 w 512434" name="connsiteX20"/>
              <a:gd fmla="*/ 313389 h 453171" name="connsiteY20"/>
              <a:gd fmla="*/ 249270 w 512434" name="connsiteX21"/>
              <a:gd fmla="*/ 299940 h 453171" name="connsiteY21"/>
              <a:gd fmla="*/ 235785 w 512434" name="connsiteX22"/>
              <a:gd fmla="*/ 286492 h 453171" name="connsiteY22"/>
              <a:gd fmla="*/ 151153 w 512434" name="connsiteX23"/>
              <a:gd fmla="*/ 228588 h 453171" name="connsiteY23"/>
              <a:gd fmla="*/ 195731 w 512434" name="connsiteX24"/>
              <a:gd fmla="*/ 228588 h 453171" name="connsiteY24"/>
              <a:gd fmla="*/ 195731 w 512434" name="connsiteX25"/>
              <a:gd fmla="*/ 273178 h 453171" name="connsiteY25"/>
              <a:gd fmla="*/ 151153 w 512434" name="connsiteX26"/>
              <a:gd fmla="*/ 273178 h 453171" name="connsiteY26"/>
              <a:gd fmla="*/ 71978 w 512434" name="connsiteX27"/>
              <a:gd fmla="*/ 228588 h 453171" name="connsiteY27"/>
              <a:gd fmla="*/ 120152 w 512434" name="connsiteX28"/>
              <a:gd fmla="*/ 228588 h 453171" name="connsiteY28"/>
              <a:gd fmla="*/ 120152 w 512434" name="connsiteX29"/>
              <a:gd fmla="*/ 273178 h 453171" name="connsiteY29"/>
              <a:gd fmla="*/ 71978 w 512434" name="connsiteX30"/>
              <a:gd fmla="*/ 273178 h 453171" name="connsiteY30"/>
              <a:gd fmla="*/ 427028 w 512434" name="connsiteX31"/>
              <a:gd fmla="*/ 221695 h 453171" name="connsiteY31"/>
              <a:gd fmla="*/ 372270 w 512434" name="connsiteX32"/>
              <a:gd fmla="*/ 275896 h 453171" name="connsiteY32"/>
              <a:gd fmla="*/ 358785 w 512434" name="connsiteX33"/>
              <a:gd fmla="*/ 272636 h 453171" name="connsiteY33"/>
              <a:gd fmla="*/ 341622 w 512434" name="connsiteX34"/>
              <a:gd fmla="*/ 279564 h 453171" name="connsiteY34"/>
              <a:gd fmla="*/ 283596 w 512434" name="connsiteX35"/>
              <a:gd fmla="*/ 238404 h 453171" name="connsiteY35"/>
              <a:gd fmla="*/ 266433 w 512434" name="connsiteX36"/>
              <a:gd fmla="*/ 238404 h 453171" name="connsiteY36"/>
              <a:gd fmla="*/ 270111 w 512434" name="connsiteX37"/>
              <a:gd fmla="*/ 255520 h 453171" name="connsiteY37"/>
              <a:gd fmla="*/ 331406 w 512434" name="connsiteX38"/>
              <a:gd fmla="*/ 303200 h 453171" name="connsiteY38"/>
              <a:gd fmla="*/ 358785 w 512434" name="connsiteX39"/>
              <a:gd fmla="*/ 327245 h 453171" name="connsiteY39"/>
              <a:gd fmla="*/ 386164 w 512434" name="connsiteX40"/>
              <a:gd fmla="*/ 299940 h 453171" name="connsiteY40"/>
              <a:gd fmla="*/ 386164 w 512434" name="connsiteX41"/>
              <a:gd fmla="*/ 296680 h 453171" name="connsiteY41"/>
              <a:gd fmla="*/ 444191 w 512434" name="connsiteX42"/>
              <a:gd fmla="*/ 238404 h 453171" name="connsiteY42"/>
              <a:gd fmla="*/ 444191 w 512434" name="connsiteX43"/>
              <a:gd fmla="*/ 221695 h 453171" name="connsiteY43"/>
              <a:gd fmla="*/ 427028 w 512434" name="connsiteX44"/>
              <a:gd fmla="*/ 221695 h 453171" name="connsiteY44"/>
              <a:gd fmla="*/ 358785 w 512434" name="connsiteX45"/>
              <a:gd fmla="*/ 163826 h 453171" name="connsiteY45"/>
              <a:gd fmla="*/ 345300 w 512434" name="connsiteX46"/>
              <a:gd fmla="*/ 177274 h 453171" name="connsiteY46"/>
              <a:gd fmla="*/ 358785 w 512434" name="connsiteX47"/>
              <a:gd fmla="*/ 190723 h 453171" name="connsiteY47"/>
              <a:gd fmla="*/ 372270 w 512434" name="connsiteX48"/>
              <a:gd fmla="*/ 177274 h 453171" name="connsiteY48"/>
              <a:gd fmla="*/ 358785 w 512434" name="connsiteX49"/>
              <a:gd fmla="*/ 163826 h 453171" name="connsiteY49"/>
              <a:gd fmla="*/ 151153 w 512434" name="connsiteX50"/>
              <a:gd fmla="*/ 156592 h 453171" name="connsiteY50"/>
              <a:gd fmla="*/ 195731 w 512434" name="connsiteX51"/>
              <a:gd fmla="*/ 156592 h 453171" name="connsiteY51"/>
              <a:gd fmla="*/ 195731 w 512434" name="connsiteX52"/>
              <a:gd fmla="*/ 201182 h 453171" name="connsiteY52"/>
              <a:gd fmla="*/ 151153 w 512434" name="connsiteX53"/>
              <a:gd fmla="*/ 201182 h 453171" name="connsiteY53"/>
              <a:gd fmla="*/ 37595 w 512434" name="connsiteX54"/>
              <a:gd fmla="*/ 102289 h 453171" name="connsiteY54"/>
              <a:gd fmla="*/ 37595 w 512434" name="connsiteX55"/>
              <a:gd fmla="*/ 374925 h 453171" name="connsiteY55"/>
              <a:gd fmla="*/ 228838 w 512434" name="connsiteX56"/>
              <a:gd fmla="*/ 374925 h 453171" name="connsiteY56"/>
              <a:gd fmla="*/ 208406 w 512434" name="connsiteX57"/>
              <a:gd fmla="*/ 299940 h 453171" name="connsiteY57"/>
              <a:gd fmla="*/ 246001 w 512434" name="connsiteX58"/>
              <a:gd fmla="*/ 201318 h 453171" name="connsiteY58"/>
              <a:gd fmla="*/ 225569 w 512434" name="connsiteX59"/>
              <a:gd fmla="*/ 201318 h 453171" name="connsiteY59"/>
              <a:gd fmla="*/ 225569 w 512434" name="connsiteX60"/>
              <a:gd fmla="*/ 156898 h 453171" name="connsiteY60"/>
              <a:gd fmla="*/ 270111 w 512434" name="connsiteX61"/>
              <a:gd fmla="*/ 156898 h 453171" name="connsiteY61"/>
              <a:gd fmla="*/ 270111 w 512434" name="connsiteX62"/>
              <a:gd fmla="*/ 177274 h 453171" name="connsiteY62"/>
              <a:gd fmla="*/ 358785 w 512434" name="connsiteX63"/>
              <a:gd fmla="*/ 149970 h 453171" name="connsiteY63"/>
              <a:gd fmla="*/ 382895 w 512434" name="connsiteX64"/>
              <a:gd fmla="*/ 149970 h 453171" name="connsiteY64"/>
              <a:gd fmla="*/ 382895 w 512434" name="connsiteX65"/>
              <a:gd fmla="*/ 102289 h 453171" name="connsiteY65"/>
              <a:gd fmla="*/ 37595 w 512434" name="connsiteX66"/>
              <a:gd fmla="*/ 102289 h 453171" name="connsiteY66"/>
              <a:gd fmla="*/ 136894 w 512434" name="connsiteX67"/>
              <a:gd fmla="*/ 30564 h 453171" name="connsiteY67"/>
              <a:gd fmla="*/ 136894 w 512434" name="connsiteX68"/>
              <a:gd fmla="*/ 68057 h 453171" name="connsiteY68"/>
              <a:gd fmla="*/ 283596 w 512434" name="connsiteX69"/>
              <a:gd fmla="*/ 68057 h 453171" name="connsiteY69"/>
              <a:gd fmla="*/ 283596 w 512434" name="connsiteX70"/>
              <a:gd fmla="*/ 30564 h 453171" name="connsiteY70"/>
              <a:gd fmla="*/ 136894 w 512434" name="connsiteX71"/>
              <a:gd fmla="*/ 30564 h 453171" name="connsiteY71"/>
              <a:gd fmla="*/ 30648 w 512434" name="connsiteX72"/>
              <a:gd fmla="*/ 0 h 453171" name="connsiteY72"/>
              <a:gd fmla="*/ 389433 w 512434" name="connsiteX73"/>
              <a:gd fmla="*/ 0 h 453171" name="connsiteY73"/>
              <a:gd fmla="*/ 420490 w 512434" name="connsiteX74"/>
              <a:gd fmla="*/ 30564 h 453171" name="connsiteY74"/>
              <a:gd fmla="*/ 420490 w 512434" name="connsiteX75"/>
              <a:gd fmla="*/ 163826 h 453171" name="connsiteY75"/>
              <a:gd fmla="*/ 512434 w 512434" name="connsiteX76"/>
              <a:gd fmla="*/ 299940 h 453171" name="connsiteY76"/>
              <a:gd fmla="*/ 358785 w 512434" name="connsiteX77"/>
              <a:gd fmla="*/ 453171 h 453171" name="connsiteY77"/>
              <a:gd fmla="*/ 263164 w 512434" name="connsiteX78"/>
              <a:gd fmla="*/ 419346 h 453171" name="connsiteY78"/>
              <a:gd fmla="*/ 30648 w 512434" name="connsiteX79"/>
              <a:gd fmla="*/ 419346 h 453171" name="connsiteY79"/>
              <a:gd fmla="*/ 0 w 512434" name="connsiteX80"/>
              <a:gd fmla="*/ 388374 h 453171" name="connsiteY80"/>
              <a:gd fmla="*/ 0 w 512434" name="connsiteX81"/>
              <a:gd fmla="*/ 30564 h 453171" name="connsiteY81"/>
              <a:gd fmla="*/ 30648 w 512434" name="connsiteX82"/>
              <a:gd fmla="*/ 0 h 453171" name="connsiteY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b="b" l="l" r="r" t="t"/>
            <a:pathLst>
              <a:path h="453171" w="512433">
                <a:moveTo>
                  <a:pt x="358785" y="409158"/>
                </a:moveTo>
                <a:cubicBezTo>
                  <a:pt x="351838" y="409158"/>
                  <a:pt x="345300" y="415678"/>
                  <a:pt x="345300" y="425866"/>
                </a:cubicBezTo>
                <a:cubicBezTo>
                  <a:pt x="345300" y="432794"/>
                  <a:pt x="351838" y="439722"/>
                  <a:pt x="358785" y="439722"/>
                </a:cubicBezTo>
                <a:cubicBezTo>
                  <a:pt x="365732" y="439722"/>
                  <a:pt x="372270" y="432794"/>
                  <a:pt x="372270" y="425866"/>
                </a:cubicBezTo>
                <a:cubicBezTo>
                  <a:pt x="372270" y="415678"/>
                  <a:pt x="365732" y="409158"/>
                  <a:pt x="358785" y="409158"/>
                </a:cubicBezTo>
                <a:close/>
                <a:moveTo>
                  <a:pt x="151153" y="300585"/>
                </a:moveTo>
                <a:lnTo>
                  <a:pt x="195731" y="300585"/>
                </a:lnTo>
                <a:lnTo>
                  <a:pt x="195731" y="345175"/>
                </a:lnTo>
                <a:lnTo>
                  <a:pt x="151153" y="345175"/>
                </a:lnTo>
                <a:close/>
                <a:moveTo>
                  <a:pt x="71978" y="300585"/>
                </a:moveTo>
                <a:lnTo>
                  <a:pt x="120152" y="300585"/>
                </a:lnTo>
                <a:lnTo>
                  <a:pt x="120152" y="345175"/>
                </a:lnTo>
                <a:lnTo>
                  <a:pt x="71978" y="345175"/>
                </a:lnTo>
                <a:close/>
                <a:moveTo>
                  <a:pt x="481786" y="286492"/>
                </a:moveTo>
                <a:cubicBezTo>
                  <a:pt x="474839" y="286492"/>
                  <a:pt x="468300" y="293012"/>
                  <a:pt x="468300" y="299940"/>
                </a:cubicBezTo>
                <a:cubicBezTo>
                  <a:pt x="468300" y="310128"/>
                  <a:pt x="474839" y="313389"/>
                  <a:pt x="481786" y="313389"/>
                </a:cubicBezTo>
                <a:cubicBezTo>
                  <a:pt x="492002" y="313389"/>
                  <a:pt x="498948" y="310128"/>
                  <a:pt x="498948" y="299940"/>
                </a:cubicBezTo>
                <a:cubicBezTo>
                  <a:pt x="498948" y="293012"/>
                  <a:pt x="492002" y="286492"/>
                  <a:pt x="481786" y="286492"/>
                </a:cubicBezTo>
                <a:close/>
                <a:moveTo>
                  <a:pt x="235785" y="286492"/>
                </a:moveTo>
                <a:cubicBezTo>
                  <a:pt x="228838" y="286492"/>
                  <a:pt x="222300" y="293012"/>
                  <a:pt x="222300" y="299940"/>
                </a:cubicBezTo>
                <a:cubicBezTo>
                  <a:pt x="222300" y="310128"/>
                  <a:pt x="228838" y="313389"/>
                  <a:pt x="235785" y="313389"/>
                </a:cubicBezTo>
                <a:cubicBezTo>
                  <a:pt x="242732" y="313389"/>
                  <a:pt x="249270" y="310128"/>
                  <a:pt x="249270" y="299940"/>
                </a:cubicBezTo>
                <a:cubicBezTo>
                  <a:pt x="249270" y="293012"/>
                  <a:pt x="242732" y="286492"/>
                  <a:pt x="235785" y="286492"/>
                </a:cubicBezTo>
                <a:close/>
                <a:moveTo>
                  <a:pt x="151153" y="228588"/>
                </a:moveTo>
                <a:lnTo>
                  <a:pt x="195731" y="228588"/>
                </a:lnTo>
                <a:lnTo>
                  <a:pt x="195731" y="273178"/>
                </a:lnTo>
                <a:lnTo>
                  <a:pt x="151153" y="273178"/>
                </a:lnTo>
                <a:close/>
                <a:moveTo>
                  <a:pt x="71978" y="228588"/>
                </a:moveTo>
                <a:lnTo>
                  <a:pt x="120152" y="228588"/>
                </a:lnTo>
                <a:lnTo>
                  <a:pt x="120152" y="273178"/>
                </a:lnTo>
                <a:lnTo>
                  <a:pt x="71978" y="273178"/>
                </a:lnTo>
                <a:close/>
                <a:moveTo>
                  <a:pt x="427028" y="221695"/>
                </a:moveTo>
                <a:cubicBezTo>
                  <a:pt x="427028" y="221695"/>
                  <a:pt x="427028" y="221695"/>
                  <a:pt x="372270" y="275896"/>
                </a:cubicBezTo>
                <a:cubicBezTo>
                  <a:pt x="369001" y="275896"/>
                  <a:pt x="365732" y="272636"/>
                  <a:pt x="358785" y="272636"/>
                </a:cubicBezTo>
                <a:cubicBezTo>
                  <a:pt x="351838" y="272636"/>
                  <a:pt x="345300" y="275896"/>
                  <a:pt x="341622" y="279564"/>
                </a:cubicBezTo>
                <a:cubicBezTo>
                  <a:pt x="341622" y="279564"/>
                  <a:pt x="341622" y="279564"/>
                  <a:pt x="283596" y="238404"/>
                </a:cubicBezTo>
                <a:cubicBezTo>
                  <a:pt x="280327" y="231883"/>
                  <a:pt x="270111" y="235143"/>
                  <a:pt x="266433" y="238404"/>
                </a:cubicBezTo>
                <a:cubicBezTo>
                  <a:pt x="263164" y="242071"/>
                  <a:pt x="266433" y="252260"/>
                  <a:pt x="270111" y="255520"/>
                </a:cubicBezTo>
                <a:cubicBezTo>
                  <a:pt x="270111" y="255520"/>
                  <a:pt x="270111" y="255520"/>
                  <a:pt x="331406" y="303200"/>
                </a:cubicBezTo>
                <a:cubicBezTo>
                  <a:pt x="331406" y="317056"/>
                  <a:pt x="345300" y="327245"/>
                  <a:pt x="358785" y="327245"/>
                </a:cubicBezTo>
                <a:cubicBezTo>
                  <a:pt x="375948" y="327245"/>
                  <a:pt x="386164" y="317056"/>
                  <a:pt x="386164" y="299940"/>
                </a:cubicBezTo>
                <a:lnTo>
                  <a:pt x="386164" y="296680"/>
                </a:lnTo>
                <a:cubicBezTo>
                  <a:pt x="386164" y="296680"/>
                  <a:pt x="386164" y="296680"/>
                  <a:pt x="444191" y="238404"/>
                </a:cubicBezTo>
                <a:cubicBezTo>
                  <a:pt x="447869" y="231883"/>
                  <a:pt x="451138" y="224955"/>
                  <a:pt x="444191" y="221695"/>
                </a:cubicBezTo>
                <a:cubicBezTo>
                  <a:pt x="440922" y="218027"/>
                  <a:pt x="433975" y="218027"/>
                  <a:pt x="427028" y="221695"/>
                </a:cubicBezTo>
                <a:close/>
                <a:moveTo>
                  <a:pt x="358785" y="163826"/>
                </a:moveTo>
                <a:cubicBezTo>
                  <a:pt x="351838" y="163826"/>
                  <a:pt x="345300" y="170346"/>
                  <a:pt x="345300" y="177274"/>
                </a:cubicBezTo>
                <a:cubicBezTo>
                  <a:pt x="345300" y="184202"/>
                  <a:pt x="351838" y="190723"/>
                  <a:pt x="358785" y="190723"/>
                </a:cubicBezTo>
                <a:cubicBezTo>
                  <a:pt x="365732" y="190723"/>
                  <a:pt x="372270" y="184202"/>
                  <a:pt x="372270" y="177274"/>
                </a:cubicBezTo>
                <a:cubicBezTo>
                  <a:pt x="372270" y="170346"/>
                  <a:pt x="365732" y="163826"/>
                  <a:pt x="358785" y="163826"/>
                </a:cubicBezTo>
                <a:close/>
                <a:moveTo>
                  <a:pt x="151153" y="156592"/>
                </a:moveTo>
                <a:lnTo>
                  <a:pt x="195731" y="156592"/>
                </a:lnTo>
                <a:lnTo>
                  <a:pt x="195731" y="201182"/>
                </a:lnTo>
                <a:lnTo>
                  <a:pt x="151153" y="201182"/>
                </a:lnTo>
                <a:close/>
                <a:moveTo>
                  <a:pt x="37595" y="102289"/>
                </a:moveTo>
                <a:lnTo>
                  <a:pt x="37595" y="374925"/>
                </a:lnTo>
                <a:cubicBezTo>
                  <a:pt x="37595" y="374925"/>
                  <a:pt x="37595" y="374925"/>
                  <a:pt x="228838" y="374925"/>
                </a:cubicBezTo>
                <a:cubicBezTo>
                  <a:pt x="215353" y="354549"/>
                  <a:pt x="208406" y="327245"/>
                  <a:pt x="208406" y="299940"/>
                </a:cubicBezTo>
                <a:cubicBezTo>
                  <a:pt x="208406" y="262448"/>
                  <a:pt x="222300" y="228215"/>
                  <a:pt x="246001" y="201318"/>
                </a:cubicBezTo>
                <a:cubicBezTo>
                  <a:pt x="246001" y="201318"/>
                  <a:pt x="246001" y="201318"/>
                  <a:pt x="225569" y="201318"/>
                </a:cubicBezTo>
                <a:cubicBezTo>
                  <a:pt x="225569" y="201318"/>
                  <a:pt x="225569" y="201318"/>
                  <a:pt x="225569" y="156898"/>
                </a:cubicBezTo>
                <a:cubicBezTo>
                  <a:pt x="225569" y="156898"/>
                  <a:pt x="225569" y="156898"/>
                  <a:pt x="270111" y="156898"/>
                </a:cubicBezTo>
                <a:cubicBezTo>
                  <a:pt x="270111" y="156898"/>
                  <a:pt x="270111" y="156898"/>
                  <a:pt x="270111" y="177274"/>
                </a:cubicBezTo>
                <a:cubicBezTo>
                  <a:pt x="293812" y="160158"/>
                  <a:pt x="324868" y="149970"/>
                  <a:pt x="358785" y="149970"/>
                </a:cubicBezTo>
                <a:cubicBezTo>
                  <a:pt x="365732" y="149970"/>
                  <a:pt x="375948" y="149970"/>
                  <a:pt x="382895" y="149970"/>
                </a:cubicBezTo>
                <a:cubicBezTo>
                  <a:pt x="382895" y="149970"/>
                  <a:pt x="382895" y="149970"/>
                  <a:pt x="382895" y="102289"/>
                </a:cubicBezTo>
                <a:cubicBezTo>
                  <a:pt x="382895" y="102289"/>
                  <a:pt x="382895" y="102289"/>
                  <a:pt x="37595" y="102289"/>
                </a:cubicBezTo>
                <a:close/>
                <a:moveTo>
                  <a:pt x="136894" y="30564"/>
                </a:moveTo>
                <a:lnTo>
                  <a:pt x="136894" y="68057"/>
                </a:lnTo>
                <a:cubicBezTo>
                  <a:pt x="136894" y="68057"/>
                  <a:pt x="136894" y="68057"/>
                  <a:pt x="283596" y="68057"/>
                </a:cubicBezTo>
                <a:cubicBezTo>
                  <a:pt x="283596" y="68057"/>
                  <a:pt x="283596" y="68057"/>
                  <a:pt x="283596" y="30564"/>
                </a:cubicBezTo>
                <a:cubicBezTo>
                  <a:pt x="283596" y="30564"/>
                  <a:pt x="283596" y="30564"/>
                  <a:pt x="136894" y="30564"/>
                </a:cubicBezTo>
                <a:close/>
                <a:moveTo>
                  <a:pt x="30648" y="0"/>
                </a:moveTo>
                <a:cubicBezTo>
                  <a:pt x="30648" y="0"/>
                  <a:pt x="30648" y="0"/>
                  <a:pt x="389433" y="0"/>
                </a:cubicBezTo>
                <a:cubicBezTo>
                  <a:pt x="406596" y="0"/>
                  <a:pt x="420490" y="13856"/>
                  <a:pt x="420490" y="30564"/>
                </a:cubicBezTo>
                <a:cubicBezTo>
                  <a:pt x="420490" y="30564"/>
                  <a:pt x="420490" y="30564"/>
                  <a:pt x="420490" y="163826"/>
                </a:cubicBezTo>
                <a:cubicBezTo>
                  <a:pt x="474839" y="187463"/>
                  <a:pt x="512434" y="238404"/>
                  <a:pt x="512434" y="299940"/>
                </a:cubicBezTo>
                <a:cubicBezTo>
                  <a:pt x="512434" y="385113"/>
                  <a:pt x="444191" y="453171"/>
                  <a:pt x="358785" y="453171"/>
                </a:cubicBezTo>
                <a:cubicBezTo>
                  <a:pt x="324868" y="453171"/>
                  <a:pt x="290543" y="439722"/>
                  <a:pt x="263164" y="419346"/>
                </a:cubicBezTo>
                <a:cubicBezTo>
                  <a:pt x="263164" y="419346"/>
                  <a:pt x="263164" y="419346"/>
                  <a:pt x="30648" y="419346"/>
                </a:cubicBezTo>
                <a:cubicBezTo>
                  <a:pt x="13894" y="419346"/>
                  <a:pt x="0" y="405490"/>
                  <a:pt x="0" y="388374"/>
                </a:cubicBezTo>
                <a:cubicBezTo>
                  <a:pt x="0" y="388374"/>
                  <a:pt x="0" y="388374"/>
                  <a:pt x="0" y="30564"/>
                </a:cubicBezTo>
                <a:cubicBezTo>
                  <a:pt x="0" y="13856"/>
                  <a:pt x="13894" y="0"/>
                  <a:pt x="30648" y="0"/>
                </a:cubicBezTo>
                <a:close/>
              </a:path>
            </a:pathLst>
          </a:custGeom>
          <a:solidFill>
            <a:srgbClr val="404040"/>
          </a:solidFill>
          <a:ln>
            <a:noFill/>
          </a:ln>
          <a:effectLst/>
          <a:extLst>
            <a:ext uri="{91240B29-F687-4f45-9708-019B960494DF}">
              <a14:hiddenLine cap="flat" w="9525">
                <a:solidFill>
                  <a:srgbClr val="808080"/>
                </a:solidFill>
                <a:bevel/>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wrap="square">
            <a:noAutofit/>
          </a:bodyPr>
          <a:lstStyle/>
          <a:p>
            <a:pPr>
              <a:defRPr/>
            </a:pPr>
            <a:endParaRPr lang="en-US" sz="2400">
              <a:ea charset="0" typeface="SimSun"/>
            </a:endParaRPr>
          </a:p>
        </p:txBody>
      </p:sp>
      <p:sp>
        <p:nvSpPr>
          <p:cNvPr id="24" name="Freeform 150"/>
          <p:cNvSpPr>
            <a:spLocks noEditPoints="1"/>
          </p:cNvSpPr>
          <p:nvPr/>
        </p:nvSpPr>
        <p:spPr bwMode="auto">
          <a:xfrm>
            <a:off x="828773" y="1989056"/>
            <a:ext cx="455353" cy="455353"/>
          </a:xfrm>
          <a:custGeom>
            <a:gdLst>
              <a:gd fmla="*/ 46 w 91" name="T0"/>
              <a:gd fmla="*/ 0 h 91" name="T1"/>
              <a:gd fmla="*/ 78 w 91" name="T2"/>
              <a:gd fmla="*/ 14 h 91" name="T3"/>
              <a:gd fmla="*/ 91 w 91" name="T4"/>
              <a:gd fmla="*/ 46 h 91" name="T5"/>
              <a:gd fmla="*/ 78 w 91" name="T6"/>
              <a:gd fmla="*/ 78 h 91" name="T7"/>
              <a:gd fmla="*/ 46 w 91" name="T8"/>
              <a:gd fmla="*/ 91 h 91" name="T9"/>
              <a:gd fmla="*/ 13 w 91" name="T10"/>
              <a:gd fmla="*/ 78 h 91" name="T11"/>
              <a:gd fmla="*/ 0 w 91" name="T12"/>
              <a:gd fmla="*/ 46 h 91" name="T13"/>
              <a:gd fmla="*/ 13 w 91" name="T14"/>
              <a:gd fmla="*/ 14 h 91" name="T15"/>
              <a:gd fmla="*/ 46 w 91" name="T16"/>
              <a:gd fmla="*/ 0 h 91" name="T17"/>
              <a:gd fmla="*/ 63 w 91" name="T18"/>
              <a:gd fmla="*/ 51 h 91" name="T19"/>
              <a:gd fmla="*/ 64 w 91" name="T20"/>
              <a:gd fmla="*/ 41 h 91" name="T21"/>
              <a:gd fmla="*/ 52 w 91" name="T22"/>
              <a:gd fmla="*/ 34 h 91" name="T23"/>
              <a:gd fmla="*/ 41 w 91" name="T24"/>
              <a:gd fmla="*/ 27 h 91" name="T25"/>
              <a:gd fmla="*/ 32 w 91" name="T26"/>
              <a:gd fmla="*/ 32 h 91" name="T27"/>
              <a:gd fmla="*/ 32 w 91" name="T28"/>
              <a:gd fmla="*/ 46 h 91" name="T29"/>
              <a:gd fmla="*/ 32 w 91" name="T30"/>
              <a:gd fmla="*/ 59 h 91" name="T31"/>
              <a:gd fmla="*/ 40 w 91" name="T32"/>
              <a:gd fmla="*/ 65 h 91" name="T33"/>
              <a:gd fmla="*/ 52 w 91" name="T34"/>
              <a:gd fmla="*/ 58 h 91" name="T35"/>
              <a:gd fmla="*/ 63 w 91" name="T36"/>
              <a:gd fmla="*/ 51 h 91" name="T37"/>
              <a:gd fmla="*/ 66 w 91" name="T38"/>
              <a:gd fmla="*/ 25 h 91" name="T39"/>
              <a:gd fmla="*/ 46 w 91" name="T40"/>
              <a:gd fmla="*/ 16 h 91" name="T41"/>
              <a:gd fmla="*/ 25 w 91" name="T42"/>
              <a:gd fmla="*/ 25 h 91" name="T43"/>
              <a:gd fmla="*/ 16 w 91" name="T44"/>
              <a:gd fmla="*/ 46 h 91" name="T45"/>
              <a:gd fmla="*/ 25 w 91" name="T46"/>
              <a:gd fmla="*/ 67 h 91" name="T47"/>
              <a:gd fmla="*/ 46 w 91" name="T48"/>
              <a:gd fmla="*/ 75 h 91" name="T49"/>
              <a:gd fmla="*/ 66 w 91" name="T50"/>
              <a:gd fmla="*/ 67 h 91" name="T51"/>
              <a:gd fmla="*/ 75 w 91" name="T52"/>
              <a:gd fmla="*/ 46 h 91" name="T53"/>
              <a:gd fmla="*/ 66 w 91" name="T54"/>
              <a:gd fmla="*/ 25 h 91" name="T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b="b" l="0" r="r" t="0"/>
            <a:pathLst>
              <a:path h="91" w="91">
                <a:moveTo>
                  <a:pt x="46" y="0"/>
                </a:moveTo>
                <a:cubicBezTo>
                  <a:pt x="58" y="0"/>
                  <a:pt x="70" y="5"/>
                  <a:pt x="78" y="14"/>
                </a:cubicBezTo>
                <a:cubicBezTo>
                  <a:pt x="86" y="22"/>
                  <a:pt x="91" y="33"/>
                  <a:pt x="91" y="46"/>
                </a:cubicBezTo>
                <a:cubicBezTo>
                  <a:pt x="91" y="58"/>
                  <a:pt x="86" y="70"/>
                  <a:pt x="78" y="78"/>
                </a:cubicBezTo>
                <a:cubicBezTo>
                  <a:pt x="70" y="86"/>
                  <a:pt x="58" y="91"/>
                  <a:pt x="46" y="91"/>
                </a:cubicBezTo>
                <a:cubicBezTo>
                  <a:pt x="33" y="91"/>
                  <a:pt x="22" y="86"/>
                  <a:pt x="13" y="78"/>
                </a:cubicBezTo>
                <a:cubicBezTo>
                  <a:pt x="5" y="70"/>
                  <a:pt x="0" y="58"/>
                  <a:pt x="0" y="46"/>
                </a:cubicBezTo>
                <a:cubicBezTo>
                  <a:pt x="0" y="33"/>
                  <a:pt x="5" y="22"/>
                  <a:pt x="13" y="14"/>
                </a:cubicBezTo>
                <a:cubicBezTo>
                  <a:pt x="22" y="5"/>
                  <a:pt x="33" y="0"/>
                  <a:pt x="46" y="0"/>
                </a:cubicBezTo>
                <a:close/>
                <a:moveTo>
                  <a:pt x="63" y="51"/>
                </a:moveTo>
                <a:cubicBezTo>
                  <a:pt x="68" y="48"/>
                  <a:pt x="69" y="44"/>
                  <a:pt x="64" y="41"/>
                </a:cubicBezTo>
                <a:cubicBezTo>
                  <a:pt x="60" y="39"/>
                  <a:pt x="56" y="36"/>
                  <a:pt x="52" y="34"/>
                </a:cubicBezTo>
                <a:cubicBezTo>
                  <a:pt x="48" y="32"/>
                  <a:pt x="44" y="30"/>
                  <a:pt x="41" y="27"/>
                </a:cubicBezTo>
                <a:cubicBezTo>
                  <a:pt x="36" y="25"/>
                  <a:pt x="32" y="26"/>
                  <a:pt x="32" y="32"/>
                </a:cubicBezTo>
                <a:cubicBezTo>
                  <a:pt x="32" y="36"/>
                  <a:pt x="32" y="41"/>
                  <a:pt x="32" y="46"/>
                </a:cubicBezTo>
                <a:cubicBezTo>
                  <a:pt x="32" y="50"/>
                  <a:pt x="32" y="55"/>
                  <a:pt x="32" y="59"/>
                </a:cubicBezTo>
                <a:cubicBezTo>
                  <a:pt x="32" y="64"/>
                  <a:pt x="35" y="67"/>
                  <a:pt x="40" y="65"/>
                </a:cubicBezTo>
                <a:cubicBezTo>
                  <a:pt x="44" y="62"/>
                  <a:pt x="48" y="60"/>
                  <a:pt x="52" y="58"/>
                </a:cubicBezTo>
                <a:cubicBezTo>
                  <a:pt x="56" y="55"/>
                  <a:pt x="60" y="53"/>
                  <a:pt x="63" y="51"/>
                </a:cubicBezTo>
                <a:close/>
                <a:moveTo>
                  <a:pt x="66" y="25"/>
                </a:moveTo>
                <a:cubicBezTo>
                  <a:pt x="61" y="20"/>
                  <a:pt x="54" y="16"/>
                  <a:pt x="46" y="16"/>
                </a:cubicBezTo>
                <a:cubicBezTo>
                  <a:pt x="38" y="16"/>
                  <a:pt x="30" y="20"/>
                  <a:pt x="25" y="25"/>
                </a:cubicBezTo>
                <a:cubicBezTo>
                  <a:pt x="20" y="30"/>
                  <a:pt x="16" y="38"/>
                  <a:pt x="16" y="46"/>
                </a:cubicBezTo>
                <a:cubicBezTo>
                  <a:pt x="16" y="54"/>
                  <a:pt x="20" y="61"/>
                  <a:pt x="25" y="67"/>
                </a:cubicBezTo>
                <a:cubicBezTo>
                  <a:pt x="30" y="72"/>
                  <a:pt x="38" y="75"/>
                  <a:pt x="46" y="75"/>
                </a:cubicBezTo>
                <a:cubicBezTo>
                  <a:pt x="54" y="75"/>
                  <a:pt x="61" y="72"/>
                  <a:pt x="66" y="67"/>
                </a:cubicBezTo>
                <a:cubicBezTo>
                  <a:pt x="72" y="61"/>
                  <a:pt x="75" y="54"/>
                  <a:pt x="75" y="46"/>
                </a:cubicBezTo>
                <a:cubicBezTo>
                  <a:pt x="75" y="38"/>
                  <a:pt x="72" y="30"/>
                  <a:pt x="66" y="25"/>
                </a:cubicBez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altLang="en-US" lang="zh-CN">
              <a:solidFill>
                <a:prstClr val="black"/>
              </a:solidFill>
            </a:endParaRPr>
          </a:p>
        </p:txBody>
      </p:sp>
      <p:sp>
        <p:nvSpPr>
          <p:cNvPr id="25" name="Freeform 203"/>
          <p:cNvSpPr>
            <a:spLocks noEditPoints="1"/>
          </p:cNvSpPr>
          <p:nvPr/>
        </p:nvSpPr>
        <p:spPr bwMode="auto">
          <a:xfrm>
            <a:off x="3859437" y="2042490"/>
            <a:ext cx="411211" cy="401919"/>
          </a:xfrm>
          <a:custGeom>
            <a:gdLst>
              <a:gd fmla="*/ 74 w 82" name="T0"/>
              <a:gd fmla="*/ 6 h 80" name="T1"/>
              <a:gd fmla="*/ 67 w 82" name="T2"/>
              <a:gd fmla="*/ 27 h 80" name="T3"/>
              <a:gd fmla="*/ 65 w 82" name="T4"/>
              <a:gd fmla="*/ 30 h 80" name="T5"/>
              <a:gd fmla="*/ 75 w 82" name="T6"/>
              <a:gd fmla="*/ 71 h 80" name="T7"/>
              <a:gd fmla="*/ 66 w 82" name="T8"/>
              <a:gd fmla="*/ 80 h 80" name="T9"/>
              <a:gd fmla="*/ 44 w 82" name="T10"/>
              <a:gd fmla="*/ 50 h 80" name="T11"/>
              <a:gd fmla="*/ 36 w 82" name="T12"/>
              <a:gd fmla="*/ 57 h 80" name="T13"/>
              <a:gd fmla="*/ 39 w 82" name="T14"/>
              <a:gd fmla="*/ 70 h 80" name="T15"/>
              <a:gd fmla="*/ 34 w 82" name="T16"/>
              <a:gd fmla="*/ 75 h 80" name="T17"/>
              <a:gd fmla="*/ 26 w 82" name="T18"/>
              <a:gd fmla="*/ 61 h 80" name="T19"/>
              <a:gd fmla="*/ 21 w 82" name="T20"/>
              <a:gd fmla="*/ 67 h 80" name="T21"/>
              <a:gd fmla="*/ 16 w 82" name="T22"/>
              <a:gd fmla="*/ 62 h 80" name="T23"/>
              <a:gd fmla="*/ 21 w 82" name="T24"/>
              <a:gd fmla="*/ 57 h 80" name="T25"/>
              <a:gd fmla="*/ 7 w 82" name="T26"/>
              <a:gd fmla="*/ 50 h 80" name="T27"/>
              <a:gd fmla="*/ 12 w 82" name="T28"/>
              <a:gd fmla="*/ 44 h 80" name="T29"/>
              <a:gd fmla="*/ 25 w 82" name="T30"/>
              <a:gd fmla="*/ 47 h 80" name="T31"/>
              <a:gd fmla="*/ 32 w 82" name="T32"/>
              <a:gd fmla="*/ 39 h 80" name="T33"/>
              <a:gd fmla="*/ 0 w 82" name="T34"/>
              <a:gd fmla="*/ 18 h 80" name="T35"/>
              <a:gd fmla="*/ 9 w 82" name="T36"/>
              <a:gd fmla="*/ 8 h 80" name="T37"/>
              <a:gd fmla="*/ 51 w 82" name="T38"/>
              <a:gd fmla="*/ 16 h 80" name="T39"/>
              <a:gd fmla="*/ 53 w 82" name="T40"/>
              <a:gd fmla="*/ 13 h 80" name="T41"/>
              <a:gd fmla="*/ 74 w 82" name="T42"/>
              <a:gd fmla="*/ 6 h 80" name="T43"/>
              <a:gd fmla="*/ 82 w 82" name="T44"/>
              <a:gd fmla="*/ 50 h 80" name="T45"/>
              <a:gd fmla="*/ 74 w 82" name="T46"/>
              <a:gd fmla="*/ 42 h 80" name="T47"/>
              <a:gd fmla="*/ 72 w 82" name="T48"/>
              <a:gd fmla="*/ 44 h 80" name="T49"/>
              <a:gd fmla="*/ 76 w 82" name="T50"/>
              <a:gd fmla="*/ 57 h 80" name="T51"/>
              <a:gd fmla="*/ 82 w 82" name="T52"/>
              <a:gd fmla="*/ 50 h 80" name="T53"/>
              <a:gd fmla="*/ 29 w 82" name="T54"/>
              <a:gd fmla="*/ 0 h 80" name="T55"/>
              <a:gd fmla="*/ 23 w 82" name="T56"/>
              <a:gd fmla="*/ 7 h 80" name="T57"/>
              <a:gd fmla="*/ 36 w 82" name="T58"/>
              <a:gd fmla="*/ 10 h 80" name="T59"/>
              <a:gd fmla="*/ 37 w 82" name="T60"/>
              <a:gd fmla="*/ 8 h 80" name="T61"/>
              <a:gd fmla="*/ 29 w 82" name="T62"/>
              <a:gd fmla="*/ 0 h 80" name="T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b="b" l="0" r="r" t="0"/>
            <a:pathLst>
              <a:path h="80" w="82">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altLang="en-US" lang="zh-CN">
              <a:solidFill>
                <a:prstClr val="black"/>
              </a:solidFill>
            </a:endParaRPr>
          </a:p>
        </p:txBody>
      </p:sp>
      <p:pic>
        <p:nvPicPr>
          <p:cNvPr id="28" name="图片占位符 27"/>
          <p:cNvPicPr>
            <a:picLocks noChangeAspect="1" noGrp="1"/>
          </p:cNvPicPr>
          <p:nvPr>
            <p:ph idx="16" sz="quarter" type="pic"/>
          </p:nvPr>
        </p:nvPicPr>
        <p:blipFill>
          <a:blip r:embed="rId4">
            <a:extLst>
              <a:ext uri="{28A0092B-C50C-407E-A947-70E740481C1C}">
                <a14:useLocalDpi val="0"/>
              </a:ext>
            </a:extLst>
          </a:blip>
          <a:stretch>
            <a:fillRect/>
          </a:stretch>
        </p:blipFill>
        <p:spPr/>
      </p:pic>
      <p:sp>
        <p:nvSpPr>
          <p:cNvPr id="31" name="文本框 30">
            <a:extLst>
              <a:ext uri="{FF2B5EF4-FFF2-40B4-BE49-F238E27FC236}">
                <a16:creationId xmlns:a16="http://schemas.microsoft.com/office/drawing/2014/main" id="{F72F7512-4D12-4CA1-BDF5-265EBF54A69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32" name="组合 31">
            <a:extLst>
              <a:ext uri="{FF2B5EF4-FFF2-40B4-BE49-F238E27FC236}">
                <a16:creationId xmlns:a16="http://schemas.microsoft.com/office/drawing/2014/main" id="{4BF202B1-CD8A-4381-A9C4-B9A25A153C23}"/>
              </a:ext>
            </a:extLst>
          </p:cNvPr>
          <p:cNvGrpSpPr/>
          <p:nvPr/>
        </p:nvGrpSpPr>
        <p:grpSpPr>
          <a:xfrm>
            <a:off x="1473289" y="371367"/>
            <a:ext cx="4260761" cy="804130"/>
            <a:chOff x="7318011" y="1456480"/>
            <a:chExt cx="4260761" cy="804130"/>
          </a:xfrm>
        </p:grpSpPr>
        <p:sp>
          <p:nvSpPr>
            <p:cNvPr id="33" name="文本框 32">
              <a:extLst>
                <a:ext uri="{FF2B5EF4-FFF2-40B4-BE49-F238E27FC236}">
                  <a16:creationId xmlns:a16="http://schemas.microsoft.com/office/drawing/2014/main" id="{594F92D7-EFB1-41D3-BE3B-874B8BCBB3F6}"/>
                </a:ext>
              </a:extLst>
            </p:cNvPr>
            <p:cNvSpPr txBox="1"/>
            <p:nvPr/>
          </p:nvSpPr>
          <p:spPr>
            <a:xfrm>
              <a:off x="7318011" y="1456480"/>
              <a:ext cx="26212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移动市场推广</a:t>
              </a:r>
            </a:p>
          </p:txBody>
        </p:sp>
        <p:sp>
          <p:nvSpPr>
            <p:cNvPr id="34" name="文本框 33">
              <a:extLst>
                <a:ext uri="{FF2B5EF4-FFF2-40B4-BE49-F238E27FC236}">
                  <a16:creationId xmlns:a16="http://schemas.microsoft.com/office/drawing/2014/main" id="{150839EE-F42E-4FC9-9FE8-2A3D9859DB06}"/>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3003650197"/>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24"/>
                                        </p:tgtEl>
                                        <p:attrNameLst>
                                          <p:attrName>style.visibility</p:attrName>
                                        </p:attrNameLst>
                                      </p:cBhvr>
                                      <p:to>
                                        <p:strVal val="visible"/>
                                      </p:to>
                                    </p:set>
                                    <p:animEffect filter="fade" transition="in">
                                      <p:cBhvr>
                                        <p:cTn dur="500" id="7"/>
                                        <p:tgtEl>
                                          <p:spTgt spid="24"/>
                                        </p:tgtEl>
                                      </p:cBhvr>
                                    </p:animEffect>
                                  </p:childTnLst>
                                </p:cTn>
                              </p:par>
                            </p:childTnLst>
                          </p:cTn>
                        </p:par>
                        <p:par>
                          <p:cTn fill="hold" id="8" nodeType="afterGroup">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8"/>
                                        </p:tgtEl>
                                        <p:attrNameLst>
                                          <p:attrName>style.visibility</p:attrName>
                                        </p:attrNameLst>
                                      </p:cBhvr>
                                      <p:to>
                                        <p:strVal val="visible"/>
                                      </p:to>
                                    </p:set>
                                    <p:animEffect filter="fade" transition="in">
                                      <p:cBhvr>
                                        <p:cTn dur="500" id="11"/>
                                        <p:tgtEl>
                                          <p:spTgt spid="8"/>
                                        </p:tgtEl>
                                      </p:cBhvr>
                                    </p:animEffect>
                                  </p:childTnLst>
                                </p:cTn>
                              </p:par>
                              <p:par>
                                <p:cTn fill="hold" grpId="0" id="12" nodeType="withEffect" presetClass="entr" presetID="10" presetSubtype="0">
                                  <p:stCondLst>
                                    <p:cond delay="0"/>
                                  </p:stCondLst>
                                  <p:childTnLst>
                                    <p:set>
                                      <p:cBhvr>
                                        <p:cTn dur="1" fill="hold" id="13">
                                          <p:stCondLst>
                                            <p:cond delay="0"/>
                                          </p:stCondLst>
                                        </p:cTn>
                                        <p:tgtEl>
                                          <p:spTgt spid="9"/>
                                        </p:tgtEl>
                                        <p:attrNameLst>
                                          <p:attrName>style.visibility</p:attrName>
                                        </p:attrNameLst>
                                      </p:cBhvr>
                                      <p:to>
                                        <p:strVal val="visible"/>
                                      </p:to>
                                    </p:set>
                                    <p:animEffect filter="fade" transition="in">
                                      <p:cBhvr>
                                        <p:cTn dur="500" id="14"/>
                                        <p:tgtEl>
                                          <p:spTgt spid="9"/>
                                        </p:tgtEl>
                                      </p:cBhvr>
                                    </p:animEffect>
                                  </p:childTnLst>
                                </p:cTn>
                              </p:par>
                            </p:childTnLst>
                          </p:cTn>
                        </p:par>
                        <p:par>
                          <p:cTn fill="hold" id="15" nodeType="afterGroup">
                            <p:stCondLst>
                              <p:cond delay="1000"/>
                            </p:stCondLst>
                            <p:childTnLst>
                              <p:par>
                                <p:cTn fill="hold" grpId="0" id="16" nodeType="afterEffect" presetClass="entr" presetID="10" presetSubtype="0">
                                  <p:stCondLst>
                                    <p:cond delay="0"/>
                                  </p:stCondLst>
                                  <p:childTnLst>
                                    <p:set>
                                      <p:cBhvr>
                                        <p:cTn dur="1" fill="hold" id="17">
                                          <p:stCondLst>
                                            <p:cond delay="0"/>
                                          </p:stCondLst>
                                        </p:cTn>
                                        <p:tgtEl>
                                          <p:spTgt spid="25"/>
                                        </p:tgtEl>
                                        <p:attrNameLst>
                                          <p:attrName>style.visibility</p:attrName>
                                        </p:attrNameLst>
                                      </p:cBhvr>
                                      <p:to>
                                        <p:strVal val="visible"/>
                                      </p:to>
                                    </p:set>
                                    <p:animEffect filter="fade" transition="in">
                                      <p:cBhvr>
                                        <p:cTn dur="500" id="18"/>
                                        <p:tgtEl>
                                          <p:spTgt spid="25"/>
                                        </p:tgtEl>
                                      </p:cBhvr>
                                    </p:animEffect>
                                  </p:childTnLst>
                                </p:cTn>
                              </p:par>
                            </p:childTnLst>
                          </p:cTn>
                        </p:par>
                        <p:par>
                          <p:cTn fill="hold" id="19" nodeType="afterGroup">
                            <p:stCondLst>
                              <p:cond delay="1500"/>
                            </p:stCondLst>
                            <p:childTnLst>
                              <p:par>
                                <p:cTn fill="hold" grpId="0" id="20" nodeType="afterEffect" presetClass="entr" presetID="10" presetSubtype="0">
                                  <p:stCondLst>
                                    <p:cond delay="0"/>
                                  </p:stCondLst>
                                  <p:childTnLst>
                                    <p:set>
                                      <p:cBhvr>
                                        <p:cTn dur="1" fill="hold" id="21">
                                          <p:stCondLst>
                                            <p:cond delay="0"/>
                                          </p:stCondLst>
                                        </p:cTn>
                                        <p:tgtEl>
                                          <p:spTgt spid="10"/>
                                        </p:tgtEl>
                                        <p:attrNameLst>
                                          <p:attrName>style.visibility</p:attrName>
                                        </p:attrNameLst>
                                      </p:cBhvr>
                                      <p:to>
                                        <p:strVal val="visible"/>
                                      </p:to>
                                    </p:set>
                                    <p:animEffect filter="fade" transition="in">
                                      <p:cBhvr>
                                        <p:cTn dur="500" id="22"/>
                                        <p:tgtEl>
                                          <p:spTgt spid="10"/>
                                        </p:tgtEl>
                                      </p:cBhvr>
                                    </p:animEffect>
                                  </p:childTnLst>
                                </p:cTn>
                              </p:par>
                              <p:par>
                                <p:cTn fill="hold" grpId="0" id="23" nodeType="withEffect" presetClass="entr" presetID="10" presetSubtype="0">
                                  <p:stCondLst>
                                    <p:cond delay="0"/>
                                  </p:stCondLst>
                                  <p:childTnLst>
                                    <p:set>
                                      <p:cBhvr>
                                        <p:cTn dur="1" fill="hold" id="24">
                                          <p:stCondLst>
                                            <p:cond delay="0"/>
                                          </p:stCondLst>
                                        </p:cTn>
                                        <p:tgtEl>
                                          <p:spTgt spid="11"/>
                                        </p:tgtEl>
                                        <p:attrNameLst>
                                          <p:attrName>style.visibility</p:attrName>
                                        </p:attrNameLst>
                                      </p:cBhvr>
                                      <p:to>
                                        <p:strVal val="visible"/>
                                      </p:to>
                                    </p:set>
                                    <p:animEffect filter="fade" transition="in">
                                      <p:cBhvr>
                                        <p:cTn dur="500" id="25"/>
                                        <p:tgtEl>
                                          <p:spTgt spid="11"/>
                                        </p:tgtEl>
                                      </p:cBhvr>
                                    </p:animEffect>
                                  </p:childTnLst>
                                </p:cTn>
                              </p:par>
                            </p:childTnLst>
                          </p:cTn>
                        </p:par>
                        <p:par>
                          <p:cTn fill="hold" id="26" nodeType="afterGroup">
                            <p:stCondLst>
                              <p:cond delay="2000"/>
                            </p:stCondLst>
                            <p:childTnLst>
                              <p:par>
                                <p:cTn fill="hold" grpId="0" id="27" nodeType="afterEffect" presetClass="entr" presetID="53" presetSubtype="0">
                                  <p:stCondLst>
                                    <p:cond delay="0"/>
                                  </p:stCondLst>
                                  <p:childTnLst>
                                    <p:set>
                                      <p:cBhvr>
                                        <p:cTn dur="1" fill="hold" id="28">
                                          <p:stCondLst>
                                            <p:cond delay="0"/>
                                          </p:stCondLst>
                                        </p:cTn>
                                        <p:tgtEl>
                                          <p:spTgt spid="23"/>
                                        </p:tgtEl>
                                        <p:attrNameLst>
                                          <p:attrName>style.visibility</p:attrName>
                                        </p:attrNameLst>
                                      </p:cBhvr>
                                      <p:to>
                                        <p:strVal val="visible"/>
                                      </p:to>
                                    </p:set>
                                    <p:anim calcmode="lin" valueType="num">
                                      <p:cBhvr>
                                        <p:cTn dur="500" fill="hold" id="29"/>
                                        <p:tgtEl>
                                          <p:spTgt spid="23"/>
                                        </p:tgtEl>
                                        <p:attrNameLst>
                                          <p:attrName>ppt_w</p:attrName>
                                        </p:attrNameLst>
                                      </p:cBhvr>
                                      <p:tavLst>
                                        <p:tav tm="0">
                                          <p:val>
                                            <p:fltVal val="0"/>
                                          </p:val>
                                        </p:tav>
                                        <p:tav tm="100000">
                                          <p:val>
                                            <p:strVal val="#ppt_w"/>
                                          </p:val>
                                        </p:tav>
                                      </p:tavLst>
                                    </p:anim>
                                    <p:anim calcmode="lin" valueType="num">
                                      <p:cBhvr>
                                        <p:cTn dur="500" fill="hold" id="30"/>
                                        <p:tgtEl>
                                          <p:spTgt spid="23"/>
                                        </p:tgtEl>
                                        <p:attrNameLst>
                                          <p:attrName>ppt_h</p:attrName>
                                        </p:attrNameLst>
                                      </p:cBhvr>
                                      <p:tavLst>
                                        <p:tav tm="0">
                                          <p:val>
                                            <p:fltVal val="0"/>
                                          </p:val>
                                        </p:tav>
                                        <p:tav tm="100000">
                                          <p:val>
                                            <p:strVal val="#ppt_h"/>
                                          </p:val>
                                        </p:tav>
                                      </p:tavLst>
                                    </p:anim>
                                    <p:animEffect filter="fade" transition="in">
                                      <p:cBhvr>
                                        <p:cTn dur="500" id="31"/>
                                        <p:tgtEl>
                                          <p:spTgt spid="23"/>
                                        </p:tgtEl>
                                      </p:cBhvr>
                                    </p:animEffect>
                                  </p:childTnLst>
                                </p:cTn>
                              </p:par>
                            </p:childTnLst>
                          </p:cTn>
                        </p:par>
                        <p:par>
                          <p:cTn fill="hold" id="32" nodeType="afterGroup">
                            <p:stCondLst>
                              <p:cond delay="2500"/>
                            </p:stCondLst>
                            <p:childTnLst>
                              <p:par>
                                <p:cTn fill="hold" grpId="0" id="33" nodeType="afterEffect" presetClass="entr" presetID="10" presetSubtype="0">
                                  <p:stCondLst>
                                    <p:cond delay="0"/>
                                  </p:stCondLst>
                                  <p:childTnLst>
                                    <p:set>
                                      <p:cBhvr>
                                        <p:cTn dur="1" fill="hold" id="34">
                                          <p:stCondLst>
                                            <p:cond delay="0"/>
                                          </p:stCondLst>
                                        </p:cTn>
                                        <p:tgtEl>
                                          <p:spTgt spid="12"/>
                                        </p:tgtEl>
                                        <p:attrNameLst>
                                          <p:attrName>style.visibility</p:attrName>
                                        </p:attrNameLst>
                                      </p:cBhvr>
                                      <p:to>
                                        <p:strVal val="visible"/>
                                      </p:to>
                                    </p:set>
                                    <p:animEffect filter="fade" transition="in">
                                      <p:cBhvr>
                                        <p:cTn dur="500" id="35"/>
                                        <p:tgtEl>
                                          <p:spTgt spid="12"/>
                                        </p:tgtEl>
                                      </p:cBhvr>
                                    </p:animEffect>
                                  </p:childTnLst>
                                </p:cTn>
                              </p:par>
                              <p:par>
                                <p:cTn fill="hold" grpId="0" id="36" nodeType="withEffect" presetClass="entr" presetID="10" presetSubtype="0">
                                  <p:stCondLst>
                                    <p:cond delay="0"/>
                                  </p:stCondLst>
                                  <p:childTnLst>
                                    <p:set>
                                      <p:cBhvr>
                                        <p:cTn dur="1" fill="hold" id="37">
                                          <p:stCondLst>
                                            <p:cond delay="0"/>
                                          </p:stCondLst>
                                        </p:cTn>
                                        <p:tgtEl>
                                          <p:spTgt spid="13"/>
                                        </p:tgtEl>
                                        <p:attrNameLst>
                                          <p:attrName>style.visibility</p:attrName>
                                        </p:attrNameLst>
                                      </p:cBhvr>
                                      <p:to>
                                        <p:strVal val="visible"/>
                                      </p:to>
                                    </p:set>
                                    <p:animEffect filter="fade" transition="in">
                                      <p:cBhvr>
                                        <p:cTn dur="500" id="38"/>
                                        <p:tgtEl>
                                          <p:spTgt spid="13"/>
                                        </p:tgtEl>
                                      </p:cBhvr>
                                    </p:animEffect>
                                  </p:childTnLst>
                                </p:cTn>
                              </p:par>
                            </p:childTnLst>
                          </p:cTn>
                        </p:par>
                        <p:par>
                          <p:cTn fill="hold" id="39" nodeType="afterGroup">
                            <p:stCondLst>
                              <p:cond delay="3000"/>
                            </p:stCondLst>
                            <p:childTnLst>
                              <p:par>
                                <p:cTn fill="hold" grpId="0" id="40" nodeType="afterEffect" presetClass="entr" presetID="53" presetSubtype="0">
                                  <p:stCondLst>
                                    <p:cond delay="0"/>
                                  </p:stCondLst>
                                  <p:childTnLst>
                                    <p:set>
                                      <p:cBhvr>
                                        <p:cTn dur="1" fill="hold" id="41">
                                          <p:stCondLst>
                                            <p:cond delay="0"/>
                                          </p:stCondLst>
                                        </p:cTn>
                                        <p:tgtEl>
                                          <p:spTgt spid="20"/>
                                        </p:tgtEl>
                                        <p:attrNameLst>
                                          <p:attrName>style.visibility</p:attrName>
                                        </p:attrNameLst>
                                      </p:cBhvr>
                                      <p:to>
                                        <p:strVal val="visible"/>
                                      </p:to>
                                    </p:set>
                                    <p:anim calcmode="lin" valueType="num">
                                      <p:cBhvr>
                                        <p:cTn dur="500" fill="hold" id="42"/>
                                        <p:tgtEl>
                                          <p:spTgt spid="20"/>
                                        </p:tgtEl>
                                        <p:attrNameLst>
                                          <p:attrName>ppt_w</p:attrName>
                                        </p:attrNameLst>
                                      </p:cBhvr>
                                      <p:tavLst>
                                        <p:tav tm="0">
                                          <p:val>
                                            <p:fltVal val="0"/>
                                          </p:val>
                                        </p:tav>
                                        <p:tav tm="100000">
                                          <p:val>
                                            <p:strVal val="#ppt_w"/>
                                          </p:val>
                                        </p:tav>
                                      </p:tavLst>
                                    </p:anim>
                                    <p:anim calcmode="lin" valueType="num">
                                      <p:cBhvr>
                                        <p:cTn dur="500" fill="hold" id="43"/>
                                        <p:tgtEl>
                                          <p:spTgt spid="20"/>
                                        </p:tgtEl>
                                        <p:attrNameLst>
                                          <p:attrName>ppt_h</p:attrName>
                                        </p:attrNameLst>
                                      </p:cBhvr>
                                      <p:tavLst>
                                        <p:tav tm="0">
                                          <p:val>
                                            <p:fltVal val="0"/>
                                          </p:val>
                                        </p:tav>
                                        <p:tav tm="100000">
                                          <p:val>
                                            <p:strVal val="#ppt_h"/>
                                          </p:val>
                                        </p:tav>
                                      </p:tavLst>
                                    </p:anim>
                                    <p:animEffect filter="fade" transition="in">
                                      <p:cBhvr>
                                        <p:cTn dur="500" id="44"/>
                                        <p:tgtEl>
                                          <p:spTgt spid="20"/>
                                        </p:tgtEl>
                                      </p:cBhvr>
                                    </p:animEffect>
                                  </p:childTnLst>
                                </p:cTn>
                              </p:par>
                            </p:childTnLst>
                          </p:cTn>
                        </p:par>
                        <p:par>
                          <p:cTn fill="hold" id="45" nodeType="afterGroup">
                            <p:stCondLst>
                              <p:cond delay="3500"/>
                            </p:stCondLst>
                            <p:childTnLst>
                              <p:par>
                                <p:cTn fill="hold" grpId="0" id="46" nodeType="afterEffect" presetClass="entr" presetID="10" presetSubtype="0">
                                  <p:stCondLst>
                                    <p:cond delay="0"/>
                                  </p:stCondLst>
                                  <p:childTnLst>
                                    <p:set>
                                      <p:cBhvr>
                                        <p:cTn dur="1" fill="hold" id="47">
                                          <p:stCondLst>
                                            <p:cond delay="0"/>
                                          </p:stCondLst>
                                        </p:cTn>
                                        <p:tgtEl>
                                          <p:spTgt spid="14"/>
                                        </p:tgtEl>
                                        <p:attrNameLst>
                                          <p:attrName>style.visibility</p:attrName>
                                        </p:attrNameLst>
                                      </p:cBhvr>
                                      <p:to>
                                        <p:strVal val="visible"/>
                                      </p:to>
                                    </p:set>
                                    <p:animEffect filter="fade" transition="in">
                                      <p:cBhvr>
                                        <p:cTn dur="500" id="48"/>
                                        <p:tgtEl>
                                          <p:spTgt spid="14"/>
                                        </p:tgtEl>
                                      </p:cBhvr>
                                    </p:animEffect>
                                  </p:childTnLst>
                                </p:cTn>
                              </p:par>
                              <p:par>
                                <p:cTn fill="hold" grpId="0" id="49" nodeType="withEffect" presetClass="entr" presetID="10" presetSubtype="0">
                                  <p:stCondLst>
                                    <p:cond delay="0"/>
                                  </p:stCondLst>
                                  <p:childTnLst>
                                    <p:set>
                                      <p:cBhvr>
                                        <p:cTn dur="1" fill="hold" id="50">
                                          <p:stCondLst>
                                            <p:cond delay="0"/>
                                          </p:stCondLst>
                                        </p:cTn>
                                        <p:tgtEl>
                                          <p:spTgt spid="15"/>
                                        </p:tgtEl>
                                        <p:attrNameLst>
                                          <p:attrName>style.visibility</p:attrName>
                                        </p:attrNameLst>
                                      </p:cBhvr>
                                      <p:to>
                                        <p:strVal val="visible"/>
                                      </p:to>
                                    </p:set>
                                    <p:animEffect filter="fade" transition="in">
                                      <p:cBhvr>
                                        <p:cTn dur="500" id="51"/>
                                        <p:tgtEl>
                                          <p:spTgt spid="15"/>
                                        </p:tgtEl>
                                      </p:cBhvr>
                                    </p:animEffect>
                                  </p:childTnLst>
                                </p:cTn>
                              </p:par>
                            </p:childTnLst>
                          </p:cTn>
                        </p:par>
                        <p:par>
                          <p:cTn fill="hold" id="52" nodeType="afterGroup">
                            <p:stCondLst>
                              <p:cond delay="4000"/>
                            </p:stCondLst>
                            <p:childTnLst>
                              <p:par>
                                <p:cTn fill="hold" grpId="0" id="53" nodeType="afterEffect" presetClass="entr" presetID="53" presetSubtype="0">
                                  <p:stCondLst>
                                    <p:cond delay="0"/>
                                  </p:stCondLst>
                                  <p:childTnLst>
                                    <p:set>
                                      <p:cBhvr>
                                        <p:cTn dur="1" fill="hold" id="54">
                                          <p:stCondLst>
                                            <p:cond delay="0"/>
                                          </p:stCondLst>
                                        </p:cTn>
                                        <p:tgtEl>
                                          <p:spTgt spid="21"/>
                                        </p:tgtEl>
                                        <p:attrNameLst>
                                          <p:attrName>style.visibility</p:attrName>
                                        </p:attrNameLst>
                                      </p:cBhvr>
                                      <p:to>
                                        <p:strVal val="visible"/>
                                      </p:to>
                                    </p:set>
                                    <p:anim calcmode="lin" valueType="num">
                                      <p:cBhvr>
                                        <p:cTn dur="500" fill="hold" id="55"/>
                                        <p:tgtEl>
                                          <p:spTgt spid="21"/>
                                        </p:tgtEl>
                                        <p:attrNameLst>
                                          <p:attrName>ppt_w</p:attrName>
                                        </p:attrNameLst>
                                      </p:cBhvr>
                                      <p:tavLst>
                                        <p:tav tm="0">
                                          <p:val>
                                            <p:fltVal val="0"/>
                                          </p:val>
                                        </p:tav>
                                        <p:tav tm="100000">
                                          <p:val>
                                            <p:strVal val="#ppt_w"/>
                                          </p:val>
                                        </p:tav>
                                      </p:tavLst>
                                    </p:anim>
                                    <p:anim calcmode="lin" valueType="num">
                                      <p:cBhvr>
                                        <p:cTn dur="500" fill="hold" id="56"/>
                                        <p:tgtEl>
                                          <p:spTgt spid="21"/>
                                        </p:tgtEl>
                                        <p:attrNameLst>
                                          <p:attrName>ppt_h</p:attrName>
                                        </p:attrNameLst>
                                      </p:cBhvr>
                                      <p:tavLst>
                                        <p:tav tm="0">
                                          <p:val>
                                            <p:fltVal val="0"/>
                                          </p:val>
                                        </p:tav>
                                        <p:tav tm="100000">
                                          <p:val>
                                            <p:strVal val="#ppt_h"/>
                                          </p:val>
                                        </p:tav>
                                      </p:tavLst>
                                    </p:anim>
                                    <p:animEffect filter="fade" transition="in">
                                      <p:cBhvr>
                                        <p:cTn dur="500" id="57"/>
                                        <p:tgtEl>
                                          <p:spTgt spid="21"/>
                                        </p:tgtEl>
                                      </p:cBhvr>
                                    </p:animEffect>
                                  </p:childTnLst>
                                </p:cTn>
                              </p:par>
                            </p:childTnLst>
                          </p:cTn>
                        </p:par>
                        <p:par>
                          <p:cTn fill="hold" id="58" nodeType="afterGroup">
                            <p:stCondLst>
                              <p:cond delay="4500"/>
                            </p:stCondLst>
                            <p:childTnLst>
                              <p:par>
                                <p:cTn fill="hold" grpId="0" id="59" nodeType="afterEffect" presetClass="entr" presetID="10" presetSubtype="0">
                                  <p:stCondLst>
                                    <p:cond delay="0"/>
                                  </p:stCondLst>
                                  <p:childTnLst>
                                    <p:set>
                                      <p:cBhvr>
                                        <p:cTn dur="1" fill="hold" id="60">
                                          <p:stCondLst>
                                            <p:cond delay="0"/>
                                          </p:stCondLst>
                                        </p:cTn>
                                        <p:tgtEl>
                                          <p:spTgt spid="16"/>
                                        </p:tgtEl>
                                        <p:attrNameLst>
                                          <p:attrName>style.visibility</p:attrName>
                                        </p:attrNameLst>
                                      </p:cBhvr>
                                      <p:to>
                                        <p:strVal val="visible"/>
                                      </p:to>
                                    </p:set>
                                    <p:animEffect filter="fade" transition="in">
                                      <p:cBhvr>
                                        <p:cTn dur="500" id="61"/>
                                        <p:tgtEl>
                                          <p:spTgt spid="16"/>
                                        </p:tgtEl>
                                      </p:cBhvr>
                                    </p:animEffect>
                                  </p:childTnLst>
                                </p:cTn>
                              </p:par>
                              <p:par>
                                <p:cTn fill="hold" grpId="0" id="62" nodeType="withEffect" presetClass="entr" presetID="10" presetSubtype="0">
                                  <p:stCondLst>
                                    <p:cond delay="0"/>
                                  </p:stCondLst>
                                  <p:childTnLst>
                                    <p:set>
                                      <p:cBhvr>
                                        <p:cTn dur="1" fill="hold" id="63">
                                          <p:stCondLst>
                                            <p:cond delay="0"/>
                                          </p:stCondLst>
                                        </p:cTn>
                                        <p:tgtEl>
                                          <p:spTgt spid="17"/>
                                        </p:tgtEl>
                                        <p:attrNameLst>
                                          <p:attrName>style.visibility</p:attrName>
                                        </p:attrNameLst>
                                      </p:cBhvr>
                                      <p:to>
                                        <p:strVal val="visible"/>
                                      </p:to>
                                    </p:set>
                                    <p:animEffect filter="fade" transition="in">
                                      <p:cBhvr>
                                        <p:cTn dur="500" id="64"/>
                                        <p:tgtEl>
                                          <p:spTgt spid="17"/>
                                        </p:tgtEl>
                                      </p:cBhvr>
                                    </p:animEffect>
                                  </p:childTnLst>
                                </p:cTn>
                              </p:par>
                            </p:childTnLst>
                          </p:cTn>
                        </p:par>
                        <p:par>
                          <p:cTn fill="hold" id="65" nodeType="afterGroup">
                            <p:stCondLst>
                              <p:cond delay="5000"/>
                            </p:stCondLst>
                            <p:childTnLst>
                              <p:par>
                                <p:cTn fill="hold" grpId="0" id="66" nodeType="afterEffect" presetClass="entr" presetID="53" presetSubtype="0">
                                  <p:stCondLst>
                                    <p:cond delay="0"/>
                                  </p:stCondLst>
                                  <p:childTnLst>
                                    <p:set>
                                      <p:cBhvr>
                                        <p:cTn dur="1" fill="hold" id="67">
                                          <p:stCondLst>
                                            <p:cond delay="0"/>
                                          </p:stCondLst>
                                        </p:cTn>
                                        <p:tgtEl>
                                          <p:spTgt spid="22"/>
                                        </p:tgtEl>
                                        <p:attrNameLst>
                                          <p:attrName>style.visibility</p:attrName>
                                        </p:attrNameLst>
                                      </p:cBhvr>
                                      <p:to>
                                        <p:strVal val="visible"/>
                                      </p:to>
                                    </p:set>
                                    <p:anim calcmode="lin" valueType="num">
                                      <p:cBhvr>
                                        <p:cTn dur="500" fill="hold" id="68"/>
                                        <p:tgtEl>
                                          <p:spTgt spid="22"/>
                                        </p:tgtEl>
                                        <p:attrNameLst>
                                          <p:attrName>ppt_w</p:attrName>
                                        </p:attrNameLst>
                                      </p:cBhvr>
                                      <p:tavLst>
                                        <p:tav tm="0">
                                          <p:val>
                                            <p:fltVal val="0"/>
                                          </p:val>
                                        </p:tav>
                                        <p:tav tm="100000">
                                          <p:val>
                                            <p:strVal val="#ppt_w"/>
                                          </p:val>
                                        </p:tav>
                                      </p:tavLst>
                                    </p:anim>
                                    <p:anim calcmode="lin" valueType="num">
                                      <p:cBhvr>
                                        <p:cTn dur="500" fill="hold" id="69"/>
                                        <p:tgtEl>
                                          <p:spTgt spid="22"/>
                                        </p:tgtEl>
                                        <p:attrNameLst>
                                          <p:attrName>ppt_h</p:attrName>
                                        </p:attrNameLst>
                                      </p:cBhvr>
                                      <p:tavLst>
                                        <p:tav tm="0">
                                          <p:val>
                                            <p:fltVal val="0"/>
                                          </p:val>
                                        </p:tav>
                                        <p:tav tm="100000">
                                          <p:val>
                                            <p:strVal val="#ppt_h"/>
                                          </p:val>
                                        </p:tav>
                                      </p:tavLst>
                                    </p:anim>
                                    <p:animEffect filter="fade" transition="in">
                                      <p:cBhvr>
                                        <p:cTn dur="500" id="70"/>
                                        <p:tgtEl>
                                          <p:spTgt spid="22"/>
                                        </p:tgtEl>
                                      </p:cBhvr>
                                    </p:animEffect>
                                  </p:childTnLst>
                                </p:cTn>
                              </p:par>
                            </p:childTnLst>
                          </p:cTn>
                        </p:par>
                        <p:par>
                          <p:cTn fill="hold" id="71" nodeType="afterGroup">
                            <p:stCondLst>
                              <p:cond delay="5500"/>
                            </p:stCondLst>
                            <p:childTnLst>
                              <p:par>
                                <p:cTn fill="hold" grpId="0" id="72" nodeType="afterEffect" presetClass="entr" presetID="10" presetSubtype="0">
                                  <p:stCondLst>
                                    <p:cond delay="0"/>
                                  </p:stCondLst>
                                  <p:childTnLst>
                                    <p:set>
                                      <p:cBhvr>
                                        <p:cTn dur="1" fill="hold" id="73">
                                          <p:stCondLst>
                                            <p:cond delay="0"/>
                                          </p:stCondLst>
                                        </p:cTn>
                                        <p:tgtEl>
                                          <p:spTgt spid="18"/>
                                        </p:tgtEl>
                                        <p:attrNameLst>
                                          <p:attrName>style.visibility</p:attrName>
                                        </p:attrNameLst>
                                      </p:cBhvr>
                                      <p:to>
                                        <p:strVal val="visible"/>
                                      </p:to>
                                    </p:set>
                                    <p:animEffect filter="fade" transition="in">
                                      <p:cBhvr>
                                        <p:cTn dur="500" id="74"/>
                                        <p:tgtEl>
                                          <p:spTgt spid="18"/>
                                        </p:tgtEl>
                                      </p:cBhvr>
                                    </p:animEffect>
                                  </p:childTnLst>
                                </p:cTn>
                              </p:par>
                              <p:par>
                                <p:cTn fill="hold" grpId="0" id="75" nodeType="withEffect" presetClass="entr" presetID="10" presetSubtype="0">
                                  <p:stCondLst>
                                    <p:cond delay="0"/>
                                  </p:stCondLst>
                                  <p:childTnLst>
                                    <p:set>
                                      <p:cBhvr>
                                        <p:cTn dur="1" fill="hold" id="76">
                                          <p:stCondLst>
                                            <p:cond delay="0"/>
                                          </p:stCondLst>
                                        </p:cTn>
                                        <p:tgtEl>
                                          <p:spTgt spid="19"/>
                                        </p:tgtEl>
                                        <p:attrNameLst>
                                          <p:attrName>style.visibility</p:attrName>
                                        </p:attrNameLst>
                                      </p:cBhvr>
                                      <p:to>
                                        <p:strVal val="visible"/>
                                      </p:to>
                                    </p:set>
                                    <p:animEffect filter="fade" transition="in">
                                      <p:cBhvr>
                                        <p:cTn dur="500" id="77"/>
                                        <p:tgtEl>
                                          <p:spTgt spid="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
      <p:bldP grpId="0" spid="9"/>
      <p:bldP grpId="0" spid="10"/>
      <p:bldP grpId="0" spid="11"/>
      <p:bldP grpId="0" spid="12"/>
      <p:bldP grpId="0" spid="13"/>
      <p:bldP grpId="0" spid="14"/>
      <p:bldP grpId="0" spid="15"/>
      <p:bldP grpId="0" spid="16"/>
      <p:bldP grpId="0" spid="17"/>
      <p:bldP grpId="0" spid="18"/>
      <p:bldP grpId="0" spid="19"/>
      <p:bldP grpId="0" spid="20"/>
      <p:bldP grpId="0" spid="21"/>
      <p:bldP grpId="0" spid="22"/>
      <p:bldP grpId="0" spid="23"/>
      <p:bldP grpId="0" spid="24"/>
      <p:bldP grpId="0" spid="25"/>
    </p:bldLst>
  </p:timing>
</p:sld>
</file>

<file path=ppt/slides/slide2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40" name="组合 39"/>
          <p:cNvGrpSpPr/>
          <p:nvPr/>
        </p:nvGrpSpPr>
        <p:grpSpPr>
          <a:xfrm>
            <a:off x="3987799" y="1846261"/>
            <a:ext cx="4216402" cy="4216402"/>
            <a:chOff x="3987799" y="1846261"/>
            <a:chExt cx="4216402" cy="4216402"/>
          </a:xfrm>
        </p:grpSpPr>
        <p:sp>
          <p:nvSpPr>
            <p:cNvPr id="4" name="íṣlíḑè"/>
            <p:cNvSpPr/>
            <p:nvPr/>
          </p:nvSpPr>
          <p:spPr bwMode="auto">
            <a:xfrm>
              <a:off x="5076394" y="2934856"/>
              <a:ext cx="2039213" cy="2039212"/>
            </a:xfrm>
            <a:prstGeom prst="ellipse">
              <a:avLst/>
            </a:prstGeom>
            <a:solidFill>
              <a:schemeClr val="tx2">
                <a:lumMod val="20000"/>
                <a:lumOff val="80000"/>
              </a:schemeClr>
            </a:solidFill>
            <a:ln w="19050">
              <a:noFill/>
              <a:round/>
            </a:ln>
          </p:spPr>
          <p:txBody>
            <a:bodyPr anchor="ctr">
              <a:scene3d>
                <a:camera prst="orthographicFront"/>
                <a:lightRig dir="t" rig="threePt"/>
              </a:scene3d>
              <a:sp3d contourW="12700"/>
            </a:bodyPr>
            <a:lstStyle/>
            <a:p>
              <a:pPr algn="ctr"/>
              <a:endParaRPr/>
            </a:p>
          </p:txBody>
        </p:sp>
        <p:sp>
          <p:nvSpPr>
            <p:cNvPr id="5" name="îṩľïḍe"/>
            <p:cNvSpPr/>
            <p:nvPr/>
          </p:nvSpPr>
          <p:spPr bwMode="auto">
            <a:xfrm rot="2700000">
              <a:off x="3987799" y="2546069"/>
              <a:ext cx="1755881" cy="356266"/>
            </a:xfrm>
            <a:prstGeom prst="roundRect">
              <a:avLst>
                <a:gd fmla="val 50000" name="adj"/>
              </a:avLst>
            </a:prstGeom>
            <a:solidFill>
              <a:srgbClr val="A72527"/>
            </a:solidFill>
            <a:ln w="19050">
              <a:noFill/>
              <a:round/>
            </a:ln>
          </p:spPr>
          <p:txBody>
            <a:bodyPr anchor="ctr" anchorCtr="1" bIns="45720" compatLnSpc="1" lIns="91440" rIns="91440" tIns="45720" vert="horz" wrap="none">
              <a:prstTxWarp prst="textNoShape">
                <a:avLst/>
              </a:prstTxWarp>
              <a:normAutofit fontScale="92500" lnSpcReduction="10000"/>
              <a:scene3d>
                <a:camera prst="orthographicFront"/>
                <a:lightRig dir="t" rig="threePt"/>
              </a:scene3d>
              <a:sp3d contourW="12700"/>
            </a:bodyPr>
            <a:lstStyle/>
            <a:p>
              <a:pPr algn="ctr"/>
              <a:r>
                <a:rPr altLang="en-US" b="1" lang="zh-CN" sz="1200">
                  <a:solidFill>
                    <a:schemeClr val="bg1"/>
                  </a:solidFill>
                </a:rPr>
                <a:t>标题文本预设</a:t>
              </a:r>
            </a:p>
          </p:txBody>
        </p:sp>
        <p:sp>
          <p:nvSpPr>
            <p:cNvPr id="6" name="îṩļïḍè"/>
            <p:cNvSpPr/>
            <p:nvPr/>
          </p:nvSpPr>
          <p:spPr bwMode="auto">
            <a:xfrm flipH="1" rot="18900000">
              <a:off x="6448320" y="2546069"/>
              <a:ext cx="1755881" cy="356266"/>
            </a:xfrm>
            <a:prstGeom prst="roundRect">
              <a:avLst>
                <a:gd fmla="val 50000" name="adj"/>
              </a:avLst>
            </a:prstGeom>
            <a:solidFill>
              <a:srgbClr val="404040"/>
            </a:solidFill>
            <a:ln w="19050">
              <a:noFill/>
              <a:round/>
            </a:ln>
          </p:spPr>
          <p:txBody>
            <a:bodyPr anchor="ctr" anchorCtr="1" bIns="45720" compatLnSpc="1" lIns="91440" rIns="91440" tIns="45720" vert="horz" wrap="none">
              <a:prstTxWarp prst="textNoShape">
                <a:avLst/>
              </a:prstTxWarp>
              <a:normAutofit fontScale="92500" lnSpcReduction="10000"/>
              <a:scene3d>
                <a:camera prst="orthographicFront"/>
                <a:lightRig dir="t" rig="threePt"/>
              </a:scene3d>
              <a:sp3d contourW="12700"/>
            </a:bodyPr>
            <a:lstStyle/>
            <a:p>
              <a:pPr algn="ctr"/>
              <a:r>
                <a:rPr altLang="en-US" b="1" lang="zh-CN" sz="1200">
                  <a:solidFill>
                    <a:schemeClr val="bg1"/>
                  </a:solidFill>
                </a:rPr>
                <a:t>标题文本预设</a:t>
              </a:r>
            </a:p>
          </p:txBody>
        </p:sp>
        <p:sp>
          <p:nvSpPr>
            <p:cNvPr id="7" name="îŝḷïdê"/>
            <p:cNvSpPr/>
            <p:nvPr/>
          </p:nvSpPr>
          <p:spPr bwMode="auto">
            <a:xfrm flipH="1" rot="18900000">
              <a:off x="3987799" y="5006590"/>
              <a:ext cx="1755881" cy="356266"/>
            </a:xfrm>
            <a:prstGeom prst="roundRect">
              <a:avLst>
                <a:gd fmla="val 50000" name="adj"/>
              </a:avLst>
            </a:prstGeom>
            <a:solidFill>
              <a:srgbClr val="A72527"/>
            </a:solidFill>
            <a:ln w="19050">
              <a:noFill/>
              <a:round/>
            </a:ln>
          </p:spPr>
          <p:txBody>
            <a:bodyPr anchor="ctr" anchorCtr="1" bIns="45720" compatLnSpc="1" lIns="91440" rIns="91440" tIns="45720" vert="horz" wrap="none">
              <a:prstTxWarp prst="textNoShape">
                <a:avLst/>
              </a:prstTxWarp>
              <a:normAutofit fontScale="92500" lnSpcReduction="10000"/>
              <a:scene3d>
                <a:camera prst="orthographicFront"/>
                <a:lightRig dir="t" rig="threePt"/>
              </a:scene3d>
              <a:sp3d contourW="12700"/>
            </a:bodyPr>
            <a:lstStyle/>
            <a:p>
              <a:pPr algn="ctr"/>
              <a:r>
                <a:rPr altLang="en-US" b="1" lang="zh-CN" sz="1200">
                  <a:solidFill>
                    <a:schemeClr val="bg1"/>
                  </a:solidFill>
                </a:rPr>
                <a:t>标题文本预设</a:t>
              </a:r>
            </a:p>
          </p:txBody>
        </p:sp>
        <p:sp>
          <p:nvSpPr>
            <p:cNvPr id="8" name="íSḷîḑè"/>
            <p:cNvSpPr/>
            <p:nvPr/>
          </p:nvSpPr>
          <p:spPr bwMode="auto">
            <a:xfrm rot="2700000">
              <a:off x="6448320" y="5006590"/>
              <a:ext cx="1755881" cy="356266"/>
            </a:xfrm>
            <a:prstGeom prst="roundRect">
              <a:avLst>
                <a:gd fmla="val 50000" name="adj"/>
              </a:avLst>
            </a:prstGeom>
            <a:solidFill>
              <a:srgbClr val="404040"/>
            </a:solidFill>
            <a:ln w="19050">
              <a:noFill/>
              <a:round/>
            </a:ln>
          </p:spPr>
          <p:txBody>
            <a:bodyPr anchor="ctr" anchorCtr="1" bIns="45720" compatLnSpc="1" lIns="91440" rIns="91440" tIns="45720" vert="horz" wrap="none">
              <a:prstTxWarp prst="textNoShape">
                <a:avLst/>
              </a:prstTxWarp>
              <a:normAutofit fontScale="92500" lnSpcReduction="10000"/>
              <a:scene3d>
                <a:camera prst="orthographicFront"/>
                <a:lightRig dir="t" rig="threePt"/>
              </a:scene3d>
              <a:sp3d contourW="12700"/>
            </a:bodyPr>
            <a:lstStyle/>
            <a:p>
              <a:pPr algn="ctr"/>
              <a:r>
                <a:rPr altLang="en-US" b="1" lang="zh-CN" sz="1200">
                  <a:solidFill>
                    <a:schemeClr val="bg1"/>
                  </a:solidFill>
                </a:rPr>
                <a:t>标题文本预设</a:t>
              </a:r>
            </a:p>
          </p:txBody>
        </p:sp>
        <p:sp>
          <p:nvSpPr>
            <p:cNvPr id="9" name="ïsḻiḓe"/>
            <p:cNvSpPr/>
            <p:nvPr/>
          </p:nvSpPr>
          <p:spPr bwMode="auto">
            <a:xfrm>
              <a:off x="5427020" y="3275747"/>
              <a:ext cx="1357432" cy="1357432"/>
            </a:xfrm>
            <a:prstGeom prst="ellipse">
              <a:avLst/>
            </a:prstGeom>
            <a:blipFill>
              <a:blip r:embed="rId3"/>
              <a:stretch>
                <a:fillRect l="-25531" r="-25057"/>
              </a:stretch>
            </a:blipFill>
            <a:ln w="19050">
              <a:solidFill>
                <a:schemeClr val="bg1"/>
              </a:solidFill>
              <a:round/>
            </a:ln>
          </p:spPr>
          <p:txBody>
            <a:bodyPr anchor="ctr" anchorCtr="1" bIns="45720" compatLnSpc="1" lIns="91440" rIns="91440" tIns="45720" vert="horz" wrap="none">
              <a:prstTxWarp prst="textNoShape">
                <a:avLst/>
              </a:prstTxWarp>
              <a:normAutofit/>
              <a:scene3d>
                <a:camera prst="orthographicFront"/>
                <a:lightRig dir="t" rig="threePt"/>
              </a:scene3d>
              <a:sp3d contourW="12700"/>
            </a:bodyPr>
            <a:lstStyle/>
            <a:p>
              <a:pPr algn="ctr"/>
              <a:endParaRPr altLang="en-US" b="1" lang="zh-CN" sz="1400">
                <a:solidFill>
                  <a:schemeClr val="bg1"/>
                </a:solidFill>
              </a:endParaRPr>
            </a:p>
          </p:txBody>
        </p:sp>
      </p:grpSp>
      <p:grpSp>
        <p:nvGrpSpPr>
          <p:cNvPr id="27" name="组合 26"/>
          <p:cNvGrpSpPr/>
          <p:nvPr/>
        </p:nvGrpSpPr>
        <p:grpSpPr>
          <a:xfrm>
            <a:off x="8535959" y="2425039"/>
            <a:ext cx="2133782" cy="1096197"/>
            <a:chOff x="3624780" y="2412339"/>
            <a:chExt cx="2133782" cy="1096197"/>
          </a:xfrm>
        </p:grpSpPr>
        <p:sp>
          <p:nvSpPr>
            <p:cNvPr id="28" name="文本框 27"/>
            <p:cNvSpPr txBox="1"/>
            <p:nvPr/>
          </p:nvSpPr>
          <p:spPr>
            <a:xfrm>
              <a:off x="3624781" y="2412339"/>
              <a:ext cx="2133781" cy="365760"/>
            </a:xfrm>
            <a:prstGeom prst="rect">
              <a:avLst/>
            </a:prstGeom>
            <a:noFill/>
          </p:spPr>
          <p:txBody>
            <a:bodyPr rtlCol="0" wrap="square">
              <a:spAutoFit/>
              <a:scene3d>
                <a:camera prst="orthographicFront"/>
                <a:lightRig dir="t" rig="threePt"/>
              </a:scene3d>
              <a:sp3d contourW="12700"/>
            </a:bodyPr>
            <a:lstStyle/>
            <a:p>
              <a:r>
                <a:rPr altLang="en-US" b="1" lang="zh-CN">
                  <a:solidFill>
                    <a:schemeClr val="tx1">
                      <a:lumMod val="75000"/>
                      <a:lumOff val="25000"/>
                    </a:schemeClr>
                  </a:solidFill>
                  <a:latin charset="0" panose="020b0502020202020204" pitchFamily="34" typeface="Century Gothic"/>
                </a:rPr>
                <a:t>标题文字添加</a:t>
              </a:r>
            </a:p>
          </p:txBody>
        </p:sp>
        <p:sp>
          <p:nvSpPr>
            <p:cNvPr id="29" name="文本框 28"/>
            <p:cNvSpPr txBox="1"/>
            <p:nvPr/>
          </p:nvSpPr>
          <p:spPr>
            <a:xfrm>
              <a:off x="3624780" y="2750893"/>
              <a:ext cx="2133782" cy="7772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您的内容打在这里或者通过复制您的您的内容打在这里或者通过复制您的文本后在这里或者文</a:t>
              </a:r>
            </a:p>
          </p:txBody>
        </p:sp>
      </p:grpSp>
      <p:grpSp>
        <p:nvGrpSpPr>
          <p:cNvPr id="30" name="组合 29"/>
          <p:cNvGrpSpPr/>
          <p:nvPr/>
        </p:nvGrpSpPr>
        <p:grpSpPr>
          <a:xfrm>
            <a:off x="8535959" y="4437966"/>
            <a:ext cx="2133782" cy="1096197"/>
            <a:chOff x="3624780" y="2412339"/>
            <a:chExt cx="2133782" cy="1096197"/>
          </a:xfrm>
        </p:grpSpPr>
        <p:sp>
          <p:nvSpPr>
            <p:cNvPr id="31" name="文本框 30"/>
            <p:cNvSpPr txBox="1"/>
            <p:nvPr/>
          </p:nvSpPr>
          <p:spPr>
            <a:xfrm>
              <a:off x="3624781" y="2412339"/>
              <a:ext cx="2133781" cy="365760"/>
            </a:xfrm>
            <a:prstGeom prst="rect">
              <a:avLst/>
            </a:prstGeom>
            <a:noFill/>
          </p:spPr>
          <p:txBody>
            <a:bodyPr rtlCol="0" wrap="square">
              <a:spAutoFit/>
              <a:scene3d>
                <a:camera prst="orthographicFront"/>
                <a:lightRig dir="t" rig="threePt"/>
              </a:scene3d>
              <a:sp3d contourW="12700"/>
            </a:bodyPr>
            <a:lstStyle/>
            <a:p>
              <a:r>
                <a:rPr altLang="en-US" b="1" lang="zh-CN">
                  <a:solidFill>
                    <a:schemeClr val="tx1">
                      <a:lumMod val="75000"/>
                      <a:lumOff val="25000"/>
                    </a:schemeClr>
                  </a:solidFill>
                  <a:latin charset="0" panose="020b0502020202020204" pitchFamily="34" typeface="Century Gothic"/>
                </a:rPr>
                <a:t>标题文字添加</a:t>
              </a:r>
            </a:p>
          </p:txBody>
        </p:sp>
        <p:sp>
          <p:nvSpPr>
            <p:cNvPr id="32" name="文本框 31"/>
            <p:cNvSpPr txBox="1"/>
            <p:nvPr/>
          </p:nvSpPr>
          <p:spPr>
            <a:xfrm>
              <a:off x="3624780" y="2750893"/>
              <a:ext cx="2133782" cy="7772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您的内容打在这里或者通过复制您的您的内容打在这里或者通过复制您的文本后在这里或者文</a:t>
              </a:r>
            </a:p>
          </p:txBody>
        </p:sp>
      </p:grpSp>
      <p:grpSp>
        <p:nvGrpSpPr>
          <p:cNvPr id="33" name="组合 32"/>
          <p:cNvGrpSpPr/>
          <p:nvPr/>
        </p:nvGrpSpPr>
        <p:grpSpPr>
          <a:xfrm>
            <a:off x="1552497" y="2425039"/>
            <a:ext cx="2133782" cy="1123384"/>
            <a:chOff x="3624780" y="2412339"/>
            <a:chExt cx="2133782" cy="1123384"/>
          </a:xfrm>
        </p:grpSpPr>
        <p:sp>
          <p:nvSpPr>
            <p:cNvPr id="34" name="文本框 33"/>
            <p:cNvSpPr txBox="1"/>
            <p:nvPr/>
          </p:nvSpPr>
          <p:spPr>
            <a:xfrm>
              <a:off x="3624781" y="2412339"/>
              <a:ext cx="2133781" cy="365760"/>
            </a:xfrm>
            <a:prstGeom prst="rect">
              <a:avLst/>
            </a:prstGeom>
            <a:noFill/>
          </p:spPr>
          <p:txBody>
            <a:bodyPr rtlCol="0" wrap="square">
              <a:spAutoFit/>
              <a:scene3d>
                <a:camera prst="orthographicFront"/>
                <a:lightRig dir="t" rig="threePt"/>
              </a:scene3d>
              <a:sp3d contourW="12700"/>
            </a:bodyPr>
            <a:lstStyle/>
            <a:p>
              <a:pPr algn="r"/>
              <a:r>
                <a:rPr altLang="en-US" b="1" lang="zh-CN">
                  <a:solidFill>
                    <a:schemeClr val="tx1">
                      <a:lumMod val="75000"/>
                      <a:lumOff val="25000"/>
                    </a:schemeClr>
                  </a:solidFill>
                  <a:latin charset="0" panose="020b0502020202020204" pitchFamily="34" typeface="Century Gothic"/>
                </a:rPr>
                <a:t>标题文字添加</a:t>
              </a:r>
            </a:p>
          </p:txBody>
        </p:sp>
        <p:sp>
          <p:nvSpPr>
            <p:cNvPr id="35" name="文本框 34"/>
            <p:cNvSpPr txBox="1"/>
            <p:nvPr/>
          </p:nvSpPr>
          <p:spPr>
            <a:xfrm>
              <a:off x="3624780" y="2750893"/>
              <a:ext cx="2133782" cy="777240"/>
            </a:xfrm>
            <a:prstGeom prst="rect">
              <a:avLst/>
            </a:prstGeom>
            <a:noFill/>
          </p:spPr>
          <p:txBody>
            <a:bodyPr rtlCol="0" wrap="square">
              <a:spAutoFit/>
              <a:scene3d>
                <a:camera prst="orthographicFront"/>
                <a:lightRig dir="t" rig="threePt"/>
              </a:scene3d>
              <a:sp3d contourW="12700"/>
            </a:bodyPr>
            <a:lstStyle/>
            <a:p>
              <a:pPr algn="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您的内容打在这里或者通过复制您的您的内容打在这里或者通过复制您的文本后在这里或者文</a:t>
              </a:r>
            </a:p>
          </p:txBody>
        </p:sp>
      </p:grpSp>
      <p:grpSp>
        <p:nvGrpSpPr>
          <p:cNvPr id="36" name="组合 35"/>
          <p:cNvGrpSpPr/>
          <p:nvPr/>
        </p:nvGrpSpPr>
        <p:grpSpPr>
          <a:xfrm>
            <a:off x="1552497" y="4437966"/>
            <a:ext cx="2133782" cy="1096197"/>
            <a:chOff x="3624780" y="2412339"/>
            <a:chExt cx="2133782" cy="1096197"/>
          </a:xfrm>
        </p:grpSpPr>
        <p:sp>
          <p:nvSpPr>
            <p:cNvPr id="37" name="文本框 36"/>
            <p:cNvSpPr txBox="1"/>
            <p:nvPr/>
          </p:nvSpPr>
          <p:spPr>
            <a:xfrm>
              <a:off x="3624781" y="2412339"/>
              <a:ext cx="2133781" cy="365760"/>
            </a:xfrm>
            <a:prstGeom prst="rect">
              <a:avLst/>
            </a:prstGeom>
            <a:noFill/>
          </p:spPr>
          <p:txBody>
            <a:bodyPr rtlCol="0" wrap="square">
              <a:spAutoFit/>
              <a:scene3d>
                <a:camera prst="orthographicFront"/>
                <a:lightRig dir="t" rig="threePt"/>
              </a:scene3d>
              <a:sp3d contourW="12700"/>
            </a:bodyPr>
            <a:lstStyle/>
            <a:p>
              <a:pPr algn="r"/>
              <a:r>
                <a:rPr altLang="en-US" b="1" lang="zh-CN">
                  <a:solidFill>
                    <a:schemeClr val="tx1">
                      <a:lumMod val="75000"/>
                      <a:lumOff val="25000"/>
                    </a:schemeClr>
                  </a:solidFill>
                  <a:latin charset="0" panose="020b0502020202020204" pitchFamily="34" typeface="Century Gothic"/>
                </a:rPr>
                <a:t>标题文字添加</a:t>
              </a:r>
            </a:p>
          </p:txBody>
        </p:sp>
        <p:sp>
          <p:nvSpPr>
            <p:cNvPr id="38" name="文本框 37"/>
            <p:cNvSpPr txBox="1"/>
            <p:nvPr/>
          </p:nvSpPr>
          <p:spPr>
            <a:xfrm>
              <a:off x="3624780" y="2750893"/>
              <a:ext cx="2133782" cy="777240"/>
            </a:xfrm>
            <a:prstGeom prst="rect">
              <a:avLst/>
            </a:prstGeom>
            <a:noFill/>
          </p:spPr>
          <p:txBody>
            <a:bodyPr rtlCol="0" wrap="square">
              <a:spAutoFit/>
              <a:scene3d>
                <a:camera prst="orthographicFront"/>
                <a:lightRig dir="t" rig="threePt"/>
              </a:scene3d>
              <a:sp3d contourW="12700"/>
            </a:bodyPr>
            <a:lstStyle/>
            <a:p>
              <a:pPr algn="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您的内容打在这里或者通过复制您的您的内容打在这里或者通过复制您的文本后在这里或者文</a:t>
              </a:r>
            </a:p>
          </p:txBody>
        </p:sp>
      </p:grpSp>
      <p:sp>
        <p:nvSpPr>
          <p:cNvPr id="23" name="文本框 22">
            <a:extLst>
              <a:ext uri="{FF2B5EF4-FFF2-40B4-BE49-F238E27FC236}">
                <a16:creationId xmlns:a16="http://schemas.microsoft.com/office/drawing/2014/main" id="{A4C71127-5F86-46C2-986B-CB04F542558E}"/>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24" name="组合 23">
            <a:extLst>
              <a:ext uri="{FF2B5EF4-FFF2-40B4-BE49-F238E27FC236}">
                <a16:creationId xmlns:a16="http://schemas.microsoft.com/office/drawing/2014/main" id="{01C55F29-87EA-4B40-98F8-474A1D786DDE}"/>
              </a:ext>
            </a:extLst>
          </p:cNvPr>
          <p:cNvGrpSpPr/>
          <p:nvPr/>
        </p:nvGrpSpPr>
        <p:grpSpPr>
          <a:xfrm>
            <a:off x="1473289" y="371367"/>
            <a:ext cx="4260761" cy="804130"/>
            <a:chOff x="7318011" y="1456480"/>
            <a:chExt cx="4260761" cy="804130"/>
          </a:xfrm>
        </p:grpSpPr>
        <p:sp>
          <p:nvSpPr>
            <p:cNvPr id="25" name="文本框 24">
              <a:extLst>
                <a:ext uri="{FF2B5EF4-FFF2-40B4-BE49-F238E27FC236}">
                  <a16:creationId xmlns:a16="http://schemas.microsoft.com/office/drawing/2014/main" id="{BE5580F3-C87B-4DE5-A8B5-47E13C5ED212}"/>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产品运营</a:t>
              </a:r>
            </a:p>
          </p:txBody>
        </p:sp>
        <p:sp>
          <p:nvSpPr>
            <p:cNvPr id="26" name="文本框 25">
              <a:extLst>
                <a:ext uri="{FF2B5EF4-FFF2-40B4-BE49-F238E27FC236}">
                  <a16:creationId xmlns:a16="http://schemas.microsoft.com/office/drawing/2014/main" id="{C73B153C-6705-4633-AEF0-1B859A29290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756438987"/>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53" presetSubtype="0">
                                  <p:stCondLst>
                                    <p:cond delay="0"/>
                                  </p:stCondLst>
                                  <p:childTnLst>
                                    <p:set>
                                      <p:cBhvr>
                                        <p:cTn dur="1" fill="hold" id="6">
                                          <p:stCondLst>
                                            <p:cond delay="0"/>
                                          </p:stCondLst>
                                        </p:cTn>
                                        <p:tgtEl>
                                          <p:spTgt spid="40"/>
                                        </p:tgtEl>
                                        <p:attrNameLst>
                                          <p:attrName>style.visibility</p:attrName>
                                        </p:attrNameLst>
                                      </p:cBhvr>
                                      <p:to>
                                        <p:strVal val="visible"/>
                                      </p:to>
                                    </p:set>
                                    <p:anim calcmode="lin" valueType="num">
                                      <p:cBhvr>
                                        <p:cTn dur="500" fill="hold" id="7"/>
                                        <p:tgtEl>
                                          <p:spTgt spid="40"/>
                                        </p:tgtEl>
                                        <p:attrNameLst>
                                          <p:attrName>ppt_w</p:attrName>
                                        </p:attrNameLst>
                                      </p:cBhvr>
                                      <p:tavLst>
                                        <p:tav tm="0">
                                          <p:val>
                                            <p:fltVal val="0"/>
                                          </p:val>
                                        </p:tav>
                                        <p:tav tm="100000">
                                          <p:val>
                                            <p:strVal val="#ppt_w"/>
                                          </p:val>
                                        </p:tav>
                                      </p:tavLst>
                                    </p:anim>
                                    <p:anim calcmode="lin" valueType="num">
                                      <p:cBhvr>
                                        <p:cTn dur="500" fill="hold" id="8"/>
                                        <p:tgtEl>
                                          <p:spTgt spid="40"/>
                                        </p:tgtEl>
                                        <p:attrNameLst>
                                          <p:attrName>ppt_h</p:attrName>
                                        </p:attrNameLst>
                                      </p:cBhvr>
                                      <p:tavLst>
                                        <p:tav tm="0">
                                          <p:val>
                                            <p:fltVal val="0"/>
                                          </p:val>
                                        </p:tav>
                                        <p:tav tm="100000">
                                          <p:val>
                                            <p:strVal val="#ppt_h"/>
                                          </p:val>
                                        </p:tav>
                                      </p:tavLst>
                                    </p:anim>
                                    <p:animEffect filter="fade" transition="in">
                                      <p:cBhvr>
                                        <p:cTn dur="500" id="9"/>
                                        <p:tgtEl>
                                          <p:spTgt spid="40"/>
                                        </p:tgtEl>
                                      </p:cBhvr>
                                    </p:animEffect>
                                  </p:childTnLst>
                                </p:cTn>
                              </p:par>
                            </p:childTnLst>
                          </p:cTn>
                        </p:par>
                        <p:par>
                          <p:cTn fill="hold" id="10" nodeType="afterGroup">
                            <p:stCondLst>
                              <p:cond delay="500"/>
                            </p:stCondLst>
                            <p:childTnLst>
                              <p:par>
                                <p:cTn fill="hold" id="11" nodeType="afterEffect" presetClass="entr" presetID="2" presetSubtype="8">
                                  <p:stCondLst>
                                    <p:cond delay="0"/>
                                  </p:stCondLst>
                                  <p:childTnLst>
                                    <p:set>
                                      <p:cBhvr>
                                        <p:cTn dur="1" fill="hold" id="12">
                                          <p:stCondLst>
                                            <p:cond delay="0"/>
                                          </p:stCondLst>
                                        </p:cTn>
                                        <p:tgtEl>
                                          <p:spTgt spid="33"/>
                                        </p:tgtEl>
                                        <p:attrNameLst>
                                          <p:attrName>style.visibility</p:attrName>
                                        </p:attrNameLst>
                                      </p:cBhvr>
                                      <p:to>
                                        <p:strVal val="visible"/>
                                      </p:to>
                                    </p:set>
                                    <p:anim calcmode="lin" valueType="num">
                                      <p:cBhvr additive="base">
                                        <p:cTn dur="500" fill="hold" id="13"/>
                                        <p:tgtEl>
                                          <p:spTgt spid="33"/>
                                        </p:tgtEl>
                                        <p:attrNameLst>
                                          <p:attrName>ppt_x</p:attrName>
                                        </p:attrNameLst>
                                      </p:cBhvr>
                                      <p:tavLst>
                                        <p:tav tm="0">
                                          <p:val>
                                            <p:strVal val="0-#ppt_w/2"/>
                                          </p:val>
                                        </p:tav>
                                        <p:tav tm="100000">
                                          <p:val>
                                            <p:strVal val="#ppt_x"/>
                                          </p:val>
                                        </p:tav>
                                      </p:tavLst>
                                    </p:anim>
                                    <p:anim calcmode="lin" valueType="num">
                                      <p:cBhvr additive="base">
                                        <p:cTn dur="500" fill="hold" id="14"/>
                                        <p:tgtEl>
                                          <p:spTgt spid="33"/>
                                        </p:tgtEl>
                                        <p:attrNameLst>
                                          <p:attrName>ppt_y</p:attrName>
                                        </p:attrNameLst>
                                      </p:cBhvr>
                                      <p:tavLst>
                                        <p:tav tm="0">
                                          <p:val>
                                            <p:strVal val="#ppt_y"/>
                                          </p:val>
                                        </p:tav>
                                        <p:tav tm="100000">
                                          <p:val>
                                            <p:strVal val="#ppt_y"/>
                                          </p:val>
                                        </p:tav>
                                      </p:tavLst>
                                    </p:anim>
                                  </p:childTnLst>
                                </p:cTn>
                              </p:par>
                              <p:par>
                                <p:cTn fill="hold" id="15" nodeType="withEffect" presetClass="entr" presetID="2" presetSubtype="8">
                                  <p:stCondLst>
                                    <p:cond delay="0"/>
                                  </p:stCondLst>
                                  <p:childTnLst>
                                    <p:set>
                                      <p:cBhvr>
                                        <p:cTn dur="1" fill="hold" id="16">
                                          <p:stCondLst>
                                            <p:cond delay="0"/>
                                          </p:stCondLst>
                                        </p:cTn>
                                        <p:tgtEl>
                                          <p:spTgt spid="36"/>
                                        </p:tgtEl>
                                        <p:attrNameLst>
                                          <p:attrName>style.visibility</p:attrName>
                                        </p:attrNameLst>
                                      </p:cBhvr>
                                      <p:to>
                                        <p:strVal val="visible"/>
                                      </p:to>
                                    </p:set>
                                    <p:anim calcmode="lin" valueType="num">
                                      <p:cBhvr additive="base">
                                        <p:cTn dur="500" fill="hold" id="17"/>
                                        <p:tgtEl>
                                          <p:spTgt spid="36"/>
                                        </p:tgtEl>
                                        <p:attrNameLst>
                                          <p:attrName>ppt_x</p:attrName>
                                        </p:attrNameLst>
                                      </p:cBhvr>
                                      <p:tavLst>
                                        <p:tav tm="0">
                                          <p:val>
                                            <p:strVal val="0-#ppt_w/2"/>
                                          </p:val>
                                        </p:tav>
                                        <p:tav tm="100000">
                                          <p:val>
                                            <p:strVal val="#ppt_x"/>
                                          </p:val>
                                        </p:tav>
                                      </p:tavLst>
                                    </p:anim>
                                    <p:anim calcmode="lin" valueType="num">
                                      <p:cBhvr additive="base">
                                        <p:cTn dur="500" fill="hold" id="18"/>
                                        <p:tgtEl>
                                          <p:spTgt spid="36"/>
                                        </p:tgtEl>
                                        <p:attrNameLst>
                                          <p:attrName>ppt_y</p:attrName>
                                        </p:attrNameLst>
                                      </p:cBhvr>
                                      <p:tavLst>
                                        <p:tav tm="0">
                                          <p:val>
                                            <p:strVal val="#ppt_y"/>
                                          </p:val>
                                        </p:tav>
                                        <p:tav tm="100000">
                                          <p:val>
                                            <p:strVal val="#ppt_y"/>
                                          </p:val>
                                        </p:tav>
                                      </p:tavLst>
                                    </p:anim>
                                  </p:childTnLst>
                                </p:cTn>
                              </p:par>
                              <p:par>
                                <p:cTn fill="hold" id="19" nodeType="withEffect" presetClass="entr" presetID="2" presetSubtype="2">
                                  <p:stCondLst>
                                    <p:cond delay="0"/>
                                  </p:stCondLst>
                                  <p:childTnLst>
                                    <p:set>
                                      <p:cBhvr>
                                        <p:cTn dur="1" fill="hold" id="20">
                                          <p:stCondLst>
                                            <p:cond delay="0"/>
                                          </p:stCondLst>
                                        </p:cTn>
                                        <p:tgtEl>
                                          <p:spTgt spid="27"/>
                                        </p:tgtEl>
                                        <p:attrNameLst>
                                          <p:attrName>style.visibility</p:attrName>
                                        </p:attrNameLst>
                                      </p:cBhvr>
                                      <p:to>
                                        <p:strVal val="visible"/>
                                      </p:to>
                                    </p:set>
                                    <p:anim calcmode="lin" valueType="num">
                                      <p:cBhvr additive="base">
                                        <p:cTn dur="500" fill="hold" id="21"/>
                                        <p:tgtEl>
                                          <p:spTgt spid="27"/>
                                        </p:tgtEl>
                                        <p:attrNameLst>
                                          <p:attrName>ppt_x</p:attrName>
                                        </p:attrNameLst>
                                      </p:cBhvr>
                                      <p:tavLst>
                                        <p:tav tm="0">
                                          <p:val>
                                            <p:strVal val="1+#ppt_w/2"/>
                                          </p:val>
                                        </p:tav>
                                        <p:tav tm="100000">
                                          <p:val>
                                            <p:strVal val="#ppt_x"/>
                                          </p:val>
                                        </p:tav>
                                      </p:tavLst>
                                    </p:anim>
                                    <p:anim calcmode="lin" valueType="num">
                                      <p:cBhvr additive="base">
                                        <p:cTn dur="500" fill="hold" id="22"/>
                                        <p:tgtEl>
                                          <p:spTgt spid="27"/>
                                        </p:tgtEl>
                                        <p:attrNameLst>
                                          <p:attrName>ppt_y</p:attrName>
                                        </p:attrNameLst>
                                      </p:cBhvr>
                                      <p:tavLst>
                                        <p:tav tm="0">
                                          <p:val>
                                            <p:strVal val="#ppt_y"/>
                                          </p:val>
                                        </p:tav>
                                        <p:tav tm="100000">
                                          <p:val>
                                            <p:strVal val="#ppt_y"/>
                                          </p:val>
                                        </p:tav>
                                      </p:tavLst>
                                    </p:anim>
                                  </p:childTnLst>
                                </p:cTn>
                              </p:par>
                              <p:par>
                                <p:cTn fill="hold" id="23" nodeType="withEffect" presetClass="entr" presetID="2" presetSubtype="2">
                                  <p:stCondLst>
                                    <p:cond delay="0"/>
                                  </p:stCondLst>
                                  <p:childTnLst>
                                    <p:set>
                                      <p:cBhvr>
                                        <p:cTn dur="1" fill="hold" id="24">
                                          <p:stCondLst>
                                            <p:cond delay="0"/>
                                          </p:stCondLst>
                                        </p:cTn>
                                        <p:tgtEl>
                                          <p:spTgt spid="30"/>
                                        </p:tgtEl>
                                        <p:attrNameLst>
                                          <p:attrName>style.visibility</p:attrName>
                                        </p:attrNameLst>
                                      </p:cBhvr>
                                      <p:to>
                                        <p:strVal val="visible"/>
                                      </p:to>
                                    </p:set>
                                    <p:anim calcmode="lin" valueType="num">
                                      <p:cBhvr additive="base">
                                        <p:cTn dur="500" fill="hold" id="25"/>
                                        <p:tgtEl>
                                          <p:spTgt spid="30"/>
                                        </p:tgtEl>
                                        <p:attrNameLst>
                                          <p:attrName>ppt_x</p:attrName>
                                        </p:attrNameLst>
                                      </p:cBhvr>
                                      <p:tavLst>
                                        <p:tav tm="0">
                                          <p:val>
                                            <p:strVal val="1+#ppt_w/2"/>
                                          </p:val>
                                        </p:tav>
                                        <p:tav tm="100000">
                                          <p:val>
                                            <p:strVal val="#ppt_x"/>
                                          </p:val>
                                        </p:tav>
                                      </p:tavLst>
                                    </p:anim>
                                    <p:anim calcmode="lin" valueType="num">
                                      <p:cBhvr additive="base">
                                        <p:cTn dur="500" fill="hold" id="26"/>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3" name="组合 2"/>
          <p:cNvGrpSpPr/>
          <p:nvPr/>
        </p:nvGrpSpPr>
        <p:grpSpPr>
          <a:xfrm>
            <a:off x="348849" y="243355"/>
            <a:ext cx="1644460" cy="307777"/>
            <a:chOff x="6273079" y="1667335"/>
            <a:chExt cx="1730458" cy="307777"/>
          </a:xfrm>
        </p:grpSpPr>
        <p:sp>
          <p:nvSpPr>
            <p:cNvPr id="4" name="文本框 3"/>
            <p:cNvSpPr txBox="1"/>
            <p:nvPr/>
          </p:nvSpPr>
          <p:spPr>
            <a:xfrm>
              <a:off x="6273079" y="1667335"/>
              <a:ext cx="592955" cy="304800"/>
            </a:xfrm>
            <a:prstGeom prst="rect">
              <a:avLst/>
            </a:prstGeom>
            <a:noFill/>
          </p:spPr>
          <p:txBody>
            <a:bodyPr rtlCol="0" wrap="square">
              <a:spAutoFit/>
            </a:bodyPr>
            <a:lstStyle/>
            <a:p>
              <a:pPr algn="dist"/>
              <a:r>
                <a:rPr altLang="zh-CN" lang="en-US" sz="1400">
                  <a:solidFill>
                    <a:srgbClr val="A72527"/>
                  </a:solidFill>
                  <a:latin charset="0" panose="020b0806030902050204" pitchFamily="34" typeface="Impact"/>
                  <a:ea charset="-122" panose="020b0503020204020204" pitchFamily="34" typeface="微软雅黑"/>
                </a:rPr>
                <a:t>LOGO</a:t>
              </a:r>
            </a:p>
          </p:txBody>
        </p:sp>
        <p:sp>
          <p:nvSpPr>
            <p:cNvPr id="5" name="文本框 4"/>
            <p:cNvSpPr txBox="1"/>
            <p:nvPr/>
          </p:nvSpPr>
          <p:spPr>
            <a:xfrm>
              <a:off x="6783515" y="1682724"/>
              <a:ext cx="833923" cy="274320"/>
            </a:xfrm>
            <a:prstGeom prst="rect">
              <a:avLst/>
            </a:prstGeom>
            <a:noFill/>
          </p:spPr>
          <p:txBody>
            <a:bodyPr rtlCol="0" wrap="none">
              <a:spAutoFit/>
            </a:bodyPr>
            <a:lstStyle/>
            <a:p>
              <a:r>
                <a:rPr altLang="en-US" b="1" lang="zh-CN" sz="1200">
                  <a:solidFill>
                    <a:schemeClr val="tx1">
                      <a:lumMod val="85000"/>
                      <a:lumOff val="15000"/>
                    </a:schemeClr>
                  </a:solidFill>
                  <a:latin charset="-122" panose="020b0503020204020204" pitchFamily="34" typeface="微软雅黑"/>
                  <a:ea charset="-122" panose="020b0503020204020204" pitchFamily="34" typeface="微软雅黑"/>
                </a:rPr>
                <a:t>企业标志</a:t>
              </a:r>
            </a:p>
          </p:txBody>
        </p:sp>
        <p:grpSp>
          <p:nvGrpSpPr>
            <p:cNvPr id="6" name="组合 5"/>
            <p:cNvGrpSpPr/>
            <p:nvPr/>
          </p:nvGrpSpPr>
          <p:grpSpPr>
            <a:xfrm>
              <a:off x="7625585" y="1797570"/>
              <a:ext cx="377952" cy="86484"/>
              <a:chOff x="2359242" y="469980"/>
              <a:chExt cx="533344" cy="122042"/>
            </a:xfrm>
          </p:grpSpPr>
          <p:sp>
            <p:nvSpPr>
              <p:cNvPr id="7" name="椭圆 6"/>
              <p:cNvSpPr/>
              <p:nvPr/>
            </p:nvSpPr>
            <p:spPr>
              <a:xfrm>
                <a:off x="2770545" y="469980"/>
                <a:ext cx="122041" cy="1220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8" name="椭圆 7"/>
              <p:cNvSpPr/>
              <p:nvPr/>
            </p:nvSpPr>
            <p:spPr>
              <a:xfrm>
                <a:off x="2564894" y="469980"/>
                <a:ext cx="122041" cy="122042"/>
              </a:xfrm>
              <a:prstGeom prst="ellipse">
                <a:avLst/>
              </a:prstGeom>
              <a:solidFill>
                <a:srgbClr val="2D29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9" name="椭圆 8"/>
              <p:cNvSpPr/>
              <p:nvPr/>
            </p:nvSpPr>
            <p:spPr>
              <a:xfrm>
                <a:off x="2359242" y="469980"/>
                <a:ext cx="122041" cy="122042"/>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grpSp>
      </p:grpSp>
      <p:sp>
        <p:nvSpPr>
          <p:cNvPr id="28" name="任意多边形 27"/>
          <p:cNvSpPr/>
          <p:nvPr/>
        </p:nvSpPr>
        <p:spPr>
          <a:xfrm flipH="1">
            <a:off x="860412" y="970591"/>
            <a:ext cx="5034456" cy="5040770"/>
          </a:xfrm>
          <a:custGeom>
            <a:gdLst>
              <a:gd fmla="*/ 1495158 w 5034456" name="connsiteX0"/>
              <a:gd fmla="*/ 3442850 h 5040770" name="connsiteY0"/>
              <a:gd fmla="*/ 102762 w 5034456" name="connsiteX1"/>
              <a:gd fmla="*/ 3442850 h 5040770" name="connsiteY1"/>
              <a:gd fmla="*/ 0 w 5034456" name="connsiteX2"/>
              <a:gd fmla="*/ 3545612 h 5040770" name="connsiteY2"/>
              <a:gd fmla="*/ 0 w 5034456" name="connsiteX3"/>
              <a:gd fmla="*/ 4938008 h 5040770" name="connsiteY3"/>
              <a:gd fmla="*/ 102762 w 5034456" name="connsiteX4"/>
              <a:gd fmla="*/ 5040770 h 5040770" name="connsiteY4"/>
              <a:gd fmla="*/ 1495158 w 5034456" name="connsiteX5"/>
              <a:gd fmla="*/ 5040770 h 5040770" name="connsiteY5"/>
              <a:gd fmla="*/ 1597920 w 5034456" name="connsiteX6"/>
              <a:gd fmla="*/ 4938008 h 5040770" name="connsiteY6"/>
              <a:gd fmla="*/ 1597920 w 5034456" name="connsiteX7"/>
              <a:gd fmla="*/ 3545612 h 5040770" name="connsiteY7"/>
              <a:gd fmla="*/ 1495158 w 5034456" name="connsiteX8"/>
              <a:gd fmla="*/ 3442850 h 5040770" name="connsiteY8"/>
              <a:gd fmla="*/ 3213426 w 5034456" name="connsiteX9"/>
              <a:gd fmla="*/ 3442850 h 5040770" name="connsiteY9"/>
              <a:gd fmla="*/ 1821030 w 5034456" name="connsiteX10"/>
              <a:gd fmla="*/ 3442850 h 5040770" name="connsiteY10"/>
              <a:gd fmla="*/ 1718268 w 5034456" name="connsiteX11"/>
              <a:gd fmla="*/ 3545612 h 5040770" name="connsiteY11"/>
              <a:gd fmla="*/ 1718268 w 5034456" name="connsiteX12"/>
              <a:gd fmla="*/ 4938008 h 5040770" name="connsiteY12"/>
              <a:gd fmla="*/ 1821030 w 5034456" name="connsiteX13"/>
              <a:gd fmla="*/ 5040770 h 5040770" name="connsiteY13"/>
              <a:gd fmla="*/ 3213426 w 5034456" name="connsiteX14"/>
              <a:gd fmla="*/ 5040770 h 5040770" name="connsiteY14"/>
              <a:gd fmla="*/ 3316188 w 5034456" name="connsiteX15"/>
              <a:gd fmla="*/ 4938008 h 5040770" name="connsiteY15"/>
              <a:gd fmla="*/ 3316188 w 5034456" name="connsiteX16"/>
              <a:gd fmla="*/ 3545612 h 5040770" name="connsiteY16"/>
              <a:gd fmla="*/ 3213426 w 5034456" name="connsiteX17"/>
              <a:gd fmla="*/ 3442850 h 5040770" name="connsiteY17"/>
              <a:gd fmla="*/ 4931694 w 5034456" name="connsiteX18"/>
              <a:gd fmla="*/ 3442850 h 5040770" name="connsiteY18"/>
              <a:gd fmla="*/ 3539298 w 5034456" name="connsiteX19"/>
              <a:gd fmla="*/ 3442850 h 5040770" name="connsiteY19"/>
              <a:gd fmla="*/ 3436536 w 5034456" name="connsiteX20"/>
              <a:gd fmla="*/ 3545612 h 5040770" name="connsiteY20"/>
              <a:gd fmla="*/ 3436536 w 5034456" name="connsiteX21"/>
              <a:gd fmla="*/ 4938008 h 5040770" name="connsiteY21"/>
              <a:gd fmla="*/ 3539298 w 5034456" name="connsiteX22"/>
              <a:gd fmla="*/ 5040770 h 5040770" name="connsiteY22"/>
              <a:gd fmla="*/ 4931694 w 5034456" name="connsiteX23"/>
              <a:gd fmla="*/ 5040770 h 5040770" name="connsiteY23"/>
              <a:gd fmla="*/ 5034456 w 5034456" name="connsiteX24"/>
              <a:gd fmla="*/ 4938008 h 5040770" name="connsiteY24"/>
              <a:gd fmla="*/ 5034456 w 5034456" name="connsiteX25"/>
              <a:gd fmla="*/ 3545612 h 5040770" name="connsiteY25"/>
              <a:gd fmla="*/ 4931694 w 5034456" name="connsiteX26"/>
              <a:gd fmla="*/ 3442850 h 5040770" name="connsiteY26"/>
              <a:gd fmla="*/ 1495158 w 5034456" name="connsiteX27"/>
              <a:gd fmla="*/ 1721425 h 5040770" name="connsiteY27"/>
              <a:gd fmla="*/ 102762 w 5034456" name="connsiteX28"/>
              <a:gd fmla="*/ 1721425 h 5040770" name="connsiteY28"/>
              <a:gd fmla="*/ 0 w 5034456" name="connsiteX29"/>
              <a:gd fmla="*/ 1824187 h 5040770" name="connsiteY29"/>
              <a:gd fmla="*/ 0 w 5034456" name="connsiteX30"/>
              <a:gd fmla="*/ 3216583 h 5040770" name="connsiteY30"/>
              <a:gd fmla="*/ 102762 w 5034456" name="connsiteX31"/>
              <a:gd fmla="*/ 3319345 h 5040770" name="connsiteY31"/>
              <a:gd fmla="*/ 1495158 w 5034456" name="connsiteX32"/>
              <a:gd fmla="*/ 3319345 h 5040770" name="connsiteY32"/>
              <a:gd fmla="*/ 1597920 w 5034456" name="connsiteX33"/>
              <a:gd fmla="*/ 3216583 h 5040770" name="connsiteY33"/>
              <a:gd fmla="*/ 1597920 w 5034456" name="connsiteX34"/>
              <a:gd fmla="*/ 1824187 h 5040770" name="connsiteY34"/>
              <a:gd fmla="*/ 1495158 w 5034456" name="connsiteX35"/>
              <a:gd fmla="*/ 1721425 h 5040770" name="connsiteY35"/>
              <a:gd fmla="*/ 4931694 w 5034456" name="connsiteX36"/>
              <a:gd fmla="*/ 1721425 h 5040770" name="connsiteY36"/>
              <a:gd fmla="*/ 3539298 w 5034456" name="connsiteX37"/>
              <a:gd fmla="*/ 1721425 h 5040770" name="connsiteY37"/>
              <a:gd fmla="*/ 3436536 w 5034456" name="connsiteX38"/>
              <a:gd fmla="*/ 1824187 h 5040770" name="connsiteY38"/>
              <a:gd fmla="*/ 3436536 w 5034456" name="connsiteX39"/>
              <a:gd fmla="*/ 3216583 h 5040770" name="connsiteY39"/>
              <a:gd fmla="*/ 3539298 w 5034456" name="connsiteX40"/>
              <a:gd fmla="*/ 3319345 h 5040770" name="connsiteY40"/>
              <a:gd fmla="*/ 4931694 w 5034456" name="connsiteX41"/>
              <a:gd fmla="*/ 3319345 h 5040770" name="connsiteY41"/>
              <a:gd fmla="*/ 5034456 w 5034456" name="connsiteX42"/>
              <a:gd fmla="*/ 3216583 h 5040770" name="connsiteY42"/>
              <a:gd fmla="*/ 5034456 w 5034456" name="connsiteX43"/>
              <a:gd fmla="*/ 1824187 h 5040770" name="connsiteY43"/>
              <a:gd fmla="*/ 4931694 w 5034456" name="connsiteX44"/>
              <a:gd fmla="*/ 1721425 h 5040770" name="connsiteY44"/>
              <a:gd fmla="*/ 1495158 w 5034456" name="connsiteX45"/>
              <a:gd fmla="*/ 0 h 5040770" name="connsiteY45"/>
              <a:gd fmla="*/ 102762 w 5034456" name="connsiteX46"/>
              <a:gd fmla="*/ 0 h 5040770" name="connsiteY46"/>
              <a:gd fmla="*/ 0 w 5034456" name="connsiteX47"/>
              <a:gd fmla="*/ 102762 h 5040770" name="connsiteY47"/>
              <a:gd fmla="*/ 0 w 5034456" name="connsiteX48"/>
              <a:gd fmla="*/ 1495158 h 5040770" name="connsiteY48"/>
              <a:gd fmla="*/ 102762 w 5034456" name="connsiteX49"/>
              <a:gd fmla="*/ 1597920 h 5040770" name="connsiteY49"/>
              <a:gd fmla="*/ 1495158 w 5034456" name="connsiteX50"/>
              <a:gd fmla="*/ 1597920 h 5040770" name="connsiteY50"/>
              <a:gd fmla="*/ 1597920 w 5034456" name="connsiteX51"/>
              <a:gd fmla="*/ 1495158 h 5040770" name="connsiteY51"/>
              <a:gd fmla="*/ 1597920 w 5034456" name="connsiteX52"/>
              <a:gd fmla="*/ 102762 h 5040770" name="connsiteY52"/>
              <a:gd fmla="*/ 1495158 w 5034456" name="connsiteX53"/>
              <a:gd fmla="*/ 0 h 5040770" name="connsiteY53"/>
              <a:gd fmla="*/ 3213426 w 5034456" name="connsiteX54"/>
              <a:gd fmla="*/ 0 h 5040770" name="connsiteY54"/>
              <a:gd fmla="*/ 1821030 w 5034456" name="connsiteX55"/>
              <a:gd fmla="*/ 0 h 5040770" name="connsiteY55"/>
              <a:gd fmla="*/ 1718268 w 5034456" name="connsiteX56"/>
              <a:gd fmla="*/ 102762 h 5040770" name="connsiteY56"/>
              <a:gd fmla="*/ 1718268 w 5034456" name="connsiteX57"/>
              <a:gd fmla="*/ 1495158 h 5040770" name="connsiteY57"/>
              <a:gd fmla="*/ 1821030 w 5034456" name="connsiteX58"/>
              <a:gd fmla="*/ 1597920 h 5040770" name="connsiteY58"/>
              <a:gd fmla="*/ 3213426 w 5034456" name="connsiteX59"/>
              <a:gd fmla="*/ 1597920 h 5040770" name="connsiteY59"/>
              <a:gd fmla="*/ 3316188 w 5034456" name="connsiteX60"/>
              <a:gd fmla="*/ 1495158 h 5040770" name="connsiteY60"/>
              <a:gd fmla="*/ 3316188 w 5034456" name="connsiteX61"/>
              <a:gd fmla="*/ 102762 h 5040770" name="connsiteY61"/>
              <a:gd fmla="*/ 3213426 w 5034456" name="connsiteX62"/>
              <a:gd fmla="*/ 0 h 5040770" name="connsiteY62"/>
              <a:gd fmla="*/ 4931694 w 5034456" name="connsiteX63"/>
              <a:gd fmla="*/ 0 h 5040770" name="connsiteY63"/>
              <a:gd fmla="*/ 3539298 w 5034456" name="connsiteX64"/>
              <a:gd fmla="*/ 0 h 5040770" name="connsiteY64"/>
              <a:gd fmla="*/ 3436536 w 5034456" name="connsiteX65"/>
              <a:gd fmla="*/ 102762 h 5040770" name="connsiteY65"/>
              <a:gd fmla="*/ 3436536 w 5034456" name="connsiteX66"/>
              <a:gd fmla="*/ 1495158 h 5040770" name="connsiteY66"/>
              <a:gd fmla="*/ 3539298 w 5034456" name="connsiteX67"/>
              <a:gd fmla="*/ 1597920 h 5040770" name="connsiteY67"/>
              <a:gd fmla="*/ 4931694 w 5034456" name="connsiteX68"/>
              <a:gd fmla="*/ 1597920 h 5040770" name="connsiteY68"/>
              <a:gd fmla="*/ 5034456 w 5034456" name="connsiteX69"/>
              <a:gd fmla="*/ 1495158 h 5040770" name="connsiteY69"/>
              <a:gd fmla="*/ 5034456 w 5034456" name="connsiteX70"/>
              <a:gd fmla="*/ 102762 h 5040770" name="connsiteY70"/>
              <a:gd fmla="*/ 4931694 w 5034456" name="connsiteX71"/>
              <a:gd fmla="*/ 0 h 5040770" name="connsiteY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5040770" w="5034456">
                <a:moveTo>
                  <a:pt x="1495158" y="3442850"/>
                </a:moveTo>
                <a:lnTo>
                  <a:pt x="102762" y="3442850"/>
                </a:lnTo>
                <a:cubicBezTo>
                  <a:pt x="46008" y="3442850"/>
                  <a:pt x="0" y="3488858"/>
                  <a:pt x="0" y="3545612"/>
                </a:cubicBezTo>
                <a:lnTo>
                  <a:pt x="0" y="4938008"/>
                </a:lnTo>
                <a:cubicBezTo>
                  <a:pt x="0" y="4994762"/>
                  <a:pt x="46008" y="5040770"/>
                  <a:pt x="102762" y="5040770"/>
                </a:cubicBezTo>
                <a:lnTo>
                  <a:pt x="1495158" y="5040770"/>
                </a:lnTo>
                <a:cubicBezTo>
                  <a:pt x="1551912" y="5040770"/>
                  <a:pt x="1597920" y="4994762"/>
                  <a:pt x="1597920" y="4938008"/>
                </a:cubicBezTo>
                <a:lnTo>
                  <a:pt x="1597920" y="3545612"/>
                </a:lnTo>
                <a:cubicBezTo>
                  <a:pt x="1597920" y="3488858"/>
                  <a:pt x="1551912" y="3442850"/>
                  <a:pt x="1495158" y="3442850"/>
                </a:cubicBezTo>
                <a:close/>
                <a:moveTo>
                  <a:pt x="3213426" y="3442850"/>
                </a:moveTo>
                <a:lnTo>
                  <a:pt x="1821030" y="3442850"/>
                </a:lnTo>
                <a:cubicBezTo>
                  <a:pt x="1764276" y="3442850"/>
                  <a:pt x="1718268" y="3488858"/>
                  <a:pt x="1718268" y="3545612"/>
                </a:cubicBezTo>
                <a:lnTo>
                  <a:pt x="1718268" y="4938008"/>
                </a:lnTo>
                <a:cubicBezTo>
                  <a:pt x="1718268" y="4994762"/>
                  <a:pt x="1764276" y="5040770"/>
                  <a:pt x="1821030" y="5040770"/>
                </a:cubicBezTo>
                <a:lnTo>
                  <a:pt x="3213426" y="5040770"/>
                </a:lnTo>
                <a:cubicBezTo>
                  <a:pt x="3270180" y="5040770"/>
                  <a:pt x="3316188" y="4994762"/>
                  <a:pt x="3316188" y="4938008"/>
                </a:cubicBezTo>
                <a:lnTo>
                  <a:pt x="3316188" y="3545612"/>
                </a:lnTo>
                <a:cubicBezTo>
                  <a:pt x="3316188" y="3488858"/>
                  <a:pt x="3270180" y="3442850"/>
                  <a:pt x="3213426" y="3442850"/>
                </a:cubicBezTo>
                <a:close/>
                <a:moveTo>
                  <a:pt x="4931694" y="3442850"/>
                </a:moveTo>
                <a:lnTo>
                  <a:pt x="3539298" y="3442850"/>
                </a:lnTo>
                <a:cubicBezTo>
                  <a:pt x="3482544" y="3442850"/>
                  <a:pt x="3436536" y="3488858"/>
                  <a:pt x="3436536" y="3545612"/>
                </a:cubicBezTo>
                <a:lnTo>
                  <a:pt x="3436536" y="4938008"/>
                </a:lnTo>
                <a:cubicBezTo>
                  <a:pt x="3436536" y="4994762"/>
                  <a:pt x="3482544" y="5040770"/>
                  <a:pt x="3539298" y="5040770"/>
                </a:cubicBezTo>
                <a:lnTo>
                  <a:pt x="4931694" y="5040770"/>
                </a:lnTo>
                <a:cubicBezTo>
                  <a:pt x="4988448" y="5040770"/>
                  <a:pt x="5034456" y="4994762"/>
                  <a:pt x="5034456" y="4938008"/>
                </a:cubicBezTo>
                <a:lnTo>
                  <a:pt x="5034456" y="3545612"/>
                </a:lnTo>
                <a:cubicBezTo>
                  <a:pt x="5034456" y="3488858"/>
                  <a:pt x="4988448" y="3442850"/>
                  <a:pt x="4931694" y="3442850"/>
                </a:cubicBezTo>
                <a:close/>
                <a:moveTo>
                  <a:pt x="1495158" y="1721425"/>
                </a:moveTo>
                <a:lnTo>
                  <a:pt x="102762" y="1721425"/>
                </a:lnTo>
                <a:cubicBezTo>
                  <a:pt x="46008" y="1721425"/>
                  <a:pt x="0" y="1767433"/>
                  <a:pt x="0" y="1824187"/>
                </a:cubicBezTo>
                <a:lnTo>
                  <a:pt x="0" y="3216583"/>
                </a:lnTo>
                <a:cubicBezTo>
                  <a:pt x="0" y="3273337"/>
                  <a:pt x="46008" y="3319345"/>
                  <a:pt x="102762" y="3319345"/>
                </a:cubicBezTo>
                <a:lnTo>
                  <a:pt x="1495158" y="3319345"/>
                </a:lnTo>
                <a:cubicBezTo>
                  <a:pt x="1551912" y="3319345"/>
                  <a:pt x="1597920" y="3273337"/>
                  <a:pt x="1597920" y="3216583"/>
                </a:cubicBezTo>
                <a:lnTo>
                  <a:pt x="1597920" y="1824187"/>
                </a:lnTo>
                <a:cubicBezTo>
                  <a:pt x="1597920" y="1767433"/>
                  <a:pt x="1551912" y="1721425"/>
                  <a:pt x="1495158" y="1721425"/>
                </a:cubicBezTo>
                <a:close/>
                <a:moveTo>
                  <a:pt x="4931694" y="1721425"/>
                </a:moveTo>
                <a:lnTo>
                  <a:pt x="3539298" y="1721425"/>
                </a:lnTo>
                <a:cubicBezTo>
                  <a:pt x="3482544" y="1721425"/>
                  <a:pt x="3436536" y="1767433"/>
                  <a:pt x="3436536" y="1824187"/>
                </a:cubicBezTo>
                <a:lnTo>
                  <a:pt x="3436536" y="3216583"/>
                </a:lnTo>
                <a:cubicBezTo>
                  <a:pt x="3436536" y="3273337"/>
                  <a:pt x="3482544" y="3319345"/>
                  <a:pt x="3539298" y="3319345"/>
                </a:cubicBezTo>
                <a:lnTo>
                  <a:pt x="4931694" y="3319345"/>
                </a:lnTo>
                <a:cubicBezTo>
                  <a:pt x="4988448" y="3319345"/>
                  <a:pt x="5034456" y="3273337"/>
                  <a:pt x="5034456" y="3216583"/>
                </a:cubicBezTo>
                <a:lnTo>
                  <a:pt x="5034456" y="1824187"/>
                </a:lnTo>
                <a:cubicBezTo>
                  <a:pt x="5034456" y="1767433"/>
                  <a:pt x="4988448" y="1721425"/>
                  <a:pt x="4931694" y="1721425"/>
                </a:cubicBezTo>
                <a:close/>
                <a:moveTo>
                  <a:pt x="1495158" y="0"/>
                </a:moveTo>
                <a:lnTo>
                  <a:pt x="102762" y="0"/>
                </a:lnTo>
                <a:cubicBezTo>
                  <a:pt x="46008" y="0"/>
                  <a:pt x="0" y="46008"/>
                  <a:pt x="0" y="102762"/>
                </a:cubicBezTo>
                <a:lnTo>
                  <a:pt x="0" y="1495158"/>
                </a:lnTo>
                <a:cubicBezTo>
                  <a:pt x="0" y="1551912"/>
                  <a:pt x="46008" y="1597920"/>
                  <a:pt x="102762" y="1597920"/>
                </a:cubicBezTo>
                <a:lnTo>
                  <a:pt x="1495158" y="1597920"/>
                </a:lnTo>
                <a:cubicBezTo>
                  <a:pt x="1551912" y="1597920"/>
                  <a:pt x="1597920" y="1551912"/>
                  <a:pt x="1597920" y="1495158"/>
                </a:cubicBezTo>
                <a:lnTo>
                  <a:pt x="1597920" y="102762"/>
                </a:lnTo>
                <a:cubicBezTo>
                  <a:pt x="1597920" y="46008"/>
                  <a:pt x="1551912" y="0"/>
                  <a:pt x="1495158" y="0"/>
                </a:cubicBezTo>
                <a:close/>
                <a:moveTo>
                  <a:pt x="3213426" y="0"/>
                </a:moveTo>
                <a:lnTo>
                  <a:pt x="1821030" y="0"/>
                </a:lnTo>
                <a:cubicBezTo>
                  <a:pt x="1764276" y="0"/>
                  <a:pt x="1718268" y="46008"/>
                  <a:pt x="1718268" y="102762"/>
                </a:cubicBezTo>
                <a:lnTo>
                  <a:pt x="1718268" y="1495158"/>
                </a:lnTo>
                <a:cubicBezTo>
                  <a:pt x="1718268" y="1551912"/>
                  <a:pt x="1764276" y="1597920"/>
                  <a:pt x="1821030" y="1597920"/>
                </a:cubicBezTo>
                <a:lnTo>
                  <a:pt x="3213426" y="1597920"/>
                </a:lnTo>
                <a:cubicBezTo>
                  <a:pt x="3270180" y="1597920"/>
                  <a:pt x="3316188" y="1551912"/>
                  <a:pt x="3316188" y="1495158"/>
                </a:cubicBezTo>
                <a:lnTo>
                  <a:pt x="3316188" y="102762"/>
                </a:lnTo>
                <a:cubicBezTo>
                  <a:pt x="3316188" y="46008"/>
                  <a:pt x="3270180" y="0"/>
                  <a:pt x="3213426" y="0"/>
                </a:cubicBezTo>
                <a:close/>
                <a:moveTo>
                  <a:pt x="4931694" y="0"/>
                </a:moveTo>
                <a:lnTo>
                  <a:pt x="3539298" y="0"/>
                </a:lnTo>
                <a:cubicBezTo>
                  <a:pt x="3482544" y="0"/>
                  <a:pt x="3436536" y="46008"/>
                  <a:pt x="3436536" y="102762"/>
                </a:cubicBezTo>
                <a:lnTo>
                  <a:pt x="3436536" y="1495158"/>
                </a:lnTo>
                <a:cubicBezTo>
                  <a:pt x="3436536" y="1551912"/>
                  <a:pt x="3482544" y="1597920"/>
                  <a:pt x="3539298" y="1597920"/>
                </a:cubicBezTo>
                <a:lnTo>
                  <a:pt x="4931694" y="1597920"/>
                </a:lnTo>
                <a:cubicBezTo>
                  <a:pt x="4988448" y="1597920"/>
                  <a:pt x="5034456" y="1551912"/>
                  <a:pt x="5034456" y="1495158"/>
                </a:cubicBezTo>
                <a:lnTo>
                  <a:pt x="5034456" y="102762"/>
                </a:lnTo>
                <a:cubicBezTo>
                  <a:pt x="5034456" y="46008"/>
                  <a:pt x="4988448" y="0"/>
                  <a:pt x="4931694" y="0"/>
                </a:cubicBezTo>
                <a:close/>
              </a:path>
            </a:pathLst>
          </a:custGeom>
          <a:blipFill dpi="0" rotWithShape="1">
            <a:blip r:embed="rId3">
              <a:extLst>
                <a:ext uri="{BEBA8EAE-BF5A-486C-A8C5-ECC9F3942E4B}">
                  <a14:imgProps>
                    <a14:imgLayer xmlns:d3p1="http://schemas.openxmlformats.org/officeDocument/2006/relationships" d3p1:embed="">
                      <a14:imgEffect>
                        <a14:colorTemperature colorTemp="11200"/>
                      </a14:imgEffect>
                    </a14:imgLayer>
                  </a14:imgProps>
                </a:ext>
                <a:ext uri="{28A0092B-C50C-407E-A947-70E740481C1C}">
                  <a14:useLocalDpi val="0"/>
                </a:ext>
              </a:extLst>
            </a:blip>
            <a:stretch>
              <a:fillRect l="-25094" r="-25094"/>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57" name="组合 56"/>
          <p:cNvGrpSpPr/>
          <p:nvPr/>
        </p:nvGrpSpPr>
        <p:grpSpPr>
          <a:xfrm>
            <a:off x="2761003" y="2432198"/>
            <a:ext cx="5356526" cy="2215991"/>
            <a:chOff x="2761003" y="2432198"/>
            <a:chExt cx="5356526" cy="2215991"/>
          </a:xfrm>
        </p:grpSpPr>
        <p:sp>
          <p:nvSpPr>
            <p:cNvPr id="29" name="文本框 28"/>
            <p:cNvSpPr txBox="1"/>
            <p:nvPr/>
          </p:nvSpPr>
          <p:spPr>
            <a:xfrm>
              <a:off x="2761003" y="2432198"/>
              <a:ext cx="1178242" cy="2194560"/>
            </a:xfrm>
            <a:prstGeom prst="rect">
              <a:avLst/>
            </a:prstGeom>
            <a:noFill/>
          </p:spPr>
          <p:txBody>
            <a:bodyPr rtlCol="0" wrap="none">
              <a:spAutoFit/>
            </a:bodyPr>
            <a:lstStyle/>
            <a:p>
              <a:r>
                <a:rPr altLang="zh-CN" lang="en-US" spc="300" sz="13800">
                  <a:solidFill>
                    <a:srgbClr val="A72527"/>
                  </a:solidFill>
                  <a:effectLst>
                    <a:outerShdw algn="tl" blurRad="38100" dir="2700000" dist="38100">
                      <a:srgbClr val="000000">
                        <a:alpha val="20000"/>
                      </a:srgbClr>
                    </a:outerShdw>
                  </a:effectLst>
                  <a:latin charset="0" panose="020b0806030902050204" pitchFamily="34" typeface="Impact"/>
                </a:rPr>
                <a:t>O</a:t>
              </a:r>
            </a:p>
          </p:txBody>
        </p:sp>
        <p:sp>
          <p:nvSpPr>
            <p:cNvPr id="30" name="文本框 29"/>
            <p:cNvSpPr txBox="1"/>
            <p:nvPr/>
          </p:nvSpPr>
          <p:spPr>
            <a:xfrm>
              <a:off x="6161544" y="2432198"/>
              <a:ext cx="1937067" cy="2194560"/>
            </a:xfrm>
            <a:prstGeom prst="rect">
              <a:avLst/>
            </a:prstGeom>
            <a:noFill/>
          </p:spPr>
          <p:txBody>
            <a:bodyPr rtlCol="0" wrap="none">
              <a:spAutoFit/>
            </a:bodyPr>
            <a:lstStyle/>
            <a:p>
              <a:r>
                <a:rPr altLang="zh-CN" lang="en-US" spc="300" sz="13800">
                  <a:solidFill>
                    <a:srgbClr val="A72527"/>
                  </a:solidFill>
                  <a:effectLst>
                    <a:outerShdw algn="tl" blurRad="38100" dir="2700000" dist="38100">
                      <a:srgbClr val="000000">
                        <a:alpha val="20000"/>
                      </a:srgbClr>
                    </a:outerShdw>
                  </a:effectLst>
                  <a:latin charset="0" panose="020b0806030902050204" pitchFamily="34" typeface="Impact"/>
                </a:rPr>
                <a:t>NE</a:t>
              </a:r>
            </a:p>
          </p:txBody>
        </p:sp>
      </p:grpSp>
      <p:sp>
        <p:nvSpPr>
          <p:cNvPr id="41" name="文本框 40"/>
          <p:cNvSpPr txBox="1"/>
          <p:nvPr/>
        </p:nvSpPr>
        <p:spPr>
          <a:xfrm>
            <a:off x="8117529" y="3123603"/>
            <a:ext cx="2621280" cy="822960"/>
          </a:xfrm>
          <a:prstGeom prst="rect">
            <a:avLst/>
          </a:prstGeom>
          <a:noFill/>
        </p:spPr>
        <p:txBody>
          <a:bodyPr rtlCol="0" wrap="none">
            <a:spAutoFit/>
          </a:bodyPr>
          <a:lstStyle/>
          <a:p>
            <a:r>
              <a:rPr altLang="en-US" lang="zh-CN" sz="4800">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公司简介</a:t>
            </a:r>
          </a:p>
        </p:txBody>
      </p:sp>
      <p:sp>
        <p:nvSpPr>
          <p:cNvPr id="42" name="文本框 41"/>
          <p:cNvSpPr txBox="1"/>
          <p:nvPr/>
        </p:nvSpPr>
        <p:spPr>
          <a:xfrm>
            <a:off x="8149611" y="3805108"/>
            <a:ext cx="4224743" cy="457200"/>
          </a:xfrm>
          <a:prstGeom prst="rect">
            <a:avLst/>
          </a:prstGeom>
          <a:noFill/>
        </p:spPr>
        <p:txBody>
          <a:bodyPr rtlCol="0" wrap="square">
            <a:spAutoFit/>
          </a:bodyPr>
          <a:lstStyle/>
          <a:p>
            <a:r>
              <a:rPr altLang="zh-CN" lang="en-US" sz="1200">
                <a:solidFill>
                  <a:schemeClr val="tx1">
                    <a:lumMod val="50000"/>
                    <a:lumOff val="50000"/>
                  </a:schemeClr>
                </a:solidFill>
                <a:latin charset="-122" panose="02010601030101010101" pitchFamily="2" typeface="方正黑体简体"/>
                <a:ea charset="-122" panose="02010601030101010101" pitchFamily="2" typeface="方正黑体简体"/>
                <a:cs charset="0" panose="020b0604020202020204" pitchFamily="34" typeface="Aparajita"/>
              </a:rPr>
              <a:t>Atmosphere simple business enterprise introduction company introduction company</a:t>
            </a:r>
          </a:p>
        </p:txBody>
      </p:sp>
      <p:sp>
        <p:nvSpPr>
          <p:cNvPr id="43" name="文本框 42"/>
          <p:cNvSpPr txBox="1"/>
          <p:nvPr/>
        </p:nvSpPr>
        <p:spPr>
          <a:xfrm>
            <a:off x="8149612" y="2733572"/>
            <a:ext cx="1405255" cy="457200"/>
          </a:xfrm>
          <a:prstGeom prst="rect">
            <a:avLst/>
          </a:prstGeom>
          <a:noFill/>
        </p:spPr>
        <p:txBody>
          <a:bodyPr rtlCol="0" wrap="none">
            <a:spAutoFit/>
          </a:bodyPr>
          <a:lstStyle/>
          <a:p>
            <a:r>
              <a:rPr altLang="zh-CN" lang="en-US" sz="2400">
                <a:solidFill>
                  <a:srgbClr val="A72527"/>
                </a:solidFill>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PART 01</a:t>
            </a:r>
          </a:p>
        </p:txBody>
      </p:sp>
      <p:grpSp>
        <p:nvGrpSpPr>
          <p:cNvPr id="45" name="组合 44"/>
          <p:cNvGrpSpPr/>
          <p:nvPr/>
        </p:nvGrpSpPr>
        <p:grpSpPr>
          <a:xfrm>
            <a:off x="9995741" y="6219906"/>
            <a:ext cx="324012" cy="324012"/>
            <a:chOff x="7943378" y="5792598"/>
            <a:chExt cx="380080" cy="380080"/>
          </a:xfrm>
          <a:solidFill>
            <a:schemeClr val="tx1">
              <a:lumMod val="85000"/>
              <a:lumOff val="15000"/>
            </a:schemeClr>
          </a:solidFill>
        </p:grpSpPr>
        <p:sp>
          <p:nvSpPr>
            <p:cNvPr id="46" name="椭圆 45"/>
            <p:cNvSpPr/>
            <p:nvPr/>
          </p:nvSpPr>
          <p:spPr>
            <a:xfrm>
              <a:off x="794337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7" name="KSO_Shape"/>
            <p:cNvSpPr/>
            <p:nvPr/>
          </p:nvSpPr>
          <p:spPr bwMode="auto">
            <a:xfrm>
              <a:off x="8014154" y="5898401"/>
              <a:ext cx="246374" cy="169175"/>
            </a:xfrm>
            <a:custGeom>
              <a:gdLst>
                <a:gd fmla="*/ 2147483646 w 112" name="T0"/>
                <a:gd fmla="*/ 2147483646 h 77" name="T1"/>
                <a:gd fmla="*/ 2147483646 w 112" name="T2"/>
                <a:gd fmla="*/ 2147483646 h 77" name="T3"/>
                <a:gd fmla="*/ 2147483646 w 112" name="T4"/>
                <a:gd fmla="*/ 2147483646 h 77" name="T5"/>
                <a:gd fmla="*/ 2147483646 w 112" name="T6"/>
                <a:gd fmla="*/ 2147483646 h 77" name="T7"/>
                <a:gd fmla="*/ 2147483646 w 112" name="T8"/>
                <a:gd fmla="*/ 2147483646 h 77" name="T9"/>
                <a:gd fmla="*/ 0 w 112" name="T10"/>
                <a:gd fmla="*/ 2147483646 h 77" name="T11"/>
                <a:gd fmla="*/ 2147483646 w 112" name="T12"/>
                <a:gd fmla="*/ 2147483646 h 77" name="T13"/>
                <a:gd fmla="*/ 2147483646 w 112" name="T14"/>
                <a:gd fmla="*/ 2147483646 h 77" name="T15"/>
                <a:gd fmla="*/ 2147483646 w 112" name="T16"/>
                <a:gd fmla="*/ 2147483646 h 77" name="T17"/>
                <a:gd fmla="*/ 2147483646 w 112" name="T18"/>
                <a:gd fmla="*/ 2147483646 h 77" name="T19"/>
                <a:gd fmla="*/ 2147483646 w 112" name="T20"/>
                <a:gd fmla="*/ 2147483646 h 77" name="T21"/>
                <a:gd fmla="*/ 2147483646 w 112" name="T22"/>
                <a:gd fmla="*/ 2147483646 h 77" name="T23"/>
                <a:gd fmla="*/ 2147483646 w 112" name="T24"/>
                <a:gd fmla="*/ 2147483646 h 77" name="T25"/>
                <a:gd fmla="*/ 2147483646 w 112" name="T26"/>
                <a:gd fmla="*/ 2147483646 h 77" name="T27"/>
                <a:gd fmla="*/ 2147483646 w 112" name="T28"/>
                <a:gd fmla="*/ 2147483646 h 77" name="T29"/>
                <a:gd fmla="*/ 2147483646 w 112" name="T30"/>
                <a:gd fmla="*/ 2147483646 h 77" name="T31"/>
                <a:gd fmla="*/ 2147483646 w 112" name="T32"/>
                <a:gd fmla="*/ 2147483646 h 77" name="T33"/>
                <a:gd fmla="*/ 2147483646 w 112" name="T34"/>
                <a:gd fmla="*/ 2147483646 h 77" name="T35"/>
                <a:gd fmla="*/ 2147483646 w 112" name="T36"/>
                <a:gd fmla="*/ 2147483646 h 77" name="T37"/>
                <a:gd fmla="*/ 2147483646 w 112" name="T38"/>
                <a:gd fmla="*/ 2147483646 h 77" name="T39"/>
                <a:gd fmla="*/ 2147483646 w 112" name="T40"/>
                <a:gd fmla="*/ 2147483646 h 77" name="T41"/>
                <a:gd fmla="*/ 2147483646 w 112" name="T42"/>
                <a:gd fmla="*/ 2147483646 h 77" name="T43"/>
                <a:gd fmla="*/ 2147483646 w 112" name="T44"/>
                <a:gd fmla="*/ 2147483646 h 77" name="T45"/>
                <a:gd fmla="*/ 2147483646 w 112" name="T46"/>
                <a:gd fmla="*/ 2147483646 h 77" name="T47"/>
                <a:gd fmla="*/ 2147483646 w 112" name="T48"/>
                <a:gd fmla="*/ 2147483646 h 77" name="T49"/>
                <a:gd fmla="*/ 2147483646 w 112" name="T50"/>
                <a:gd fmla="*/ 2147483646 h 77" name="T51"/>
                <a:gd fmla="*/ 2147483646 w 112" name="T52"/>
                <a:gd fmla="*/ 2147483646 h 77" name="T53"/>
                <a:gd fmla="*/ 2147483646 w 112" name="T54"/>
                <a:gd fmla="*/ 2147483646 h 77" name="T55"/>
                <a:gd fmla="*/ 2147483646 w 112" name="T56"/>
                <a:gd fmla="*/ 2147483646 h 77" name="T57"/>
                <a:gd fmla="*/ 2147483646 w 112" name="T58"/>
                <a:gd fmla="*/ 2147483646 h 77" name="T59"/>
                <a:gd fmla="*/ 2147483646 w 112" name="T60"/>
                <a:gd fmla="*/ 2147483646 h 77" name="T61"/>
                <a:gd fmla="*/ 2147483646 w 112" name="T62"/>
                <a:gd fmla="*/ 2147483646 h 77" name="T63"/>
                <a:gd fmla="*/ 2147483646 w 112" name="T64"/>
                <a:gd fmla="*/ 2147483646 h 77" name="T65"/>
                <a:gd fmla="*/ 2147483646 w 112" name="T66"/>
                <a:gd fmla="*/ 2147483646 h 77" name="T67"/>
                <a:gd fmla="*/ 2147483646 w 112" name="T68"/>
                <a:gd fmla="*/ 2147483646 h 77" name="T69"/>
                <a:gd fmla="*/ 2147483646 w 112" name="T70"/>
                <a:gd fmla="*/ 2147483646 h 77" name="T71"/>
                <a:gd fmla="*/ 2147483646 w 112" name="T72"/>
                <a:gd fmla="*/ 2147483646 h 77" name="T73"/>
                <a:gd fmla="*/ 2147483646 w 112" name="T74"/>
                <a:gd fmla="*/ 2147483646 h 77" name="T75"/>
                <a:gd fmla="*/ 2147483646 w 112" name="T76"/>
                <a:gd fmla="*/ 2147483646 h 77" name="T77"/>
                <a:gd fmla="*/ 2147483646 w 112" name="T78"/>
                <a:gd fmla="*/ 2147483646 h 77" name="T79"/>
                <a:gd fmla="*/ 2147483646 w 112" name="T80"/>
                <a:gd fmla="*/ 2147483646 h 77" name="T81"/>
                <a:gd fmla="*/ 2147483646 w 112" name="T82"/>
                <a:gd fmla="*/ 2147483646 h 77" name="T83"/>
                <a:gd fmla="*/ 2147483646 w 112" name="T84"/>
                <a:gd fmla="*/ 2147483646 h 77" name="T85"/>
                <a:gd fmla="*/ 2147483646 w 112" name="T86"/>
                <a:gd fmla="*/ 2147483646 h 77"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b" l="0" r="r" t="0"/>
              <a:pathLst>
                <a:path h="77" w="112">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48" name="组合 47"/>
          <p:cNvGrpSpPr/>
          <p:nvPr/>
        </p:nvGrpSpPr>
        <p:grpSpPr>
          <a:xfrm>
            <a:off x="10474478" y="6230480"/>
            <a:ext cx="302864" cy="302864"/>
            <a:chOff x="8401608" y="5792598"/>
            <a:chExt cx="380080" cy="380080"/>
          </a:xfrm>
          <a:solidFill>
            <a:schemeClr val="tx1">
              <a:lumMod val="85000"/>
              <a:lumOff val="15000"/>
            </a:schemeClr>
          </a:solidFill>
        </p:grpSpPr>
        <p:sp>
          <p:nvSpPr>
            <p:cNvPr id="49" name="椭圆 48"/>
            <p:cNvSpPr/>
            <p:nvPr/>
          </p:nvSpPr>
          <p:spPr>
            <a:xfrm>
              <a:off x="840160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0" name="KSO_Shape"/>
            <p:cNvSpPr/>
            <p:nvPr/>
          </p:nvSpPr>
          <p:spPr bwMode="auto">
            <a:xfrm>
              <a:off x="8491628" y="5905299"/>
              <a:ext cx="205070" cy="174649"/>
            </a:xfrm>
            <a:custGeom>
              <a:gdLst>
                <a:gd fmla="*/ 432030 w 2125663" name="T0"/>
                <a:gd fmla="*/ 1344893 h 1811338" name="T1"/>
                <a:gd fmla="*/ 462740 w 2125663" name="T2"/>
                <a:gd fmla="*/ 1477960 h 1811338" name="T3"/>
                <a:gd fmla="*/ 513638 w 2125663" name="T4"/>
                <a:gd fmla="*/ 1557743 h 1811338" name="T5"/>
                <a:gd fmla="*/ 516481 w 2125663" name="T6"/>
                <a:gd fmla="*/ 1336346 h 1811338" name="T7"/>
                <a:gd fmla="*/ 503401 w 2125663" name="T8"/>
                <a:gd fmla="*/ 1310416 h 1811338" name="T9"/>
                <a:gd fmla="*/ 515913 w 2125663" name="T10"/>
                <a:gd fmla="*/ 1250009 h 1811338" name="T11"/>
                <a:gd fmla="*/ 618846 w 2125663" name="T12"/>
                <a:gd fmla="*/ 1242885 h 1811338" name="T13"/>
                <a:gd fmla="*/ 643583 w 2125663" name="T14"/>
                <a:gd fmla="*/ 1263116 h 1811338" name="T15"/>
                <a:gd fmla="*/ 642446 w 2125663" name="T16"/>
                <a:gd fmla="*/ 1324948 h 1811338" name="T17"/>
                <a:gd fmla="*/ 619414 w 2125663" name="T18"/>
                <a:gd fmla="*/ 1342899 h 1811338" name="T19"/>
                <a:gd fmla="*/ 664057 w 2125663" name="T20"/>
                <a:gd fmla="*/ 1524691 h 1811338" name="T21"/>
                <a:gd fmla="*/ 704434 w 2125663" name="T22"/>
                <a:gd fmla="*/ 1417553 h 1811338" name="T23"/>
                <a:gd fmla="*/ 725191 w 2125663" name="T24"/>
                <a:gd fmla="*/ 1259697 h 1811338" name="T25"/>
                <a:gd fmla="*/ 857412 w 2125663" name="T26"/>
                <a:gd fmla="*/ 1192451 h 1811338" name="T27"/>
                <a:gd fmla="*/ 923096 w 2125663" name="T28"/>
                <a:gd fmla="*/ 1212682 h 1811338" name="T29"/>
                <a:gd fmla="*/ 970013 w 2125663" name="T30"/>
                <a:gd fmla="*/ 1259697 h 1811338" name="T31"/>
                <a:gd fmla="*/ 990201 w 2125663" name="T32"/>
                <a:gd fmla="*/ 1325233 h 1811338" name="T33"/>
                <a:gd fmla="*/ 980818 w 2125663" name="T34"/>
                <a:gd fmla="*/ 1537228 h 1811338" name="T35"/>
                <a:gd fmla="*/ 935891 w 2125663" name="T36"/>
                <a:gd fmla="*/ 1570566 h 1811338" name="T37"/>
                <a:gd fmla="*/ 798837 w 2125663" name="T38"/>
                <a:gd fmla="*/ 1607608 h 1811338" name="T39"/>
                <a:gd fmla="*/ 617424 w 2125663" name="T40"/>
                <a:gd fmla="*/ 1622140 h 1811338" name="T41"/>
                <a:gd fmla="*/ 428049 w 2125663" name="T42"/>
                <a:gd fmla="*/ 1615872 h 1811338" name="T43"/>
                <a:gd fmla="*/ 264551 w 2125663" name="T44"/>
                <a:gd fmla="*/ 1588232 h 1811338" name="T45"/>
                <a:gd fmla="*/ 180669 w 2125663" name="T46"/>
                <a:gd fmla="*/ 1549481 h 1811338" name="T47"/>
                <a:gd fmla="*/ 159912 w 2125663" name="T48"/>
                <a:gd fmla="*/ 1517283 h 1811338" name="T49"/>
                <a:gd fmla="*/ 167873 w 2125663" name="T50"/>
                <a:gd fmla="*/ 1284201 h 1811338" name="T51"/>
                <a:gd fmla="*/ 205123 w 2125663" name="T52"/>
                <a:gd fmla="*/ 1228638 h 1811338" name="T53"/>
                <a:gd fmla="*/ 264266 w 2125663" name="T54"/>
                <a:gd fmla="*/ 1196440 h 1811338" name="T55"/>
                <a:gd fmla="*/ 421225 w 2125663" name="T56"/>
                <a:gd fmla="*/ 1183048 h 1811338" name="T57"/>
                <a:gd fmla="*/ 433514 w 2125663" name="T58"/>
                <a:gd fmla="*/ 761303 h 1811338" name="T59"/>
                <a:gd fmla="*/ 391450 w 2125663" name="T60"/>
                <a:gd fmla="*/ 813630 h 1811338" name="T61"/>
                <a:gd fmla="*/ 379229 w 2125663" name="T62"/>
                <a:gd fmla="*/ 902075 h 1811338" name="T63"/>
                <a:gd fmla="*/ 414756 w 2125663" name="T64"/>
                <a:gd fmla="*/ 1016114 h 1811338" name="T65"/>
                <a:gd fmla="*/ 487516 w 2125663" name="T66"/>
                <a:gd fmla="*/ 1099439 h 1811338" name="T67"/>
                <a:gd fmla="*/ 567666 w 2125663" name="T68"/>
                <a:gd fmla="*/ 1135272 h 1811338" name="T69"/>
                <a:gd fmla="*/ 645542 w 2125663" name="T70"/>
                <a:gd fmla="*/ 1111099 h 1811338" name="T71"/>
                <a:gd fmla="*/ 722282 w 2125663" name="T72"/>
                <a:gd fmla="*/ 1035452 h 1811338" name="T73"/>
                <a:gd fmla="*/ 767757 w 2125663" name="T74"/>
                <a:gd fmla="*/ 926248 h 1811338" name="T75"/>
                <a:gd fmla="*/ 666290 w 2125663" name="T76"/>
                <a:gd fmla="*/ 863967 h 1811338" name="T77"/>
                <a:gd fmla="*/ 546918 w 2125663" name="T78"/>
                <a:gd fmla="*/ 832116 h 1811338" name="T79"/>
                <a:gd fmla="*/ 484389 w 2125663" name="T80"/>
                <a:gd fmla="*/ 790595 h 1811338" name="T81"/>
                <a:gd fmla="*/ 452273 w 2125663" name="T82"/>
                <a:gd fmla="*/ 760734 h 1811338" name="T83"/>
                <a:gd fmla="*/ 568234 w 2125663" name="T84"/>
                <a:gd fmla="*/ 587258 h 1811338" name="T85"/>
                <a:gd fmla="*/ 631616 w 2125663" name="T86"/>
                <a:gd fmla="*/ 594937 h 1811338" name="T87"/>
                <a:gd fmla="*/ 705513 w 2125663" name="T88"/>
                <a:gd fmla="*/ 631054 h 1811338" name="T89"/>
                <a:gd fmla="*/ 790210 w 2125663" name="T90"/>
                <a:gd fmla="*/ 732864 h 1811338" name="T91"/>
                <a:gd fmla="*/ 826306 w 2125663" name="T92"/>
                <a:gd fmla="*/ 873920 h 1811338" name="T93"/>
                <a:gd fmla="*/ 818064 w 2125663" name="T94"/>
                <a:gd fmla="*/ 959237 h 1811338" name="T95"/>
                <a:gd fmla="*/ 780831 w 2125663" name="T96"/>
                <a:gd fmla="*/ 1048534 h 1811338" name="T97"/>
                <a:gd fmla="*/ 687607 w 2125663" name="T98"/>
                <a:gd fmla="*/ 1148922 h 1811338" name="T99"/>
                <a:gd fmla="*/ 588983 w 2125663" name="T100"/>
                <a:gd fmla="*/ 1190727 h 1811338" name="T101"/>
                <a:gd fmla="*/ 525033 w 2125663" name="T102"/>
                <a:gd fmla="*/ 1182480 h 1811338" name="T103"/>
                <a:gd fmla="*/ 421293 w 2125663" name="T104"/>
                <a:gd fmla="*/ 1115081 h 1811338" name="T105"/>
                <a:gd fmla="*/ 345406 w 2125663" name="T106"/>
                <a:gd fmla="*/ 1002463 h 1811338" name="T107"/>
                <a:gd fmla="*/ 325511 w 2125663" name="T108"/>
                <a:gd fmla="*/ 929092 h 1811338" name="T109"/>
                <a:gd fmla="*/ 330627 w 2125663" name="T110"/>
                <a:gd fmla="*/ 813915 h 1811338" name="T111"/>
                <a:gd fmla="*/ 388324 w 2125663" name="T112"/>
                <a:gd fmla="*/ 686510 h 1811338" name="T113"/>
                <a:gd fmla="*/ 482400 w 2125663" name="T114"/>
                <a:gd fmla="*/ 608303 h 1811338" name="T115"/>
                <a:gd fmla="*/ 542939 w 2125663" name="T116"/>
                <a:gd fmla="*/ 589534 h 1811338" name="T117"/>
                <a:gd fmla="*/ 0 w 2125663" name="T118"/>
                <a:gd fmla="*/ 0 h 1811338" name="T119"/>
                <a:gd fmla="*/ 174993 w 2125663" name="T120"/>
                <a:gd fmla="*/ 1118883 h 1811338"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b="b" l="0" r="r" t="0"/>
              <a:pathLst>
                <a:path h="1811338" w="2125663">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51" name="组合 50"/>
          <p:cNvGrpSpPr/>
          <p:nvPr/>
        </p:nvGrpSpPr>
        <p:grpSpPr>
          <a:xfrm>
            <a:off x="10932067" y="6230480"/>
            <a:ext cx="302864" cy="302864"/>
            <a:chOff x="8859838" y="5792598"/>
            <a:chExt cx="380080" cy="380080"/>
          </a:xfrm>
          <a:solidFill>
            <a:schemeClr val="tx1">
              <a:lumMod val="85000"/>
              <a:lumOff val="15000"/>
            </a:schemeClr>
          </a:solidFill>
        </p:grpSpPr>
        <p:sp>
          <p:nvSpPr>
            <p:cNvPr id="52" name="椭圆 51"/>
            <p:cNvSpPr/>
            <p:nvPr/>
          </p:nvSpPr>
          <p:spPr>
            <a:xfrm>
              <a:off x="885983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3" name="Freeform 12"/>
            <p:cNvSpPr>
              <a:spLocks noEditPoints="1"/>
            </p:cNvSpPr>
            <p:nvPr/>
          </p:nvSpPr>
          <p:spPr bwMode="auto">
            <a:xfrm>
              <a:off x="8949920" y="5885676"/>
              <a:ext cx="201346" cy="200574"/>
            </a:xfrm>
            <a:custGeom>
              <a:gdLst>
                <a:gd fmla="*/ 862 w 954" name="T0"/>
                <a:gd fmla="*/ 813 h 944" name="T1"/>
                <a:gd fmla="*/ 763 w 954" name="T2"/>
                <a:gd fmla="*/ 813 h 944" name="T3"/>
                <a:gd fmla="*/ 625 w 954" name="T4"/>
                <a:gd fmla="*/ 549 h 944" name="T5"/>
                <a:gd fmla="*/ 611 w 954" name="T6"/>
                <a:gd fmla="*/ 601 h 944" name="T7"/>
                <a:gd fmla="*/ 535 w 954" name="T8"/>
                <a:gd fmla="*/ 658 h 944" name="T9"/>
                <a:gd fmla="*/ 782 w 954" name="T10"/>
                <a:gd fmla="*/ 932 h 944" name="T11"/>
                <a:gd fmla="*/ 941 w 954" name="T12"/>
                <a:gd fmla="*/ 826 h 944" name="T13"/>
                <a:gd fmla="*/ 824 w 954" name="T14"/>
                <a:gd fmla="*/ 704 h 944" name="T15"/>
                <a:gd fmla="*/ 650 w 954" name="T16"/>
                <a:gd fmla="*/ 561 h 944" name="T17"/>
                <a:gd fmla="*/ 345 w 954" name="T18"/>
                <a:gd fmla="*/ 335 h 944" name="T19"/>
                <a:gd fmla="*/ 397 w 954" name="T20"/>
                <a:gd fmla="*/ 321 h 944" name="T21"/>
                <a:gd fmla="*/ 411 w 954" name="T22"/>
                <a:gd fmla="*/ 269 h 944" name="T23"/>
                <a:gd fmla="*/ 423 w 954" name="T24"/>
                <a:gd fmla="*/ 221 h 944" name="T25"/>
                <a:gd fmla="*/ 184 w 954" name="T26"/>
                <a:gd fmla="*/ 21 h 944" name="T27"/>
                <a:gd fmla="*/ 151 w 954" name="T28"/>
                <a:gd fmla="*/ 267 h 944" name="T29"/>
                <a:gd fmla="*/ 1 w 954" name="T30"/>
                <a:gd fmla="*/ 204 h 944" name="T31"/>
                <a:gd fmla="*/ 284 w 954" name="T32"/>
                <a:gd fmla="*/ 406 h 944" name="T33"/>
                <a:gd fmla="*/ 320 w 954" name="T34"/>
                <a:gd fmla="*/ 360 h 944" name="T35"/>
                <a:gd fmla="*/ 920 w 954" name="T36"/>
                <a:gd fmla="*/ 91 h 944" name="T37"/>
                <a:gd fmla="*/ 791 w 954" name="T38"/>
                <a:gd fmla="*/ 0 h 944" name="T39"/>
                <a:gd fmla="*/ 448 w 954" name="T40"/>
                <a:gd fmla="*/ 306 h 944" name="T41"/>
                <a:gd fmla="*/ 399 w 954" name="T42"/>
                <a:gd fmla="*/ 376 h 944" name="T43"/>
                <a:gd fmla="*/ 357 w 954" name="T44"/>
                <a:gd fmla="*/ 397 h 944" name="T45"/>
                <a:gd fmla="*/ 362 w 954" name="T46"/>
                <a:gd fmla="*/ 527 h 944" name="T47"/>
                <a:gd fmla="*/ 85 w 954" name="T48"/>
                <a:gd fmla="*/ 768 h 944" name="T49"/>
                <a:gd fmla="*/ 55 w 954" name="T50"/>
                <a:gd fmla="*/ 944 h 944" name="T51"/>
                <a:gd fmla="*/ 198 w 954" name="T52"/>
                <a:gd fmla="*/ 800 h 944" name="T53"/>
                <a:gd fmla="*/ 423 w 954" name="T54"/>
                <a:gd fmla="*/ 588 h 944" name="T55"/>
                <a:gd fmla="*/ 549 w 954" name="T56"/>
                <a:gd fmla="*/ 588 h 944" name="T57"/>
                <a:gd fmla="*/ 585 w 954" name="T58"/>
                <a:gd fmla="*/ 509 h 944" name="T59"/>
                <a:gd fmla="*/ 639 w 954" name="T60"/>
                <a:gd fmla="*/ 498 h 944" name="T61"/>
                <a:gd fmla="*/ 920 w 954" name="T62"/>
                <a:gd fmla="*/ 91 h 944" name="T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b="b" l="0" r="r" t="0"/>
              <a:pathLst>
                <a:path h="944" w="95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grpSp>
        <p:nvGrpSpPr>
          <p:cNvPr id="54" name="组合 53"/>
          <p:cNvGrpSpPr/>
          <p:nvPr/>
        </p:nvGrpSpPr>
        <p:grpSpPr>
          <a:xfrm>
            <a:off x="11389657" y="6230480"/>
            <a:ext cx="302864" cy="302864"/>
            <a:chOff x="9318068" y="5792598"/>
            <a:chExt cx="380080" cy="380080"/>
          </a:xfrm>
          <a:solidFill>
            <a:schemeClr val="tx1">
              <a:lumMod val="85000"/>
              <a:lumOff val="15000"/>
            </a:schemeClr>
          </a:solidFill>
        </p:grpSpPr>
        <p:sp>
          <p:nvSpPr>
            <p:cNvPr id="55" name="椭圆 54"/>
            <p:cNvSpPr/>
            <p:nvPr/>
          </p:nvSpPr>
          <p:spPr>
            <a:xfrm>
              <a:off x="931806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6" name="Freeform 13"/>
            <p:cNvSpPr>
              <a:spLocks noEditPoints="1"/>
            </p:cNvSpPr>
            <p:nvPr/>
          </p:nvSpPr>
          <p:spPr bwMode="auto">
            <a:xfrm>
              <a:off x="9433985" y="5885687"/>
              <a:ext cx="172684" cy="185881"/>
            </a:xfrm>
            <a:custGeom>
              <a:gdLst>
                <a:gd fmla="*/ 255 w 847" name="T0"/>
                <a:gd fmla="*/ 138 h 903" name="T1"/>
                <a:gd fmla="*/ 555 w 847" name="T2"/>
                <a:gd fmla="*/ 100 h 903" name="T3"/>
                <a:gd fmla="*/ 448 w 847" name="T4"/>
                <a:gd fmla="*/ 61 h 903" name="T5"/>
                <a:gd fmla="*/ 324 w 847" name="T6"/>
                <a:gd fmla="*/ 61 h 903" name="T7"/>
                <a:gd fmla="*/ 217 w 847" name="T8"/>
                <a:gd fmla="*/ 100 h 903" name="T9"/>
                <a:gd fmla="*/ 697 w 847" name="T10"/>
                <a:gd fmla="*/ 782 h 903" name="T11"/>
                <a:gd fmla="*/ 709 w 847" name="T12"/>
                <a:gd fmla="*/ 755 h 903" name="T13"/>
                <a:gd fmla="*/ 660 w 847" name="T14"/>
                <a:gd fmla="*/ 586 h 903" name="T15"/>
                <a:gd fmla="*/ 629 w 847" name="T16"/>
                <a:gd fmla="*/ 586 h 903" name="T17"/>
                <a:gd fmla="*/ 629 w 847" name="T18"/>
                <a:gd fmla="*/ 716 h 903" name="T19"/>
                <a:gd fmla="*/ 630 w 847" name="T20"/>
                <a:gd fmla="*/ 719 h 903" name="T21"/>
                <a:gd fmla="*/ 631 w 847" name="T22"/>
                <a:gd fmla="*/ 722 h 903" name="T23"/>
                <a:gd fmla="*/ 633 w 847" name="T24"/>
                <a:gd fmla="*/ 724 h 903" name="T25"/>
                <a:gd fmla="*/ 807 w 847" name="T26"/>
                <a:gd fmla="*/ 596 h 903" name="T27"/>
                <a:gd fmla="*/ 644 w 847" name="T28"/>
                <a:gd fmla="*/ 510 h 903" name="T29"/>
                <a:gd fmla="*/ 607 w 847" name="T30"/>
                <a:gd fmla="*/ 899 h 903" name="T31"/>
                <a:gd fmla="*/ 837 w 847" name="T32"/>
                <a:gd fmla="*/ 743 h 903" name="T33"/>
                <a:gd fmla="*/ 808 w 847" name="T34"/>
                <a:gd fmla="*/ 737 h 903" name="T35"/>
                <a:gd fmla="*/ 645 w 847" name="T36"/>
                <a:gd fmla="*/ 872 h 903" name="T37"/>
                <a:gd fmla="*/ 481 w 847" name="T38"/>
                <a:gd fmla="*/ 675 h 903" name="T39"/>
                <a:gd fmla="*/ 676 w 847" name="T40"/>
                <a:gd fmla="*/ 543 h 903" name="T41"/>
                <a:gd fmla="*/ 808 w 847" name="T42"/>
                <a:gd fmla="*/ 737 h 903" name="T43"/>
                <a:gd fmla="*/ 284 w 847" name="T44"/>
                <a:gd fmla="*/ 736 h 903" name="T45"/>
                <a:gd fmla="*/ 485 w 847" name="T46"/>
                <a:gd fmla="*/ 536 h 903" name="T47"/>
                <a:gd fmla="*/ 526 w 847" name="T48"/>
                <a:gd fmla="*/ 505 h 903" name="T49"/>
                <a:gd fmla="*/ 732 w 847" name="T50"/>
                <a:gd fmla="*/ 306 h 903" name="T51"/>
                <a:gd fmla="*/ 740 w 847" name="T52"/>
                <a:gd fmla="*/ 494 h 903" name="T53"/>
                <a:gd fmla="*/ 772 w 847" name="T54"/>
                <a:gd fmla="*/ 505 h 903" name="T55"/>
                <a:gd fmla="*/ 772 w 847" name="T56"/>
                <a:gd fmla="*/ 208 h 903" name="T57"/>
                <a:gd fmla="*/ 40 w 847" name="T58"/>
                <a:gd fmla="*/ 167 h 903" name="T59"/>
                <a:gd fmla="*/ 0 w 847" name="T60"/>
                <a:gd fmla="*/ 314 h 903" name="T61"/>
                <a:gd fmla="*/ 0 w 847" name="T62"/>
                <a:gd fmla="*/ 536 h 903" name="T63"/>
                <a:gd fmla="*/ 0 w 847" name="T64"/>
                <a:gd fmla="*/ 751 h 903" name="T65"/>
                <a:gd fmla="*/ 427 w 847" name="T66"/>
                <a:gd fmla="*/ 791 h 903" name="T67"/>
                <a:gd fmla="*/ 32 w 847" name="T68"/>
                <a:gd fmla="*/ 314 h 903" name="T69"/>
                <a:gd fmla="*/ 40 w 847" name="T70"/>
                <a:gd fmla="*/ 306 h 903" name="T71"/>
                <a:gd fmla="*/ 252 w 847" name="T72"/>
                <a:gd fmla="*/ 505 h 903" name="T73"/>
                <a:gd fmla="*/ 32 w 847" name="T74"/>
                <a:gd fmla="*/ 314 h 903" name="T75"/>
                <a:gd fmla="*/ 252 w 847" name="T76"/>
                <a:gd fmla="*/ 536 h 903" name="T77"/>
                <a:gd fmla="*/ 40 w 847" name="T78"/>
                <a:gd fmla="*/ 736 h 903" name="T79"/>
                <a:gd fmla="*/ 32 w 847" name="T80"/>
                <a:gd fmla="*/ 536 h 903" name="T81"/>
                <a:gd fmla="*/ 284 w 847" name="T82"/>
                <a:gd fmla="*/ 505 h 903" name="T83"/>
                <a:gd fmla="*/ 284 w 847" name="T84"/>
                <a:gd fmla="*/ 306 h 903" name="T85"/>
                <a:gd fmla="*/ 495 w 847" name="T86"/>
                <a:gd fmla="*/ 505 h 903" name="T87"/>
                <a:gd fmla="*/ 511 w 847" name="T88"/>
                <a:gd fmla="*/ 207 h 903" name="T89"/>
                <a:gd fmla="*/ 538 w 847" name="T90"/>
                <a:gd fmla="*/ 235 h 903" name="T91"/>
                <a:gd fmla="*/ 483 w 847" name="T92"/>
                <a:gd fmla="*/ 235 h 903" name="T93"/>
                <a:gd fmla="*/ 268 w 847" name="T94"/>
                <a:gd fmla="*/ 207 h 903" name="T95"/>
                <a:gd fmla="*/ 295 w 847" name="T96"/>
                <a:gd fmla="*/ 235 h 903" name="T97"/>
                <a:gd fmla="*/ 241 w 847" name="T98"/>
                <a:gd fmla="*/ 235 h 903" name="T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b="b" l="0" r="r" t="0"/>
              <a:pathLst>
                <a:path h="903" w="846">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spTree>
    <p:extLst>
      <p:ext uri="{BB962C8B-B14F-4D97-AF65-F5344CB8AC3E}">
        <p14:creationId val="1825333595"/>
      </p:ext>
    </p:extLst>
  </p:cSld>
  <p:clrMapOvr>
    <a:masterClrMapping/>
  </p:clrMapOvr>
  <p:transition advClick="0" spd="slow">
    <p:comb/>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18" presetSubtype="6">
                                  <p:stCondLst>
                                    <p:cond delay="0"/>
                                  </p:stCondLst>
                                  <p:childTnLst>
                                    <p:set>
                                      <p:cBhvr>
                                        <p:cTn dur="1" fill="hold" id="6">
                                          <p:stCondLst>
                                            <p:cond delay="0"/>
                                          </p:stCondLst>
                                        </p:cTn>
                                        <p:tgtEl>
                                          <p:spTgt spid="28"/>
                                        </p:tgtEl>
                                        <p:attrNameLst>
                                          <p:attrName>style.visibility</p:attrName>
                                        </p:attrNameLst>
                                      </p:cBhvr>
                                      <p:to>
                                        <p:strVal val="visible"/>
                                      </p:to>
                                    </p:set>
                                    <p:animEffect filter="strips(downRight)" transition="in">
                                      <p:cBhvr>
                                        <p:cTn dur="500" id="7"/>
                                        <p:tgtEl>
                                          <p:spTgt spid="28"/>
                                        </p:tgtEl>
                                      </p:cBhvr>
                                    </p:animEffect>
                                  </p:childTnLst>
                                </p:cTn>
                              </p:par>
                              <p:par>
                                <p:cTn fill="hold" id="8" nodeType="withEffect" presetClass="entr" presetID="52" presetSubtype="0">
                                  <p:stCondLst>
                                    <p:cond delay="0"/>
                                  </p:stCondLst>
                                  <p:childTnLst>
                                    <p:set>
                                      <p:cBhvr>
                                        <p:cTn dur="1" fill="hold" id="9">
                                          <p:stCondLst>
                                            <p:cond delay="0"/>
                                          </p:stCondLst>
                                        </p:cTn>
                                        <p:tgtEl>
                                          <p:spTgt spid="57"/>
                                        </p:tgtEl>
                                        <p:attrNameLst>
                                          <p:attrName>style.visibility</p:attrName>
                                        </p:attrNameLst>
                                      </p:cBhvr>
                                      <p:to>
                                        <p:strVal val="visible"/>
                                      </p:to>
                                    </p:set>
                                    <p:animScale>
                                      <p:cBhvr>
                                        <p:cTn decel="50000" dur="750" fill="hold" id="10">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750" fill="hold" id="11">
                                          <p:stCondLst>
                                            <p:cond delay="0"/>
                                          </p:stCondLst>
                                        </p:cTn>
                                        <p:tgtEl>
                                          <p:spTgt spid="57"/>
                                        </p:tgtEl>
                                        <p:attrNameLst>
                                          <p:attrName>ppt_x</p:attrName>
                                          <p:attrName>ppt_y</p:attrName>
                                        </p:attrNameLst>
                                      </p:cBhvr>
                                    </p:animMotion>
                                    <p:animEffect filter="fade" transition="in">
                                      <p:cBhvr>
                                        <p:cTn dur="750" id="12"/>
                                        <p:tgtEl>
                                          <p:spTgt spid="57"/>
                                        </p:tgtEl>
                                      </p:cBhvr>
                                    </p:animEffect>
                                  </p:childTnLst>
                                </p:cTn>
                              </p:par>
                              <p:par>
                                <p:cTn fill="hold" id="13" nodeType="withEffect" presetClass="entr" presetID="2" presetSubtype="8">
                                  <p:stCondLst>
                                    <p:cond delay="250"/>
                                  </p:stCondLst>
                                  <p:childTnLst>
                                    <p:set>
                                      <p:cBhvr>
                                        <p:cTn dur="1" fill="hold" id="14">
                                          <p:stCondLst>
                                            <p:cond delay="0"/>
                                          </p:stCondLst>
                                        </p:cTn>
                                        <p:tgtEl>
                                          <p:spTgt spid="3"/>
                                        </p:tgtEl>
                                        <p:attrNameLst>
                                          <p:attrName>style.visibility</p:attrName>
                                        </p:attrNameLst>
                                      </p:cBhvr>
                                      <p:to>
                                        <p:strVal val="visible"/>
                                      </p:to>
                                    </p:set>
                                    <p:anim calcmode="lin" valueType="num">
                                      <p:cBhvr additive="base">
                                        <p:cTn dur="500" fill="hold" id="15"/>
                                        <p:tgtEl>
                                          <p:spTgt spid="3"/>
                                        </p:tgtEl>
                                        <p:attrNameLst>
                                          <p:attrName>ppt_x</p:attrName>
                                        </p:attrNameLst>
                                      </p:cBhvr>
                                      <p:tavLst>
                                        <p:tav tm="0">
                                          <p:val>
                                            <p:strVal val="0-#ppt_w/2"/>
                                          </p:val>
                                        </p:tav>
                                        <p:tav tm="100000">
                                          <p:val>
                                            <p:strVal val="#ppt_x"/>
                                          </p:val>
                                        </p:tav>
                                      </p:tavLst>
                                    </p:anim>
                                    <p:anim calcmode="lin" valueType="num">
                                      <p:cBhvr additive="base">
                                        <p:cTn dur="500" fill="hold" id="16"/>
                                        <p:tgtEl>
                                          <p:spTgt spid="3"/>
                                        </p:tgtEl>
                                        <p:attrNameLst>
                                          <p:attrName>ppt_y</p:attrName>
                                        </p:attrNameLst>
                                      </p:cBhvr>
                                      <p:tavLst>
                                        <p:tav tm="0">
                                          <p:val>
                                            <p:strVal val="#ppt_y"/>
                                          </p:val>
                                        </p:tav>
                                        <p:tav tm="100000">
                                          <p:val>
                                            <p:strVal val="#ppt_y"/>
                                          </p:val>
                                        </p:tav>
                                      </p:tavLst>
                                    </p:anim>
                                  </p:childTnLst>
                                </p:cTn>
                              </p:par>
                              <p:par>
                                <p:cTn fill="hold" id="17" nodeType="withEffect" presetClass="entr" presetID="2" presetSubtype="2">
                                  <p:stCondLst>
                                    <p:cond delay="750"/>
                                  </p:stCondLst>
                                  <p:childTnLst>
                                    <p:set>
                                      <p:cBhvr>
                                        <p:cTn dur="1" fill="hold" id="18">
                                          <p:stCondLst>
                                            <p:cond delay="0"/>
                                          </p:stCondLst>
                                        </p:cTn>
                                        <p:tgtEl>
                                          <p:spTgt spid="45"/>
                                        </p:tgtEl>
                                        <p:attrNameLst>
                                          <p:attrName>style.visibility</p:attrName>
                                        </p:attrNameLst>
                                      </p:cBhvr>
                                      <p:to>
                                        <p:strVal val="visible"/>
                                      </p:to>
                                    </p:set>
                                    <p:anim calcmode="lin" valueType="num">
                                      <p:cBhvr additive="base">
                                        <p:cTn dur="750" fill="hold" id="19"/>
                                        <p:tgtEl>
                                          <p:spTgt spid="45"/>
                                        </p:tgtEl>
                                        <p:attrNameLst>
                                          <p:attrName>ppt_x</p:attrName>
                                        </p:attrNameLst>
                                      </p:cBhvr>
                                      <p:tavLst>
                                        <p:tav tm="0">
                                          <p:val>
                                            <p:strVal val="1+#ppt_w/2"/>
                                          </p:val>
                                        </p:tav>
                                        <p:tav tm="100000">
                                          <p:val>
                                            <p:strVal val="#ppt_x"/>
                                          </p:val>
                                        </p:tav>
                                      </p:tavLst>
                                    </p:anim>
                                    <p:anim calcmode="lin" valueType="num">
                                      <p:cBhvr additive="base">
                                        <p:cTn dur="750" fill="hold" id="20"/>
                                        <p:tgtEl>
                                          <p:spTgt spid="45"/>
                                        </p:tgtEl>
                                        <p:attrNameLst>
                                          <p:attrName>ppt_y</p:attrName>
                                        </p:attrNameLst>
                                      </p:cBhvr>
                                      <p:tavLst>
                                        <p:tav tm="0">
                                          <p:val>
                                            <p:strVal val="#ppt_y"/>
                                          </p:val>
                                        </p:tav>
                                        <p:tav tm="100000">
                                          <p:val>
                                            <p:strVal val="#ppt_y"/>
                                          </p:val>
                                        </p:tav>
                                      </p:tavLst>
                                    </p:anim>
                                  </p:childTnLst>
                                </p:cTn>
                              </p:par>
                              <p:par>
                                <p:cTn fill="hold" id="21" nodeType="withEffect" presetClass="entr" presetID="2" presetSubtype="2">
                                  <p:stCondLst>
                                    <p:cond delay="750"/>
                                  </p:stCondLst>
                                  <p:childTnLst>
                                    <p:set>
                                      <p:cBhvr>
                                        <p:cTn dur="1" fill="hold" id="22">
                                          <p:stCondLst>
                                            <p:cond delay="0"/>
                                          </p:stCondLst>
                                        </p:cTn>
                                        <p:tgtEl>
                                          <p:spTgt spid="48"/>
                                        </p:tgtEl>
                                        <p:attrNameLst>
                                          <p:attrName>style.visibility</p:attrName>
                                        </p:attrNameLst>
                                      </p:cBhvr>
                                      <p:to>
                                        <p:strVal val="visible"/>
                                      </p:to>
                                    </p:set>
                                    <p:anim calcmode="lin" valueType="num">
                                      <p:cBhvr additive="base">
                                        <p:cTn dur="750" fill="hold" id="23"/>
                                        <p:tgtEl>
                                          <p:spTgt spid="48"/>
                                        </p:tgtEl>
                                        <p:attrNameLst>
                                          <p:attrName>ppt_x</p:attrName>
                                        </p:attrNameLst>
                                      </p:cBhvr>
                                      <p:tavLst>
                                        <p:tav tm="0">
                                          <p:val>
                                            <p:strVal val="1+#ppt_w/2"/>
                                          </p:val>
                                        </p:tav>
                                        <p:tav tm="100000">
                                          <p:val>
                                            <p:strVal val="#ppt_x"/>
                                          </p:val>
                                        </p:tav>
                                      </p:tavLst>
                                    </p:anim>
                                    <p:anim calcmode="lin" valueType="num">
                                      <p:cBhvr additive="base">
                                        <p:cTn dur="750" fill="hold" id="24"/>
                                        <p:tgtEl>
                                          <p:spTgt spid="48"/>
                                        </p:tgtEl>
                                        <p:attrNameLst>
                                          <p:attrName>ppt_y</p:attrName>
                                        </p:attrNameLst>
                                      </p:cBhvr>
                                      <p:tavLst>
                                        <p:tav tm="0">
                                          <p:val>
                                            <p:strVal val="#ppt_y"/>
                                          </p:val>
                                        </p:tav>
                                        <p:tav tm="100000">
                                          <p:val>
                                            <p:strVal val="#ppt_y"/>
                                          </p:val>
                                        </p:tav>
                                      </p:tavLst>
                                    </p:anim>
                                  </p:childTnLst>
                                </p:cTn>
                              </p:par>
                              <p:par>
                                <p:cTn fill="hold" id="25" nodeType="withEffect" presetClass="entr" presetID="2" presetSubtype="2">
                                  <p:stCondLst>
                                    <p:cond delay="750"/>
                                  </p:stCondLst>
                                  <p:childTnLst>
                                    <p:set>
                                      <p:cBhvr>
                                        <p:cTn dur="1" fill="hold" id="26">
                                          <p:stCondLst>
                                            <p:cond delay="0"/>
                                          </p:stCondLst>
                                        </p:cTn>
                                        <p:tgtEl>
                                          <p:spTgt spid="51"/>
                                        </p:tgtEl>
                                        <p:attrNameLst>
                                          <p:attrName>style.visibility</p:attrName>
                                        </p:attrNameLst>
                                      </p:cBhvr>
                                      <p:to>
                                        <p:strVal val="visible"/>
                                      </p:to>
                                    </p:set>
                                    <p:anim calcmode="lin" valueType="num">
                                      <p:cBhvr additive="base">
                                        <p:cTn dur="750" fill="hold" id="27"/>
                                        <p:tgtEl>
                                          <p:spTgt spid="51"/>
                                        </p:tgtEl>
                                        <p:attrNameLst>
                                          <p:attrName>ppt_x</p:attrName>
                                        </p:attrNameLst>
                                      </p:cBhvr>
                                      <p:tavLst>
                                        <p:tav tm="0">
                                          <p:val>
                                            <p:strVal val="1+#ppt_w/2"/>
                                          </p:val>
                                        </p:tav>
                                        <p:tav tm="100000">
                                          <p:val>
                                            <p:strVal val="#ppt_x"/>
                                          </p:val>
                                        </p:tav>
                                      </p:tavLst>
                                    </p:anim>
                                    <p:anim calcmode="lin" valueType="num">
                                      <p:cBhvr additive="base">
                                        <p:cTn dur="750" fill="hold" id="28"/>
                                        <p:tgtEl>
                                          <p:spTgt spid="51"/>
                                        </p:tgtEl>
                                        <p:attrNameLst>
                                          <p:attrName>ppt_y</p:attrName>
                                        </p:attrNameLst>
                                      </p:cBhvr>
                                      <p:tavLst>
                                        <p:tav tm="0">
                                          <p:val>
                                            <p:strVal val="#ppt_y"/>
                                          </p:val>
                                        </p:tav>
                                        <p:tav tm="100000">
                                          <p:val>
                                            <p:strVal val="#ppt_y"/>
                                          </p:val>
                                        </p:tav>
                                      </p:tavLst>
                                    </p:anim>
                                  </p:childTnLst>
                                </p:cTn>
                              </p:par>
                              <p:par>
                                <p:cTn fill="hold" id="29" nodeType="withEffect" presetClass="entr" presetID="2" presetSubtype="2">
                                  <p:stCondLst>
                                    <p:cond delay="750"/>
                                  </p:stCondLst>
                                  <p:childTnLst>
                                    <p:set>
                                      <p:cBhvr>
                                        <p:cTn dur="1" fill="hold" id="30">
                                          <p:stCondLst>
                                            <p:cond delay="0"/>
                                          </p:stCondLst>
                                        </p:cTn>
                                        <p:tgtEl>
                                          <p:spTgt spid="54"/>
                                        </p:tgtEl>
                                        <p:attrNameLst>
                                          <p:attrName>style.visibility</p:attrName>
                                        </p:attrNameLst>
                                      </p:cBhvr>
                                      <p:to>
                                        <p:strVal val="visible"/>
                                      </p:to>
                                    </p:set>
                                    <p:anim calcmode="lin" valueType="num">
                                      <p:cBhvr additive="base">
                                        <p:cTn dur="750" fill="hold" id="31"/>
                                        <p:tgtEl>
                                          <p:spTgt spid="54"/>
                                        </p:tgtEl>
                                        <p:attrNameLst>
                                          <p:attrName>ppt_x</p:attrName>
                                        </p:attrNameLst>
                                      </p:cBhvr>
                                      <p:tavLst>
                                        <p:tav tm="0">
                                          <p:val>
                                            <p:strVal val="1+#ppt_w/2"/>
                                          </p:val>
                                        </p:tav>
                                        <p:tav tm="100000">
                                          <p:val>
                                            <p:strVal val="#ppt_x"/>
                                          </p:val>
                                        </p:tav>
                                      </p:tavLst>
                                    </p:anim>
                                    <p:anim calcmode="lin" valueType="num">
                                      <p:cBhvr additive="base">
                                        <p:cTn dur="750" fill="hold" id="32"/>
                                        <p:tgtEl>
                                          <p:spTgt spid="54"/>
                                        </p:tgtEl>
                                        <p:attrNameLst>
                                          <p:attrName>ppt_y</p:attrName>
                                        </p:attrNameLst>
                                      </p:cBhvr>
                                      <p:tavLst>
                                        <p:tav tm="0">
                                          <p:val>
                                            <p:strVal val="#ppt_y"/>
                                          </p:val>
                                        </p:tav>
                                        <p:tav tm="100000">
                                          <p:val>
                                            <p:strVal val="#ppt_y"/>
                                          </p:val>
                                        </p:tav>
                                      </p:tavLst>
                                    </p:anim>
                                  </p:childTnLst>
                                </p:cTn>
                              </p:par>
                              <p:par>
                                <p:cTn fill="hold" grpId="0" id="33" nodeType="withEffect" presetClass="entr" presetID="10" presetSubtype="0">
                                  <p:stCondLst>
                                    <p:cond delay="750"/>
                                  </p:stCondLst>
                                  <p:childTnLst>
                                    <p:set>
                                      <p:cBhvr>
                                        <p:cTn dur="1" fill="hold" id="34">
                                          <p:stCondLst>
                                            <p:cond delay="0"/>
                                          </p:stCondLst>
                                        </p:cTn>
                                        <p:tgtEl>
                                          <p:spTgt spid="43"/>
                                        </p:tgtEl>
                                        <p:attrNameLst>
                                          <p:attrName>style.visibility</p:attrName>
                                        </p:attrNameLst>
                                      </p:cBhvr>
                                      <p:to>
                                        <p:strVal val="visible"/>
                                      </p:to>
                                    </p:set>
                                    <p:animEffect filter="fade" transition="in">
                                      <p:cBhvr>
                                        <p:cTn dur="1500" id="35"/>
                                        <p:tgtEl>
                                          <p:spTgt spid="43"/>
                                        </p:tgtEl>
                                      </p:cBhvr>
                                    </p:animEffect>
                                  </p:childTnLst>
                                </p:cTn>
                              </p:par>
                              <p:par>
                                <p:cTn fill="hold" grpId="0" id="36" nodeType="withEffect" presetClass="entr" presetID="10" presetSubtype="0">
                                  <p:stCondLst>
                                    <p:cond delay="750"/>
                                  </p:stCondLst>
                                  <p:childTnLst>
                                    <p:set>
                                      <p:cBhvr>
                                        <p:cTn dur="1" fill="hold" id="37">
                                          <p:stCondLst>
                                            <p:cond delay="0"/>
                                          </p:stCondLst>
                                        </p:cTn>
                                        <p:tgtEl>
                                          <p:spTgt spid="41"/>
                                        </p:tgtEl>
                                        <p:attrNameLst>
                                          <p:attrName>style.visibility</p:attrName>
                                        </p:attrNameLst>
                                      </p:cBhvr>
                                      <p:to>
                                        <p:strVal val="visible"/>
                                      </p:to>
                                    </p:set>
                                    <p:animEffect filter="fade" transition="in">
                                      <p:cBhvr>
                                        <p:cTn dur="1500" id="38"/>
                                        <p:tgtEl>
                                          <p:spTgt spid="41"/>
                                        </p:tgtEl>
                                      </p:cBhvr>
                                    </p:animEffect>
                                  </p:childTnLst>
                                </p:cTn>
                              </p:par>
                              <p:par>
                                <p:cTn decel="100000" fill="hold" grpId="1" id="39" nodeType="withEffect" presetClass="path" presetID="35" presetSubtype="0">
                                  <p:stCondLst>
                                    <p:cond delay="750"/>
                                  </p:stCondLst>
                                  <p:childTnLst>
                                    <p:animMotion origin="layout" path="M 3.125E-06 4.07407E-06 L -0.11198 4.07407E-06" pathEditMode="relative" ptsTypes="AA" rAng="0">
                                      <p:cBhvr>
                                        <p:cTn dur="1500" fill="hold" id="40" spd="-100000"/>
                                        <p:tgtEl>
                                          <p:spTgt spid="43"/>
                                        </p:tgtEl>
                                        <p:attrNameLst>
                                          <p:attrName>ppt_x</p:attrName>
                                          <p:attrName>ppt_y</p:attrName>
                                        </p:attrNameLst>
                                      </p:cBhvr>
                                      <p:rCtr x="-5599" y="0"/>
                                    </p:animMotion>
                                  </p:childTnLst>
                                </p:cTn>
                              </p:par>
                              <p:par>
                                <p:cTn decel="100000" fill="hold" grpId="1" id="41" nodeType="withEffect" presetClass="path" presetID="63" presetSubtype="0">
                                  <p:stCondLst>
                                    <p:cond delay="750"/>
                                  </p:stCondLst>
                                  <p:childTnLst>
                                    <p:animMotion origin="layout" path="M 1.04167E-06 -2.22222E-06 L 0.12825 -2.22222E-06" pathEditMode="relative" ptsTypes="AA" rAng="0">
                                      <p:cBhvr>
                                        <p:cTn dur="1500" fill="hold" id="42" spd="-100000"/>
                                        <p:tgtEl>
                                          <p:spTgt spid="41"/>
                                        </p:tgtEl>
                                        <p:attrNameLst>
                                          <p:attrName>ppt_x</p:attrName>
                                          <p:attrName>ppt_y</p:attrName>
                                        </p:attrNameLst>
                                      </p:cBhvr>
                                      <p:rCtr x="6406" y="0"/>
                                    </p:animMotion>
                                  </p:childTnLst>
                                </p:cTn>
                              </p:par>
                              <p:par>
                                <p:cTn fill="hold" grpId="0" id="43" nodeType="withEffect" presetClass="entr" presetID="42" presetSubtype="0">
                                  <p:stCondLst>
                                    <p:cond delay="3000"/>
                                  </p:stCondLst>
                                  <p:childTnLst>
                                    <p:set>
                                      <p:cBhvr>
                                        <p:cTn dur="1" fill="hold" id="44">
                                          <p:stCondLst>
                                            <p:cond delay="0"/>
                                          </p:stCondLst>
                                        </p:cTn>
                                        <p:tgtEl>
                                          <p:spTgt spid="42"/>
                                        </p:tgtEl>
                                        <p:attrNameLst>
                                          <p:attrName>style.visibility</p:attrName>
                                        </p:attrNameLst>
                                      </p:cBhvr>
                                      <p:to>
                                        <p:strVal val="visible"/>
                                      </p:to>
                                    </p:set>
                                    <p:animEffect filter="fade" transition="in">
                                      <p:cBhvr>
                                        <p:cTn dur="1000" id="45"/>
                                        <p:tgtEl>
                                          <p:spTgt spid="42"/>
                                        </p:tgtEl>
                                      </p:cBhvr>
                                    </p:animEffect>
                                    <p:anim calcmode="lin" valueType="num">
                                      <p:cBhvr>
                                        <p:cTn dur="1000" fill="hold" id="46"/>
                                        <p:tgtEl>
                                          <p:spTgt spid="42"/>
                                        </p:tgtEl>
                                        <p:attrNameLst>
                                          <p:attrName>ppt_x</p:attrName>
                                        </p:attrNameLst>
                                      </p:cBhvr>
                                      <p:tavLst>
                                        <p:tav tm="0">
                                          <p:val>
                                            <p:strVal val="#ppt_x"/>
                                          </p:val>
                                        </p:tav>
                                        <p:tav tm="100000">
                                          <p:val>
                                            <p:strVal val="#ppt_x"/>
                                          </p:val>
                                        </p:tav>
                                      </p:tavLst>
                                    </p:anim>
                                    <p:anim calcmode="lin" valueType="num">
                                      <p:cBhvr>
                                        <p:cTn dur="1000" fill="hold" id="47"/>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8"/>
      <p:bldP grpId="0" spid="41"/>
      <p:bldP grpId="1" spid="41"/>
      <p:bldP grpId="0" spid="42"/>
      <p:bldP grpId="0" spid="43"/>
      <p:bldP grpId="1" spid="43"/>
    </p:bldLst>
  </p:timing>
</p:sld>
</file>

<file path=ppt/slides/slide3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圆角矩形 2"/>
          <p:cNvSpPr/>
          <p:nvPr/>
        </p:nvSpPr>
        <p:spPr>
          <a:xfrm>
            <a:off x="1216924" y="1827955"/>
            <a:ext cx="1918162" cy="1377994"/>
          </a:xfrm>
          <a:prstGeom prst="roundRect">
            <a:avLst/>
          </a:prstGeom>
          <a:blipFill>
            <a:blip r:embed="rId3"/>
            <a:stretch>
              <a:fillRect l="-3673" r="-36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4" name="组合 3"/>
          <p:cNvGrpSpPr/>
          <p:nvPr/>
        </p:nvGrpSpPr>
        <p:grpSpPr>
          <a:xfrm>
            <a:off x="925029" y="3285150"/>
            <a:ext cx="2501951" cy="682027"/>
            <a:chOff x="6673571" y="1960674"/>
            <a:chExt cx="2241974" cy="682027"/>
          </a:xfrm>
        </p:grpSpPr>
        <p:sp>
          <p:nvSpPr>
            <p:cNvPr id="15" name="矩形 14"/>
            <p:cNvSpPr/>
            <p:nvPr/>
          </p:nvSpPr>
          <p:spPr>
            <a:xfrm>
              <a:off x="6673572" y="1960673"/>
              <a:ext cx="2241974" cy="384048"/>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600">
                  <a:solidFill>
                    <a:schemeClr val="tx1">
                      <a:lumMod val="75000"/>
                      <a:lumOff val="25000"/>
                    </a:schemeClr>
                  </a:solidFill>
                </a:rPr>
                <a:t>标题文字添加</a:t>
              </a:r>
            </a:p>
          </p:txBody>
        </p:sp>
        <p:sp>
          <p:nvSpPr>
            <p:cNvPr id="16" name="文本框 15"/>
            <p:cNvSpPr txBox="1"/>
            <p:nvPr/>
          </p:nvSpPr>
          <p:spPr>
            <a:xfrm>
              <a:off x="6838608" y="2304788"/>
              <a:ext cx="1911900" cy="334670"/>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700">
                  <a:solidFill>
                    <a:schemeClr val="tx1">
                      <a:lumMod val="50000"/>
                      <a:lumOff val="50000"/>
                    </a:schemeClr>
                  </a:solidFill>
                  <a:latin charset="0" panose="020b0502020202020204" pitchFamily="34" typeface="Century Gothic"/>
                  <a:ea typeface="+mj-ea"/>
                </a:rPr>
                <a:t>The user can demonstrate on a projector or computer</a:t>
              </a:r>
            </a:p>
          </p:txBody>
        </p:sp>
      </p:grpSp>
      <p:sp>
        <p:nvSpPr>
          <p:cNvPr id="29" name="圆角矩形 28"/>
          <p:cNvSpPr/>
          <p:nvPr/>
        </p:nvSpPr>
        <p:spPr>
          <a:xfrm>
            <a:off x="3830255" y="1827955"/>
            <a:ext cx="1918162" cy="1377994"/>
          </a:xfrm>
          <a:prstGeom prst="roundRect">
            <a:avLst/>
          </a:prstGeom>
          <a:blipFill>
            <a:blip r:embed="rId4"/>
            <a:stretch>
              <a:fillRect l="-4118" r="-40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30" name="组合 29"/>
          <p:cNvGrpSpPr/>
          <p:nvPr/>
        </p:nvGrpSpPr>
        <p:grpSpPr>
          <a:xfrm>
            <a:off x="3538360" y="3285150"/>
            <a:ext cx="2501951" cy="682027"/>
            <a:chOff x="6673571" y="1960674"/>
            <a:chExt cx="2241974" cy="682027"/>
          </a:xfrm>
        </p:grpSpPr>
        <p:sp>
          <p:nvSpPr>
            <p:cNvPr id="31" name="矩形 30"/>
            <p:cNvSpPr/>
            <p:nvPr/>
          </p:nvSpPr>
          <p:spPr>
            <a:xfrm>
              <a:off x="6673572" y="1960673"/>
              <a:ext cx="2241974" cy="384048"/>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600">
                  <a:solidFill>
                    <a:schemeClr val="tx1">
                      <a:lumMod val="75000"/>
                      <a:lumOff val="25000"/>
                    </a:schemeClr>
                  </a:solidFill>
                </a:rPr>
                <a:t>标题文字添加</a:t>
              </a:r>
            </a:p>
          </p:txBody>
        </p:sp>
        <p:sp>
          <p:nvSpPr>
            <p:cNvPr id="32" name="文本框 31"/>
            <p:cNvSpPr txBox="1"/>
            <p:nvPr/>
          </p:nvSpPr>
          <p:spPr>
            <a:xfrm>
              <a:off x="6838609" y="2304788"/>
              <a:ext cx="1911900" cy="334670"/>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700">
                  <a:solidFill>
                    <a:schemeClr val="tx1">
                      <a:lumMod val="50000"/>
                      <a:lumOff val="50000"/>
                    </a:schemeClr>
                  </a:solidFill>
                  <a:latin charset="0" panose="020b0502020202020204" pitchFamily="34" typeface="Century Gothic"/>
                  <a:ea typeface="+mj-ea"/>
                </a:rPr>
                <a:t>The user can demonstrate on a projector or computer</a:t>
              </a:r>
            </a:p>
          </p:txBody>
        </p:sp>
      </p:grpSp>
      <p:sp>
        <p:nvSpPr>
          <p:cNvPr id="39" name="圆角矩形 38"/>
          <p:cNvSpPr/>
          <p:nvPr/>
        </p:nvSpPr>
        <p:spPr>
          <a:xfrm>
            <a:off x="6443586" y="1827955"/>
            <a:ext cx="1918162" cy="1377994"/>
          </a:xfrm>
          <a:prstGeom prst="roundRect">
            <a:avLst/>
          </a:prstGeom>
          <a:blipFill>
            <a:blip r:embed="rId5"/>
            <a:stretch>
              <a:fillRect l="-11050" r="-109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40" name="组合 39"/>
          <p:cNvGrpSpPr/>
          <p:nvPr/>
        </p:nvGrpSpPr>
        <p:grpSpPr>
          <a:xfrm>
            <a:off x="6151691" y="3285150"/>
            <a:ext cx="2501951" cy="682027"/>
            <a:chOff x="6673571" y="1960674"/>
            <a:chExt cx="2241974" cy="682027"/>
          </a:xfrm>
        </p:grpSpPr>
        <p:sp>
          <p:nvSpPr>
            <p:cNvPr id="41" name="矩形 40"/>
            <p:cNvSpPr/>
            <p:nvPr/>
          </p:nvSpPr>
          <p:spPr>
            <a:xfrm>
              <a:off x="6673572" y="1960673"/>
              <a:ext cx="2241974" cy="384048"/>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600">
                  <a:solidFill>
                    <a:schemeClr val="tx1">
                      <a:lumMod val="75000"/>
                      <a:lumOff val="25000"/>
                    </a:schemeClr>
                  </a:solidFill>
                </a:rPr>
                <a:t>标题文字添加</a:t>
              </a:r>
            </a:p>
          </p:txBody>
        </p:sp>
        <p:sp>
          <p:nvSpPr>
            <p:cNvPr id="42" name="文本框 41"/>
            <p:cNvSpPr txBox="1"/>
            <p:nvPr/>
          </p:nvSpPr>
          <p:spPr>
            <a:xfrm>
              <a:off x="6838610" y="2304788"/>
              <a:ext cx="1911900" cy="334670"/>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700">
                  <a:solidFill>
                    <a:schemeClr val="tx1">
                      <a:lumMod val="50000"/>
                      <a:lumOff val="50000"/>
                    </a:schemeClr>
                  </a:solidFill>
                  <a:latin charset="0" panose="020b0502020202020204" pitchFamily="34" typeface="Century Gothic"/>
                  <a:ea typeface="+mj-ea"/>
                </a:rPr>
                <a:t>The user can demonstrate on a projector or computer</a:t>
              </a:r>
            </a:p>
          </p:txBody>
        </p:sp>
      </p:grpSp>
      <p:sp>
        <p:nvSpPr>
          <p:cNvPr id="49" name="圆角矩形 48"/>
          <p:cNvSpPr/>
          <p:nvPr/>
        </p:nvSpPr>
        <p:spPr>
          <a:xfrm>
            <a:off x="9056916" y="1827955"/>
            <a:ext cx="1918162" cy="1377994"/>
          </a:xfrm>
          <a:prstGeom prst="roundRect">
            <a:avLst/>
          </a:prstGeom>
          <a:blipFill>
            <a:blip r:embed="rId6"/>
            <a:stretch>
              <a:fillRect l="-4118" r="-40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50" name="组合 49"/>
          <p:cNvGrpSpPr/>
          <p:nvPr/>
        </p:nvGrpSpPr>
        <p:grpSpPr>
          <a:xfrm>
            <a:off x="8765021" y="3285150"/>
            <a:ext cx="2501951" cy="682027"/>
            <a:chOff x="6673571" y="1960674"/>
            <a:chExt cx="2241974" cy="682027"/>
          </a:xfrm>
        </p:grpSpPr>
        <p:sp>
          <p:nvSpPr>
            <p:cNvPr id="51" name="矩形 50"/>
            <p:cNvSpPr/>
            <p:nvPr/>
          </p:nvSpPr>
          <p:spPr>
            <a:xfrm>
              <a:off x="6673570" y="1960673"/>
              <a:ext cx="2241974" cy="384048"/>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600">
                  <a:solidFill>
                    <a:schemeClr val="tx1">
                      <a:lumMod val="75000"/>
                      <a:lumOff val="25000"/>
                    </a:schemeClr>
                  </a:solidFill>
                </a:rPr>
                <a:t>标题文字添加</a:t>
              </a:r>
            </a:p>
          </p:txBody>
        </p:sp>
        <p:sp>
          <p:nvSpPr>
            <p:cNvPr id="52" name="文本框 51"/>
            <p:cNvSpPr txBox="1"/>
            <p:nvPr/>
          </p:nvSpPr>
          <p:spPr>
            <a:xfrm>
              <a:off x="6838610" y="2304788"/>
              <a:ext cx="1911900" cy="334670"/>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700">
                  <a:solidFill>
                    <a:schemeClr val="tx1">
                      <a:lumMod val="50000"/>
                      <a:lumOff val="50000"/>
                    </a:schemeClr>
                  </a:solidFill>
                  <a:latin charset="0" panose="020b0502020202020204" pitchFamily="34" typeface="Century Gothic"/>
                  <a:ea typeface="+mj-ea"/>
                </a:rPr>
                <a:t>The user can demonstrate on a projector or computer</a:t>
              </a:r>
            </a:p>
          </p:txBody>
        </p:sp>
      </p:grpSp>
      <p:sp>
        <p:nvSpPr>
          <p:cNvPr id="76" name="圆角矩形 75"/>
          <p:cNvSpPr/>
          <p:nvPr/>
        </p:nvSpPr>
        <p:spPr>
          <a:xfrm>
            <a:off x="1216924" y="4094905"/>
            <a:ext cx="1918162" cy="1377994"/>
          </a:xfrm>
          <a:prstGeom prst="roundRect">
            <a:avLst/>
          </a:prstGeom>
          <a:blipFill>
            <a:blip r:embed="rId4"/>
            <a:stretch>
              <a:fillRect l="-3927" r="-38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77" name="组合 76"/>
          <p:cNvGrpSpPr/>
          <p:nvPr/>
        </p:nvGrpSpPr>
        <p:grpSpPr>
          <a:xfrm>
            <a:off x="925029" y="5552100"/>
            <a:ext cx="2501951" cy="682027"/>
            <a:chOff x="6673571" y="1960674"/>
            <a:chExt cx="2241974" cy="682027"/>
          </a:xfrm>
        </p:grpSpPr>
        <p:sp>
          <p:nvSpPr>
            <p:cNvPr id="78" name="矩形 77"/>
            <p:cNvSpPr/>
            <p:nvPr/>
          </p:nvSpPr>
          <p:spPr>
            <a:xfrm>
              <a:off x="6673572" y="1960673"/>
              <a:ext cx="2241974" cy="384048"/>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600">
                  <a:solidFill>
                    <a:schemeClr val="tx1">
                      <a:lumMod val="75000"/>
                      <a:lumOff val="25000"/>
                    </a:schemeClr>
                  </a:solidFill>
                </a:rPr>
                <a:t>标题文字添加</a:t>
              </a:r>
            </a:p>
          </p:txBody>
        </p:sp>
        <p:sp>
          <p:nvSpPr>
            <p:cNvPr id="79" name="文本框 78"/>
            <p:cNvSpPr txBox="1"/>
            <p:nvPr/>
          </p:nvSpPr>
          <p:spPr>
            <a:xfrm>
              <a:off x="6838608" y="2304788"/>
              <a:ext cx="1911900" cy="334670"/>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700">
                  <a:solidFill>
                    <a:schemeClr val="tx1">
                      <a:lumMod val="50000"/>
                      <a:lumOff val="50000"/>
                    </a:schemeClr>
                  </a:solidFill>
                  <a:latin charset="0" panose="020b0502020202020204" pitchFamily="34" typeface="Century Gothic"/>
                  <a:ea typeface="+mj-ea"/>
                </a:rPr>
                <a:t>The user can demonstrate on a projector or computer</a:t>
              </a:r>
            </a:p>
          </p:txBody>
        </p:sp>
      </p:grpSp>
      <p:sp>
        <p:nvSpPr>
          <p:cNvPr id="72" name="圆角矩形 71"/>
          <p:cNvSpPr/>
          <p:nvPr/>
        </p:nvSpPr>
        <p:spPr>
          <a:xfrm>
            <a:off x="3830255" y="4094905"/>
            <a:ext cx="1918162" cy="1377994"/>
          </a:xfrm>
          <a:prstGeom prst="roundRect">
            <a:avLst/>
          </a:prstGeom>
          <a:blipFill>
            <a:blip r:embed="rId7"/>
            <a:stretch>
              <a:fillRect l="-4118" r="-40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73" name="组合 72"/>
          <p:cNvGrpSpPr/>
          <p:nvPr/>
        </p:nvGrpSpPr>
        <p:grpSpPr>
          <a:xfrm>
            <a:off x="3538360" y="5552100"/>
            <a:ext cx="2501951" cy="682027"/>
            <a:chOff x="6673571" y="1960674"/>
            <a:chExt cx="2241974" cy="682027"/>
          </a:xfrm>
        </p:grpSpPr>
        <p:sp>
          <p:nvSpPr>
            <p:cNvPr id="74" name="矩形 73"/>
            <p:cNvSpPr/>
            <p:nvPr/>
          </p:nvSpPr>
          <p:spPr>
            <a:xfrm>
              <a:off x="6673572" y="1960673"/>
              <a:ext cx="2241974" cy="384048"/>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600">
                  <a:solidFill>
                    <a:schemeClr val="tx1">
                      <a:lumMod val="75000"/>
                      <a:lumOff val="25000"/>
                    </a:schemeClr>
                  </a:solidFill>
                </a:rPr>
                <a:t>标题文字添加</a:t>
              </a:r>
            </a:p>
          </p:txBody>
        </p:sp>
        <p:sp>
          <p:nvSpPr>
            <p:cNvPr id="75" name="文本框 74"/>
            <p:cNvSpPr txBox="1"/>
            <p:nvPr/>
          </p:nvSpPr>
          <p:spPr>
            <a:xfrm>
              <a:off x="6838609" y="2304788"/>
              <a:ext cx="1911900" cy="334670"/>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700">
                  <a:solidFill>
                    <a:schemeClr val="tx1">
                      <a:lumMod val="50000"/>
                      <a:lumOff val="50000"/>
                    </a:schemeClr>
                  </a:solidFill>
                  <a:latin charset="0" panose="020b0502020202020204" pitchFamily="34" typeface="Century Gothic"/>
                  <a:ea typeface="+mj-ea"/>
                </a:rPr>
                <a:t>The user can demonstrate on a projector or computer</a:t>
              </a:r>
            </a:p>
          </p:txBody>
        </p:sp>
      </p:grpSp>
      <p:sp>
        <p:nvSpPr>
          <p:cNvPr id="68" name="圆角矩形 67"/>
          <p:cNvSpPr/>
          <p:nvPr/>
        </p:nvSpPr>
        <p:spPr>
          <a:xfrm>
            <a:off x="6443586" y="4094905"/>
            <a:ext cx="1918162" cy="1377994"/>
          </a:xfrm>
          <a:prstGeom prst="roundRect">
            <a:avLst/>
          </a:prstGeom>
          <a:blipFill>
            <a:blip r:embed="rId6"/>
            <a:stretch>
              <a:fillRect l="-3927" r="-38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69" name="组合 68"/>
          <p:cNvGrpSpPr/>
          <p:nvPr/>
        </p:nvGrpSpPr>
        <p:grpSpPr>
          <a:xfrm>
            <a:off x="6151691" y="5552100"/>
            <a:ext cx="2501951" cy="682027"/>
            <a:chOff x="6673571" y="1960674"/>
            <a:chExt cx="2241974" cy="682027"/>
          </a:xfrm>
        </p:grpSpPr>
        <p:sp>
          <p:nvSpPr>
            <p:cNvPr id="70" name="矩形 69"/>
            <p:cNvSpPr/>
            <p:nvPr/>
          </p:nvSpPr>
          <p:spPr>
            <a:xfrm>
              <a:off x="6673572" y="1960673"/>
              <a:ext cx="2241974" cy="384048"/>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600">
                  <a:solidFill>
                    <a:schemeClr val="tx1">
                      <a:lumMod val="75000"/>
                      <a:lumOff val="25000"/>
                    </a:schemeClr>
                  </a:solidFill>
                </a:rPr>
                <a:t>标题文字添加</a:t>
              </a:r>
            </a:p>
          </p:txBody>
        </p:sp>
        <p:sp>
          <p:nvSpPr>
            <p:cNvPr id="71" name="文本框 70"/>
            <p:cNvSpPr txBox="1"/>
            <p:nvPr/>
          </p:nvSpPr>
          <p:spPr>
            <a:xfrm>
              <a:off x="6838610" y="2304788"/>
              <a:ext cx="1911900" cy="334670"/>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700">
                  <a:solidFill>
                    <a:schemeClr val="tx1">
                      <a:lumMod val="50000"/>
                      <a:lumOff val="50000"/>
                    </a:schemeClr>
                  </a:solidFill>
                  <a:latin charset="0" panose="020b0502020202020204" pitchFamily="34" typeface="Century Gothic"/>
                  <a:ea typeface="+mj-ea"/>
                </a:rPr>
                <a:t>The user can demonstrate on a projector or computer</a:t>
              </a:r>
            </a:p>
          </p:txBody>
        </p:sp>
      </p:grpSp>
      <p:sp>
        <p:nvSpPr>
          <p:cNvPr id="64" name="圆角矩形 63"/>
          <p:cNvSpPr/>
          <p:nvPr/>
        </p:nvSpPr>
        <p:spPr>
          <a:xfrm>
            <a:off x="9056916" y="4094905"/>
            <a:ext cx="1918162" cy="1377994"/>
          </a:xfrm>
          <a:prstGeom prst="roundRect">
            <a:avLst/>
          </a:prstGeom>
          <a:blipFill>
            <a:blip r:embed="rId5"/>
            <a:stretch>
              <a:fillRect l="-3927" r="-38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65" name="组合 64"/>
          <p:cNvGrpSpPr/>
          <p:nvPr/>
        </p:nvGrpSpPr>
        <p:grpSpPr>
          <a:xfrm>
            <a:off x="8765021" y="5552100"/>
            <a:ext cx="2501951" cy="682027"/>
            <a:chOff x="6673571" y="1960674"/>
            <a:chExt cx="2241974" cy="682027"/>
          </a:xfrm>
        </p:grpSpPr>
        <p:sp>
          <p:nvSpPr>
            <p:cNvPr id="66" name="矩形 65"/>
            <p:cNvSpPr/>
            <p:nvPr/>
          </p:nvSpPr>
          <p:spPr>
            <a:xfrm>
              <a:off x="6673570" y="1960673"/>
              <a:ext cx="2241974" cy="384048"/>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600">
                  <a:solidFill>
                    <a:schemeClr val="tx1">
                      <a:lumMod val="75000"/>
                      <a:lumOff val="25000"/>
                    </a:schemeClr>
                  </a:solidFill>
                </a:rPr>
                <a:t>标题文字添加</a:t>
              </a:r>
            </a:p>
          </p:txBody>
        </p:sp>
        <p:sp>
          <p:nvSpPr>
            <p:cNvPr id="67" name="文本框 66"/>
            <p:cNvSpPr txBox="1"/>
            <p:nvPr/>
          </p:nvSpPr>
          <p:spPr>
            <a:xfrm>
              <a:off x="6838610" y="2304788"/>
              <a:ext cx="1911900" cy="334670"/>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700">
                  <a:solidFill>
                    <a:schemeClr val="tx1">
                      <a:lumMod val="50000"/>
                      <a:lumOff val="50000"/>
                    </a:schemeClr>
                  </a:solidFill>
                  <a:latin charset="0" panose="020b0502020202020204" pitchFamily="34" typeface="Century Gothic"/>
                  <a:ea typeface="+mj-ea"/>
                </a:rPr>
                <a:t>The user can demonstrate on a projector or computer</a:t>
              </a:r>
            </a:p>
          </p:txBody>
        </p:sp>
      </p:grpSp>
      <p:sp>
        <p:nvSpPr>
          <p:cNvPr id="36" name="文本框 35">
            <a:extLst>
              <a:ext uri="{FF2B5EF4-FFF2-40B4-BE49-F238E27FC236}">
                <a16:creationId xmlns:a16="http://schemas.microsoft.com/office/drawing/2014/main" id="{A021A4E1-E568-4A09-AEA4-E5F99E26365F}"/>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37" name="组合 36">
            <a:extLst>
              <a:ext uri="{FF2B5EF4-FFF2-40B4-BE49-F238E27FC236}">
                <a16:creationId xmlns:a16="http://schemas.microsoft.com/office/drawing/2014/main" id="{5BB8DDD4-B5F3-460C-8C02-05D0FD52B85E}"/>
              </a:ext>
            </a:extLst>
          </p:cNvPr>
          <p:cNvGrpSpPr/>
          <p:nvPr/>
        </p:nvGrpSpPr>
        <p:grpSpPr>
          <a:xfrm>
            <a:off x="1473289" y="371367"/>
            <a:ext cx="4260761" cy="804130"/>
            <a:chOff x="7318011" y="1456480"/>
            <a:chExt cx="4260761" cy="804130"/>
          </a:xfrm>
        </p:grpSpPr>
        <p:sp>
          <p:nvSpPr>
            <p:cNvPr id="38" name="文本框 37">
              <a:extLst>
                <a:ext uri="{FF2B5EF4-FFF2-40B4-BE49-F238E27FC236}">
                  <a16:creationId xmlns:a16="http://schemas.microsoft.com/office/drawing/2014/main" id="{F693F382-5DD9-429B-8C44-AB4ABB001C31}"/>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产品运营</a:t>
              </a:r>
            </a:p>
          </p:txBody>
        </p:sp>
        <p:sp>
          <p:nvSpPr>
            <p:cNvPr id="43" name="文本框 42">
              <a:extLst>
                <a:ext uri="{FF2B5EF4-FFF2-40B4-BE49-F238E27FC236}">
                  <a16:creationId xmlns:a16="http://schemas.microsoft.com/office/drawing/2014/main" id="{3489699A-27CC-4ED6-9B32-6F198E56DCE4}"/>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980119682"/>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 presetSubtype="4">
                                  <p:stCondLst>
                                    <p:cond delay="0"/>
                                  </p:stCondLst>
                                  <p:childTnLst>
                                    <p:set>
                                      <p:cBhvr>
                                        <p:cTn dur="1" fill="hold" id="6">
                                          <p:stCondLst>
                                            <p:cond delay="0"/>
                                          </p:stCondLst>
                                        </p:cTn>
                                        <p:tgtEl>
                                          <p:spTgt spid="3"/>
                                        </p:tgtEl>
                                        <p:attrNameLst>
                                          <p:attrName>style.visibility</p:attrName>
                                        </p:attrNameLst>
                                      </p:cBhvr>
                                      <p:to>
                                        <p:strVal val="visible"/>
                                      </p:to>
                                    </p:set>
                                    <p:anim calcmode="lin" valueType="num">
                                      <p:cBhvr additive="base">
                                        <p:cTn dur="500" fill="hold" id="7"/>
                                        <p:tgtEl>
                                          <p:spTgt spid="3"/>
                                        </p:tgtEl>
                                        <p:attrNameLst>
                                          <p:attrName>ppt_x</p:attrName>
                                        </p:attrNameLst>
                                      </p:cBhvr>
                                      <p:tavLst>
                                        <p:tav tm="0">
                                          <p:val>
                                            <p:strVal val="#ppt_x"/>
                                          </p:val>
                                        </p:tav>
                                        <p:tav tm="100000">
                                          <p:val>
                                            <p:strVal val="#ppt_x"/>
                                          </p:val>
                                        </p:tav>
                                      </p:tavLst>
                                    </p:anim>
                                    <p:anim calcmode="lin" valueType="num">
                                      <p:cBhvr additive="base">
                                        <p:cTn dur="500" fill="hold" id="8"/>
                                        <p:tgtEl>
                                          <p:spTgt spid="3"/>
                                        </p:tgtEl>
                                        <p:attrNameLst>
                                          <p:attrName>ppt_y</p:attrName>
                                        </p:attrNameLst>
                                      </p:cBhvr>
                                      <p:tavLst>
                                        <p:tav tm="0">
                                          <p:val>
                                            <p:strVal val="1+#ppt_h/2"/>
                                          </p:val>
                                        </p:tav>
                                        <p:tav tm="100000">
                                          <p:val>
                                            <p:strVal val="#ppt_y"/>
                                          </p:val>
                                        </p:tav>
                                      </p:tavLst>
                                    </p:anim>
                                  </p:childTnLst>
                                </p:cTn>
                              </p:par>
                              <p:par>
                                <p:cTn fill="hold" grpId="0" id="9" nodeType="withEffect" presetClass="entr" presetID="2" presetSubtype="4">
                                  <p:stCondLst>
                                    <p:cond delay="0"/>
                                  </p:stCondLst>
                                  <p:childTnLst>
                                    <p:set>
                                      <p:cBhvr>
                                        <p:cTn dur="1" fill="hold" id="10">
                                          <p:stCondLst>
                                            <p:cond delay="0"/>
                                          </p:stCondLst>
                                        </p:cTn>
                                        <p:tgtEl>
                                          <p:spTgt spid="29"/>
                                        </p:tgtEl>
                                        <p:attrNameLst>
                                          <p:attrName>style.visibility</p:attrName>
                                        </p:attrNameLst>
                                      </p:cBhvr>
                                      <p:to>
                                        <p:strVal val="visible"/>
                                      </p:to>
                                    </p:set>
                                    <p:anim calcmode="lin" valueType="num">
                                      <p:cBhvr additive="base">
                                        <p:cTn dur="500" fill="hold" id="11"/>
                                        <p:tgtEl>
                                          <p:spTgt spid="29"/>
                                        </p:tgtEl>
                                        <p:attrNameLst>
                                          <p:attrName>ppt_x</p:attrName>
                                        </p:attrNameLst>
                                      </p:cBhvr>
                                      <p:tavLst>
                                        <p:tav tm="0">
                                          <p:val>
                                            <p:strVal val="#ppt_x"/>
                                          </p:val>
                                        </p:tav>
                                        <p:tav tm="100000">
                                          <p:val>
                                            <p:strVal val="#ppt_x"/>
                                          </p:val>
                                        </p:tav>
                                      </p:tavLst>
                                    </p:anim>
                                    <p:anim calcmode="lin" valueType="num">
                                      <p:cBhvr additive="base">
                                        <p:cTn dur="500" fill="hold" id="12"/>
                                        <p:tgtEl>
                                          <p:spTgt spid="29"/>
                                        </p:tgtEl>
                                        <p:attrNameLst>
                                          <p:attrName>ppt_y</p:attrName>
                                        </p:attrNameLst>
                                      </p:cBhvr>
                                      <p:tavLst>
                                        <p:tav tm="0">
                                          <p:val>
                                            <p:strVal val="1+#ppt_h/2"/>
                                          </p:val>
                                        </p:tav>
                                        <p:tav tm="100000">
                                          <p:val>
                                            <p:strVal val="#ppt_y"/>
                                          </p:val>
                                        </p:tav>
                                      </p:tavLst>
                                    </p:anim>
                                  </p:childTnLst>
                                </p:cTn>
                              </p:par>
                              <p:par>
                                <p:cTn fill="hold" grpId="0" id="13" nodeType="withEffect" presetClass="entr" presetID="2" presetSubtype="4">
                                  <p:stCondLst>
                                    <p:cond delay="0"/>
                                  </p:stCondLst>
                                  <p:childTnLst>
                                    <p:set>
                                      <p:cBhvr>
                                        <p:cTn dur="1" fill="hold" id="14">
                                          <p:stCondLst>
                                            <p:cond delay="0"/>
                                          </p:stCondLst>
                                        </p:cTn>
                                        <p:tgtEl>
                                          <p:spTgt spid="39"/>
                                        </p:tgtEl>
                                        <p:attrNameLst>
                                          <p:attrName>style.visibility</p:attrName>
                                        </p:attrNameLst>
                                      </p:cBhvr>
                                      <p:to>
                                        <p:strVal val="visible"/>
                                      </p:to>
                                    </p:set>
                                    <p:anim calcmode="lin" valueType="num">
                                      <p:cBhvr additive="base">
                                        <p:cTn dur="500" fill="hold" id="15"/>
                                        <p:tgtEl>
                                          <p:spTgt spid="39"/>
                                        </p:tgtEl>
                                        <p:attrNameLst>
                                          <p:attrName>ppt_x</p:attrName>
                                        </p:attrNameLst>
                                      </p:cBhvr>
                                      <p:tavLst>
                                        <p:tav tm="0">
                                          <p:val>
                                            <p:strVal val="#ppt_x"/>
                                          </p:val>
                                        </p:tav>
                                        <p:tav tm="100000">
                                          <p:val>
                                            <p:strVal val="#ppt_x"/>
                                          </p:val>
                                        </p:tav>
                                      </p:tavLst>
                                    </p:anim>
                                    <p:anim calcmode="lin" valueType="num">
                                      <p:cBhvr additive="base">
                                        <p:cTn dur="500" fill="hold" id="16"/>
                                        <p:tgtEl>
                                          <p:spTgt spid="39"/>
                                        </p:tgtEl>
                                        <p:attrNameLst>
                                          <p:attrName>ppt_y</p:attrName>
                                        </p:attrNameLst>
                                      </p:cBhvr>
                                      <p:tavLst>
                                        <p:tav tm="0">
                                          <p:val>
                                            <p:strVal val="1+#ppt_h/2"/>
                                          </p:val>
                                        </p:tav>
                                        <p:tav tm="100000">
                                          <p:val>
                                            <p:strVal val="#ppt_y"/>
                                          </p:val>
                                        </p:tav>
                                      </p:tavLst>
                                    </p:anim>
                                  </p:childTnLst>
                                </p:cTn>
                              </p:par>
                              <p:par>
                                <p:cTn fill="hold" grpId="0" id="17" nodeType="withEffect" presetClass="entr" presetID="2" presetSubtype="4">
                                  <p:stCondLst>
                                    <p:cond delay="0"/>
                                  </p:stCondLst>
                                  <p:childTnLst>
                                    <p:set>
                                      <p:cBhvr>
                                        <p:cTn dur="1" fill="hold" id="18">
                                          <p:stCondLst>
                                            <p:cond delay="0"/>
                                          </p:stCondLst>
                                        </p:cTn>
                                        <p:tgtEl>
                                          <p:spTgt spid="49"/>
                                        </p:tgtEl>
                                        <p:attrNameLst>
                                          <p:attrName>style.visibility</p:attrName>
                                        </p:attrNameLst>
                                      </p:cBhvr>
                                      <p:to>
                                        <p:strVal val="visible"/>
                                      </p:to>
                                    </p:set>
                                    <p:anim calcmode="lin" valueType="num">
                                      <p:cBhvr additive="base">
                                        <p:cTn dur="500" fill="hold" id="19"/>
                                        <p:tgtEl>
                                          <p:spTgt spid="49"/>
                                        </p:tgtEl>
                                        <p:attrNameLst>
                                          <p:attrName>ppt_x</p:attrName>
                                        </p:attrNameLst>
                                      </p:cBhvr>
                                      <p:tavLst>
                                        <p:tav tm="0">
                                          <p:val>
                                            <p:strVal val="#ppt_x"/>
                                          </p:val>
                                        </p:tav>
                                        <p:tav tm="100000">
                                          <p:val>
                                            <p:strVal val="#ppt_x"/>
                                          </p:val>
                                        </p:tav>
                                      </p:tavLst>
                                    </p:anim>
                                    <p:anim calcmode="lin" valueType="num">
                                      <p:cBhvr additive="base">
                                        <p:cTn dur="500" fill="hold" id="20"/>
                                        <p:tgtEl>
                                          <p:spTgt spid="49"/>
                                        </p:tgtEl>
                                        <p:attrNameLst>
                                          <p:attrName>ppt_y</p:attrName>
                                        </p:attrNameLst>
                                      </p:cBhvr>
                                      <p:tavLst>
                                        <p:tav tm="0">
                                          <p:val>
                                            <p:strVal val="1+#ppt_h/2"/>
                                          </p:val>
                                        </p:tav>
                                        <p:tav tm="100000">
                                          <p:val>
                                            <p:strVal val="#ppt_y"/>
                                          </p:val>
                                        </p:tav>
                                      </p:tavLst>
                                    </p:anim>
                                  </p:childTnLst>
                                </p:cTn>
                              </p:par>
                              <p:par>
                                <p:cTn fill="hold" grpId="0" id="21" nodeType="withEffect" presetClass="entr" presetID="2" presetSubtype="4">
                                  <p:stCondLst>
                                    <p:cond delay="0"/>
                                  </p:stCondLst>
                                  <p:childTnLst>
                                    <p:set>
                                      <p:cBhvr>
                                        <p:cTn dur="1" fill="hold" id="22">
                                          <p:stCondLst>
                                            <p:cond delay="0"/>
                                          </p:stCondLst>
                                        </p:cTn>
                                        <p:tgtEl>
                                          <p:spTgt spid="76"/>
                                        </p:tgtEl>
                                        <p:attrNameLst>
                                          <p:attrName>style.visibility</p:attrName>
                                        </p:attrNameLst>
                                      </p:cBhvr>
                                      <p:to>
                                        <p:strVal val="visible"/>
                                      </p:to>
                                    </p:set>
                                    <p:anim calcmode="lin" valueType="num">
                                      <p:cBhvr additive="base">
                                        <p:cTn dur="500" fill="hold" id="23"/>
                                        <p:tgtEl>
                                          <p:spTgt spid="76"/>
                                        </p:tgtEl>
                                        <p:attrNameLst>
                                          <p:attrName>ppt_x</p:attrName>
                                        </p:attrNameLst>
                                      </p:cBhvr>
                                      <p:tavLst>
                                        <p:tav tm="0">
                                          <p:val>
                                            <p:strVal val="#ppt_x"/>
                                          </p:val>
                                        </p:tav>
                                        <p:tav tm="100000">
                                          <p:val>
                                            <p:strVal val="#ppt_x"/>
                                          </p:val>
                                        </p:tav>
                                      </p:tavLst>
                                    </p:anim>
                                    <p:anim calcmode="lin" valueType="num">
                                      <p:cBhvr additive="base">
                                        <p:cTn dur="500" fill="hold" id="24"/>
                                        <p:tgtEl>
                                          <p:spTgt spid="76"/>
                                        </p:tgtEl>
                                        <p:attrNameLst>
                                          <p:attrName>ppt_y</p:attrName>
                                        </p:attrNameLst>
                                      </p:cBhvr>
                                      <p:tavLst>
                                        <p:tav tm="0">
                                          <p:val>
                                            <p:strVal val="1+#ppt_h/2"/>
                                          </p:val>
                                        </p:tav>
                                        <p:tav tm="100000">
                                          <p:val>
                                            <p:strVal val="#ppt_y"/>
                                          </p:val>
                                        </p:tav>
                                      </p:tavLst>
                                    </p:anim>
                                  </p:childTnLst>
                                </p:cTn>
                              </p:par>
                              <p:par>
                                <p:cTn fill="hold" grpId="0" id="25" nodeType="withEffect" presetClass="entr" presetID="2" presetSubtype="4">
                                  <p:stCondLst>
                                    <p:cond delay="0"/>
                                  </p:stCondLst>
                                  <p:childTnLst>
                                    <p:set>
                                      <p:cBhvr>
                                        <p:cTn dur="1" fill="hold" id="26">
                                          <p:stCondLst>
                                            <p:cond delay="0"/>
                                          </p:stCondLst>
                                        </p:cTn>
                                        <p:tgtEl>
                                          <p:spTgt spid="72"/>
                                        </p:tgtEl>
                                        <p:attrNameLst>
                                          <p:attrName>style.visibility</p:attrName>
                                        </p:attrNameLst>
                                      </p:cBhvr>
                                      <p:to>
                                        <p:strVal val="visible"/>
                                      </p:to>
                                    </p:set>
                                    <p:anim calcmode="lin" valueType="num">
                                      <p:cBhvr additive="base">
                                        <p:cTn dur="500" fill="hold" id="27"/>
                                        <p:tgtEl>
                                          <p:spTgt spid="72"/>
                                        </p:tgtEl>
                                        <p:attrNameLst>
                                          <p:attrName>ppt_x</p:attrName>
                                        </p:attrNameLst>
                                      </p:cBhvr>
                                      <p:tavLst>
                                        <p:tav tm="0">
                                          <p:val>
                                            <p:strVal val="#ppt_x"/>
                                          </p:val>
                                        </p:tav>
                                        <p:tav tm="100000">
                                          <p:val>
                                            <p:strVal val="#ppt_x"/>
                                          </p:val>
                                        </p:tav>
                                      </p:tavLst>
                                    </p:anim>
                                    <p:anim calcmode="lin" valueType="num">
                                      <p:cBhvr additive="base">
                                        <p:cTn dur="500" fill="hold" id="28"/>
                                        <p:tgtEl>
                                          <p:spTgt spid="72"/>
                                        </p:tgtEl>
                                        <p:attrNameLst>
                                          <p:attrName>ppt_y</p:attrName>
                                        </p:attrNameLst>
                                      </p:cBhvr>
                                      <p:tavLst>
                                        <p:tav tm="0">
                                          <p:val>
                                            <p:strVal val="1+#ppt_h/2"/>
                                          </p:val>
                                        </p:tav>
                                        <p:tav tm="100000">
                                          <p:val>
                                            <p:strVal val="#ppt_y"/>
                                          </p:val>
                                        </p:tav>
                                      </p:tavLst>
                                    </p:anim>
                                  </p:childTnLst>
                                </p:cTn>
                              </p:par>
                              <p:par>
                                <p:cTn fill="hold" grpId="0" id="29" nodeType="withEffect" presetClass="entr" presetID="2" presetSubtype="4">
                                  <p:stCondLst>
                                    <p:cond delay="0"/>
                                  </p:stCondLst>
                                  <p:childTnLst>
                                    <p:set>
                                      <p:cBhvr>
                                        <p:cTn dur="1" fill="hold" id="30">
                                          <p:stCondLst>
                                            <p:cond delay="0"/>
                                          </p:stCondLst>
                                        </p:cTn>
                                        <p:tgtEl>
                                          <p:spTgt spid="68"/>
                                        </p:tgtEl>
                                        <p:attrNameLst>
                                          <p:attrName>style.visibility</p:attrName>
                                        </p:attrNameLst>
                                      </p:cBhvr>
                                      <p:to>
                                        <p:strVal val="visible"/>
                                      </p:to>
                                    </p:set>
                                    <p:anim calcmode="lin" valueType="num">
                                      <p:cBhvr additive="base">
                                        <p:cTn dur="500" fill="hold" id="31"/>
                                        <p:tgtEl>
                                          <p:spTgt spid="68"/>
                                        </p:tgtEl>
                                        <p:attrNameLst>
                                          <p:attrName>ppt_x</p:attrName>
                                        </p:attrNameLst>
                                      </p:cBhvr>
                                      <p:tavLst>
                                        <p:tav tm="0">
                                          <p:val>
                                            <p:strVal val="#ppt_x"/>
                                          </p:val>
                                        </p:tav>
                                        <p:tav tm="100000">
                                          <p:val>
                                            <p:strVal val="#ppt_x"/>
                                          </p:val>
                                        </p:tav>
                                      </p:tavLst>
                                    </p:anim>
                                    <p:anim calcmode="lin" valueType="num">
                                      <p:cBhvr additive="base">
                                        <p:cTn dur="500" fill="hold" id="32"/>
                                        <p:tgtEl>
                                          <p:spTgt spid="68"/>
                                        </p:tgtEl>
                                        <p:attrNameLst>
                                          <p:attrName>ppt_y</p:attrName>
                                        </p:attrNameLst>
                                      </p:cBhvr>
                                      <p:tavLst>
                                        <p:tav tm="0">
                                          <p:val>
                                            <p:strVal val="1+#ppt_h/2"/>
                                          </p:val>
                                        </p:tav>
                                        <p:tav tm="100000">
                                          <p:val>
                                            <p:strVal val="#ppt_y"/>
                                          </p:val>
                                        </p:tav>
                                      </p:tavLst>
                                    </p:anim>
                                  </p:childTnLst>
                                </p:cTn>
                              </p:par>
                              <p:par>
                                <p:cTn fill="hold" grpId="0" id="33" nodeType="withEffect" presetClass="entr" presetID="2" presetSubtype="4">
                                  <p:stCondLst>
                                    <p:cond delay="0"/>
                                  </p:stCondLst>
                                  <p:childTnLst>
                                    <p:set>
                                      <p:cBhvr>
                                        <p:cTn dur="1" fill="hold" id="34">
                                          <p:stCondLst>
                                            <p:cond delay="0"/>
                                          </p:stCondLst>
                                        </p:cTn>
                                        <p:tgtEl>
                                          <p:spTgt spid="64"/>
                                        </p:tgtEl>
                                        <p:attrNameLst>
                                          <p:attrName>style.visibility</p:attrName>
                                        </p:attrNameLst>
                                      </p:cBhvr>
                                      <p:to>
                                        <p:strVal val="visible"/>
                                      </p:to>
                                    </p:set>
                                    <p:anim calcmode="lin" valueType="num">
                                      <p:cBhvr additive="base">
                                        <p:cTn dur="500" fill="hold" id="35"/>
                                        <p:tgtEl>
                                          <p:spTgt spid="64"/>
                                        </p:tgtEl>
                                        <p:attrNameLst>
                                          <p:attrName>ppt_x</p:attrName>
                                        </p:attrNameLst>
                                      </p:cBhvr>
                                      <p:tavLst>
                                        <p:tav tm="0">
                                          <p:val>
                                            <p:strVal val="#ppt_x"/>
                                          </p:val>
                                        </p:tav>
                                        <p:tav tm="100000">
                                          <p:val>
                                            <p:strVal val="#ppt_x"/>
                                          </p:val>
                                        </p:tav>
                                      </p:tavLst>
                                    </p:anim>
                                    <p:anim calcmode="lin" valueType="num">
                                      <p:cBhvr additive="base">
                                        <p:cTn dur="500" fill="hold" id="36"/>
                                        <p:tgtEl>
                                          <p:spTgt spid="64"/>
                                        </p:tgtEl>
                                        <p:attrNameLst>
                                          <p:attrName>ppt_y</p:attrName>
                                        </p:attrNameLst>
                                      </p:cBhvr>
                                      <p:tavLst>
                                        <p:tav tm="0">
                                          <p:val>
                                            <p:strVal val="1+#ppt_h/2"/>
                                          </p:val>
                                        </p:tav>
                                        <p:tav tm="100000">
                                          <p:val>
                                            <p:strVal val="#ppt_y"/>
                                          </p:val>
                                        </p:tav>
                                      </p:tavLst>
                                    </p:anim>
                                  </p:childTnLst>
                                </p:cTn>
                              </p:par>
                            </p:childTnLst>
                          </p:cTn>
                        </p:par>
                        <p:par>
                          <p:cTn fill="hold" id="37" nodeType="afterGroup">
                            <p:stCondLst>
                              <p:cond delay="500"/>
                            </p:stCondLst>
                            <p:childTnLst>
                              <p:par>
                                <p:cTn fill="hold" id="38" nodeType="afterEffect" presetClass="entr" presetID="53" presetSubtype="0">
                                  <p:stCondLst>
                                    <p:cond delay="0"/>
                                  </p:stCondLst>
                                  <p:childTnLst>
                                    <p:set>
                                      <p:cBhvr>
                                        <p:cTn dur="1" fill="hold" id="39">
                                          <p:stCondLst>
                                            <p:cond delay="0"/>
                                          </p:stCondLst>
                                        </p:cTn>
                                        <p:tgtEl>
                                          <p:spTgt spid="4"/>
                                        </p:tgtEl>
                                        <p:attrNameLst>
                                          <p:attrName>style.visibility</p:attrName>
                                        </p:attrNameLst>
                                      </p:cBhvr>
                                      <p:to>
                                        <p:strVal val="visible"/>
                                      </p:to>
                                    </p:set>
                                    <p:anim calcmode="lin" valueType="num">
                                      <p:cBhvr>
                                        <p:cTn dur="500" fill="hold" id="40"/>
                                        <p:tgtEl>
                                          <p:spTgt spid="4"/>
                                        </p:tgtEl>
                                        <p:attrNameLst>
                                          <p:attrName>ppt_w</p:attrName>
                                        </p:attrNameLst>
                                      </p:cBhvr>
                                      <p:tavLst>
                                        <p:tav tm="0">
                                          <p:val>
                                            <p:fltVal val="0"/>
                                          </p:val>
                                        </p:tav>
                                        <p:tav tm="100000">
                                          <p:val>
                                            <p:strVal val="#ppt_w"/>
                                          </p:val>
                                        </p:tav>
                                      </p:tavLst>
                                    </p:anim>
                                    <p:anim calcmode="lin" valueType="num">
                                      <p:cBhvr>
                                        <p:cTn dur="500" fill="hold" id="41"/>
                                        <p:tgtEl>
                                          <p:spTgt spid="4"/>
                                        </p:tgtEl>
                                        <p:attrNameLst>
                                          <p:attrName>ppt_h</p:attrName>
                                        </p:attrNameLst>
                                      </p:cBhvr>
                                      <p:tavLst>
                                        <p:tav tm="0">
                                          <p:val>
                                            <p:fltVal val="0"/>
                                          </p:val>
                                        </p:tav>
                                        <p:tav tm="100000">
                                          <p:val>
                                            <p:strVal val="#ppt_h"/>
                                          </p:val>
                                        </p:tav>
                                      </p:tavLst>
                                    </p:anim>
                                    <p:animEffect filter="fade" transition="in">
                                      <p:cBhvr>
                                        <p:cTn dur="500" id="42"/>
                                        <p:tgtEl>
                                          <p:spTgt spid="4"/>
                                        </p:tgtEl>
                                      </p:cBhvr>
                                    </p:animEffect>
                                  </p:childTnLst>
                                </p:cTn>
                              </p:par>
                              <p:par>
                                <p:cTn fill="hold" id="43" nodeType="withEffect" presetClass="entr" presetID="53" presetSubtype="0">
                                  <p:stCondLst>
                                    <p:cond delay="0"/>
                                  </p:stCondLst>
                                  <p:childTnLst>
                                    <p:set>
                                      <p:cBhvr>
                                        <p:cTn dur="1" fill="hold" id="44">
                                          <p:stCondLst>
                                            <p:cond delay="0"/>
                                          </p:stCondLst>
                                        </p:cTn>
                                        <p:tgtEl>
                                          <p:spTgt spid="30"/>
                                        </p:tgtEl>
                                        <p:attrNameLst>
                                          <p:attrName>style.visibility</p:attrName>
                                        </p:attrNameLst>
                                      </p:cBhvr>
                                      <p:to>
                                        <p:strVal val="visible"/>
                                      </p:to>
                                    </p:set>
                                    <p:anim calcmode="lin" valueType="num">
                                      <p:cBhvr>
                                        <p:cTn dur="500" fill="hold" id="45"/>
                                        <p:tgtEl>
                                          <p:spTgt spid="30"/>
                                        </p:tgtEl>
                                        <p:attrNameLst>
                                          <p:attrName>ppt_w</p:attrName>
                                        </p:attrNameLst>
                                      </p:cBhvr>
                                      <p:tavLst>
                                        <p:tav tm="0">
                                          <p:val>
                                            <p:fltVal val="0"/>
                                          </p:val>
                                        </p:tav>
                                        <p:tav tm="100000">
                                          <p:val>
                                            <p:strVal val="#ppt_w"/>
                                          </p:val>
                                        </p:tav>
                                      </p:tavLst>
                                    </p:anim>
                                    <p:anim calcmode="lin" valueType="num">
                                      <p:cBhvr>
                                        <p:cTn dur="500" fill="hold" id="46"/>
                                        <p:tgtEl>
                                          <p:spTgt spid="30"/>
                                        </p:tgtEl>
                                        <p:attrNameLst>
                                          <p:attrName>ppt_h</p:attrName>
                                        </p:attrNameLst>
                                      </p:cBhvr>
                                      <p:tavLst>
                                        <p:tav tm="0">
                                          <p:val>
                                            <p:fltVal val="0"/>
                                          </p:val>
                                        </p:tav>
                                        <p:tav tm="100000">
                                          <p:val>
                                            <p:strVal val="#ppt_h"/>
                                          </p:val>
                                        </p:tav>
                                      </p:tavLst>
                                    </p:anim>
                                    <p:animEffect filter="fade" transition="in">
                                      <p:cBhvr>
                                        <p:cTn dur="500" id="47"/>
                                        <p:tgtEl>
                                          <p:spTgt spid="30"/>
                                        </p:tgtEl>
                                      </p:cBhvr>
                                    </p:animEffect>
                                  </p:childTnLst>
                                </p:cTn>
                              </p:par>
                              <p:par>
                                <p:cTn fill="hold" id="48" nodeType="withEffect" presetClass="entr" presetID="53" presetSubtype="0">
                                  <p:stCondLst>
                                    <p:cond delay="0"/>
                                  </p:stCondLst>
                                  <p:childTnLst>
                                    <p:set>
                                      <p:cBhvr>
                                        <p:cTn dur="1" fill="hold" id="49">
                                          <p:stCondLst>
                                            <p:cond delay="0"/>
                                          </p:stCondLst>
                                        </p:cTn>
                                        <p:tgtEl>
                                          <p:spTgt spid="40"/>
                                        </p:tgtEl>
                                        <p:attrNameLst>
                                          <p:attrName>style.visibility</p:attrName>
                                        </p:attrNameLst>
                                      </p:cBhvr>
                                      <p:to>
                                        <p:strVal val="visible"/>
                                      </p:to>
                                    </p:set>
                                    <p:anim calcmode="lin" valueType="num">
                                      <p:cBhvr>
                                        <p:cTn dur="500" fill="hold" id="50"/>
                                        <p:tgtEl>
                                          <p:spTgt spid="40"/>
                                        </p:tgtEl>
                                        <p:attrNameLst>
                                          <p:attrName>ppt_w</p:attrName>
                                        </p:attrNameLst>
                                      </p:cBhvr>
                                      <p:tavLst>
                                        <p:tav tm="0">
                                          <p:val>
                                            <p:fltVal val="0"/>
                                          </p:val>
                                        </p:tav>
                                        <p:tav tm="100000">
                                          <p:val>
                                            <p:strVal val="#ppt_w"/>
                                          </p:val>
                                        </p:tav>
                                      </p:tavLst>
                                    </p:anim>
                                    <p:anim calcmode="lin" valueType="num">
                                      <p:cBhvr>
                                        <p:cTn dur="500" fill="hold" id="51"/>
                                        <p:tgtEl>
                                          <p:spTgt spid="40"/>
                                        </p:tgtEl>
                                        <p:attrNameLst>
                                          <p:attrName>ppt_h</p:attrName>
                                        </p:attrNameLst>
                                      </p:cBhvr>
                                      <p:tavLst>
                                        <p:tav tm="0">
                                          <p:val>
                                            <p:fltVal val="0"/>
                                          </p:val>
                                        </p:tav>
                                        <p:tav tm="100000">
                                          <p:val>
                                            <p:strVal val="#ppt_h"/>
                                          </p:val>
                                        </p:tav>
                                      </p:tavLst>
                                    </p:anim>
                                    <p:animEffect filter="fade" transition="in">
                                      <p:cBhvr>
                                        <p:cTn dur="500" id="52"/>
                                        <p:tgtEl>
                                          <p:spTgt spid="40"/>
                                        </p:tgtEl>
                                      </p:cBhvr>
                                    </p:animEffect>
                                  </p:childTnLst>
                                </p:cTn>
                              </p:par>
                              <p:par>
                                <p:cTn fill="hold" id="53" nodeType="withEffect" presetClass="entr" presetID="53" presetSubtype="0">
                                  <p:stCondLst>
                                    <p:cond delay="0"/>
                                  </p:stCondLst>
                                  <p:childTnLst>
                                    <p:set>
                                      <p:cBhvr>
                                        <p:cTn dur="1" fill="hold" id="54">
                                          <p:stCondLst>
                                            <p:cond delay="0"/>
                                          </p:stCondLst>
                                        </p:cTn>
                                        <p:tgtEl>
                                          <p:spTgt spid="50"/>
                                        </p:tgtEl>
                                        <p:attrNameLst>
                                          <p:attrName>style.visibility</p:attrName>
                                        </p:attrNameLst>
                                      </p:cBhvr>
                                      <p:to>
                                        <p:strVal val="visible"/>
                                      </p:to>
                                    </p:set>
                                    <p:anim calcmode="lin" valueType="num">
                                      <p:cBhvr>
                                        <p:cTn dur="500" fill="hold" id="55"/>
                                        <p:tgtEl>
                                          <p:spTgt spid="50"/>
                                        </p:tgtEl>
                                        <p:attrNameLst>
                                          <p:attrName>ppt_w</p:attrName>
                                        </p:attrNameLst>
                                      </p:cBhvr>
                                      <p:tavLst>
                                        <p:tav tm="0">
                                          <p:val>
                                            <p:fltVal val="0"/>
                                          </p:val>
                                        </p:tav>
                                        <p:tav tm="100000">
                                          <p:val>
                                            <p:strVal val="#ppt_w"/>
                                          </p:val>
                                        </p:tav>
                                      </p:tavLst>
                                    </p:anim>
                                    <p:anim calcmode="lin" valueType="num">
                                      <p:cBhvr>
                                        <p:cTn dur="500" fill="hold" id="56"/>
                                        <p:tgtEl>
                                          <p:spTgt spid="50"/>
                                        </p:tgtEl>
                                        <p:attrNameLst>
                                          <p:attrName>ppt_h</p:attrName>
                                        </p:attrNameLst>
                                      </p:cBhvr>
                                      <p:tavLst>
                                        <p:tav tm="0">
                                          <p:val>
                                            <p:fltVal val="0"/>
                                          </p:val>
                                        </p:tav>
                                        <p:tav tm="100000">
                                          <p:val>
                                            <p:strVal val="#ppt_h"/>
                                          </p:val>
                                        </p:tav>
                                      </p:tavLst>
                                    </p:anim>
                                    <p:animEffect filter="fade" transition="in">
                                      <p:cBhvr>
                                        <p:cTn dur="500" id="57"/>
                                        <p:tgtEl>
                                          <p:spTgt spid="50"/>
                                        </p:tgtEl>
                                      </p:cBhvr>
                                    </p:animEffect>
                                  </p:childTnLst>
                                </p:cTn>
                              </p:par>
                              <p:par>
                                <p:cTn fill="hold" id="58" nodeType="withEffect" presetClass="entr" presetID="53" presetSubtype="0">
                                  <p:stCondLst>
                                    <p:cond delay="0"/>
                                  </p:stCondLst>
                                  <p:childTnLst>
                                    <p:set>
                                      <p:cBhvr>
                                        <p:cTn dur="1" fill="hold" id="59">
                                          <p:stCondLst>
                                            <p:cond delay="0"/>
                                          </p:stCondLst>
                                        </p:cTn>
                                        <p:tgtEl>
                                          <p:spTgt spid="65"/>
                                        </p:tgtEl>
                                        <p:attrNameLst>
                                          <p:attrName>style.visibility</p:attrName>
                                        </p:attrNameLst>
                                      </p:cBhvr>
                                      <p:to>
                                        <p:strVal val="visible"/>
                                      </p:to>
                                    </p:set>
                                    <p:anim calcmode="lin" valueType="num">
                                      <p:cBhvr>
                                        <p:cTn dur="500" fill="hold" id="60"/>
                                        <p:tgtEl>
                                          <p:spTgt spid="65"/>
                                        </p:tgtEl>
                                        <p:attrNameLst>
                                          <p:attrName>ppt_w</p:attrName>
                                        </p:attrNameLst>
                                      </p:cBhvr>
                                      <p:tavLst>
                                        <p:tav tm="0">
                                          <p:val>
                                            <p:fltVal val="0"/>
                                          </p:val>
                                        </p:tav>
                                        <p:tav tm="100000">
                                          <p:val>
                                            <p:strVal val="#ppt_w"/>
                                          </p:val>
                                        </p:tav>
                                      </p:tavLst>
                                    </p:anim>
                                    <p:anim calcmode="lin" valueType="num">
                                      <p:cBhvr>
                                        <p:cTn dur="500" fill="hold" id="61"/>
                                        <p:tgtEl>
                                          <p:spTgt spid="65"/>
                                        </p:tgtEl>
                                        <p:attrNameLst>
                                          <p:attrName>ppt_h</p:attrName>
                                        </p:attrNameLst>
                                      </p:cBhvr>
                                      <p:tavLst>
                                        <p:tav tm="0">
                                          <p:val>
                                            <p:fltVal val="0"/>
                                          </p:val>
                                        </p:tav>
                                        <p:tav tm="100000">
                                          <p:val>
                                            <p:strVal val="#ppt_h"/>
                                          </p:val>
                                        </p:tav>
                                      </p:tavLst>
                                    </p:anim>
                                    <p:animEffect filter="fade" transition="in">
                                      <p:cBhvr>
                                        <p:cTn dur="500" id="62"/>
                                        <p:tgtEl>
                                          <p:spTgt spid="65"/>
                                        </p:tgtEl>
                                      </p:cBhvr>
                                    </p:animEffect>
                                  </p:childTnLst>
                                </p:cTn>
                              </p:par>
                              <p:par>
                                <p:cTn fill="hold" id="63" nodeType="withEffect" presetClass="entr" presetID="53" presetSubtype="0">
                                  <p:stCondLst>
                                    <p:cond delay="0"/>
                                  </p:stCondLst>
                                  <p:childTnLst>
                                    <p:set>
                                      <p:cBhvr>
                                        <p:cTn dur="1" fill="hold" id="64">
                                          <p:stCondLst>
                                            <p:cond delay="0"/>
                                          </p:stCondLst>
                                        </p:cTn>
                                        <p:tgtEl>
                                          <p:spTgt spid="69"/>
                                        </p:tgtEl>
                                        <p:attrNameLst>
                                          <p:attrName>style.visibility</p:attrName>
                                        </p:attrNameLst>
                                      </p:cBhvr>
                                      <p:to>
                                        <p:strVal val="visible"/>
                                      </p:to>
                                    </p:set>
                                    <p:anim calcmode="lin" valueType="num">
                                      <p:cBhvr>
                                        <p:cTn dur="500" fill="hold" id="65"/>
                                        <p:tgtEl>
                                          <p:spTgt spid="69"/>
                                        </p:tgtEl>
                                        <p:attrNameLst>
                                          <p:attrName>ppt_w</p:attrName>
                                        </p:attrNameLst>
                                      </p:cBhvr>
                                      <p:tavLst>
                                        <p:tav tm="0">
                                          <p:val>
                                            <p:fltVal val="0"/>
                                          </p:val>
                                        </p:tav>
                                        <p:tav tm="100000">
                                          <p:val>
                                            <p:strVal val="#ppt_w"/>
                                          </p:val>
                                        </p:tav>
                                      </p:tavLst>
                                    </p:anim>
                                    <p:anim calcmode="lin" valueType="num">
                                      <p:cBhvr>
                                        <p:cTn dur="500" fill="hold" id="66"/>
                                        <p:tgtEl>
                                          <p:spTgt spid="69"/>
                                        </p:tgtEl>
                                        <p:attrNameLst>
                                          <p:attrName>ppt_h</p:attrName>
                                        </p:attrNameLst>
                                      </p:cBhvr>
                                      <p:tavLst>
                                        <p:tav tm="0">
                                          <p:val>
                                            <p:fltVal val="0"/>
                                          </p:val>
                                        </p:tav>
                                        <p:tav tm="100000">
                                          <p:val>
                                            <p:strVal val="#ppt_h"/>
                                          </p:val>
                                        </p:tav>
                                      </p:tavLst>
                                    </p:anim>
                                    <p:animEffect filter="fade" transition="in">
                                      <p:cBhvr>
                                        <p:cTn dur="500" id="67"/>
                                        <p:tgtEl>
                                          <p:spTgt spid="69"/>
                                        </p:tgtEl>
                                      </p:cBhvr>
                                    </p:animEffect>
                                  </p:childTnLst>
                                </p:cTn>
                              </p:par>
                              <p:par>
                                <p:cTn fill="hold" id="68" nodeType="withEffect" presetClass="entr" presetID="53" presetSubtype="0">
                                  <p:stCondLst>
                                    <p:cond delay="0"/>
                                  </p:stCondLst>
                                  <p:childTnLst>
                                    <p:set>
                                      <p:cBhvr>
                                        <p:cTn dur="1" fill="hold" id="69">
                                          <p:stCondLst>
                                            <p:cond delay="0"/>
                                          </p:stCondLst>
                                        </p:cTn>
                                        <p:tgtEl>
                                          <p:spTgt spid="73"/>
                                        </p:tgtEl>
                                        <p:attrNameLst>
                                          <p:attrName>style.visibility</p:attrName>
                                        </p:attrNameLst>
                                      </p:cBhvr>
                                      <p:to>
                                        <p:strVal val="visible"/>
                                      </p:to>
                                    </p:set>
                                    <p:anim calcmode="lin" valueType="num">
                                      <p:cBhvr>
                                        <p:cTn dur="500" fill="hold" id="70"/>
                                        <p:tgtEl>
                                          <p:spTgt spid="73"/>
                                        </p:tgtEl>
                                        <p:attrNameLst>
                                          <p:attrName>ppt_w</p:attrName>
                                        </p:attrNameLst>
                                      </p:cBhvr>
                                      <p:tavLst>
                                        <p:tav tm="0">
                                          <p:val>
                                            <p:fltVal val="0"/>
                                          </p:val>
                                        </p:tav>
                                        <p:tav tm="100000">
                                          <p:val>
                                            <p:strVal val="#ppt_w"/>
                                          </p:val>
                                        </p:tav>
                                      </p:tavLst>
                                    </p:anim>
                                    <p:anim calcmode="lin" valueType="num">
                                      <p:cBhvr>
                                        <p:cTn dur="500" fill="hold" id="71"/>
                                        <p:tgtEl>
                                          <p:spTgt spid="73"/>
                                        </p:tgtEl>
                                        <p:attrNameLst>
                                          <p:attrName>ppt_h</p:attrName>
                                        </p:attrNameLst>
                                      </p:cBhvr>
                                      <p:tavLst>
                                        <p:tav tm="0">
                                          <p:val>
                                            <p:fltVal val="0"/>
                                          </p:val>
                                        </p:tav>
                                        <p:tav tm="100000">
                                          <p:val>
                                            <p:strVal val="#ppt_h"/>
                                          </p:val>
                                        </p:tav>
                                      </p:tavLst>
                                    </p:anim>
                                    <p:animEffect filter="fade" transition="in">
                                      <p:cBhvr>
                                        <p:cTn dur="500" id="72"/>
                                        <p:tgtEl>
                                          <p:spTgt spid="73"/>
                                        </p:tgtEl>
                                      </p:cBhvr>
                                    </p:animEffect>
                                  </p:childTnLst>
                                </p:cTn>
                              </p:par>
                              <p:par>
                                <p:cTn fill="hold" id="73" nodeType="withEffect" presetClass="entr" presetID="53" presetSubtype="0">
                                  <p:stCondLst>
                                    <p:cond delay="0"/>
                                  </p:stCondLst>
                                  <p:childTnLst>
                                    <p:set>
                                      <p:cBhvr>
                                        <p:cTn dur="1" fill="hold" id="74">
                                          <p:stCondLst>
                                            <p:cond delay="0"/>
                                          </p:stCondLst>
                                        </p:cTn>
                                        <p:tgtEl>
                                          <p:spTgt spid="77"/>
                                        </p:tgtEl>
                                        <p:attrNameLst>
                                          <p:attrName>style.visibility</p:attrName>
                                        </p:attrNameLst>
                                      </p:cBhvr>
                                      <p:to>
                                        <p:strVal val="visible"/>
                                      </p:to>
                                    </p:set>
                                    <p:anim calcmode="lin" valueType="num">
                                      <p:cBhvr>
                                        <p:cTn dur="500" fill="hold" id="75"/>
                                        <p:tgtEl>
                                          <p:spTgt spid="77"/>
                                        </p:tgtEl>
                                        <p:attrNameLst>
                                          <p:attrName>ppt_w</p:attrName>
                                        </p:attrNameLst>
                                      </p:cBhvr>
                                      <p:tavLst>
                                        <p:tav tm="0">
                                          <p:val>
                                            <p:fltVal val="0"/>
                                          </p:val>
                                        </p:tav>
                                        <p:tav tm="100000">
                                          <p:val>
                                            <p:strVal val="#ppt_w"/>
                                          </p:val>
                                        </p:tav>
                                      </p:tavLst>
                                    </p:anim>
                                    <p:anim calcmode="lin" valueType="num">
                                      <p:cBhvr>
                                        <p:cTn dur="500" fill="hold" id="76"/>
                                        <p:tgtEl>
                                          <p:spTgt spid="77"/>
                                        </p:tgtEl>
                                        <p:attrNameLst>
                                          <p:attrName>ppt_h</p:attrName>
                                        </p:attrNameLst>
                                      </p:cBhvr>
                                      <p:tavLst>
                                        <p:tav tm="0">
                                          <p:val>
                                            <p:fltVal val="0"/>
                                          </p:val>
                                        </p:tav>
                                        <p:tav tm="100000">
                                          <p:val>
                                            <p:strVal val="#ppt_h"/>
                                          </p:val>
                                        </p:tav>
                                      </p:tavLst>
                                    </p:anim>
                                    <p:animEffect filter="fade" transition="in">
                                      <p:cBhvr>
                                        <p:cTn dur="500" id="77"/>
                                        <p:tgtEl>
                                          <p:spTgt spid="7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grpId="0" spid="29"/>
      <p:bldP grpId="0" spid="39"/>
      <p:bldP grpId="0" spid="49"/>
      <p:bldP grpId="0" spid="76"/>
      <p:bldP grpId="0" spid="72"/>
      <p:bldP grpId="0" spid="68"/>
      <p:bldP grpId="0" spid="64"/>
    </p:bldLst>
  </p:timing>
</p:sld>
</file>

<file path=ppt/slides/slide3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descr="iBwAAB+LCAAAAAAABADlmMuO2jAUht/FbXdolItNILvQihb1MqOC2kXFwk0McZs4KDEjOoh3HweSYEOgnlUbIzZwLvH/Hx99itiC1/zPigAfTFOc83cUL3OcTjhJQQ9MIuCzdZL0wIiyiLLl+zxbrwrg/9g2bXLmO+XxN5ysSdnLKKc4Ofz0z+rrss+U0XSdVmXWnSVCeCOFbOsQpFGUELlswjjJH5sT7DK2/z7luThgnOUp5uLArbV7A6oU8GH/ztqVzRHZiKYemB1k1XoqeeUAWn2WidLmQ1ZwmrFjxwMWcyNCUovZk6ZjqZBFck5DnAQJXbKUsFKxMEB4GIvshyynTxnjav4TWXCR/EjIqhrflD6J4xY4KUg9hBivyBdxTO1tH7BF21eSYE4flQolZoNd46opKodxWtZTnjxvZnmcjXAqJCsj3vUujmdGNvxlAy075Gm2Xf0lM3s55QNk6ZWENt3zFuXN1r/Nkiz/+9bXZWf5+8WChmQWk5TUNTPKeMAiITqqV36U02XMGSmKKnD/8xcJudTmo7JqXcTima/GY+h4/SAAtT1r17b69YG6q39Sr3NP+xb5ooTfgvAgDMWYK+UHQ/v4mc9a/oWrHOHwd7OTkzBjZytZa1Yu9hC8spD/zKnzoqW9Zu7q1v7nrPYGMqudG2O1o8NqR4/VjsJqp7usdkxidV9hte0NgsBuZbVjIqsdmdWOyazWNddlVg+GMqvdG2O1q8NqV4/VrsJqt7usdk1itae+V1tBf+i2sto1kdWuzGrXZFbrmusyqz0ksxreGKuhDquhHquhwmrYXVZDk1g9UFiNnP4gQK2shiayGsqshiazWtdcp1mt/AeCbozVSIfVSI/VSGE16i6rkUmsti0F1p43gMN2WCMTYY1M5rOuubn4PAPP1INJiBwAAA==" id="2" name="09113016-a0e1-4f36-94ab-35f9400fed7c">
            <a:extLst>
              <a:ext uri="{FF2B5EF4-FFF2-40B4-BE49-F238E27FC236}">
                <a16:creationId xmlns:a16="http://schemas.microsoft.com/office/drawing/2014/main" id="{8DDAC9A6-5C2D-4C30-802C-D28FA2A884B2}"/>
              </a:ext>
            </a:extLst>
          </p:cNvPr>
          <p:cNvGrpSpPr>
            <a:grpSpLocks noChangeAspect="1"/>
          </p:cNvGrpSpPr>
          <p:nvPr/>
        </p:nvGrpSpPr>
        <p:grpSpPr>
          <a:xfrm>
            <a:off x="1333763" y="1984407"/>
            <a:ext cx="6698080" cy="3609911"/>
            <a:chOff x="3363760" y="915600"/>
            <a:chExt cx="5579051" cy="4882202"/>
          </a:xfrm>
        </p:grpSpPr>
        <p:sp>
          <p:nvSpPr>
            <p:cNvPr id="3" name="BackShape1">
              <a:extLst>
                <a:ext uri="{FF2B5EF4-FFF2-40B4-BE49-F238E27FC236}">
                  <a16:creationId xmlns:a16="http://schemas.microsoft.com/office/drawing/2014/main" id="{526C6DA2-B67D-4307-B0A5-A9F9BED433AD}"/>
                </a:ext>
              </a:extLst>
            </p:cNvPr>
            <p:cNvSpPr/>
            <p:nvPr/>
          </p:nvSpPr>
          <p:spPr>
            <a:xfrm>
              <a:off x="3363762" y="1319916"/>
              <a:ext cx="4816140" cy="440122"/>
            </a:xfrm>
            <a:prstGeom prst="roundRect">
              <a:avLst>
                <a:gd fmla="val 50000" name="adj"/>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4" name="RelativeShape1">
              <a:extLst>
                <a:ext uri="{FF2B5EF4-FFF2-40B4-BE49-F238E27FC236}">
                  <a16:creationId xmlns:a16="http://schemas.microsoft.com/office/drawing/2014/main" id="{CBFE7EE6-D151-4BEE-B68B-B27F301762EC}"/>
                </a:ext>
              </a:extLst>
            </p:cNvPr>
            <p:cNvSpPr/>
            <p:nvPr/>
          </p:nvSpPr>
          <p:spPr>
            <a:xfrm>
              <a:off x="3464259" y="1403336"/>
              <a:ext cx="4615146" cy="273283"/>
            </a:xfrm>
            <a:prstGeom prst="roundRect">
              <a:avLst>
                <a:gd fmla="val 50000"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5" name="ValueShape1">
              <a:extLst>
                <a:ext uri="{FF2B5EF4-FFF2-40B4-BE49-F238E27FC236}">
                  <a16:creationId xmlns:a16="http://schemas.microsoft.com/office/drawing/2014/main" id="{127D3178-4C51-4493-9BAF-5A66BC1ECFC0}"/>
                </a:ext>
              </a:extLst>
            </p:cNvPr>
            <p:cNvSpPr/>
            <p:nvPr/>
          </p:nvSpPr>
          <p:spPr>
            <a:xfrm>
              <a:off x="3464259" y="1403337"/>
              <a:ext cx="2030664" cy="273283"/>
            </a:xfrm>
            <a:prstGeom prst="roundRect">
              <a:avLst>
                <a:gd fmla="val 50000"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6" name="ValueText1">
              <a:extLst>
                <a:ext uri="{FF2B5EF4-FFF2-40B4-BE49-F238E27FC236}">
                  <a16:creationId xmlns:a16="http://schemas.microsoft.com/office/drawing/2014/main" id="{804DACA5-E2E7-41DD-8D98-D195C80A6A5C}"/>
                </a:ext>
              </a:extLst>
            </p:cNvPr>
            <p:cNvSpPr txBox="1"/>
            <p:nvPr/>
          </p:nvSpPr>
          <p:spPr>
            <a:xfrm>
              <a:off x="8360030" y="1319916"/>
              <a:ext cx="582781" cy="437086"/>
            </a:xfrm>
            <a:prstGeom prst="rect">
              <a:avLst/>
            </a:prstGeom>
            <a:noFill/>
          </p:spPr>
          <p:txBody>
            <a:bodyPr anchor="ctr" anchorCtr="1" wrap="square">
              <a:prstTxWarp prst="textPlain">
                <a:avLst/>
              </a:prstTxWarp>
              <a:normAutofit fontScale="92500" lnSpcReduction="20000"/>
            </a:bodyPr>
            <a:lstStyle/>
            <a:p>
              <a:r>
                <a:rPr altLang="zh-CN" i="1" lang="en-US">
                  <a:solidFill>
                    <a:schemeClr val="tx1">
                      <a:lumMod val="75000"/>
                      <a:lumOff val="25000"/>
                    </a:schemeClr>
                  </a:solidFill>
                  <a:latin charset="0" panose="020b0502020202020204" pitchFamily="34" typeface="Century Gothic"/>
                </a:rPr>
                <a:t>44%</a:t>
              </a:r>
            </a:p>
          </p:txBody>
        </p:sp>
        <p:sp>
          <p:nvSpPr>
            <p:cNvPr id="7" name="CustomText1">
              <a:extLst>
                <a:ext uri="{FF2B5EF4-FFF2-40B4-BE49-F238E27FC236}">
                  <a16:creationId xmlns:a16="http://schemas.microsoft.com/office/drawing/2014/main" id="{B8BECDA8-C782-4B80-801B-972364E3B15F}"/>
                </a:ext>
              </a:extLst>
            </p:cNvPr>
            <p:cNvSpPr/>
            <p:nvPr/>
          </p:nvSpPr>
          <p:spPr>
            <a:xfrm>
              <a:off x="3363760" y="915600"/>
              <a:ext cx="4816140" cy="320897"/>
            </a:xfrm>
            <a:prstGeom prst="rect">
              <a:avLst/>
            </a:prstGeom>
            <a:noFill/>
          </p:spPr>
          <p:txBody>
            <a:bodyPr bIns="0" lIns="0" rIns="0" tIns="0" wrap="none">
              <a:noAutofit/>
            </a:bodyPr>
            <a:lstStyle/>
            <a:p>
              <a:r>
                <a:rPr altLang="zh-CN" i="1" lang="en-US" sz="1600">
                  <a:solidFill>
                    <a:schemeClr val="tx1">
                      <a:lumMod val="75000"/>
                      <a:lumOff val="25000"/>
                    </a:schemeClr>
                  </a:solidFill>
                  <a:latin charset="0" panose="020b0502020202020204" pitchFamily="34" typeface="Century Gothic"/>
                </a:rPr>
                <a:t>Supporting text here</a:t>
              </a:r>
            </a:p>
          </p:txBody>
        </p:sp>
        <p:sp>
          <p:nvSpPr>
            <p:cNvPr id="8" name="BackShape2">
              <a:extLst>
                <a:ext uri="{FF2B5EF4-FFF2-40B4-BE49-F238E27FC236}">
                  <a16:creationId xmlns:a16="http://schemas.microsoft.com/office/drawing/2014/main" id="{3662434F-C347-463F-A9BD-574C5B0C9DB1}"/>
                </a:ext>
              </a:extLst>
            </p:cNvPr>
            <p:cNvSpPr/>
            <p:nvPr/>
          </p:nvSpPr>
          <p:spPr>
            <a:xfrm>
              <a:off x="3363762" y="2329357"/>
              <a:ext cx="4816140" cy="440122"/>
            </a:xfrm>
            <a:prstGeom prst="roundRect">
              <a:avLst>
                <a:gd fmla="val 50000" name="adj"/>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9" name="RelativeShape2">
              <a:extLst>
                <a:ext uri="{FF2B5EF4-FFF2-40B4-BE49-F238E27FC236}">
                  <a16:creationId xmlns:a16="http://schemas.microsoft.com/office/drawing/2014/main" id="{B52DCCD5-A070-4B84-95A0-148AB929BE73}"/>
                </a:ext>
              </a:extLst>
            </p:cNvPr>
            <p:cNvSpPr/>
            <p:nvPr/>
          </p:nvSpPr>
          <p:spPr>
            <a:xfrm>
              <a:off x="3464259" y="2412777"/>
              <a:ext cx="4615146" cy="273283"/>
            </a:xfrm>
            <a:prstGeom prst="roundRect">
              <a:avLst>
                <a:gd fmla="val 50000"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10" name="ValueShape2">
              <a:extLst>
                <a:ext uri="{FF2B5EF4-FFF2-40B4-BE49-F238E27FC236}">
                  <a16:creationId xmlns:a16="http://schemas.microsoft.com/office/drawing/2014/main" id="{42E82025-7731-4367-A657-2D9D68E11E4B}"/>
                </a:ext>
              </a:extLst>
            </p:cNvPr>
            <p:cNvSpPr/>
            <p:nvPr/>
          </p:nvSpPr>
          <p:spPr>
            <a:xfrm>
              <a:off x="3464259" y="2412777"/>
              <a:ext cx="3599814" cy="273283"/>
            </a:xfrm>
            <a:prstGeom prst="roundRect">
              <a:avLst>
                <a:gd fmla="val 50000"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11" name="ValueText2">
              <a:extLst>
                <a:ext uri="{FF2B5EF4-FFF2-40B4-BE49-F238E27FC236}">
                  <a16:creationId xmlns:a16="http://schemas.microsoft.com/office/drawing/2014/main" id="{33F434B1-4B1F-4356-B6E3-271E65154CFC}"/>
                </a:ext>
              </a:extLst>
            </p:cNvPr>
            <p:cNvSpPr txBox="1"/>
            <p:nvPr/>
          </p:nvSpPr>
          <p:spPr>
            <a:xfrm>
              <a:off x="8360030" y="2329357"/>
              <a:ext cx="582781" cy="437086"/>
            </a:xfrm>
            <a:prstGeom prst="rect">
              <a:avLst/>
            </a:prstGeom>
            <a:noFill/>
          </p:spPr>
          <p:txBody>
            <a:bodyPr anchor="ctr" anchorCtr="1" wrap="square">
              <a:prstTxWarp prst="textPlain">
                <a:avLst/>
              </a:prstTxWarp>
              <a:normAutofit fontScale="92500" lnSpcReduction="20000"/>
            </a:bodyPr>
            <a:lstStyle/>
            <a:p>
              <a:r>
                <a:rPr altLang="zh-CN" i="1" lang="en-US">
                  <a:solidFill>
                    <a:schemeClr val="tx1">
                      <a:lumMod val="75000"/>
                      <a:lumOff val="25000"/>
                    </a:schemeClr>
                  </a:solidFill>
                  <a:latin charset="0" panose="020b0502020202020204" pitchFamily="34" typeface="Century Gothic"/>
                </a:rPr>
                <a:t>78%</a:t>
              </a:r>
            </a:p>
          </p:txBody>
        </p:sp>
        <p:sp>
          <p:nvSpPr>
            <p:cNvPr id="12" name="CustomText1">
              <a:extLst>
                <a:ext uri="{FF2B5EF4-FFF2-40B4-BE49-F238E27FC236}">
                  <a16:creationId xmlns:a16="http://schemas.microsoft.com/office/drawing/2014/main" id="{7E7E2090-76BC-4CB6-9DB1-A13924B0CEAF}"/>
                </a:ext>
              </a:extLst>
            </p:cNvPr>
            <p:cNvSpPr/>
            <p:nvPr/>
          </p:nvSpPr>
          <p:spPr>
            <a:xfrm>
              <a:off x="3363760" y="1925041"/>
              <a:ext cx="4816140" cy="320897"/>
            </a:xfrm>
            <a:prstGeom prst="rect">
              <a:avLst/>
            </a:prstGeom>
            <a:noFill/>
          </p:spPr>
          <p:txBody>
            <a:bodyPr bIns="0" lIns="0" rIns="0" tIns="0" wrap="none">
              <a:noAutofit/>
            </a:bodyPr>
            <a:lstStyle/>
            <a:p>
              <a:r>
                <a:rPr altLang="zh-CN" i="1" lang="en-US" sz="1600">
                  <a:solidFill>
                    <a:schemeClr val="tx1">
                      <a:lumMod val="75000"/>
                      <a:lumOff val="25000"/>
                    </a:schemeClr>
                  </a:solidFill>
                  <a:latin charset="0" panose="020b0502020202020204" pitchFamily="34" typeface="Century Gothic"/>
                </a:rPr>
                <a:t>Supporting text here</a:t>
              </a:r>
            </a:p>
          </p:txBody>
        </p:sp>
        <p:sp>
          <p:nvSpPr>
            <p:cNvPr id="13" name="BackShape3">
              <a:extLst>
                <a:ext uri="{FF2B5EF4-FFF2-40B4-BE49-F238E27FC236}">
                  <a16:creationId xmlns:a16="http://schemas.microsoft.com/office/drawing/2014/main" id="{914A66E7-60C2-4382-B37A-60D20D04ED4C}"/>
                </a:ext>
              </a:extLst>
            </p:cNvPr>
            <p:cNvSpPr/>
            <p:nvPr/>
          </p:nvSpPr>
          <p:spPr>
            <a:xfrm>
              <a:off x="3363762" y="3338798"/>
              <a:ext cx="4816140" cy="440122"/>
            </a:xfrm>
            <a:prstGeom prst="roundRect">
              <a:avLst>
                <a:gd fmla="val 50000" name="adj"/>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14" name="RelativeShape3">
              <a:extLst>
                <a:ext uri="{FF2B5EF4-FFF2-40B4-BE49-F238E27FC236}">
                  <a16:creationId xmlns:a16="http://schemas.microsoft.com/office/drawing/2014/main" id="{B95B2CC5-D783-43F8-AA83-8EF2121FD9A8}"/>
                </a:ext>
              </a:extLst>
            </p:cNvPr>
            <p:cNvSpPr/>
            <p:nvPr/>
          </p:nvSpPr>
          <p:spPr>
            <a:xfrm>
              <a:off x="3464259" y="3422218"/>
              <a:ext cx="4615146" cy="273283"/>
            </a:xfrm>
            <a:prstGeom prst="roundRect">
              <a:avLst>
                <a:gd fmla="val 50000"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15" name="ValueShape3">
              <a:extLst>
                <a:ext uri="{FF2B5EF4-FFF2-40B4-BE49-F238E27FC236}">
                  <a16:creationId xmlns:a16="http://schemas.microsoft.com/office/drawing/2014/main" id="{1E2ED83A-9169-4910-BDAD-654EDC75C644}"/>
                </a:ext>
              </a:extLst>
            </p:cNvPr>
            <p:cNvSpPr/>
            <p:nvPr/>
          </p:nvSpPr>
          <p:spPr>
            <a:xfrm>
              <a:off x="3464259" y="3422218"/>
              <a:ext cx="4107480" cy="273283"/>
            </a:xfrm>
            <a:prstGeom prst="roundRect">
              <a:avLst>
                <a:gd fmla="val 50000"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16" name="ValueText3">
              <a:extLst>
                <a:ext uri="{FF2B5EF4-FFF2-40B4-BE49-F238E27FC236}">
                  <a16:creationId xmlns:a16="http://schemas.microsoft.com/office/drawing/2014/main" id="{1F6E6033-F210-49FB-ACAE-6B9905968387}"/>
                </a:ext>
              </a:extLst>
            </p:cNvPr>
            <p:cNvSpPr txBox="1"/>
            <p:nvPr/>
          </p:nvSpPr>
          <p:spPr>
            <a:xfrm>
              <a:off x="8360030" y="3338798"/>
              <a:ext cx="582781" cy="437086"/>
            </a:xfrm>
            <a:prstGeom prst="rect">
              <a:avLst/>
            </a:prstGeom>
            <a:noFill/>
          </p:spPr>
          <p:txBody>
            <a:bodyPr anchor="ctr" anchorCtr="1" wrap="square">
              <a:prstTxWarp prst="textPlain">
                <a:avLst/>
              </a:prstTxWarp>
              <a:normAutofit fontScale="92500" lnSpcReduction="20000"/>
            </a:bodyPr>
            <a:lstStyle/>
            <a:p>
              <a:r>
                <a:rPr altLang="zh-CN" i="1" lang="en-US">
                  <a:solidFill>
                    <a:schemeClr val="tx1">
                      <a:lumMod val="75000"/>
                      <a:lumOff val="25000"/>
                    </a:schemeClr>
                  </a:solidFill>
                  <a:latin charset="0" panose="020b0502020202020204" pitchFamily="34" typeface="Century Gothic"/>
                </a:rPr>
                <a:t>89%</a:t>
              </a:r>
            </a:p>
          </p:txBody>
        </p:sp>
        <p:sp>
          <p:nvSpPr>
            <p:cNvPr id="17" name="CustomText1">
              <a:extLst>
                <a:ext uri="{FF2B5EF4-FFF2-40B4-BE49-F238E27FC236}">
                  <a16:creationId xmlns:a16="http://schemas.microsoft.com/office/drawing/2014/main" id="{8019371B-C186-4BC0-AB77-F6A9DB0E14A3}"/>
                </a:ext>
              </a:extLst>
            </p:cNvPr>
            <p:cNvSpPr/>
            <p:nvPr/>
          </p:nvSpPr>
          <p:spPr>
            <a:xfrm>
              <a:off x="3363760" y="2934482"/>
              <a:ext cx="4816140" cy="320897"/>
            </a:xfrm>
            <a:prstGeom prst="rect">
              <a:avLst/>
            </a:prstGeom>
            <a:noFill/>
          </p:spPr>
          <p:txBody>
            <a:bodyPr bIns="0" lIns="0" rIns="0" tIns="0" wrap="none">
              <a:noAutofit/>
            </a:bodyPr>
            <a:lstStyle/>
            <a:p>
              <a:r>
                <a:rPr altLang="zh-CN" i="1" lang="en-US" sz="1600">
                  <a:solidFill>
                    <a:schemeClr val="tx1">
                      <a:lumMod val="75000"/>
                      <a:lumOff val="25000"/>
                    </a:schemeClr>
                  </a:solidFill>
                  <a:latin charset="0" panose="020b0502020202020204" pitchFamily="34" typeface="Century Gothic"/>
                </a:rPr>
                <a:t>Supporting text here</a:t>
              </a:r>
            </a:p>
          </p:txBody>
        </p:sp>
        <p:sp>
          <p:nvSpPr>
            <p:cNvPr id="18" name="BackShape4">
              <a:extLst>
                <a:ext uri="{FF2B5EF4-FFF2-40B4-BE49-F238E27FC236}">
                  <a16:creationId xmlns:a16="http://schemas.microsoft.com/office/drawing/2014/main" id="{CE0A6C04-CA74-435C-A5D5-F8F91D1E811E}"/>
                </a:ext>
              </a:extLst>
            </p:cNvPr>
            <p:cNvSpPr/>
            <p:nvPr/>
          </p:nvSpPr>
          <p:spPr>
            <a:xfrm>
              <a:off x="3363762" y="4348239"/>
              <a:ext cx="4816140" cy="440122"/>
            </a:xfrm>
            <a:prstGeom prst="roundRect">
              <a:avLst>
                <a:gd fmla="val 50000" name="adj"/>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19" name="RelativeShape4">
              <a:extLst>
                <a:ext uri="{FF2B5EF4-FFF2-40B4-BE49-F238E27FC236}">
                  <a16:creationId xmlns:a16="http://schemas.microsoft.com/office/drawing/2014/main" id="{FB2AA67A-E917-4050-ABDC-3BF22A7D9E0A}"/>
                </a:ext>
              </a:extLst>
            </p:cNvPr>
            <p:cNvSpPr/>
            <p:nvPr/>
          </p:nvSpPr>
          <p:spPr>
            <a:xfrm>
              <a:off x="3464259" y="4431659"/>
              <a:ext cx="4615146" cy="273283"/>
            </a:xfrm>
            <a:prstGeom prst="roundRect">
              <a:avLst>
                <a:gd fmla="val 50000"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20" name="ValueShape4">
              <a:extLst>
                <a:ext uri="{FF2B5EF4-FFF2-40B4-BE49-F238E27FC236}">
                  <a16:creationId xmlns:a16="http://schemas.microsoft.com/office/drawing/2014/main" id="{B34892E6-CBE3-4094-86DE-9369F1259E0B}"/>
                </a:ext>
              </a:extLst>
            </p:cNvPr>
            <p:cNvSpPr/>
            <p:nvPr/>
          </p:nvSpPr>
          <p:spPr>
            <a:xfrm>
              <a:off x="3464259" y="4431659"/>
              <a:ext cx="3461359" cy="273283"/>
            </a:xfrm>
            <a:prstGeom prst="roundRect">
              <a:avLst>
                <a:gd fmla="val 50000"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21" name="ValueText4">
              <a:extLst>
                <a:ext uri="{FF2B5EF4-FFF2-40B4-BE49-F238E27FC236}">
                  <a16:creationId xmlns:a16="http://schemas.microsoft.com/office/drawing/2014/main" id="{B6BF97A7-EAF6-4025-973E-7FBC8C5B6523}"/>
                </a:ext>
              </a:extLst>
            </p:cNvPr>
            <p:cNvSpPr txBox="1"/>
            <p:nvPr/>
          </p:nvSpPr>
          <p:spPr>
            <a:xfrm>
              <a:off x="8360030" y="4348239"/>
              <a:ext cx="582781" cy="437086"/>
            </a:xfrm>
            <a:prstGeom prst="rect">
              <a:avLst/>
            </a:prstGeom>
            <a:noFill/>
          </p:spPr>
          <p:txBody>
            <a:bodyPr anchor="ctr" anchorCtr="1" wrap="square">
              <a:prstTxWarp prst="textPlain">
                <a:avLst/>
              </a:prstTxWarp>
              <a:normAutofit fontScale="92500" lnSpcReduction="20000"/>
            </a:bodyPr>
            <a:lstStyle/>
            <a:p>
              <a:r>
                <a:rPr altLang="zh-CN" i="1" lang="en-US">
                  <a:solidFill>
                    <a:schemeClr val="tx1">
                      <a:lumMod val="75000"/>
                      <a:lumOff val="25000"/>
                    </a:schemeClr>
                  </a:solidFill>
                  <a:latin charset="0" panose="020b0502020202020204" pitchFamily="34" typeface="Century Gothic"/>
                </a:rPr>
                <a:t>75%</a:t>
              </a:r>
            </a:p>
          </p:txBody>
        </p:sp>
        <p:sp>
          <p:nvSpPr>
            <p:cNvPr id="22" name="CustomText1">
              <a:extLst>
                <a:ext uri="{FF2B5EF4-FFF2-40B4-BE49-F238E27FC236}">
                  <a16:creationId xmlns:a16="http://schemas.microsoft.com/office/drawing/2014/main" id="{99922838-4C03-4484-B193-4548DC963B01}"/>
                </a:ext>
              </a:extLst>
            </p:cNvPr>
            <p:cNvSpPr/>
            <p:nvPr/>
          </p:nvSpPr>
          <p:spPr>
            <a:xfrm>
              <a:off x="3363760" y="3943923"/>
              <a:ext cx="4816140" cy="320897"/>
            </a:xfrm>
            <a:prstGeom prst="rect">
              <a:avLst/>
            </a:prstGeom>
            <a:noFill/>
          </p:spPr>
          <p:txBody>
            <a:bodyPr bIns="0" lIns="0" rIns="0" tIns="0" wrap="none">
              <a:noAutofit/>
            </a:bodyPr>
            <a:lstStyle/>
            <a:p>
              <a:r>
                <a:rPr altLang="zh-CN" i="1" lang="en-US" sz="1600">
                  <a:solidFill>
                    <a:schemeClr val="tx1">
                      <a:lumMod val="75000"/>
                      <a:lumOff val="25000"/>
                    </a:schemeClr>
                  </a:solidFill>
                  <a:latin charset="0" panose="020b0502020202020204" pitchFamily="34" typeface="Century Gothic"/>
                </a:rPr>
                <a:t>Supporting text here</a:t>
              </a:r>
            </a:p>
          </p:txBody>
        </p:sp>
        <p:sp>
          <p:nvSpPr>
            <p:cNvPr id="23" name="BackShape5">
              <a:extLst>
                <a:ext uri="{FF2B5EF4-FFF2-40B4-BE49-F238E27FC236}">
                  <a16:creationId xmlns:a16="http://schemas.microsoft.com/office/drawing/2014/main" id="{D1F0BE23-919A-4122-B816-C63E64B0629B}"/>
                </a:ext>
              </a:extLst>
            </p:cNvPr>
            <p:cNvSpPr/>
            <p:nvPr/>
          </p:nvSpPr>
          <p:spPr>
            <a:xfrm>
              <a:off x="3363762" y="5357680"/>
              <a:ext cx="4816140" cy="440122"/>
            </a:xfrm>
            <a:prstGeom prst="roundRect">
              <a:avLst>
                <a:gd fmla="val 50000" name="adj"/>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24" name="RelativeShape5">
              <a:extLst>
                <a:ext uri="{FF2B5EF4-FFF2-40B4-BE49-F238E27FC236}">
                  <a16:creationId xmlns:a16="http://schemas.microsoft.com/office/drawing/2014/main" id="{0C046197-526F-44DD-B0D6-8EFEF676F3B0}"/>
                </a:ext>
              </a:extLst>
            </p:cNvPr>
            <p:cNvSpPr/>
            <p:nvPr/>
          </p:nvSpPr>
          <p:spPr>
            <a:xfrm>
              <a:off x="3464259" y="5441100"/>
              <a:ext cx="4615146" cy="273283"/>
            </a:xfrm>
            <a:prstGeom prst="roundRect">
              <a:avLst>
                <a:gd fmla="val 50000"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25" name="ValueShape5">
              <a:extLst>
                <a:ext uri="{FF2B5EF4-FFF2-40B4-BE49-F238E27FC236}">
                  <a16:creationId xmlns:a16="http://schemas.microsoft.com/office/drawing/2014/main" id="{0EDB095F-0256-4F1D-B83E-68378B4E72B5}"/>
                </a:ext>
              </a:extLst>
            </p:cNvPr>
            <p:cNvSpPr/>
            <p:nvPr/>
          </p:nvSpPr>
          <p:spPr>
            <a:xfrm>
              <a:off x="3464259" y="5441100"/>
              <a:ext cx="3599814" cy="273283"/>
            </a:xfrm>
            <a:prstGeom prst="roundRect">
              <a:avLst>
                <a:gd fmla="val 50000"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sz="1600">
                <a:solidFill>
                  <a:schemeClr val="tx1">
                    <a:lumMod val="75000"/>
                    <a:lumOff val="25000"/>
                  </a:schemeClr>
                </a:solidFill>
                <a:latin charset="0" panose="020b0502020202020204" pitchFamily="34" typeface="Century Gothic"/>
              </a:endParaRPr>
            </a:p>
          </p:txBody>
        </p:sp>
        <p:sp>
          <p:nvSpPr>
            <p:cNvPr id="26" name="ValueText5">
              <a:extLst>
                <a:ext uri="{FF2B5EF4-FFF2-40B4-BE49-F238E27FC236}">
                  <a16:creationId xmlns:a16="http://schemas.microsoft.com/office/drawing/2014/main" id="{55DB19B6-EAB4-47F5-9713-A34BE958776B}"/>
                </a:ext>
              </a:extLst>
            </p:cNvPr>
            <p:cNvSpPr txBox="1"/>
            <p:nvPr/>
          </p:nvSpPr>
          <p:spPr>
            <a:xfrm>
              <a:off x="8360030" y="5357680"/>
              <a:ext cx="582781" cy="437086"/>
            </a:xfrm>
            <a:prstGeom prst="rect">
              <a:avLst/>
            </a:prstGeom>
            <a:noFill/>
          </p:spPr>
          <p:txBody>
            <a:bodyPr anchor="ctr" anchorCtr="1" wrap="square">
              <a:prstTxWarp prst="textPlain">
                <a:avLst/>
              </a:prstTxWarp>
              <a:normAutofit fontScale="92500" lnSpcReduction="20000"/>
            </a:bodyPr>
            <a:lstStyle/>
            <a:p>
              <a:r>
                <a:rPr altLang="zh-CN" i="1" lang="en-US">
                  <a:solidFill>
                    <a:schemeClr val="tx1">
                      <a:lumMod val="75000"/>
                      <a:lumOff val="25000"/>
                    </a:schemeClr>
                  </a:solidFill>
                  <a:latin charset="0" panose="020b0502020202020204" pitchFamily="34" typeface="Century Gothic"/>
                </a:rPr>
                <a:t>78%</a:t>
              </a:r>
            </a:p>
          </p:txBody>
        </p:sp>
        <p:sp>
          <p:nvSpPr>
            <p:cNvPr id="27" name="CustomText1">
              <a:extLst>
                <a:ext uri="{FF2B5EF4-FFF2-40B4-BE49-F238E27FC236}">
                  <a16:creationId xmlns:a16="http://schemas.microsoft.com/office/drawing/2014/main" id="{72E93979-3446-4EB1-AD3B-86352F9B5B30}"/>
                </a:ext>
              </a:extLst>
            </p:cNvPr>
            <p:cNvSpPr/>
            <p:nvPr/>
          </p:nvSpPr>
          <p:spPr>
            <a:xfrm>
              <a:off x="3363760" y="4953364"/>
              <a:ext cx="4816140" cy="320897"/>
            </a:xfrm>
            <a:prstGeom prst="rect">
              <a:avLst/>
            </a:prstGeom>
            <a:noFill/>
          </p:spPr>
          <p:txBody>
            <a:bodyPr bIns="0" lIns="0" rIns="0" tIns="0" wrap="none">
              <a:noAutofit/>
            </a:bodyPr>
            <a:lstStyle/>
            <a:p>
              <a:r>
                <a:rPr altLang="zh-CN" i="1" lang="en-US" sz="1600">
                  <a:solidFill>
                    <a:schemeClr val="tx1">
                      <a:lumMod val="75000"/>
                      <a:lumOff val="25000"/>
                    </a:schemeClr>
                  </a:solidFill>
                  <a:latin charset="0" panose="020b0502020202020204" pitchFamily="34" typeface="Century Gothic"/>
                </a:rPr>
                <a:t>Supporting text here</a:t>
              </a:r>
            </a:p>
          </p:txBody>
        </p:sp>
      </p:grpSp>
      <p:sp>
        <p:nvSpPr>
          <p:cNvPr id="28" name="圆角矩形 27"/>
          <p:cNvSpPr/>
          <p:nvPr/>
        </p:nvSpPr>
        <p:spPr>
          <a:xfrm>
            <a:off x="8357002" y="1917716"/>
            <a:ext cx="2641600" cy="3743293"/>
          </a:xfrm>
          <a:prstGeom prst="roundRect">
            <a:avLst>
              <a:gd fmla="val 5609" name="adj"/>
            </a:avLst>
          </a:prstGeom>
          <a:blipFill>
            <a:blip r:embed="rId3"/>
            <a:stretch>
              <a:fillRect l="-56969" r="-564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1" name="文本框 30">
            <a:extLst>
              <a:ext uri="{FF2B5EF4-FFF2-40B4-BE49-F238E27FC236}">
                <a16:creationId xmlns:a16="http://schemas.microsoft.com/office/drawing/2014/main" id="{F72F7512-4D12-4CA1-BDF5-265EBF54A69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32" name="组合 31">
            <a:extLst>
              <a:ext uri="{FF2B5EF4-FFF2-40B4-BE49-F238E27FC236}">
                <a16:creationId xmlns:a16="http://schemas.microsoft.com/office/drawing/2014/main" id="{4BF202B1-CD8A-4381-A9C4-B9A25A153C23}"/>
              </a:ext>
            </a:extLst>
          </p:cNvPr>
          <p:cNvGrpSpPr/>
          <p:nvPr/>
        </p:nvGrpSpPr>
        <p:grpSpPr>
          <a:xfrm>
            <a:off x="1473289" y="371367"/>
            <a:ext cx="4260761" cy="804130"/>
            <a:chOff x="7318011" y="1456480"/>
            <a:chExt cx="4260761" cy="804130"/>
          </a:xfrm>
        </p:grpSpPr>
        <p:sp>
          <p:nvSpPr>
            <p:cNvPr id="33" name="文本框 32">
              <a:extLst>
                <a:ext uri="{FF2B5EF4-FFF2-40B4-BE49-F238E27FC236}">
                  <a16:creationId xmlns:a16="http://schemas.microsoft.com/office/drawing/2014/main" id="{594F92D7-EFB1-41D3-BE3B-874B8BCBB3F6}"/>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产品运营</a:t>
              </a:r>
            </a:p>
          </p:txBody>
        </p:sp>
        <p:sp>
          <p:nvSpPr>
            <p:cNvPr id="34" name="文本框 33">
              <a:extLst>
                <a:ext uri="{FF2B5EF4-FFF2-40B4-BE49-F238E27FC236}">
                  <a16:creationId xmlns:a16="http://schemas.microsoft.com/office/drawing/2014/main" id="{150839EE-F42E-4FC9-9FE8-2A3D9859DB06}"/>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708235894"/>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 presetSubtype="4">
                                  <p:stCondLst>
                                    <p:cond delay="0"/>
                                  </p:stCondLst>
                                  <p:childTnLst>
                                    <p:set>
                                      <p:cBhvr>
                                        <p:cTn dur="1" fill="hold" id="6">
                                          <p:stCondLst>
                                            <p:cond delay="0"/>
                                          </p:stCondLst>
                                        </p:cTn>
                                        <p:tgtEl>
                                          <p:spTgt spid="28"/>
                                        </p:tgtEl>
                                        <p:attrNameLst>
                                          <p:attrName>style.visibility</p:attrName>
                                        </p:attrNameLst>
                                      </p:cBhvr>
                                      <p:to>
                                        <p:strVal val="visible"/>
                                      </p:to>
                                    </p:set>
                                    <p:anim calcmode="lin" valueType="num">
                                      <p:cBhvr additive="base">
                                        <p:cTn dur="500" fill="hold" id="7"/>
                                        <p:tgtEl>
                                          <p:spTgt spid="28"/>
                                        </p:tgtEl>
                                        <p:attrNameLst>
                                          <p:attrName>ppt_x</p:attrName>
                                        </p:attrNameLst>
                                      </p:cBhvr>
                                      <p:tavLst>
                                        <p:tav tm="0">
                                          <p:val>
                                            <p:strVal val="#ppt_x"/>
                                          </p:val>
                                        </p:tav>
                                        <p:tav tm="100000">
                                          <p:val>
                                            <p:strVal val="#ppt_x"/>
                                          </p:val>
                                        </p:tav>
                                      </p:tavLst>
                                    </p:anim>
                                    <p:anim calcmode="lin" valueType="num">
                                      <p:cBhvr additive="base">
                                        <p:cTn dur="500" fill="hold" id="8"/>
                                        <p:tgtEl>
                                          <p:spTgt spid="28"/>
                                        </p:tgtEl>
                                        <p:attrNameLst>
                                          <p:attrName>ppt_y</p:attrName>
                                        </p:attrNameLst>
                                      </p:cBhvr>
                                      <p:tavLst>
                                        <p:tav tm="0">
                                          <p:val>
                                            <p:strVal val="1+#ppt_h/2"/>
                                          </p:val>
                                        </p:tav>
                                        <p:tav tm="100000">
                                          <p:val>
                                            <p:strVal val="#ppt_y"/>
                                          </p:val>
                                        </p:tav>
                                      </p:tavLst>
                                    </p:anim>
                                  </p:childTnLst>
                                </p:cTn>
                              </p:par>
                            </p:childTnLst>
                          </p:cTn>
                        </p:par>
                        <p:par>
                          <p:cTn fill="hold" id="9" nodeType="afterGroup">
                            <p:stCondLst>
                              <p:cond delay="500"/>
                            </p:stCondLst>
                            <p:childTnLst>
                              <p:par>
                                <p:cTn fill="hold" id="10" nodeType="afterEffect" presetClass="entr" presetID="22" presetSubtype="8">
                                  <p:stCondLst>
                                    <p:cond delay="0"/>
                                  </p:stCondLst>
                                  <p:childTnLst>
                                    <p:set>
                                      <p:cBhvr>
                                        <p:cTn dur="1" fill="hold" id="11">
                                          <p:stCondLst>
                                            <p:cond delay="0"/>
                                          </p:stCondLst>
                                        </p:cTn>
                                        <p:tgtEl>
                                          <p:spTgt spid="2"/>
                                        </p:tgtEl>
                                        <p:attrNameLst>
                                          <p:attrName>style.visibility</p:attrName>
                                        </p:attrNameLst>
                                      </p:cBhvr>
                                      <p:to>
                                        <p:strVal val="visible"/>
                                      </p:to>
                                    </p:set>
                                    <p:animEffect filter="wipe(left)" transition="in">
                                      <p:cBhvr>
                                        <p:cTn dur="500" id="12"/>
                                        <p:tgtEl>
                                          <p:spTgt spid="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8"/>
    </p:bldLst>
  </p:timing>
</p:sld>
</file>

<file path=ppt/slides/slide3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 name="矩形 1"/>
          <p:cNvSpPr/>
          <p:nvPr/>
        </p:nvSpPr>
        <p:spPr>
          <a:xfrm rot="2700000">
            <a:off x="1475871" y="2660188"/>
            <a:ext cx="2187497" cy="2187498"/>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000"/>
          </a:p>
        </p:txBody>
      </p:sp>
      <p:sp>
        <p:nvSpPr>
          <p:cNvPr id="36" name="椭圆 2"/>
          <p:cNvSpPr/>
          <p:nvPr/>
        </p:nvSpPr>
        <p:spPr>
          <a:xfrm>
            <a:off x="2229546" y="2865401"/>
            <a:ext cx="680146" cy="628106"/>
          </a:xfrm>
          <a:custGeom>
            <a:gdLst>
              <a:gd fmla="*/ 186302 w 608697" name="connsiteX0"/>
              <a:gd fmla="*/ 63862 h 562124" name="connsiteY0"/>
              <a:gd fmla="*/ 204357 w 608697" name="connsiteX1"/>
              <a:gd fmla="*/ 81889 h 562124" name="connsiteY1"/>
              <a:gd fmla="*/ 186302 w 608697" name="connsiteX2"/>
              <a:gd fmla="*/ 99991 h 562124" name="connsiteY2"/>
              <a:gd fmla="*/ 99759 w 608697" name="connsiteX3"/>
              <a:gd fmla="*/ 186326 h 562124" name="connsiteY3"/>
              <a:gd fmla="*/ 81705 w 608697" name="connsiteX4"/>
              <a:gd fmla="*/ 204428 h 562124" name="connsiteY4"/>
              <a:gd fmla="*/ 63650 w 608697" name="connsiteX5"/>
              <a:gd fmla="*/ 186326 h 562124" name="connsiteY5"/>
              <a:gd fmla="*/ 186302 w 608697" name="connsiteX6"/>
              <a:gd fmla="*/ 63862 h 562124" name="connsiteY6"/>
              <a:gd fmla="*/ 175448 w 608697" name="connsiteX7"/>
              <a:gd fmla="*/ 36129 h 562124" name="connsiteY7"/>
              <a:gd fmla="*/ 36179 w 608697" name="connsiteX8"/>
              <a:gd fmla="*/ 175282 h 562124" name="connsiteY8"/>
              <a:gd fmla="*/ 276226 w 608697" name="connsiteX9"/>
              <a:gd fmla="*/ 490611 h 562124" name="connsiteY9"/>
              <a:gd fmla="*/ 276972 w 608697" name="connsiteX10"/>
              <a:gd fmla="*/ 491356 h 562124" name="connsiteY10"/>
              <a:gd fmla="*/ 304349 w 608697" name="connsiteX11"/>
              <a:gd fmla="*/ 518546 h 562124" name="connsiteY11"/>
              <a:gd fmla="*/ 331725 w 608697" name="connsiteX12"/>
              <a:gd fmla="*/ 491356 h 562124" name="connsiteY12"/>
              <a:gd fmla="*/ 332471 w 608697" name="connsiteX13"/>
              <a:gd fmla="*/ 490611 h 562124" name="connsiteY13"/>
              <a:gd fmla="*/ 572518 w 608697" name="connsiteX14"/>
              <a:gd fmla="*/ 175282 h 562124" name="connsiteY14"/>
              <a:gd fmla="*/ 433249 w 608697" name="connsiteX15"/>
              <a:gd fmla="*/ 36129 h 562124" name="connsiteY15"/>
              <a:gd fmla="*/ 318149 w 608697" name="connsiteX16"/>
              <a:gd fmla="*/ 89764 h 562124" name="connsiteY16"/>
              <a:gd fmla="*/ 304349 w 608697" name="connsiteX17"/>
              <a:gd fmla="*/ 96170 h 562124" name="connsiteY17"/>
              <a:gd fmla="*/ 290548 w 608697" name="connsiteX18"/>
              <a:gd fmla="*/ 89764 h 562124" name="connsiteY18"/>
              <a:gd fmla="*/ 175448 w 608697" name="connsiteX19"/>
              <a:gd fmla="*/ 36129 h 562124" name="connsiteY19"/>
              <a:gd fmla="*/ 175448 w 608697" name="connsiteX20"/>
              <a:gd fmla="*/ 0 h 562124" name="connsiteY20"/>
              <a:gd fmla="*/ 304349 w 608697" name="connsiteX21"/>
              <a:gd fmla="*/ 51847 h 562124" name="connsiteY21"/>
              <a:gd fmla="*/ 433249 w 608697" name="connsiteX22"/>
              <a:gd fmla="*/ 0 h 562124" name="connsiteY22"/>
              <a:gd fmla="*/ 608697 w 608697" name="connsiteX23"/>
              <a:gd fmla="*/ 175282 h 562124" name="connsiteY23"/>
              <a:gd fmla="*/ 537309 w 608697" name="connsiteX24"/>
              <a:gd fmla="*/ 342593 h 562124" name="connsiteY24"/>
              <a:gd fmla="*/ 356864 w 608697" name="connsiteX25"/>
              <a:gd fmla="*/ 517354 h 562124" name="connsiteY25"/>
              <a:gd fmla="*/ 317104 w 608697" name="connsiteX26"/>
              <a:gd fmla="*/ 556835 h 562124" name="connsiteY26"/>
              <a:gd fmla="*/ 304349 w 608697" name="connsiteX27"/>
              <a:gd fmla="*/ 562124 h 562124" name="connsiteY27"/>
              <a:gd fmla="*/ 291593 w 608697" name="connsiteX28"/>
              <a:gd fmla="*/ 556835 h 562124" name="connsiteY28"/>
              <a:gd fmla="*/ 251834 w 608697" name="connsiteX29"/>
              <a:gd fmla="*/ 517354 h 562124" name="connsiteY29"/>
              <a:gd fmla="*/ 71388 w 608697" name="connsiteX30"/>
              <a:gd fmla="*/ 342593 h 562124" name="connsiteY30"/>
              <a:gd fmla="*/ 0 w 608697" name="connsiteX31"/>
              <a:gd fmla="*/ 175282 h 562124" name="connsiteY31"/>
              <a:gd fmla="*/ 175448 w 608697" name="connsiteX32"/>
              <a:gd fmla="*/ 0 h 562124" name="connsiteY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b="b" l="l" r="r" t="t"/>
            <a:pathLst>
              <a:path h="562124" w="608697">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sz="2000"/>
          </a:p>
        </p:txBody>
      </p:sp>
      <p:sp>
        <p:nvSpPr>
          <p:cNvPr id="4" name="矩形 3"/>
          <p:cNvSpPr/>
          <p:nvPr/>
        </p:nvSpPr>
        <p:spPr>
          <a:xfrm>
            <a:off x="1096660" y="3694251"/>
            <a:ext cx="2945920" cy="457200"/>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2000">
                <a:solidFill>
                  <a:schemeClr val="bg1"/>
                </a:solidFill>
              </a:rPr>
              <a:t>标题文字添加</a:t>
            </a:r>
          </a:p>
        </p:txBody>
      </p:sp>
      <p:sp>
        <p:nvSpPr>
          <p:cNvPr id="5" name="文本框 4"/>
          <p:cNvSpPr txBox="1"/>
          <p:nvPr/>
        </p:nvSpPr>
        <p:spPr>
          <a:xfrm>
            <a:off x="1595498" y="4114381"/>
            <a:ext cx="1948243" cy="369418"/>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800">
                <a:solidFill>
                  <a:schemeClr val="bg1"/>
                </a:solidFill>
                <a:latin charset="0" panose="020b0502020202020204" pitchFamily="34" typeface="Century Gothic"/>
                <a:ea typeface="+mj-ea"/>
              </a:rPr>
              <a:t>The user can demonstrate on a projector or computer</a:t>
            </a:r>
          </a:p>
        </p:txBody>
      </p:sp>
      <p:sp>
        <p:nvSpPr>
          <p:cNvPr id="8" name="矩形 7"/>
          <p:cNvSpPr/>
          <p:nvPr/>
        </p:nvSpPr>
        <p:spPr>
          <a:xfrm rot="2700000">
            <a:off x="5002251" y="2660188"/>
            <a:ext cx="2187497" cy="218749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000"/>
          </a:p>
        </p:txBody>
      </p:sp>
      <p:sp>
        <p:nvSpPr>
          <p:cNvPr id="37" name="椭圆 8"/>
          <p:cNvSpPr/>
          <p:nvPr/>
        </p:nvSpPr>
        <p:spPr>
          <a:xfrm>
            <a:off x="5761132" y="2839381"/>
            <a:ext cx="669734" cy="680146"/>
          </a:xfrm>
          <a:custGeom>
            <a:gdLst>
              <a:gd fmla="*/ 87620 w 596114" name="connsiteX0"/>
              <a:gd fmla="*/ 437153 h 605381" name="connsiteY0"/>
              <a:gd fmla="*/ 147471 w 596114" name="connsiteX1"/>
              <a:gd fmla="*/ 437153 h 605381" name="connsiteY1"/>
              <a:gd fmla="*/ 155808 w 596114" name="connsiteX2"/>
              <a:gd fmla="*/ 476105 h 605381" name="connsiteY2"/>
              <a:gd fmla="*/ 87620 w 596114" name="connsiteX3"/>
              <a:gd fmla="*/ 476105 h 605381" name="connsiteY3"/>
              <a:gd fmla="*/ 68166 w 596114" name="connsiteX4"/>
              <a:gd fmla="*/ 456679 h 605381" name="connsiteY4"/>
              <a:gd fmla="*/ 87620 w 596114" name="connsiteX5"/>
              <a:gd fmla="*/ 437153 h 605381" name="connsiteY5"/>
              <a:gd fmla="*/ 241113 w 596114" name="connsiteX6"/>
              <a:gd fmla="*/ 372802 h 605381" name="connsiteY6"/>
              <a:gd fmla="*/ 230888 w 596114" name="connsiteX7"/>
              <a:gd fmla="*/ 419692 h 605381" name="connsiteY7"/>
              <a:gd fmla="*/ 277846 w 596114" name="connsiteX8"/>
              <a:gd fmla="*/ 409481 h 605381" name="connsiteY8"/>
              <a:gd fmla="*/ 87625 w 596114" name="connsiteX9"/>
              <a:gd fmla="*/ 339420 h 605381" name="connsiteY9"/>
              <a:gd fmla="*/ 168439 w 596114" name="connsiteX10"/>
              <a:gd fmla="*/ 339420 h 605381" name="connsiteY10"/>
              <a:gd fmla="*/ 160000 w 596114" name="connsiteX11"/>
              <a:gd fmla="*/ 378372 h 605381" name="connsiteY11"/>
              <a:gd fmla="*/ 87625 w 596114" name="connsiteX12"/>
              <a:gd fmla="*/ 378372 h 605381" name="connsiteY12"/>
              <a:gd fmla="*/ 68166 w 596114" name="connsiteX13"/>
              <a:gd fmla="*/ 358946 h 605381" name="connsiteY13"/>
              <a:gd fmla="*/ 87625 w 596114" name="connsiteX14"/>
              <a:gd fmla="*/ 339420 h 605381" name="connsiteY14"/>
              <a:gd fmla="*/ 87622 w 596114" name="connsiteX15"/>
              <a:gd fmla="*/ 241687 h 605381" name="connsiteY15"/>
              <a:gd fmla="*/ 239005 w 596114" name="connsiteX16"/>
              <a:gd fmla="*/ 241687 h 605381" name="connsiteY16"/>
              <a:gd fmla="*/ 199993 w 596114" name="connsiteX17"/>
              <a:gd fmla="*/ 280639 h 605381" name="connsiteY17"/>
              <a:gd fmla="*/ 87622 w 596114" name="connsiteX18"/>
              <a:gd fmla="*/ 280639 h 605381" name="connsiteY18"/>
              <a:gd fmla="*/ 68166 w 596114" name="connsiteX19"/>
              <a:gd fmla="*/ 261213 h 605381" name="connsiteY19"/>
              <a:gd fmla="*/ 87622 w 596114" name="connsiteX20"/>
              <a:gd fmla="*/ 241687 h 605381" name="connsiteY20"/>
              <a:gd fmla="*/ 87627 w 596114" name="connsiteX21"/>
              <a:gd fmla="*/ 143954 h 605381" name="connsiteY21"/>
              <a:gd fmla="*/ 336949 w 596114" name="connsiteX22"/>
              <a:gd fmla="*/ 143954 h 605381" name="connsiteY22"/>
              <a:gd fmla="*/ 297927 w 596114" name="connsiteX23"/>
              <a:gd fmla="*/ 182906 h 605381" name="connsiteY23"/>
              <a:gd fmla="*/ 87627 w 596114" name="connsiteX24"/>
              <a:gd fmla="*/ 182906 h 605381" name="connsiteY24"/>
              <a:gd fmla="*/ 68166 w 596114" name="connsiteX25"/>
              <a:gd fmla="*/ 163480 h 605381" name="connsiteY25"/>
              <a:gd fmla="*/ 87627 w 596114" name="connsiteX26"/>
              <a:gd fmla="*/ 143954 h 605381" name="connsiteY26"/>
              <a:gd fmla="*/ 515787 w 596114" name="connsiteX27"/>
              <a:gd fmla="*/ 93955 h 605381" name="connsiteY27"/>
              <a:gd fmla="*/ 484936 w 596114" name="connsiteX28"/>
              <a:gd fmla="*/ 106334 h 605381" name="connsiteY28"/>
              <a:gd fmla="*/ 257196 w 596114" name="connsiteX29"/>
              <a:gd fmla="*/ 333744 h 605381" name="connsiteY29"/>
              <a:gd fmla="*/ 316961 w 596114" name="connsiteX30"/>
              <a:gd fmla="*/ 393422 h 605381" name="connsiteY30"/>
              <a:gd fmla="*/ 544701 w 596114" name="connsiteX31"/>
              <a:gd fmla="*/ 166012 h 605381" name="connsiteY31"/>
              <a:gd fmla="*/ 546190 w 596114" name="connsiteX32"/>
              <a:gd fmla="*/ 107821 h 605381" name="connsiteY32"/>
              <a:gd fmla="*/ 515787 w 596114" name="connsiteX33"/>
              <a:gd fmla="*/ 93955 h 605381" name="connsiteY33"/>
              <a:gd fmla="*/ 515178 w 596114" name="connsiteX34"/>
              <a:gd fmla="*/ 54984 h 605381" name="connsiteY34"/>
              <a:gd fmla="*/ 573094 w 596114" name="connsiteX35"/>
              <a:gd fmla="*/ 79668 h 605381" name="connsiteY35"/>
              <a:gd fmla="*/ 572300 w 596114" name="connsiteX36"/>
              <a:gd fmla="*/ 193571 h 605381" name="connsiteY36"/>
              <a:gd fmla="*/ 330760 w 596114" name="connsiteX37"/>
              <a:gd fmla="*/ 434760 h 605381" name="connsiteY37"/>
              <a:gd fmla="*/ 321031 w 596114" name="connsiteX38"/>
              <a:gd fmla="*/ 440014 h 605381" name="connsiteY38"/>
              <a:gd fmla="*/ 209543 w 596114" name="connsiteX39"/>
              <a:gd fmla="*/ 464202 h 605381" name="connsiteY39"/>
              <a:gd fmla="*/ 191674 w 596114" name="connsiteX40"/>
              <a:gd fmla="*/ 458849 h 605381" name="connsiteY40"/>
              <a:gd fmla="*/ 186412 w 596114" name="connsiteX41"/>
              <a:gd fmla="*/ 441005 h 605381" name="connsiteY41"/>
              <a:gd fmla="*/ 210536 w 596114" name="connsiteX42"/>
              <a:gd fmla="*/ 329680 h 605381" name="connsiteY42"/>
              <a:gd fmla="*/ 215798 w 596114" name="connsiteX43"/>
              <a:gd fmla="*/ 319965 h 605381" name="connsiteY43"/>
              <a:gd fmla="*/ 457338 w 596114" name="connsiteX44"/>
              <a:gd fmla="*/ 78776 h 605381" name="connsiteY44"/>
              <a:gd fmla="*/ 515178 w 596114" name="connsiteX45"/>
              <a:gd fmla="*/ 54984 h 605381" name="connsiteY45"/>
              <a:gd fmla="*/ 42688 w 596114" name="connsiteX46"/>
              <a:gd fmla="*/ 0 h 605381" name="connsiteY46"/>
              <a:gd fmla="*/ 398388 w 596114" name="connsiteX47"/>
              <a:gd fmla="*/ 0 h 605381" name="connsiteY47"/>
              <a:gd fmla="*/ 441076 w 596114" name="connsiteX48"/>
              <a:gd fmla="*/ 41337 h 605381" name="connsiteY48"/>
              <a:gd fmla="*/ 402160 w 596114" name="connsiteX49"/>
              <a:gd fmla="*/ 78907 h 605381" name="connsiteY49"/>
              <a:gd fmla="*/ 402160 w 596114" name="connsiteX50"/>
              <a:gd fmla="*/ 42625 h 605381" name="connsiteY50"/>
              <a:gd fmla="*/ 398388 w 596114" name="connsiteX51"/>
              <a:gd fmla="*/ 38958 h 605381" name="connsiteY51"/>
              <a:gd fmla="*/ 42688 w 596114" name="connsiteX52"/>
              <a:gd fmla="*/ 38958 h 605381" name="connsiteY52"/>
              <a:gd fmla="*/ 39015 w 596114" name="connsiteX53"/>
              <a:gd fmla="*/ 42625 h 605381" name="connsiteY53"/>
              <a:gd fmla="*/ 39015 w 596114" name="connsiteX54"/>
              <a:gd fmla="*/ 562656 h 605381" name="connsiteY54"/>
              <a:gd fmla="*/ 42688 w 596114" name="connsiteX55"/>
              <a:gd fmla="*/ 566423 h 605381" name="connsiteY55"/>
              <a:gd fmla="*/ 398388 w 596114" name="connsiteX56"/>
              <a:gd fmla="*/ 566423 h 605381" name="connsiteY56"/>
              <a:gd fmla="*/ 402160 w 596114" name="connsiteX57"/>
              <a:gd fmla="*/ 562656 h 605381" name="connsiteY57"/>
              <a:gd fmla="*/ 402160 w 596114" name="connsiteX58"/>
              <a:gd fmla="*/ 418622 h 605381" name="connsiteY58"/>
              <a:gd fmla="*/ 441175 w 596114" name="connsiteX59"/>
              <a:gd fmla="*/ 379664 h 605381" name="connsiteY59"/>
              <a:gd fmla="*/ 441175 w 596114" name="connsiteX60"/>
              <a:gd fmla="*/ 562656 h 605381" name="connsiteY60"/>
              <a:gd fmla="*/ 398388 w 596114" name="connsiteX61"/>
              <a:gd fmla="*/ 605381 h 605381" name="connsiteY61"/>
              <a:gd fmla="*/ 42688 w 596114" name="connsiteX62"/>
              <a:gd fmla="*/ 605381 h 605381" name="connsiteY62"/>
              <a:gd fmla="*/ 0 w 596114" name="connsiteX63"/>
              <a:gd fmla="*/ 562656 h 605381" name="connsiteY63"/>
              <a:gd fmla="*/ 0 w 596114" name="connsiteX64"/>
              <a:gd fmla="*/ 42625 h 605381" name="connsiteY64"/>
              <a:gd fmla="*/ 42688 w 596114" name="connsiteX65"/>
              <a:gd fmla="*/ 0 h 605381" name="connsiteY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b="b" l="l" r="r" t="t"/>
            <a:pathLst>
              <a:path h="605381" w="596114">
                <a:moveTo>
                  <a:pt x="87620" y="437153"/>
                </a:moveTo>
                <a:lnTo>
                  <a:pt x="147471" y="437153"/>
                </a:lnTo>
                <a:cubicBezTo>
                  <a:pt x="145585" y="450930"/>
                  <a:pt x="148562" y="464608"/>
                  <a:pt x="155808" y="476105"/>
                </a:cubicBezTo>
                <a:lnTo>
                  <a:pt x="87620" y="476105"/>
                </a:lnTo>
                <a:cubicBezTo>
                  <a:pt x="76900" y="476105"/>
                  <a:pt x="68166" y="467383"/>
                  <a:pt x="68166" y="456679"/>
                </a:cubicBezTo>
                <a:cubicBezTo>
                  <a:pt x="68166" y="445875"/>
                  <a:pt x="76900" y="437153"/>
                  <a:pt x="87620" y="437153"/>
                </a:cubicBezTo>
                <a:close/>
                <a:moveTo>
                  <a:pt x="241113" y="372802"/>
                </a:moveTo>
                <a:lnTo>
                  <a:pt x="230888" y="419692"/>
                </a:lnTo>
                <a:lnTo>
                  <a:pt x="277846" y="409481"/>
                </a:lnTo>
                <a:close/>
                <a:moveTo>
                  <a:pt x="87625" y="339420"/>
                </a:moveTo>
                <a:lnTo>
                  <a:pt x="168439" y="339420"/>
                </a:lnTo>
                <a:lnTo>
                  <a:pt x="160000" y="378372"/>
                </a:lnTo>
                <a:lnTo>
                  <a:pt x="87625" y="378372"/>
                </a:lnTo>
                <a:cubicBezTo>
                  <a:pt x="76903" y="378372"/>
                  <a:pt x="68166" y="369650"/>
                  <a:pt x="68166" y="358946"/>
                </a:cubicBezTo>
                <a:cubicBezTo>
                  <a:pt x="68166" y="348142"/>
                  <a:pt x="76903" y="339420"/>
                  <a:pt x="87625" y="339420"/>
                </a:cubicBezTo>
                <a:close/>
                <a:moveTo>
                  <a:pt x="87622" y="241687"/>
                </a:moveTo>
                <a:lnTo>
                  <a:pt x="239005" y="241687"/>
                </a:lnTo>
                <a:lnTo>
                  <a:pt x="199993" y="280639"/>
                </a:lnTo>
                <a:lnTo>
                  <a:pt x="87622" y="280639"/>
                </a:lnTo>
                <a:cubicBezTo>
                  <a:pt x="76902" y="280639"/>
                  <a:pt x="68166" y="271917"/>
                  <a:pt x="68166" y="261213"/>
                </a:cubicBezTo>
                <a:cubicBezTo>
                  <a:pt x="68166" y="250409"/>
                  <a:pt x="76902" y="241687"/>
                  <a:pt x="87622" y="241687"/>
                </a:cubicBezTo>
                <a:close/>
                <a:moveTo>
                  <a:pt x="87627" y="143954"/>
                </a:moveTo>
                <a:lnTo>
                  <a:pt x="336949" y="143954"/>
                </a:lnTo>
                <a:lnTo>
                  <a:pt x="297927" y="182906"/>
                </a:lnTo>
                <a:lnTo>
                  <a:pt x="87627" y="182906"/>
                </a:lnTo>
                <a:cubicBezTo>
                  <a:pt x="76904" y="182906"/>
                  <a:pt x="68166" y="174184"/>
                  <a:pt x="68166" y="163480"/>
                </a:cubicBezTo>
                <a:cubicBezTo>
                  <a:pt x="68166" y="152676"/>
                  <a:pt x="76904" y="143954"/>
                  <a:pt x="87627" y="143954"/>
                </a:cubicBezTo>
                <a:close/>
                <a:moveTo>
                  <a:pt x="515787" y="93955"/>
                </a:moveTo>
                <a:cubicBezTo>
                  <a:pt x="504643" y="93695"/>
                  <a:pt x="493425" y="97809"/>
                  <a:pt x="484936" y="106334"/>
                </a:cubicBezTo>
                <a:lnTo>
                  <a:pt x="257196" y="333744"/>
                </a:lnTo>
                <a:lnTo>
                  <a:pt x="316961" y="393422"/>
                </a:lnTo>
                <a:lnTo>
                  <a:pt x="544701" y="166012"/>
                </a:lnTo>
                <a:cubicBezTo>
                  <a:pt x="560784" y="149953"/>
                  <a:pt x="561082" y="124376"/>
                  <a:pt x="546190" y="107821"/>
                </a:cubicBezTo>
                <a:cubicBezTo>
                  <a:pt x="538000" y="98850"/>
                  <a:pt x="526930" y="94215"/>
                  <a:pt x="515787" y="93955"/>
                </a:cubicBezTo>
                <a:close/>
                <a:moveTo>
                  <a:pt x="515178" y="54984"/>
                </a:moveTo>
                <a:cubicBezTo>
                  <a:pt x="536138" y="55083"/>
                  <a:pt x="557110" y="63262"/>
                  <a:pt x="573094" y="79668"/>
                </a:cubicBezTo>
                <a:cubicBezTo>
                  <a:pt x="603870" y="111291"/>
                  <a:pt x="603969" y="161948"/>
                  <a:pt x="572300" y="193571"/>
                </a:cubicBezTo>
                <a:lnTo>
                  <a:pt x="330760" y="434760"/>
                </a:lnTo>
                <a:cubicBezTo>
                  <a:pt x="328179" y="437337"/>
                  <a:pt x="324704" y="439221"/>
                  <a:pt x="321031" y="440014"/>
                </a:cubicBezTo>
                <a:lnTo>
                  <a:pt x="209543" y="464202"/>
                </a:lnTo>
                <a:cubicBezTo>
                  <a:pt x="203090" y="465590"/>
                  <a:pt x="196340" y="463607"/>
                  <a:pt x="191674" y="458849"/>
                </a:cubicBezTo>
                <a:cubicBezTo>
                  <a:pt x="186908" y="454190"/>
                  <a:pt x="185022" y="447350"/>
                  <a:pt x="186412" y="441005"/>
                </a:cubicBezTo>
                <a:lnTo>
                  <a:pt x="210536" y="329680"/>
                </a:lnTo>
                <a:cubicBezTo>
                  <a:pt x="211330" y="325913"/>
                  <a:pt x="213217" y="322542"/>
                  <a:pt x="215798" y="319965"/>
                </a:cubicBezTo>
                <a:cubicBezTo>
                  <a:pt x="225825" y="310051"/>
                  <a:pt x="439369" y="96719"/>
                  <a:pt x="457338" y="78776"/>
                </a:cubicBezTo>
                <a:cubicBezTo>
                  <a:pt x="473271" y="62865"/>
                  <a:pt x="494219" y="54885"/>
                  <a:pt x="515178" y="54984"/>
                </a:cubicBezTo>
                <a:close/>
                <a:moveTo>
                  <a:pt x="42688" y="0"/>
                </a:moveTo>
                <a:lnTo>
                  <a:pt x="398388" y="0"/>
                </a:lnTo>
                <a:cubicBezTo>
                  <a:pt x="421519" y="0"/>
                  <a:pt x="440381" y="18438"/>
                  <a:pt x="441076" y="41337"/>
                </a:cubicBezTo>
                <a:lnTo>
                  <a:pt x="402160" y="78907"/>
                </a:lnTo>
                <a:lnTo>
                  <a:pt x="402160" y="42625"/>
                </a:lnTo>
                <a:cubicBezTo>
                  <a:pt x="402160" y="40643"/>
                  <a:pt x="400473" y="38958"/>
                  <a:pt x="398388" y="38958"/>
                </a:cubicBezTo>
                <a:lnTo>
                  <a:pt x="42688" y="38958"/>
                </a:lnTo>
                <a:cubicBezTo>
                  <a:pt x="40702" y="38958"/>
                  <a:pt x="39015" y="40643"/>
                  <a:pt x="39015" y="42625"/>
                </a:cubicBezTo>
                <a:lnTo>
                  <a:pt x="39015" y="562656"/>
                </a:lnTo>
                <a:cubicBezTo>
                  <a:pt x="39015" y="564738"/>
                  <a:pt x="40702" y="566423"/>
                  <a:pt x="42688" y="566423"/>
                </a:cubicBezTo>
                <a:lnTo>
                  <a:pt x="398388" y="566423"/>
                </a:lnTo>
                <a:cubicBezTo>
                  <a:pt x="400473" y="566423"/>
                  <a:pt x="402160" y="564738"/>
                  <a:pt x="402160" y="562656"/>
                </a:cubicBezTo>
                <a:lnTo>
                  <a:pt x="402160" y="418622"/>
                </a:lnTo>
                <a:lnTo>
                  <a:pt x="441175" y="379664"/>
                </a:lnTo>
                <a:lnTo>
                  <a:pt x="441175" y="562656"/>
                </a:lnTo>
                <a:cubicBezTo>
                  <a:pt x="441175" y="586249"/>
                  <a:pt x="422015" y="605381"/>
                  <a:pt x="398388" y="605381"/>
                </a:cubicBezTo>
                <a:lnTo>
                  <a:pt x="42688" y="605381"/>
                </a:lnTo>
                <a:cubicBezTo>
                  <a:pt x="19160" y="605381"/>
                  <a:pt x="0" y="586249"/>
                  <a:pt x="0" y="562656"/>
                </a:cubicBezTo>
                <a:lnTo>
                  <a:pt x="0" y="42625"/>
                </a:lnTo>
                <a:cubicBezTo>
                  <a:pt x="0" y="19132"/>
                  <a:pt x="19160" y="0"/>
                  <a:pt x="426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sz="2000"/>
          </a:p>
        </p:txBody>
      </p:sp>
      <p:sp>
        <p:nvSpPr>
          <p:cNvPr id="10" name="矩形 9"/>
          <p:cNvSpPr/>
          <p:nvPr/>
        </p:nvSpPr>
        <p:spPr>
          <a:xfrm>
            <a:off x="4623040" y="3694251"/>
            <a:ext cx="2945920" cy="457200"/>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2000">
                <a:solidFill>
                  <a:schemeClr val="bg1"/>
                </a:solidFill>
              </a:rPr>
              <a:t>标题文字添加</a:t>
            </a:r>
          </a:p>
        </p:txBody>
      </p:sp>
      <p:sp>
        <p:nvSpPr>
          <p:cNvPr id="11" name="文本框 10"/>
          <p:cNvSpPr txBox="1"/>
          <p:nvPr/>
        </p:nvSpPr>
        <p:spPr>
          <a:xfrm>
            <a:off x="5121878" y="4114381"/>
            <a:ext cx="1948243" cy="369418"/>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800">
                <a:solidFill>
                  <a:schemeClr val="bg1"/>
                </a:solidFill>
                <a:latin charset="0" panose="020b0502020202020204" pitchFamily="34" typeface="Century Gothic"/>
                <a:ea typeface="+mj-ea"/>
              </a:rPr>
              <a:t>The user can demonstrate on a projector or computer</a:t>
            </a:r>
          </a:p>
        </p:txBody>
      </p:sp>
      <p:sp>
        <p:nvSpPr>
          <p:cNvPr id="13" name="矩形 12"/>
          <p:cNvSpPr/>
          <p:nvPr/>
        </p:nvSpPr>
        <p:spPr>
          <a:xfrm rot="2700000">
            <a:off x="8528631" y="2660188"/>
            <a:ext cx="2187497" cy="2187498"/>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000"/>
          </a:p>
        </p:txBody>
      </p:sp>
      <p:sp>
        <p:nvSpPr>
          <p:cNvPr id="38" name="椭圆 13"/>
          <p:cNvSpPr/>
          <p:nvPr/>
        </p:nvSpPr>
        <p:spPr>
          <a:xfrm>
            <a:off x="9282306" y="2864302"/>
            <a:ext cx="680146" cy="630305"/>
          </a:xfrm>
          <a:custGeom>
            <a:gdLst>
              <a:gd fmla="*/ 5404 w 6827" name="T0"/>
              <a:gd fmla="*/ 0 h 6336" name="T1"/>
              <a:gd fmla="*/ 1422 w 6827" name="T2"/>
              <a:gd fmla="*/ 0 h 6336" name="T3"/>
              <a:gd fmla="*/ 0 w 6827" name="T4"/>
              <a:gd fmla="*/ 1422 h 6336" name="T5"/>
              <a:gd fmla="*/ 0 w 6827" name="T6"/>
              <a:gd fmla="*/ 3698 h 6336" name="T7"/>
              <a:gd fmla="*/ 1422 w 6827" name="T8"/>
              <a:gd fmla="*/ 5120 h 6336" name="T9"/>
              <a:gd fmla="*/ 2276 w 6827" name="T10"/>
              <a:gd fmla="*/ 5120 h 6336" name="T11"/>
              <a:gd fmla="*/ 2560 w 6827" name="T12"/>
              <a:gd fmla="*/ 4836 h 6336" name="T13"/>
              <a:gd fmla="*/ 2276 w 6827" name="T14"/>
              <a:gd fmla="*/ 4551 h 6336" name="T15"/>
              <a:gd fmla="*/ 1422 w 6827" name="T16"/>
              <a:gd fmla="*/ 4551 h 6336" name="T17"/>
              <a:gd fmla="*/ 569 w 6827" name="T18"/>
              <a:gd fmla="*/ 3698 h 6336" name="T19"/>
              <a:gd fmla="*/ 569 w 6827" name="T20"/>
              <a:gd fmla="*/ 1422 h 6336" name="T21"/>
              <a:gd fmla="*/ 1422 w 6827" name="T22"/>
              <a:gd fmla="*/ 569 h 6336" name="T23"/>
              <a:gd fmla="*/ 5404 w 6827" name="T24"/>
              <a:gd fmla="*/ 569 h 6336" name="T25"/>
              <a:gd fmla="*/ 6258 w 6827" name="T26"/>
              <a:gd fmla="*/ 1422 h 6336" name="T27"/>
              <a:gd fmla="*/ 6258 w 6827" name="T28"/>
              <a:gd fmla="*/ 3698 h 6336" name="T29"/>
              <a:gd fmla="*/ 5404 w 6827" name="T30"/>
              <a:gd fmla="*/ 4551 h 6336" name="T31"/>
              <a:gd fmla="*/ 5404 w 6827" name="T32"/>
              <a:gd fmla="*/ 3698 h 6336" name="T33"/>
              <a:gd fmla="*/ 4962 w 6827" name="T34"/>
              <a:gd fmla="*/ 3461 h 6336" name="T35"/>
              <a:gd fmla="*/ 3256 w 6827" name="T36"/>
              <a:gd fmla="*/ 4599 h 6336" name="T37"/>
              <a:gd fmla="*/ 3256 w 6827" name="T38"/>
              <a:gd fmla="*/ 5072 h 6336" name="T39"/>
              <a:gd fmla="*/ 4962 w 6827" name="T40"/>
              <a:gd fmla="*/ 6210 h 6336" name="T41"/>
              <a:gd fmla="*/ 5404 w 6827" name="T42"/>
              <a:gd fmla="*/ 5974 h 6336" name="T43"/>
              <a:gd fmla="*/ 5404 w 6827" name="T44"/>
              <a:gd fmla="*/ 5120 h 6336" name="T45"/>
              <a:gd fmla="*/ 6827 w 6827" name="T46"/>
              <a:gd fmla="*/ 3698 h 6336" name="T47"/>
              <a:gd fmla="*/ 6827 w 6827" name="T48"/>
              <a:gd fmla="*/ 1422 h 6336" name="T49"/>
              <a:gd fmla="*/ 5404 w 6827" name="T50"/>
              <a:gd fmla="*/ 0 h 6336" name="T51"/>
              <a:gd fmla="*/ 4836 w 6827" name="T52"/>
              <a:gd fmla="*/ 5442 h 6336" name="T53"/>
              <a:gd fmla="*/ 3926 w 6827" name="T54"/>
              <a:gd fmla="*/ 4836 h 6336" name="T55"/>
              <a:gd fmla="*/ 4836 w 6827" name="T56"/>
              <a:gd fmla="*/ 4229 h 6336" name="T57"/>
              <a:gd fmla="*/ 4836 w 6827" name="T58"/>
              <a:gd fmla="*/ 5442 h 6336" name="T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b="b" l="0" r="r" t="0"/>
            <a:pathLst>
              <a:path h="6336" w="6826">
                <a:moveTo>
                  <a:pt x="5404" y="0"/>
                </a:moveTo>
                <a:lnTo>
                  <a:pt x="1422" y="0"/>
                </a:lnTo>
                <a:cubicBezTo>
                  <a:pt x="637" y="0"/>
                  <a:pt x="0" y="637"/>
                  <a:pt x="0" y="1422"/>
                </a:cubicBezTo>
                <a:lnTo>
                  <a:pt x="0" y="3698"/>
                </a:lnTo>
                <a:cubicBezTo>
                  <a:pt x="0" y="4483"/>
                  <a:pt x="637" y="5120"/>
                  <a:pt x="1422" y="5120"/>
                </a:cubicBezTo>
                <a:lnTo>
                  <a:pt x="2276" y="5120"/>
                </a:lnTo>
                <a:cubicBezTo>
                  <a:pt x="2433" y="5120"/>
                  <a:pt x="2560" y="4993"/>
                  <a:pt x="2560" y="4836"/>
                </a:cubicBezTo>
                <a:cubicBezTo>
                  <a:pt x="2560" y="4679"/>
                  <a:pt x="2433" y="4551"/>
                  <a:pt x="2276" y="4551"/>
                </a:cubicBezTo>
                <a:lnTo>
                  <a:pt x="1422" y="4551"/>
                </a:lnTo>
                <a:cubicBezTo>
                  <a:pt x="951" y="4551"/>
                  <a:pt x="569" y="4169"/>
                  <a:pt x="569" y="3698"/>
                </a:cubicBezTo>
                <a:lnTo>
                  <a:pt x="569" y="1422"/>
                </a:lnTo>
                <a:cubicBezTo>
                  <a:pt x="569" y="951"/>
                  <a:pt x="951" y="569"/>
                  <a:pt x="1422" y="569"/>
                </a:cubicBezTo>
                <a:lnTo>
                  <a:pt x="5404" y="569"/>
                </a:lnTo>
                <a:cubicBezTo>
                  <a:pt x="5876" y="569"/>
                  <a:pt x="6258" y="951"/>
                  <a:pt x="6258" y="1422"/>
                </a:cubicBezTo>
                <a:lnTo>
                  <a:pt x="6258" y="3698"/>
                </a:lnTo>
                <a:cubicBezTo>
                  <a:pt x="6258" y="4169"/>
                  <a:pt x="5876" y="4551"/>
                  <a:pt x="5404" y="4551"/>
                </a:cubicBezTo>
                <a:lnTo>
                  <a:pt x="5404" y="3698"/>
                </a:lnTo>
                <a:cubicBezTo>
                  <a:pt x="5404" y="3471"/>
                  <a:pt x="5151" y="3335"/>
                  <a:pt x="4962" y="3461"/>
                </a:cubicBezTo>
                <a:lnTo>
                  <a:pt x="3256" y="4599"/>
                </a:lnTo>
                <a:cubicBezTo>
                  <a:pt x="3087" y="4712"/>
                  <a:pt x="3087" y="4960"/>
                  <a:pt x="3256" y="5072"/>
                </a:cubicBezTo>
                <a:lnTo>
                  <a:pt x="4962" y="6210"/>
                </a:lnTo>
                <a:cubicBezTo>
                  <a:pt x="5151" y="6336"/>
                  <a:pt x="5404" y="6201"/>
                  <a:pt x="5404" y="5974"/>
                </a:cubicBezTo>
                <a:lnTo>
                  <a:pt x="5404" y="5120"/>
                </a:lnTo>
                <a:cubicBezTo>
                  <a:pt x="6190" y="5120"/>
                  <a:pt x="6827" y="4483"/>
                  <a:pt x="6827" y="3698"/>
                </a:cubicBezTo>
                <a:lnTo>
                  <a:pt x="6827" y="1422"/>
                </a:lnTo>
                <a:cubicBezTo>
                  <a:pt x="6827" y="637"/>
                  <a:pt x="6190" y="0"/>
                  <a:pt x="5404" y="0"/>
                </a:cubicBezTo>
                <a:close/>
                <a:moveTo>
                  <a:pt x="4836" y="5442"/>
                </a:moveTo>
                <a:lnTo>
                  <a:pt x="3926" y="4836"/>
                </a:lnTo>
                <a:lnTo>
                  <a:pt x="4836" y="4229"/>
                </a:lnTo>
                <a:lnTo>
                  <a:pt x="4836" y="5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sz="2000"/>
          </a:p>
        </p:txBody>
      </p:sp>
      <p:sp>
        <p:nvSpPr>
          <p:cNvPr id="15" name="矩形 14"/>
          <p:cNvSpPr/>
          <p:nvPr/>
        </p:nvSpPr>
        <p:spPr>
          <a:xfrm>
            <a:off x="8149419" y="3694251"/>
            <a:ext cx="2945920" cy="457200"/>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2000">
                <a:solidFill>
                  <a:schemeClr val="bg1"/>
                </a:solidFill>
              </a:rPr>
              <a:t>标题文字添加</a:t>
            </a:r>
          </a:p>
        </p:txBody>
      </p:sp>
      <p:sp>
        <p:nvSpPr>
          <p:cNvPr id="16" name="文本框 15"/>
          <p:cNvSpPr txBox="1"/>
          <p:nvPr/>
        </p:nvSpPr>
        <p:spPr>
          <a:xfrm>
            <a:off x="8648258" y="4114381"/>
            <a:ext cx="1948243" cy="369418"/>
          </a:xfrm>
          <a:prstGeom prst="rect">
            <a:avLst/>
          </a:prstGeom>
          <a:noFill/>
        </p:spPr>
        <p:txBody>
          <a:bodyPr rtlCol="0" wrap="square">
            <a:spAutoFit/>
            <a:scene3d>
              <a:camera prst="orthographicFront"/>
              <a:lightRig dir="t" rig="threePt"/>
            </a:scene3d>
            <a:sp3d contourW="12700"/>
          </a:bodyPr>
          <a:lstStyle/>
          <a:p>
            <a:pPr algn="ctr">
              <a:lnSpc>
                <a:spcPct val="114000"/>
              </a:lnSpc>
            </a:pPr>
            <a:r>
              <a:rPr altLang="zh-CN" lang="en-US" sz="800">
                <a:solidFill>
                  <a:schemeClr val="bg1"/>
                </a:solidFill>
                <a:latin charset="0" panose="020b0502020202020204" pitchFamily="34" typeface="Century Gothic"/>
                <a:ea typeface="+mj-ea"/>
              </a:rPr>
              <a:t>The user can demonstrate on a projector or computer</a:t>
            </a:r>
          </a:p>
        </p:txBody>
      </p:sp>
      <p:sp>
        <p:nvSpPr>
          <p:cNvPr id="31" name="矩形 30"/>
          <p:cNvSpPr/>
          <p:nvPr/>
        </p:nvSpPr>
        <p:spPr>
          <a:xfrm rot="2700000">
            <a:off x="3766730" y="2247900"/>
            <a:ext cx="1132159" cy="1132160"/>
          </a:xfrm>
          <a:prstGeom prst="rect">
            <a:avLst/>
          </a:prstGeom>
          <a:blipFill>
            <a:blip r:embed="rId3"/>
            <a:stretch>
              <a:fillRect l="-25578" r="-250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000"/>
          </a:p>
        </p:txBody>
      </p:sp>
      <p:sp>
        <p:nvSpPr>
          <p:cNvPr id="32" name="矩形 31"/>
          <p:cNvSpPr/>
          <p:nvPr/>
        </p:nvSpPr>
        <p:spPr>
          <a:xfrm rot="2700000">
            <a:off x="7293110" y="2247900"/>
            <a:ext cx="1132159" cy="1132160"/>
          </a:xfrm>
          <a:prstGeom prst="rect">
            <a:avLst/>
          </a:prstGeom>
          <a:blipFill>
            <a:blip r:embed="rId4"/>
            <a:stretch>
              <a:fillRect l="-25578" r="-250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000"/>
          </a:p>
        </p:txBody>
      </p:sp>
      <p:sp>
        <p:nvSpPr>
          <p:cNvPr id="33" name="矩形 32"/>
          <p:cNvSpPr/>
          <p:nvPr/>
        </p:nvSpPr>
        <p:spPr>
          <a:xfrm rot="2700000">
            <a:off x="3766730" y="4125802"/>
            <a:ext cx="1132159" cy="1132160"/>
          </a:xfrm>
          <a:prstGeom prst="rect">
            <a:avLst/>
          </a:prstGeom>
          <a:blipFill>
            <a:blip r:embed="rId5"/>
            <a:stretch>
              <a:fillRect l="-24431" r="-23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000"/>
          </a:p>
        </p:txBody>
      </p:sp>
      <p:sp>
        <p:nvSpPr>
          <p:cNvPr id="34" name="矩形 33"/>
          <p:cNvSpPr/>
          <p:nvPr/>
        </p:nvSpPr>
        <p:spPr>
          <a:xfrm rot="2700000">
            <a:off x="7293110" y="4125802"/>
            <a:ext cx="1132159" cy="1132160"/>
          </a:xfrm>
          <a:prstGeom prst="rect">
            <a:avLst/>
          </a:prstGeom>
          <a:blipFill>
            <a:blip r:embed="rId6"/>
            <a:stretch>
              <a:fillRect l="-25578" r="-250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000"/>
          </a:p>
        </p:txBody>
      </p:sp>
      <p:sp>
        <p:nvSpPr>
          <p:cNvPr id="20" name="文本框 19">
            <a:extLst>
              <a:ext uri="{FF2B5EF4-FFF2-40B4-BE49-F238E27FC236}">
                <a16:creationId xmlns:a16="http://schemas.microsoft.com/office/drawing/2014/main" id="{31971F09-D8FD-48E0-90CE-EF66B16F24A2}"/>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21" name="组合 20">
            <a:extLst>
              <a:ext uri="{FF2B5EF4-FFF2-40B4-BE49-F238E27FC236}">
                <a16:creationId xmlns:a16="http://schemas.microsoft.com/office/drawing/2014/main" id="{1B9C0F3C-DDAE-43EF-BA58-05F9A8811EE4}"/>
              </a:ext>
            </a:extLst>
          </p:cNvPr>
          <p:cNvGrpSpPr/>
          <p:nvPr/>
        </p:nvGrpSpPr>
        <p:grpSpPr>
          <a:xfrm>
            <a:off x="1473289" y="371367"/>
            <a:ext cx="4260761" cy="804130"/>
            <a:chOff x="7318011" y="1456480"/>
            <a:chExt cx="4260761" cy="804130"/>
          </a:xfrm>
        </p:grpSpPr>
        <p:sp>
          <p:nvSpPr>
            <p:cNvPr id="22" name="文本框 21">
              <a:extLst>
                <a:ext uri="{FF2B5EF4-FFF2-40B4-BE49-F238E27FC236}">
                  <a16:creationId xmlns:a16="http://schemas.microsoft.com/office/drawing/2014/main" id="{4A78DD6F-78B7-4BEE-969F-A179C30A17F9}"/>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产品运营</a:t>
              </a:r>
            </a:p>
          </p:txBody>
        </p:sp>
        <p:sp>
          <p:nvSpPr>
            <p:cNvPr id="23" name="文本框 22">
              <a:extLst>
                <a:ext uri="{FF2B5EF4-FFF2-40B4-BE49-F238E27FC236}">
                  <a16:creationId xmlns:a16="http://schemas.microsoft.com/office/drawing/2014/main" id="{BD666C64-D334-49A4-A851-379642604A51}"/>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196471822"/>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 presetSubtype="8">
                                  <p:stCondLst>
                                    <p:cond delay="0"/>
                                  </p:stCondLst>
                                  <p:childTnLst>
                                    <p:set>
                                      <p:cBhvr>
                                        <p:cTn dur="1" fill="hold" id="6">
                                          <p:stCondLst>
                                            <p:cond delay="0"/>
                                          </p:stCondLst>
                                        </p:cTn>
                                        <p:tgtEl>
                                          <p:spTgt spid="2"/>
                                        </p:tgtEl>
                                        <p:attrNameLst>
                                          <p:attrName>style.visibility</p:attrName>
                                        </p:attrNameLst>
                                      </p:cBhvr>
                                      <p:to>
                                        <p:strVal val="visible"/>
                                      </p:to>
                                    </p:set>
                                    <p:anim calcmode="lin" valueType="num">
                                      <p:cBhvr additive="base">
                                        <p:cTn dur="1000" fill="hold" id="7"/>
                                        <p:tgtEl>
                                          <p:spTgt spid="2"/>
                                        </p:tgtEl>
                                        <p:attrNameLst>
                                          <p:attrName>ppt_x</p:attrName>
                                        </p:attrNameLst>
                                      </p:cBhvr>
                                      <p:tavLst>
                                        <p:tav tm="0">
                                          <p:val>
                                            <p:strVal val="0-#ppt_w/2"/>
                                          </p:val>
                                        </p:tav>
                                        <p:tav tm="100000">
                                          <p:val>
                                            <p:strVal val="#ppt_x"/>
                                          </p:val>
                                        </p:tav>
                                      </p:tavLst>
                                    </p:anim>
                                    <p:anim calcmode="lin" valueType="num">
                                      <p:cBhvr additive="base">
                                        <p:cTn dur="1000" fill="hold" id="8"/>
                                        <p:tgtEl>
                                          <p:spTgt spid="2"/>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8">
                                  <p:stCondLst>
                                    <p:cond delay="0"/>
                                  </p:stCondLst>
                                  <p:childTnLst>
                                    <p:set>
                                      <p:cBhvr>
                                        <p:cTn dur="1" fill="hold" id="10">
                                          <p:stCondLst>
                                            <p:cond delay="0"/>
                                          </p:stCondLst>
                                        </p:cTn>
                                        <p:tgtEl>
                                          <p:spTgt spid="36"/>
                                        </p:tgtEl>
                                        <p:attrNameLst>
                                          <p:attrName>style.visibility</p:attrName>
                                        </p:attrNameLst>
                                      </p:cBhvr>
                                      <p:to>
                                        <p:strVal val="visible"/>
                                      </p:to>
                                    </p:set>
                                    <p:anim calcmode="lin" valueType="num">
                                      <p:cBhvr additive="base">
                                        <p:cTn dur="1000" fill="hold" id="11"/>
                                        <p:tgtEl>
                                          <p:spTgt spid="36"/>
                                        </p:tgtEl>
                                        <p:attrNameLst>
                                          <p:attrName>ppt_x</p:attrName>
                                        </p:attrNameLst>
                                      </p:cBhvr>
                                      <p:tavLst>
                                        <p:tav tm="0">
                                          <p:val>
                                            <p:strVal val="0-#ppt_w/2"/>
                                          </p:val>
                                        </p:tav>
                                        <p:tav tm="100000">
                                          <p:val>
                                            <p:strVal val="#ppt_x"/>
                                          </p:val>
                                        </p:tav>
                                      </p:tavLst>
                                    </p:anim>
                                    <p:anim calcmode="lin" valueType="num">
                                      <p:cBhvr additive="base">
                                        <p:cTn dur="1000" fill="hold" id="12"/>
                                        <p:tgtEl>
                                          <p:spTgt spid="36"/>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8">
                                  <p:stCondLst>
                                    <p:cond delay="0"/>
                                  </p:stCondLst>
                                  <p:childTnLst>
                                    <p:set>
                                      <p:cBhvr>
                                        <p:cTn dur="1" fill="hold" id="14">
                                          <p:stCondLst>
                                            <p:cond delay="0"/>
                                          </p:stCondLst>
                                        </p:cTn>
                                        <p:tgtEl>
                                          <p:spTgt spid="4"/>
                                        </p:tgtEl>
                                        <p:attrNameLst>
                                          <p:attrName>style.visibility</p:attrName>
                                        </p:attrNameLst>
                                      </p:cBhvr>
                                      <p:to>
                                        <p:strVal val="visible"/>
                                      </p:to>
                                    </p:set>
                                    <p:anim calcmode="lin" valueType="num">
                                      <p:cBhvr additive="base">
                                        <p:cTn dur="1000" fill="hold" id="15"/>
                                        <p:tgtEl>
                                          <p:spTgt spid="4"/>
                                        </p:tgtEl>
                                        <p:attrNameLst>
                                          <p:attrName>ppt_x</p:attrName>
                                        </p:attrNameLst>
                                      </p:cBhvr>
                                      <p:tavLst>
                                        <p:tav tm="0">
                                          <p:val>
                                            <p:strVal val="0-#ppt_w/2"/>
                                          </p:val>
                                        </p:tav>
                                        <p:tav tm="100000">
                                          <p:val>
                                            <p:strVal val="#ppt_x"/>
                                          </p:val>
                                        </p:tav>
                                      </p:tavLst>
                                    </p:anim>
                                    <p:anim calcmode="lin" valueType="num">
                                      <p:cBhvr additive="base">
                                        <p:cTn dur="1000" fill="hold" id="16"/>
                                        <p:tgtEl>
                                          <p:spTgt spid="4"/>
                                        </p:tgtEl>
                                        <p:attrNameLst>
                                          <p:attrName>ppt_y</p:attrName>
                                        </p:attrNameLst>
                                      </p:cBhvr>
                                      <p:tavLst>
                                        <p:tav tm="0">
                                          <p:val>
                                            <p:strVal val="#ppt_y"/>
                                          </p:val>
                                        </p:tav>
                                        <p:tav tm="100000">
                                          <p:val>
                                            <p:strVal val="#ppt_y"/>
                                          </p:val>
                                        </p:tav>
                                      </p:tavLst>
                                    </p:anim>
                                  </p:childTnLst>
                                </p:cTn>
                              </p:par>
                              <p:par>
                                <p:cTn fill="hold" grpId="0" id="17" nodeType="withEffect" presetClass="entr" presetID="2" presetSubtype="8">
                                  <p:stCondLst>
                                    <p:cond delay="0"/>
                                  </p:stCondLst>
                                  <p:childTnLst>
                                    <p:set>
                                      <p:cBhvr>
                                        <p:cTn dur="1" fill="hold" id="18">
                                          <p:stCondLst>
                                            <p:cond delay="0"/>
                                          </p:stCondLst>
                                        </p:cTn>
                                        <p:tgtEl>
                                          <p:spTgt spid="5"/>
                                        </p:tgtEl>
                                        <p:attrNameLst>
                                          <p:attrName>style.visibility</p:attrName>
                                        </p:attrNameLst>
                                      </p:cBhvr>
                                      <p:to>
                                        <p:strVal val="visible"/>
                                      </p:to>
                                    </p:set>
                                    <p:anim calcmode="lin" valueType="num">
                                      <p:cBhvr additive="base">
                                        <p:cTn dur="1000" fill="hold" id="19"/>
                                        <p:tgtEl>
                                          <p:spTgt spid="5"/>
                                        </p:tgtEl>
                                        <p:attrNameLst>
                                          <p:attrName>ppt_x</p:attrName>
                                        </p:attrNameLst>
                                      </p:cBhvr>
                                      <p:tavLst>
                                        <p:tav tm="0">
                                          <p:val>
                                            <p:strVal val="0-#ppt_w/2"/>
                                          </p:val>
                                        </p:tav>
                                        <p:tav tm="100000">
                                          <p:val>
                                            <p:strVal val="#ppt_x"/>
                                          </p:val>
                                        </p:tav>
                                      </p:tavLst>
                                    </p:anim>
                                    <p:anim calcmode="lin" valueType="num">
                                      <p:cBhvr additive="base">
                                        <p:cTn dur="1000" fill="hold" id="20"/>
                                        <p:tgtEl>
                                          <p:spTgt spid="5"/>
                                        </p:tgtEl>
                                        <p:attrNameLst>
                                          <p:attrName>ppt_y</p:attrName>
                                        </p:attrNameLst>
                                      </p:cBhvr>
                                      <p:tavLst>
                                        <p:tav tm="0">
                                          <p:val>
                                            <p:strVal val="#ppt_y"/>
                                          </p:val>
                                        </p:tav>
                                        <p:tav tm="100000">
                                          <p:val>
                                            <p:strVal val="#ppt_y"/>
                                          </p:val>
                                        </p:tav>
                                      </p:tavLst>
                                    </p:anim>
                                  </p:childTnLst>
                                </p:cTn>
                              </p:par>
                              <p:par>
                                <p:cTn fill="hold" grpId="0" id="21" nodeType="withEffect" presetClass="entr" presetID="2" presetSubtype="8">
                                  <p:stCondLst>
                                    <p:cond delay="0"/>
                                  </p:stCondLst>
                                  <p:childTnLst>
                                    <p:set>
                                      <p:cBhvr>
                                        <p:cTn dur="1" fill="hold" id="22">
                                          <p:stCondLst>
                                            <p:cond delay="0"/>
                                          </p:stCondLst>
                                        </p:cTn>
                                        <p:tgtEl>
                                          <p:spTgt spid="8"/>
                                        </p:tgtEl>
                                        <p:attrNameLst>
                                          <p:attrName>style.visibility</p:attrName>
                                        </p:attrNameLst>
                                      </p:cBhvr>
                                      <p:to>
                                        <p:strVal val="visible"/>
                                      </p:to>
                                    </p:set>
                                    <p:anim calcmode="lin" valueType="num">
                                      <p:cBhvr additive="base">
                                        <p:cTn dur="1000" fill="hold" id="23"/>
                                        <p:tgtEl>
                                          <p:spTgt spid="8"/>
                                        </p:tgtEl>
                                        <p:attrNameLst>
                                          <p:attrName>ppt_x</p:attrName>
                                        </p:attrNameLst>
                                      </p:cBhvr>
                                      <p:tavLst>
                                        <p:tav tm="0">
                                          <p:val>
                                            <p:strVal val="0-#ppt_w/2"/>
                                          </p:val>
                                        </p:tav>
                                        <p:tav tm="100000">
                                          <p:val>
                                            <p:strVal val="#ppt_x"/>
                                          </p:val>
                                        </p:tav>
                                      </p:tavLst>
                                    </p:anim>
                                    <p:anim calcmode="lin" valueType="num">
                                      <p:cBhvr additive="base">
                                        <p:cTn dur="1000" fill="hold" id="24"/>
                                        <p:tgtEl>
                                          <p:spTgt spid="8"/>
                                        </p:tgtEl>
                                        <p:attrNameLst>
                                          <p:attrName>ppt_y</p:attrName>
                                        </p:attrNameLst>
                                      </p:cBhvr>
                                      <p:tavLst>
                                        <p:tav tm="0">
                                          <p:val>
                                            <p:strVal val="#ppt_y"/>
                                          </p:val>
                                        </p:tav>
                                        <p:tav tm="100000">
                                          <p:val>
                                            <p:strVal val="#ppt_y"/>
                                          </p:val>
                                        </p:tav>
                                      </p:tavLst>
                                    </p:anim>
                                  </p:childTnLst>
                                </p:cTn>
                              </p:par>
                              <p:par>
                                <p:cTn fill="hold" grpId="0" id="25" nodeType="withEffect" presetClass="entr" presetID="2" presetSubtype="8">
                                  <p:stCondLst>
                                    <p:cond delay="0"/>
                                  </p:stCondLst>
                                  <p:childTnLst>
                                    <p:set>
                                      <p:cBhvr>
                                        <p:cTn dur="1" fill="hold" id="26">
                                          <p:stCondLst>
                                            <p:cond delay="0"/>
                                          </p:stCondLst>
                                        </p:cTn>
                                        <p:tgtEl>
                                          <p:spTgt spid="37"/>
                                        </p:tgtEl>
                                        <p:attrNameLst>
                                          <p:attrName>style.visibility</p:attrName>
                                        </p:attrNameLst>
                                      </p:cBhvr>
                                      <p:to>
                                        <p:strVal val="visible"/>
                                      </p:to>
                                    </p:set>
                                    <p:anim calcmode="lin" valueType="num">
                                      <p:cBhvr additive="base">
                                        <p:cTn dur="1000" fill="hold" id="27"/>
                                        <p:tgtEl>
                                          <p:spTgt spid="37"/>
                                        </p:tgtEl>
                                        <p:attrNameLst>
                                          <p:attrName>ppt_x</p:attrName>
                                        </p:attrNameLst>
                                      </p:cBhvr>
                                      <p:tavLst>
                                        <p:tav tm="0">
                                          <p:val>
                                            <p:strVal val="0-#ppt_w/2"/>
                                          </p:val>
                                        </p:tav>
                                        <p:tav tm="100000">
                                          <p:val>
                                            <p:strVal val="#ppt_x"/>
                                          </p:val>
                                        </p:tav>
                                      </p:tavLst>
                                    </p:anim>
                                    <p:anim calcmode="lin" valueType="num">
                                      <p:cBhvr additive="base">
                                        <p:cTn dur="1000" fill="hold" id="28"/>
                                        <p:tgtEl>
                                          <p:spTgt spid="37"/>
                                        </p:tgtEl>
                                        <p:attrNameLst>
                                          <p:attrName>ppt_y</p:attrName>
                                        </p:attrNameLst>
                                      </p:cBhvr>
                                      <p:tavLst>
                                        <p:tav tm="0">
                                          <p:val>
                                            <p:strVal val="#ppt_y"/>
                                          </p:val>
                                        </p:tav>
                                        <p:tav tm="100000">
                                          <p:val>
                                            <p:strVal val="#ppt_y"/>
                                          </p:val>
                                        </p:tav>
                                      </p:tavLst>
                                    </p:anim>
                                  </p:childTnLst>
                                </p:cTn>
                              </p:par>
                              <p:par>
                                <p:cTn fill="hold" grpId="0" id="29" nodeType="withEffect" presetClass="entr" presetID="2" presetSubtype="8">
                                  <p:stCondLst>
                                    <p:cond delay="0"/>
                                  </p:stCondLst>
                                  <p:childTnLst>
                                    <p:set>
                                      <p:cBhvr>
                                        <p:cTn dur="1" fill="hold" id="30">
                                          <p:stCondLst>
                                            <p:cond delay="0"/>
                                          </p:stCondLst>
                                        </p:cTn>
                                        <p:tgtEl>
                                          <p:spTgt spid="10"/>
                                        </p:tgtEl>
                                        <p:attrNameLst>
                                          <p:attrName>style.visibility</p:attrName>
                                        </p:attrNameLst>
                                      </p:cBhvr>
                                      <p:to>
                                        <p:strVal val="visible"/>
                                      </p:to>
                                    </p:set>
                                    <p:anim calcmode="lin" valueType="num">
                                      <p:cBhvr additive="base">
                                        <p:cTn dur="1000" fill="hold" id="31"/>
                                        <p:tgtEl>
                                          <p:spTgt spid="10"/>
                                        </p:tgtEl>
                                        <p:attrNameLst>
                                          <p:attrName>ppt_x</p:attrName>
                                        </p:attrNameLst>
                                      </p:cBhvr>
                                      <p:tavLst>
                                        <p:tav tm="0">
                                          <p:val>
                                            <p:strVal val="0-#ppt_w/2"/>
                                          </p:val>
                                        </p:tav>
                                        <p:tav tm="100000">
                                          <p:val>
                                            <p:strVal val="#ppt_x"/>
                                          </p:val>
                                        </p:tav>
                                      </p:tavLst>
                                    </p:anim>
                                    <p:anim calcmode="lin" valueType="num">
                                      <p:cBhvr additive="base">
                                        <p:cTn dur="1000" fill="hold" id="32"/>
                                        <p:tgtEl>
                                          <p:spTgt spid="10"/>
                                        </p:tgtEl>
                                        <p:attrNameLst>
                                          <p:attrName>ppt_y</p:attrName>
                                        </p:attrNameLst>
                                      </p:cBhvr>
                                      <p:tavLst>
                                        <p:tav tm="0">
                                          <p:val>
                                            <p:strVal val="#ppt_y"/>
                                          </p:val>
                                        </p:tav>
                                        <p:tav tm="100000">
                                          <p:val>
                                            <p:strVal val="#ppt_y"/>
                                          </p:val>
                                        </p:tav>
                                      </p:tavLst>
                                    </p:anim>
                                  </p:childTnLst>
                                </p:cTn>
                              </p:par>
                              <p:par>
                                <p:cTn fill="hold" grpId="0" id="33" nodeType="withEffect" presetClass="entr" presetID="2" presetSubtype="8">
                                  <p:stCondLst>
                                    <p:cond delay="0"/>
                                  </p:stCondLst>
                                  <p:childTnLst>
                                    <p:set>
                                      <p:cBhvr>
                                        <p:cTn dur="1" fill="hold" id="34">
                                          <p:stCondLst>
                                            <p:cond delay="0"/>
                                          </p:stCondLst>
                                        </p:cTn>
                                        <p:tgtEl>
                                          <p:spTgt spid="11"/>
                                        </p:tgtEl>
                                        <p:attrNameLst>
                                          <p:attrName>style.visibility</p:attrName>
                                        </p:attrNameLst>
                                      </p:cBhvr>
                                      <p:to>
                                        <p:strVal val="visible"/>
                                      </p:to>
                                    </p:set>
                                    <p:anim calcmode="lin" valueType="num">
                                      <p:cBhvr additive="base">
                                        <p:cTn dur="1000" fill="hold" id="35"/>
                                        <p:tgtEl>
                                          <p:spTgt spid="11"/>
                                        </p:tgtEl>
                                        <p:attrNameLst>
                                          <p:attrName>ppt_x</p:attrName>
                                        </p:attrNameLst>
                                      </p:cBhvr>
                                      <p:tavLst>
                                        <p:tav tm="0">
                                          <p:val>
                                            <p:strVal val="0-#ppt_w/2"/>
                                          </p:val>
                                        </p:tav>
                                        <p:tav tm="100000">
                                          <p:val>
                                            <p:strVal val="#ppt_x"/>
                                          </p:val>
                                        </p:tav>
                                      </p:tavLst>
                                    </p:anim>
                                    <p:anim calcmode="lin" valueType="num">
                                      <p:cBhvr additive="base">
                                        <p:cTn dur="1000" fill="hold" id="36"/>
                                        <p:tgtEl>
                                          <p:spTgt spid="11"/>
                                        </p:tgtEl>
                                        <p:attrNameLst>
                                          <p:attrName>ppt_y</p:attrName>
                                        </p:attrNameLst>
                                      </p:cBhvr>
                                      <p:tavLst>
                                        <p:tav tm="0">
                                          <p:val>
                                            <p:strVal val="#ppt_y"/>
                                          </p:val>
                                        </p:tav>
                                        <p:tav tm="100000">
                                          <p:val>
                                            <p:strVal val="#ppt_y"/>
                                          </p:val>
                                        </p:tav>
                                      </p:tavLst>
                                    </p:anim>
                                  </p:childTnLst>
                                </p:cTn>
                              </p:par>
                              <p:par>
                                <p:cTn fill="hold" grpId="0" id="37" nodeType="withEffect" presetClass="entr" presetID="2" presetSubtype="8">
                                  <p:stCondLst>
                                    <p:cond delay="0"/>
                                  </p:stCondLst>
                                  <p:childTnLst>
                                    <p:set>
                                      <p:cBhvr>
                                        <p:cTn dur="1" fill="hold" id="38">
                                          <p:stCondLst>
                                            <p:cond delay="0"/>
                                          </p:stCondLst>
                                        </p:cTn>
                                        <p:tgtEl>
                                          <p:spTgt spid="13"/>
                                        </p:tgtEl>
                                        <p:attrNameLst>
                                          <p:attrName>style.visibility</p:attrName>
                                        </p:attrNameLst>
                                      </p:cBhvr>
                                      <p:to>
                                        <p:strVal val="visible"/>
                                      </p:to>
                                    </p:set>
                                    <p:anim calcmode="lin" valueType="num">
                                      <p:cBhvr additive="base">
                                        <p:cTn dur="1000" fill="hold" id="39"/>
                                        <p:tgtEl>
                                          <p:spTgt spid="13"/>
                                        </p:tgtEl>
                                        <p:attrNameLst>
                                          <p:attrName>ppt_x</p:attrName>
                                        </p:attrNameLst>
                                      </p:cBhvr>
                                      <p:tavLst>
                                        <p:tav tm="0">
                                          <p:val>
                                            <p:strVal val="0-#ppt_w/2"/>
                                          </p:val>
                                        </p:tav>
                                        <p:tav tm="100000">
                                          <p:val>
                                            <p:strVal val="#ppt_x"/>
                                          </p:val>
                                        </p:tav>
                                      </p:tavLst>
                                    </p:anim>
                                    <p:anim calcmode="lin" valueType="num">
                                      <p:cBhvr additive="base">
                                        <p:cTn dur="1000" fill="hold" id="40"/>
                                        <p:tgtEl>
                                          <p:spTgt spid="13"/>
                                        </p:tgtEl>
                                        <p:attrNameLst>
                                          <p:attrName>ppt_y</p:attrName>
                                        </p:attrNameLst>
                                      </p:cBhvr>
                                      <p:tavLst>
                                        <p:tav tm="0">
                                          <p:val>
                                            <p:strVal val="#ppt_y"/>
                                          </p:val>
                                        </p:tav>
                                        <p:tav tm="100000">
                                          <p:val>
                                            <p:strVal val="#ppt_y"/>
                                          </p:val>
                                        </p:tav>
                                      </p:tavLst>
                                    </p:anim>
                                  </p:childTnLst>
                                </p:cTn>
                              </p:par>
                              <p:par>
                                <p:cTn fill="hold" grpId="0" id="41" nodeType="withEffect" presetClass="entr" presetID="2" presetSubtype="8">
                                  <p:stCondLst>
                                    <p:cond delay="0"/>
                                  </p:stCondLst>
                                  <p:childTnLst>
                                    <p:set>
                                      <p:cBhvr>
                                        <p:cTn dur="1" fill="hold" id="42">
                                          <p:stCondLst>
                                            <p:cond delay="0"/>
                                          </p:stCondLst>
                                        </p:cTn>
                                        <p:tgtEl>
                                          <p:spTgt spid="38"/>
                                        </p:tgtEl>
                                        <p:attrNameLst>
                                          <p:attrName>style.visibility</p:attrName>
                                        </p:attrNameLst>
                                      </p:cBhvr>
                                      <p:to>
                                        <p:strVal val="visible"/>
                                      </p:to>
                                    </p:set>
                                    <p:anim calcmode="lin" valueType="num">
                                      <p:cBhvr additive="base">
                                        <p:cTn dur="1000" fill="hold" id="43"/>
                                        <p:tgtEl>
                                          <p:spTgt spid="38"/>
                                        </p:tgtEl>
                                        <p:attrNameLst>
                                          <p:attrName>ppt_x</p:attrName>
                                        </p:attrNameLst>
                                      </p:cBhvr>
                                      <p:tavLst>
                                        <p:tav tm="0">
                                          <p:val>
                                            <p:strVal val="0-#ppt_w/2"/>
                                          </p:val>
                                        </p:tav>
                                        <p:tav tm="100000">
                                          <p:val>
                                            <p:strVal val="#ppt_x"/>
                                          </p:val>
                                        </p:tav>
                                      </p:tavLst>
                                    </p:anim>
                                    <p:anim calcmode="lin" valueType="num">
                                      <p:cBhvr additive="base">
                                        <p:cTn dur="1000" fill="hold" id="44"/>
                                        <p:tgtEl>
                                          <p:spTgt spid="38"/>
                                        </p:tgtEl>
                                        <p:attrNameLst>
                                          <p:attrName>ppt_y</p:attrName>
                                        </p:attrNameLst>
                                      </p:cBhvr>
                                      <p:tavLst>
                                        <p:tav tm="0">
                                          <p:val>
                                            <p:strVal val="#ppt_y"/>
                                          </p:val>
                                        </p:tav>
                                        <p:tav tm="100000">
                                          <p:val>
                                            <p:strVal val="#ppt_y"/>
                                          </p:val>
                                        </p:tav>
                                      </p:tavLst>
                                    </p:anim>
                                  </p:childTnLst>
                                </p:cTn>
                              </p:par>
                              <p:par>
                                <p:cTn fill="hold" grpId="0" id="45" nodeType="withEffect" presetClass="entr" presetID="2" presetSubtype="8">
                                  <p:stCondLst>
                                    <p:cond delay="0"/>
                                  </p:stCondLst>
                                  <p:childTnLst>
                                    <p:set>
                                      <p:cBhvr>
                                        <p:cTn dur="1" fill="hold" id="46">
                                          <p:stCondLst>
                                            <p:cond delay="0"/>
                                          </p:stCondLst>
                                        </p:cTn>
                                        <p:tgtEl>
                                          <p:spTgt spid="15"/>
                                        </p:tgtEl>
                                        <p:attrNameLst>
                                          <p:attrName>style.visibility</p:attrName>
                                        </p:attrNameLst>
                                      </p:cBhvr>
                                      <p:to>
                                        <p:strVal val="visible"/>
                                      </p:to>
                                    </p:set>
                                    <p:anim calcmode="lin" valueType="num">
                                      <p:cBhvr additive="base">
                                        <p:cTn dur="1000" fill="hold" id="47"/>
                                        <p:tgtEl>
                                          <p:spTgt spid="15"/>
                                        </p:tgtEl>
                                        <p:attrNameLst>
                                          <p:attrName>ppt_x</p:attrName>
                                        </p:attrNameLst>
                                      </p:cBhvr>
                                      <p:tavLst>
                                        <p:tav tm="0">
                                          <p:val>
                                            <p:strVal val="0-#ppt_w/2"/>
                                          </p:val>
                                        </p:tav>
                                        <p:tav tm="100000">
                                          <p:val>
                                            <p:strVal val="#ppt_x"/>
                                          </p:val>
                                        </p:tav>
                                      </p:tavLst>
                                    </p:anim>
                                    <p:anim calcmode="lin" valueType="num">
                                      <p:cBhvr additive="base">
                                        <p:cTn dur="1000" fill="hold" id="48"/>
                                        <p:tgtEl>
                                          <p:spTgt spid="15"/>
                                        </p:tgtEl>
                                        <p:attrNameLst>
                                          <p:attrName>ppt_y</p:attrName>
                                        </p:attrNameLst>
                                      </p:cBhvr>
                                      <p:tavLst>
                                        <p:tav tm="0">
                                          <p:val>
                                            <p:strVal val="#ppt_y"/>
                                          </p:val>
                                        </p:tav>
                                        <p:tav tm="100000">
                                          <p:val>
                                            <p:strVal val="#ppt_y"/>
                                          </p:val>
                                        </p:tav>
                                      </p:tavLst>
                                    </p:anim>
                                  </p:childTnLst>
                                </p:cTn>
                              </p:par>
                              <p:par>
                                <p:cTn fill="hold" grpId="0" id="49" nodeType="withEffect" presetClass="entr" presetID="2" presetSubtype="8">
                                  <p:stCondLst>
                                    <p:cond delay="0"/>
                                  </p:stCondLst>
                                  <p:childTnLst>
                                    <p:set>
                                      <p:cBhvr>
                                        <p:cTn dur="1" fill="hold" id="50">
                                          <p:stCondLst>
                                            <p:cond delay="0"/>
                                          </p:stCondLst>
                                        </p:cTn>
                                        <p:tgtEl>
                                          <p:spTgt spid="16"/>
                                        </p:tgtEl>
                                        <p:attrNameLst>
                                          <p:attrName>style.visibility</p:attrName>
                                        </p:attrNameLst>
                                      </p:cBhvr>
                                      <p:to>
                                        <p:strVal val="visible"/>
                                      </p:to>
                                    </p:set>
                                    <p:anim calcmode="lin" valueType="num">
                                      <p:cBhvr additive="base">
                                        <p:cTn dur="1000" fill="hold" id="51"/>
                                        <p:tgtEl>
                                          <p:spTgt spid="16"/>
                                        </p:tgtEl>
                                        <p:attrNameLst>
                                          <p:attrName>ppt_x</p:attrName>
                                        </p:attrNameLst>
                                      </p:cBhvr>
                                      <p:tavLst>
                                        <p:tav tm="0">
                                          <p:val>
                                            <p:strVal val="0-#ppt_w/2"/>
                                          </p:val>
                                        </p:tav>
                                        <p:tav tm="100000">
                                          <p:val>
                                            <p:strVal val="#ppt_x"/>
                                          </p:val>
                                        </p:tav>
                                      </p:tavLst>
                                    </p:anim>
                                    <p:anim calcmode="lin" valueType="num">
                                      <p:cBhvr additive="base">
                                        <p:cTn dur="1000" fill="hold" id="52"/>
                                        <p:tgtEl>
                                          <p:spTgt spid="16"/>
                                        </p:tgtEl>
                                        <p:attrNameLst>
                                          <p:attrName>ppt_y</p:attrName>
                                        </p:attrNameLst>
                                      </p:cBhvr>
                                      <p:tavLst>
                                        <p:tav tm="0">
                                          <p:val>
                                            <p:strVal val="#ppt_y"/>
                                          </p:val>
                                        </p:tav>
                                        <p:tav tm="100000">
                                          <p:val>
                                            <p:strVal val="#ppt_y"/>
                                          </p:val>
                                        </p:tav>
                                      </p:tavLst>
                                    </p:anim>
                                  </p:childTnLst>
                                </p:cTn>
                              </p:par>
                              <p:par>
                                <p:cTn fill="hold" grpId="0" id="53" nodeType="withEffect" presetClass="entr" presetID="2" presetSubtype="8">
                                  <p:stCondLst>
                                    <p:cond delay="0"/>
                                  </p:stCondLst>
                                  <p:childTnLst>
                                    <p:set>
                                      <p:cBhvr>
                                        <p:cTn dur="1" fill="hold" id="54">
                                          <p:stCondLst>
                                            <p:cond delay="0"/>
                                          </p:stCondLst>
                                        </p:cTn>
                                        <p:tgtEl>
                                          <p:spTgt spid="31"/>
                                        </p:tgtEl>
                                        <p:attrNameLst>
                                          <p:attrName>style.visibility</p:attrName>
                                        </p:attrNameLst>
                                      </p:cBhvr>
                                      <p:to>
                                        <p:strVal val="visible"/>
                                      </p:to>
                                    </p:set>
                                    <p:anim calcmode="lin" valueType="num">
                                      <p:cBhvr additive="base">
                                        <p:cTn dur="1000" fill="hold" id="55"/>
                                        <p:tgtEl>
                                          <p:spTgt spid="31"/>
                                        </p:tgtEl>
                                        <p:attrNameLst>
                                          <p:attrName>ppt_x</p:attrName>
                                        </p:attrNameLst>
                                      </p:cBhvr>
                                      <p:tavLst>
                                        <p:tav tm="0">
                                          <p:val>
                                            <p:strVal val="0-#ppt_w/2"/>
                                          </p:val>
                                        </p:tav>
                                        <p:tav tm="100000">
                                          <p:val>
                                            <p:strVal val="#ppt_x"/>
                                          </p:val>
                                        </p:tav>
                                      </p:tavLst>
                                    </p:anim>
                                    <p:anim calcmode="lin" valueType="num">
                                      <p:cBhvr additive="base">
                                        <p:cTn dur="1000" fill="hold" id="56"/>
                                        <p:tgtEl>
                                          <p:spTgt spid="31"/>
                                        </p:tgtEl>
                                        <p:attrNameLst>
                                          <p:attrName>ppt_y</p:attrName>
                                        </p:attrNameLst>
                                      </p:cBhvr>
                                      <p:tavLst>
                                        <p:tav tm="0">
                                          <p:val>
                                            <p:strVal val="#ppt_y"/>
                                          </p:val>
                                        </p:tav>
                                        <p:tav tm="100000">
                                          <p:val>
                                            <p:strVal val="#ppt_y"/>
                                          </p:val>
                                        </p:tav>
                                      </p:tavLst>
                                    </p:anim>
                                  </p:childTnLst>
                                </p:cTn>
                              </p:par>
                              <p:par>
                                <p:cTn fill="hold" grpId="0" id="57" nodeType="withEffect" presetClass="entr" presetID="2" presetSubtype="8">
                                  <p:stCondLst>
                                    <p:cond delay="0"/>
                                  </p:stCondLst>
                                  <p:childTnLst>
                                    <p:set>
                                      <p:cBhvr>
                                        <p:cTn dur="1" fill="hold" id="58">
                                          <p:stCondLst>
                                            <p:cond delay="0"/>
                                          </p:stCondLst>
                                        </p:cTn>
                                        <p:tgtEl>
                                          <p:spTgt spid="32"/>
                                        </p:tgtEl>
                                        <p:attrNameLst>
                                          <p:attrName>style.visibility</p:attrName>
                                        </p:attrNameLst>
                                      </p:cBhvr>
                                      <p:to>
                                        <p:strVal val="visible"/>
                                      </p:to>
                                    </p:set>
                                    <p:anim calcmode="lin" valueType="num">
                                      <p:cBhvr additive="base">
                                        <p:cTn dur="1000" fill="hold" id="59"/>
                                        <p:tgtEl>
                                          <p:spTgt spid="32"/>
                                        </p:tgtEl>
                                        <p:attrNameLst>
                                          <p:attrName>ppt_x</p:attrName>
                                        </p:attrNameLst>
                                      </p:cBhvr>
                                      <p:tavLst>
                                        <p:tav tm="0">
                                          <p:val>
                                            <p:strVal val="0-#ppt_w/2"/>
                                          </p:val>
                                        </p:tav>
                                        <p:tav tm="100000">
                                          <p:val>
                                            <p:strVal val="#ppt_x"/>
                                          </p:val>
                                        </p:tav>
                                      </p:tavLst>
                                    </p:anim>
                                    <p:anim calcmode="lin" valueType="num">
                                      <p:cBhvr additive="base">
                                        <p:cTn dur="1000" fill="hold" id="60"/>
                                        <p:tgtEl>
                                          <p:spTgt spid="32"/>
                                        </p:tgtEl>
                                        <p:attrNameLst>
                                          <p:attrName>ppt_y</p:attrName>
                                        </p:attrNameLst>
                                      </p:cBhvr>
                                      <p:tavLst>
                                        <p:tav tm="0">
                                          <p:val>
                                            <p:strVal val="#ppt_y"/>
                                          </p:val>
                                        </p:tav>
                                        <p:tav tm="100000">
                                          <p:val>
                                            <p:strVal val="#ppt_y"/>
                                          </p:val>
                                        </p:tav>
                                      </p:tavLst>
                                    </p:anim>
                                  </p:childTnLst>
                                </p:cTn>
                              </p:par>
                              <p:par>
                                <p:cTn fill="hold" grpId="0" id="61" nodeType="withEffect" presetClass="entr" presetID="2" presetSubtype="8">
                                  <p:stCondLst>
                                    <p:cond delay="0"/>
                                  </p:stCondLst>
                                  <p:childTnLst>
                                    <p:set>
                                      <p:cBhvr>
                                        <p:cTn dur="1" fill="hold" id="62">
                                          <p:stCondLst>
                                            <p:cond delay="0"/>
                                          </p:stCondLst>
                                        </p:cTn>
                                        <p:tgtEl>
                                          <p:spTgt spid="33"/>
                                        </p:tgtEl>
                                        <p:attrNameLst>
                                          <p:attrName>style.visibility</p:attrName>
                                        </p:attrNameLst>
                                      </p:cBhvr>
                                      <p:to>
                                        <p:strVal val="visible"/>
                                      </p:to>
                                    </p:set>
                                    <p:anim calcmode="lin" valueType="num">
                                      <p:cBhvr additive="base">
                                        <p:cTn dur="1000" fill="hold" id="63"/>
                                        <p:tgtEl>
                                          <p:spTgt spid="33"/>
                                        </p:tgtEl>
                                        <p:attrNameLst>
                                          <p:attrName>ppt_x</p:attrName>
                                        </p:attrNameLst>
                                      </p:cBhvr>
                                      <p:tavLst>
                                        <p:tav tm="0">
                                          <p:val>
                                            <p:strVal val="0-#ppt_w/2"/>
                                          </p:val>
                                        </p:tav>
                                        <p:tav tm="100000">
                                          <p:val>
                                            <p:strVal val="#ppt_x"/>
                                          </p:val>
                                        </p:tav>
                                      </p:tavLst>
                                    </p:anim>
                                    <p:anim calcmode="lin" valueType="num">
                                      <p:cBhvr additive="base">
                                        <p:cTn dur="1000" fill="hold" id="64"/>
                                        <p:tgtEl>
                                          <p:spTgt spid="33"/>
                                        </p:tgtEl>
                                        <p:attrNameLst>
                                          <p:attrName>ppt_y</p:attrName>
                                        </p:attrNameLst>
                                      </p:cBhvr>
                                      <p:tavLst>
                                        <p:tav tm="0">
                                          <p:val>
                                            <p:strVal val="#ppt_y"/>
                                          </p:val>
                                        </p:tav>
                                        <p:tav tm="100000">
                                          <p:val>
                                            <p:strVal val="#ppt_y"/>
                                          </p:val>
                                        </p:tav>
                                      </p:tavLst>
                                    </p:anim>
                                  </p:childTnLst>
                                </p:cTn>
                              </p:par>
                              <p:par>
                                <p:cTn fill="hold" grpId="0" id="65" nodeType="withEffect" presetClass="entr" presetID="2" presetSubtype="8">
                                  <p:stCondLst>
                                    <p:cond delay="0"/>
                                  </p:stCondLst>
                                  <p:childTnLst>
                                    <p:set>
                                      <p:cBhvr>
                                        <p:cTn dur="1" fill="hold" id="66">
                                          <p:stCondLst>
                                            <p:cond delay="0"/>
                                          </p:stCondLst>
                                        </p:cTn>
                                        <p:tgtEl>
                                          <p:spTgt spid="34"/>
                                        </p:tgtEl>
                                        <p:attrNameLst>
                                          <p:attrName>style.visibility</p:attrName>
                                        </p:attrNameLst>
                                      </p:cBhvr>
                                      <p:to>
                                        <p:strVal val="visible"/>
                                      </p:to>
                                    </p:set>
                                    <p:anim calcmode="lin" valueType="num">
                                      <p:cBhvr additive="base">
                                        <p:cTn dur="1000" fill="hold" id="67"/>
                                        <p:tgtEl>
                                          <p:spTgt spid="34"/>
                                        </p:tgtEl>
                                        <p:attrNameLst>
                                          <p:attrName>ppt_x</p:attrName>
                                        </p:attrNameLst>
                                      </p:cBhvr>
                                      <p:tavLst>
                                        <p:tav tm="0">
                                          <p:val>
                                            <p:strVal val="0-#ppt_w/2"/>
                                          </p:val>
                                        </p:tav>
                                        <p:tav tm="100000">
                                          <p:val>
                                            <p:strVal val="#ppt_x"/>
                                          </p:val>
                                        </p:tav>
                                      </p:tavLst>
                                    </p:anim>
                                    <p:anim calcmode="lin" valueType="num">
                                      <p:cBhvr additive="base">
                                        <p:cTn dur="1000" fill="hold" id="68"/>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grpId="0" spid="36"/>
      <p:bldP grpId="0" spid="4"/>
      <p:bldP grpId="0" spid="5"/>
      <p:bldP grpId="0" spid="8"/>
      <p:bldP grpId="0" spid="37"/>
      <p:bldP grpId="0" spid="10"/>
      <p:bldP grpId="0" spid="11"/>
      <p:bldP grpId="0" spid="13"/>
      <p:bldP grpId="0" spid="38"/>
      <p:bldP grpId="0" spid="15"/>
      <p:bldP grpId="0" spid="16"/>
      <p:bldP grpId="0" spid="31"/>
      <p:bldP grpId="0" spid="32"/>
      <p:bldP grpId="0" spid="33"/>
      <p:bldP grpId="0" spid="34"/>
    </p:bldLst>
  </p:timing>
</p:sld>
</file>

<file path=ppt/slides/slide3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 name="任意多边形 1"/>
          <p:cNvSpPr/>
          <p:nvPr/>
        </p:nvSpPr>
        <p:spPr>
          <a:xfrm>
            <a:off x="6147330" y="1608138"/>
            <a:ext cx="2533650" cy="3997504"/>
          </a:xfrm>
          <a:custGeom>
            <a:gdLst>
              <a:gd fmla="*/ 0 w 2533650" name="connsiteX0"/>
              <a:gd fmla="*/ 0 h 3997504" name="connsiteY0"/>
              <a:gd fmla="*/ 2533650 w 2533650" name="connsiteX1"/>
              <a:gd fmla="*/ 0 h 3997504" name="connsiteY1"/>
              <a:gd fmla="*/ 2533650 w 2533650" name="connsiteX2"/>
              <a:gd fmla="*/ 3100917 h 3997504" name="connsiteY2"/>
              <a:gd fmla="*/ 0 w 2533650" name="connsiteX3"/>
              <a:gd fmla="*/ 3997504 h 3997504" name="connsiteY3"/>
            </a:gdLst>
            <a:cxnLst>
              <a:cxn ang="0">
                <a:pos x="connsiteX0" y="connsiteY0"/>
              </a:cxn>
              <a:cxn ang="0">
                <a:pos x="connsiteX1" y="connsiteY1"/>
              </a:cxn>
              <a:cxn ang="0">
                <a:pos x="connsiteX2" y="connsiteY2"/>
              </a:cxn>
              <a:cxn ang="0">
                <a:pos x="connsiteX3" y="connsiteY3"/>
              </a:cxn>
            </a:cxnLst>
            <a:rect b="b" l="l" r="r" t="t"/>
            <a:pathLst>
              <a:path h="3997504" w="2533650">
                <a:moveTo>
                  <a:pt x="0" y="0"/>
                </a:moveTo>
                <a:lnTo>
                  <a:pt x="2533650" y="0"/>
                </a:lnTo>
                <a:lnTo>
                  <a:pt x="2533650" y="3100917"/>
                </a:lnTo>
                <a:lnTo>
                  <a:pt x="0" y="3997504"/>
                </a:lnTo>
                <a:close/>
              </a:path>
            </a:pathLst>
          </a:custGeom>
          <a:blipFill>
            <a:blip r:embed="rId3"/>
            <a:stretch>
              <a:fillRect l="-68721" r="-680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 name="任意多边形 2"/>
          <p:cNvSpPr/>
          <p:nvPr/>
        </p:nvSpPr>
        <p:spPr>
          <a:xfrm>
            <a:off x="874713" y="1608139"/>
            <a:ext cx="2533650" cy="3082521"/>
          </a:xfrm>
          <a:custGeom>
            <a:gdLst>
              <a:gd fmla="*/ 0 w 2533650" name="connsiteX0"/>
              <a:gd fmla="*/ 0 h 3082521" name="connsiteY0"/>
              <a:gd fmla="*/ 2533650 w 2533650" name="connsiteX1"/>
              <a:gd fmla="*/ 0 h 3082521" name="connsiteY1"/>
              <a:gd fmla="*/ 2533650 w 2533650" name="connsiteX2"/>
              <a:gd fmla="*/ 3082521 h 3082521" name="connsiteY2"/>
              <a:gd fmla="*/ 0 w 2533650" name="connsiteX3"/>
              <a:gd fmla="*/ 2185933 h 3082521" name="connsiteY3"/>
            </a:gdLst>
            <a:cxnLst>
              <a:cxn ang="0">
                <a:pos x="connsiteX0" y="connsiteY0"/>
              </a:cxn>
              <a:cxn ang="0">
                <a:pos x="connsiteX1" y="connsiteY1"/>
              </a:cxn>
              <a:cxn ang="0">
                <a:pos x="connsiteX2" y="connsiteY2"/>
              </a:cxn>
              <a:cxn ang="0">
                <a:pos x="connsiteX3" y="connsiteY3"/>
              </a:cxn>
            </a:cxnLst>
            <a:rect b="b" l="l" r="r" t="t"/>
            <a:pathLst>
              <a:path h="3082521" w="2533650">
                <a:moveTo>
                  <a:pt x="0" y="0"/>
                </a:moveTo>
                <a:lnTo>
                  <a:pt x="2533650" y="0"/>
                </a:lnTo>
                <a:lnTo>
                  <a:pt x="2533650" y="3082521"/>
                </a:lnTo>
                <a:lnTo>
                  <a:pt x="0" y="2185933"/>
                </a:lnTo>
                <a:close/>
              </a:path>
            </a:pathLst>
          </a:custGeom>
          <a:blipFill>
            <a:blip r:embed="rId4"/>
            <a:stretch>
              <a:fillRect l="-41814" r="-413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 name="任意多边形 3"/>
          <p:cNvSpPr/>
          <p:nvPr/>
        </p:nvSpPr>
        <p:spPr>
          <a:xfrm>
            <a:off x="8783639" y="1608139"/>
            <a:ext cx="2533650" cy="3071677"/>
          </a:xfrm>
          <a:custGeom>
            <a:gdLst>
              <a:gd fmla="*/ 0 w 2533650" name="connsiteX0"/>
              <a:gd fmla="*/ 0 h 3071677" name="connsiteY0"/>
              <a:gd fmla="*/ 2533650 w 2533650" name="connsiteX1"/>
              <a:gd fmla="*/ 0 h 3071677" name="connsiteY1"/>
              <a:gd fmla="*/ 2533650 w 2533650" name="connsiteX2"/>
              <a:gd fmla="*/ 2175089 h 3071677" name="connsiteY2"/>
              <a:gd fmla="*/ 0 w 2533650" name="connsiteX3"/>
              <a:gd fmla="*/ 3071677 h 3071677" name="connsiteY3"/>
            </a:gdLst>
            <a:cxnLst>
              <a:cxn ang="0">
                <a:pos x="connsiteX0" y="connsiteY0"/>
              </a:cxn>
              <a:cxn ang="0">
                <a:pos x="connsiteX1" y="connsiteY1"/>
              </a:cxn>
              <a:cxn ang="0">
                <a:pos x="connsiteX2" y="connsiteY2"/>
              </a:cxn>
              <a:cxn ang="0">
                <a:pos x="connsiteX3" y="connsiteY3"/>
              </a:cxn>
            </a:cxnLst>
            <a:rect b="b" l="l" r="r" t="t"/>
            <a:pathLst>
              <a:path h="3071677" w="2533650">
                <a:moveTo>
                  <a:pt x="0" y="0"/>
                </a:moveTo>
                <a:lnTo>
                  <a:pt x="2533650" y="0"/>
                </a:lnTo>
                <a:lnTo>
                  <a:pt x="2533650" y="2175089"/>
                </a:lnTo>
                <a:lnTo>
                  <a:pt x="0" y="3071677"/>
                </a:lnTo>
                <a:close/>
              </a:path>
            </a:pathLst>
          </a:custGeom>
          <a:blipFill>
            <a:blip r:embed="rId5"/>
            <a:stretch>
              <a:fillRect l="-41490" r="-410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任意多边形 4"/>
          <p:cNvSpPr/>
          <p:nvPr/>
        </p:nvSpPr>
        <p:spPr>
          <a:xfrm flipH="1">
            <a:off x="3511021" y="1608138"/>
            <a:ext cx="2533650" cy="3997504"/>
          </a:xfrm>
          <a:custGeom>
            <a:gdLst>
              <a:gd fmla="*/ 0 w 2533650" name="connsiteX0"/>
              <a:gd fmla="*/ 0 h 3997504" name="connsiteY0"/>
              <a:gd fmla="*/ 2533650 w 2533650" name="connsiteX1"/>
              <a:gd fmla="*/ 0 h 3997504" name="connsiteY1"/>
              <a:gd fmla="*/ 2533650 w 2533650" name="connsiteX2"/>
              <a:gd fmla="*/ 3100917 h 3997504" name="connsiteY2"/>
              <a:gd fmla="*/ 0 w 2533650" name="connsiteX3"/>
              <a:gd fmla="*/ 3997504 h 3997504" name="connsiteY3"/>
            </a:gdLst>
            <a:cxnLst>
              <a:cxn ang="0">
                <a:pos x="connsiteX0" y="connsiteY0"/>
              </a:cxn>
              <a:cxn ang="0">
                <a:pos x="connsiteX1" y="connsiteY1"/>
              </a:cxn>
              <a:cxn ang="0">
                <a:pos x="connsiteX2" y="connsiteY2"/>
              </a:cxn>
              <a:cxn ang="0">
                <a:pos x="connsiteX3" y="connsiteY3"/>
              </a:cxn>
            </a:cxnLst>
            <a:rect b="b" l="l" r="r" t="t"/>
            <a:pathLst>
              <a:path h="3997504" w="2533650">
                <a:moveTo>
                  <a:pt x="0" y="0"/>
                </a:moveTo>
                <a:lnTo>
                  <a:pt x="2533650" y="0"/>
                </a:lnTo>
                <a:lnTo>
                  <a:pt x="2533650" y="3100917"/>
                </a:lnTo>
                <a:lnTo>
                  <a:pt x="0" y="3997504"/>
                </a:lnTo>
                <a:close/>
              </a:path>
            </a:pathLst>
          </a:custGeom>
          <a:blipFill>
            <a:blip r:embed="rId6"/>
            <a:stretch>
              <a:fillRect l="-69141" r="-684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6" name="组合 5"/>
          <p:cNvGrpSpPr/>
          <p:nvPr/>
        </p:nvGrpSpPr>
        <p:grpSpPr>
          <a:xfrm>
            <a:off x="1078807" y="5134686"/>
            <a:ext cx="3899593" cy="921662"/>
            <a:chOff x="874713" y="5065185"/>
            <a:chExt cx="3899593" cy="921662"/>
          </a:xfrm>
        </p:grpSpPr>
        <p:sp>
          <p:nvSpPr>
            <p:cNvPr id="7" name="矩形 6"/>
            <p:cNvSpPr/>
            <p:nvPr/>
          </p:nvSpPr>
          <p:spPr>
            <a:xfrm>
              <a:off x="1272954" y="5065185"/>
              <a:ext cx="2998146" cy="396240"/>
            </a:xfrm>
            <a:prstGeom prst="rect">
              <a:avLst/>
            </a:prstGeom>
          </p:spPr>
          <p:txBody>
            <a:bodyPr wrap="square">
              <a:spAutoFit/>
              <a:scene3d>
                <a:camera prst="orthographicFront"/>
                <a:lightRig dir="t" rig="threePt">
                  <a:rot lat="0" lon="0" rev="0"/>
                </a:lightRig>
              </a:scene3d>
              <a:sp3d contourW="12700"/>
            </a:bodyPr>
            <a:lstStyle/>
            <a:p>
              <a:r>
                <a:rPr altLang="zh-CN" b="1" lang="en-US" sz="2000">
                  <a:solidFill>
                    <a:schemeClr val="tx1">
                      <a:lumMod val="75000"/>
                      <a:lumOff val="25000"/>
                    </a:schemeClr>
                  </a:solidFill>
                  <a:latin charset="0" panose="020b0502020202020204" pitchFamily="34" typeface="Century Gothic"/>
                  <a:ea charset="-122" panose="020b0503020204020204" pitchFamily="34" typeface="微软雅黑"/>
                </a:rPr>
                <a:t>BUSINESS BROCHURE</a:t>
              </a:r>
            </a:p>
          </p:txBody>
        </p:sp>
        <p:grpSp>
          <p:nvGrpSpPr>
            <p:cNvPr id="8" name="组合 7"/>
            <p:cNvGrpSpPr/>
            <p:nvPr/>
          </p:nvGrpSpPr>
          <p:grpSpPr>
            <a:xfrm>
              <a:off x="874713" y="5110102"/>
              <a:ext cx="382587" cy="382587"/>
              <a:chOff x="1974562" y="-1313014"/>
              <a:chExt cx="990600" cy="990600"/>
            </a:xfrm>
          </p:grpSpPr>
          <p:sp>
            <p:nvSpPr>
              <p:cNvPr id="10" name="椭圆 9"/>
              <p:cNvSpPr/>
              <p:nvPr/>
            </p:nvSpPr>
            <p:spPr>
              <a:xfrm>
                <a:off x="1974562" y="-1313014"/>
                <a:ext cx="990600" cy="990600"/>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p>
            </p:txBody>
          </p:sp>
          <p:sp>
            <p:nvSpPr>
              <p:cNvPr id="11" name="燕尾形 10"/>
              <p:cNvSpPr/>
              <p:nvPr/>
            </p:nvSpPr>
            <p:spPr>
              <a:xfrm>
                <a:off x="2332412" y="-1064066"/>
                <a:ext cx="348311" cy="492702"/>
              </a:xfrm>
              <a:prstGeom prst="chevron">
                <a:avLst>
                  <a:gd fmla="val 57245"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solidFill>
                </a:endParaRPr>
              </a:p>
            </p:txBody>
          </p:sp>
        </p:grpSp>
        <p:sp>
          <p:nvSpPr>
            <p:cNvPr id="9" name="矩形 8"/>
            <p:cNvSpPr/>
            <p:nvPr/>
          </p:nvSpPr>
          <p:spPr>
            <a:xfrm>
              <a:off x="1272953" y="5454394"/>
              <a:ext cx="3501353" cy="548640"/>
            </a:xfrm>
            <a:prstGeom prst="rect">
              <a:avLst/>
            </a:prstGeom>
          </p:spPr>
          <p:txBody>
            <a:bodyPr wrap="square">
              <a:spAutoFit/>
              <a:scene3d>
                <a:camera prst="orthographicFront"/>
                <a:lightRig dir="t" rig="threePt">
                  <a:rot lat="0" lon="0" rev="0"/>
                </a:lightRig>
              </a:scene3d>
              <a:sp3d contourW="12700"/>
            </a:bodyPr>
            <a:lstStyle/>
            <a:p>
              <a:pPr>
                <a:lnSpc>
                  <a:spcPct val="125000"/>
                </a:lnSpc>
              </a:pPr>
              <a:r>
                <a:rPr altLang="en-US" lang="zh-CN" sz="1200">
                  <a:solidFill>
                    <a:schemeClr val="tx1">
                      <a:lumMod val="85000"/>
                      <a:lumOff val="15000"/>
                    </a:schemeClr>
                  </a:solidFill>
                  <a:latin charset="0" panose="020b0502020202020204" pitchFamily="34" typeface="Century Gothic"/>
                  <a:ea charset="-122" panose="020b0503020204020204" pitchFamily="34" typeface="微软雅黑"/>
                </a:rPr>
                <a:t>用户可以在投影仪或者计算机上进行演示，也可以将演示文稿打印出来，制作成胶片</a:t>
              </a:r>
            </a:p>
          </p:txBody>
        </p:sp>
      </p:grpSp>
      <p:sp>
        <p:nvSpPr>
          <p:cNvPr id="14" name="文本框 13">
            <a:extLst>
              <a:ext uri="{FF2B5EF4-FFF2-40B4-BE49-F238E27FC236}">
                <a16:creationId xmlns:a16="http://schemas.microsoft.com/office/drawing/2014/main" id="{839B1427-0784-435A-9A3B-F16248F4A03E}"/>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03</a:t>
            </a:r>
          </a:p>
        </p:txBody>
      </p:sp>
      <p:grpSp>
        <p:nvGrpSpPr>
          <p:cNvPr id="15" name="组合 14">
            <a:extLst>
              <a:ext uri="{FF2B5EF4-FFF2-40B4-BE49-F238E27FC236}">
                <a16:creationId xmlns:a16="http://schemas.microsoft.com/office/drawing/2014/main" id="{BDCD7336-FDFF-4F34-9088-4A43FBA781E8}"/>
              </a:ext>
            </a:extLst>
          </p:cNvPr>
          <p:cNvGrpSpPr/>
          <p:nvPr/>
        </p:nvGrpSpPr>
        <p:grpSpPr>
          <a:xfrm>
            <a:off x="1473289" y="371367"/>
            <a:ext cx="4260761" cy="804130"/>
            <a:chOff x="7318011" y="1456480"/>
            <a:chExt cx="4260761" cy="804130"/>
          </a:xfrm>
        </p:grpSpPr>
        <p:sp>
          <p:nvSpPr>
            <p:cNvPr id="16" name="文本框 15">
              <a:extLst>
                <a:ext uri="{FF2B5EF4-FFF2-40B4-BE49-F238E27FC236}">
                  <a16:creationId xmlns:a16="http://schemas.microsoft.com/office/drawing/2014/main" id="{36A07DC9-E0E2-4DF2-AB3C-5F592E71EE46}"/>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产品运营</a:t>
              </a:r>
            </a:p>
          </p:txBody>
        </p:sp>
        <p:sp>
          <p:nvSpPr>
            <p:cNvPr id="17" name="文本框 16">
              <a:extLst>
                <a:ext uri="{FF2B5EF4-FFF2-40B4-BE49-F238E27FC236}">
                  <a16:creationId xmlns:a16="http://schemas.microsoft.com/office/drawing/2014/main" id="{088850BE-F389-4DF6-BDC0-471769EBAC78}"/>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642367619"/>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42" presetSubtype="0">
                                  <p:stCondLst>
                                    <p:cond delay="0"/>
                                  </p:stCondLst>
                                  <p:childTnLst>
                                    <p:set>
                                      <p:cBhvr>
                                        <p:cTn dur="1" fill="hold" id="6">
                                          <p:stCondLst>
                                            <p:cond delay="0"/>
                                          </p:stCondLst>
                                        </p:cTn>
                                        <p:tgtEl>
                                          <p:spTgt spid="3"/>
                                        </p:tgtEl>
                                        <p:attrNameLst>
                                          <p:attrName>style.visibility</p:attrName>
                                        </p:attrNameLst>
                                      </p:cBhvr>
                                      <p:to>
                                        <p:strVal val="visible"/>
                                      </p:to>
                                    </p:set>
                                    <p:animEffect filter="fade" transition="in">
                                      <p:cBhvr>
                                        <p:cTn dur="1000" id="7"/>
                                        <p:tgtEl>
                                          <p:spTgt spid="3"/>
                                        </p:tgtEl>
                                      </p:cBhvr>
                                    </p:animEffect>
                                    <p:anim calcmode="lin" valueType="num">
                                      <p:cBhvr>
                                        <p:cTn dur="1000" fill="hold" id="8"/>
                                        <p:tgtEl>
                                          <p:spTgt spid="3"/>
                                        </p:tgtEl>
                                        <p:attrNameLst>
                                          <p:attrName>ppt_x</p:attrName>
                                        </p:attrNameLst>
                                      </p:cBhvr>
                                      <p:tavLst>
                                        <p:tav tm="0">
                                          <p:val>
                                            <p:strVal val="#ppt_x"/>
                                          </p:val>
                                        </p:tav>
                                        <p:tav tm="100000">
                                          <p:val>
                                            <p:strVal val="#ppt_x"/>
                                          </p:val>
                                        </p:tav>
                                      </p:tavLst>
                                    </p:anim>
                                    <p:anim calcmode="lin" valueType="num">
                                      <p:cBhvr>
                                        <p:cTn dur="1000" fill="hold" id="9"/>
                                        <p:tgtEl>
                                          <p:spTgt spid="3"/>
                                        </p:tgtEl>
                                        <p:attrNameLst>
                                          <p:attrName>ppt_y</p:attrName>
                                        </p:attrNameLst>
                                      </p:cBhvr>
                                      <p:tavLst>
                                        <p:tav tm="0">
                                          <p:val>
                                            <p:strVal val="#ppt_y+.1"/>
                                          </p:val>
                                        </p:tav>
                                        <p:tav tm="100000">
                                          <p:val>
                                            <p:strVal val="#ppt_y"/>
                                          </p:val>
                                        </p:tav>
                                      </p:tavLst>
                                    </p:anim>
                                  </p:childTnLst>
                                </p:cTn>
                              </p:par>
                              <p:par>
                                <p:cTn fill="hold" grpId="0" id="10" nodeType="withEffect" presetClass="entr" presetID="42" presetSubtype="0">
                                  <p:stCondLst>
                                    <p:cond delay="0"/>
                                  </p:stCondLst>
                                  <p:childTnLst>
                                    <p:set>
                                      <p:cBhvr>
                                        <p:cTn dur="1" fill="hold" id="11">
                                          <p:stCondLst>
                                            <p:cond delay="0"/>
                                          </p:stCondLst>
                                        </p:cTn>
                                        <p:tgtEl>
                                          <p:spTgt spid="5"/>
                                        </p:tgtEl>
                                        <p:attrNameLst>
                                          <p:attrName>style.visibility</p:attrName>
                                        </p:attrNameLst>
                                      </p:cBhvr>
                                      <p:to>
                                        <p:strVal val="visible"/>
                                      </p:to>
                                    </p:set>
                                    <p:animEffect filter="fade" transition="in">
                                      <p:cBhvr>
                                        <p:cTn dur="1000" id="12"/>
                                        <p:tgtEl>
                                          <p:spTgt spid="5"/>
                                        </p:tgtEl>
                                      </p:cBhvr>
                                    </p:animEffect>
                                    <p:anim calcmode="lin" valueType="num">
                                      <p:cBhvr>
                                        <p:cTn dur="1000" fill="hold" id="13"/>
                                        <p:tgtEl>
                                          <p:spTgt spid="5"/>
                                        </p:tgtEl>
                                        <p:attrNameLst>
                                          <p:attrName>ppt_x</p:attrName>
                                        </p:attrNameLst>
                                      </p:cBhvr>
                                      <p:tavLst>
                                        <p:tav tm="0">
                                          <p:val>
                                            <p:strVal val="#ppt_x"/>
                                          </p:val>
                                        </p:tav>
                                        <p:tav tm="100000">
                                          <p:val>
                                            <p:strVal val="#ppt_x"/>
                                          </p:val>
                                        </p:tav>
                                      </p:tavLst>
                                    </p:anim>
                                    <p:anim calcmode="lin" valueType="num">
                                      <p:cBhvr>
                                        <p:cTn dur="1000" fill="hold" id="14"/>
                                        <p:tgtEl>
                                          <p:spTgt spid="5"/>
                                        </p:tgtEl>
                                        <p:attrNameLst>
                                          <p:attrName>ppt_y</p:attrName>
                                        </p:attrNameLst>
                                      </p:cBhvr>
                                      <p:tavLst>
                                        <p:tav tm="0">
                                          <p:val>
                                            <p:strVal val="#ppt_y+.1"/>
                                          </p:val>
                                        </p:tav>
                                        <p:tav tm="100000">
                                          <p:val>
                                            <p:strVal val="#ppt_y"/>
                                          </p:val>
                                        </p:tav>
                                      </p:tavLst>
                                    </p:anim>
                                  </p:childTnLst>
                                </p:cTn>
                              </p:par>
                              <p:par>
                                <p:cTn fill="hold" grpId="0" id="15" nodeType="withEffect" presetClass="entr" presetID="42" presetSubtype="0">
                                  <p:stCondLst>
                                    <p:cond delay="0"/>
                                  </p:stCondLst>
                                  <p:childTnLst>
                                    <p:set>
                                      <p:cBhvr>
                                        <p:cTn dur="1" fill="hold" id="16">
                                          <p:stCondLst>
                                            <p:cond delay="0"/>
                                          </p:stCondLst>
                                        </p:cTn>
                                        <p:tgtEl>
                                          <p:spTgt spid="2"/>
                                        </p:tgtEl>
                                        <p:attrNameLst>
                                          <p:attrName>style.visibility</p:attrName>
                                        </p:attrNameLst>
                                      </p:cBhvr>
                                      <p:to>
                                        <p:strVal val="visible"/>
                                      </p:to>
                                    </p:set>
                                    <p:animEffect filter="fade" transition="in">
                                      <p:cBhvr>
                                        <p:cTn dur="1000" id="17"/>
                                        <p:tgtEl>
                                          <p:spTgt spid="2"/>
                                        </p:tgtEl>
                                      </p:cBhvr>
                                    </p:animEffect>
                                    <p:anim calcmode="lin" valueType="num">
                                      <p:cBhvr>
                                        <p:cTn dur="1000" fill="hold" id="18"/>
                                        <p:tgtEl>
                                          <p:spTgt spid="2"/>
                                        </p:tgtEl>
                                        <p:attrNameLst>
                                          <p:attrName>ppt_x</p:attrName>
                                        </p:attrNameLst>
                                      </p:cBhvr>
                                      <p:tavLst>
                                        <p:tav tm="0">
                                          <p:val>
                                            <p:strVal val="#ppt_x"/>
                                          </p:val>
                                        </p:tav>
                                        <p:tav tm="100000">
                                          <p:val>
                                            <p:strVal val="#ppt_x"/>
                                          </p:val>
                                        </p:tav>
                                      </p:tavLst>
                                    </p:anim>
                                    <p:anim calcmode="lin" valueType="num">
                                      <p:cBhvr>
                                        <p:cTn dur="1000" fill="hold" id="19"/>
                                        <p:tgtEl>
                                          <p:spTgt spid="2"/>
                                        </p:tgtEl>
                                        <p:attrNameLst>
                                          <p:attrName>ppt_y</p:attrName>
                                        </p:attrNameLst>
                                      </p:cBhvr>
                                      <p:tavLst>
                                        <p:tav tm="0">
                                          <p:val>
                                            <p:strVal val="#ppt_y+.1"/>
                                          </p:val>
                                        </p:tav>
                                        <p:tav tm="100000">
                                          <p:val>
                                            <p:strVal val="#ppt_y"/>
                                          </p:val>
                                        </p:tav>
                                      </p:tavLst>
                                    </p:anim>
                                  </p:childTnLst>
                                </p:cTn>
                              </p:par>
                              <p:par>
                                <p:cTn fill="hold" grpId="0" id="20" nodeType="withEffect" presetClass="entr" presetID="42" presetSubtype="0">
                                  <p:stCondLst>
                                    <p:cond delay="0"/>
                                  </p:stCondLst>
                                  <p:childTnLst>
                                    <p:set>
                                      <p:cBhvr>
                                        <p:cTn dur="1" fill="hold" id="21">
                                          <p:stCondLst>
                                            <p:cond delay="0"/>
                                          </p:stCondLst>
                                        </p:cTn>
                                        <p:tgtEl>
                                          <p:spTgt spid="4"/>
                                        </p:tgtEl>
                                        <p:attrNameLst>
                                          <p:attrName>style.visibility</p:attrName>
                                        </p:attrNameLst>
                                      </p:cBhvr>
                                      <p:to>
                                        <p:strVal val="visible"/>
                                      </p:to>
                                    </p:set>
                                    <p:animEffect filter="fade" transition="in">
                                      <p:cBhvr>
                                        <p:cTn dur="1000" id="22"/>
                                        <p:tgtEl>
                                          <p:spTgt spid="4"/>
                                        </p:tgtEl>
                                      </p:cBhvr>
                                    </p:animEffect>
                                    <p:anim calcmode="lin" valueType="num">
                                      <p:cBhvr>
                                        <p:cTn dur="1000" fill="hold" id="23"/>
                                        <p:tgtEl>
                                          <p:spTgt spid="4"/>
                                        </p:tgtEl>
                                        <p:attrNameLst>
                                          <p:attrName>ppt_x</p:attrName>
                                        </p:attrNameLst>
                                      </p:cBhvr>
                                      <p:tavLst>
                                        <p:tav tm="0">
                                          <p:val>
                                            <p:strVal val="#ppt_x"/>
                                          </p:val>
                                        </p:tav>
                                        <p:tav tm="100000">
                                          <p:val>
                                            <p:strVal val="#ppt_x"/>
                                          </p:val>
                                        </p:tav>
                                      </p:tavLst>
                                    </p:anim>
                                    <p:anim calcmode="lin" valueType="num">
                                      <p:cBhvr>
                                        <p:cTn dur="1000" fill="hold" id="24"/>
                                        <p:tgtEl>
                                          <p:spTgt spid="4"/>
                                        </p:tgtEl>
                                        <p:attrNameLst>
                                          <p:attrName>ppt_y</p:attrName>
                                        </p:attrNameLst>
                                      </p:cBhvr>
                                      <p:tavLst>
                                        <p:tav tm="0">
                                          <p:val>
                                            <p:strVal val="#ppt_y+.1"/>
                                          </p:val>
                                        </p:tav>
                                        <p:tav tm="100000">
                                          <p:val>
                                            <p:strVal val="#ppt_y"/>
                                          </p:val>
                                        </p:tav>
                                      </p:tavLst>
                                    </p:anim>
                                  </p:childTnLst>
                                </p:cTn>
                              </p:par>
                            </p:childTnLst>
                          </p:cTn>
                        </p:par>
                        <p:par>
                          <p:cTn fill="hold" id="25" nodeType="afterGroup">
                            <p:stCondLst>
                              <p:cond delay="1000"/>
                            </p:stCondLst>
                            <p:childTnLst>
                              <p:par>
                                <p:cTn fill="hold" id="26" nodeType="afterEffect" presetClass="entr" presetID="22" presetSubtype="8">
                                  <p:stCondLst>
                                    <p:cond delay="0"/>
                                  </p:stCondLst>
                                  <p:childTnLst>
                                    <p:set>
                                      <p:cBhvr>
                                        <p:cTn dur="1" fill="hold" id="27">
                                          <p:stCondLst>
                                            <p:cond delay="0"/>
                                          </p:stCondLst>
                                        </p:cTn>
                                        <p:tgtEl>
                                          <p:spTgt spid="6"/>
                                        </p:tgtEl>
                                        <p:attrNameLst>
                                          <p:attrName>style.visibility</p:attrName>
                                        </p:attrNameLst>
                                      </p:cBhvr>
                                      <p:to>
                                        <p:strVal val="visible"/>
                                      </p:to>
                                    </p:set>
                                    <p:animEffect filter="wipe(left)" transition="in">
                                      <p:cBhvr>
                                        <p:cTn dur="500" id="28"/>
                                        <p:tgtEl>
                                          <p:spTgt spid="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grpId="0" spid="3"/>
      <p:bldP grpId="0" spid="4"/>
      <p:bldP grpId="0" spid="5"/>
    </p:bldLst>
  </p:timing>
</p:sld>
</file>

<file path=ppt/slides/slide3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44" name="任意多边形 43"/>
          <p:cNvSpPr/>
          <p:nvPr/>
        </p:nvSpPr>
        <p:spPr>
          <a:xfrm flipH="1">
            <a:off x="854691" y="970591"/>
            <a:ext cx="5034456" cy="5040770"/>
          </a:xfrm>
          <a:custGeom>
            <a:gdLst>
              <a:gd fmla="*/ 1495158 w 5034456" name="connsiteX0"/>
              <a:gd fmla="*/ 3442850 h 5040770" name="connsiteY0"/>
              <a:gd fmla="*/ 102762 w 5034456" name="connsiteX1"/>
              <a:gd fmla="*/ 3442850 h 5040770" name="connsiteY1"/>
              <a:gd fmla="*/ 0 w 5034456" name="connsiteX2"/>
              <a:gd fmla="*/ 3545612 h 5040770" name="connsiteY2"/>
              <a:gd fmla="*/ 0 w 5034456" name="connsiteX3"/>
              <a:gd fmla="*/ 4938008 h 5040770" name="connsiteY3"/>
              <a:gd fmla="*/ 102762 w 5034456" name="connsiteX4"/>
              <a:gd fmla="*/ 5040770 h 5040770" name="connsiteY4"/>
              <a:gd fmla="*/ 1495158 w 5034456" name="connsiteX5"/>
              <a:gd fmla="*/ 5040770 h 5040770" name="connsiteY5"/>
              <a:gd fmla="*/ 1597920 w 5034456" name="connsiteX6"/>
              <a:gd fmla="*/ 4938008 h 5040770" name="connsiteY6"/>
              <a:gd fmla="*/ 1597920 w 5034456" name="connsiteX7"/>
              <a:gd fmla="*/ 3545612 h 5040770" name="connsiteY7"/>
              <a:gd fmla="*/ 1495158 w 5034456" name="connsiteX8"/>
              <a:gd fmla="*/ 3442850 h 5040770" name="connsiteY8"/>
              <a:gd fmla="*/ 4931694 w 5034456" name="connsiteX9"/>
              <a:gd fmla="*/ 3442850 h 5040770" name="connsiteY9"/>
              <a:gd fmla="*/ 3539298 w 5034456" name="connsiteX10"/>
              <a:gd fmla="*/ 3442850 h 5040770" name="connsiteY10"/>
              <a:gd fmla="*/ 3436536 w 5034456" name="connsiteX11"/>
              <a:gd fmla="*/ 3545612 h 5040770" name="connsiteY11"/>
              <a:gd fmla="*/ 3436536 w 5034456" name="connsiteX12"/>
              <a:gd fmla="*/ 4938008 h 5040770" name="connsiteY12"/>
              <a:gd fmla="*/ 3539298 w 5034456" name="connsiteX13"/>
              <a:gd fmla="*/ 5040770 h 5040770" name="connsiteY13"/>
              <a:gd fmla="*/ 4931694 w 5034456" name="connsiteX14"/>
              <a:gd fmla="*/ 5040770 h 5040770" name="connsiteY14"/>
              <a:gd fmla="*/ 5034456 w 5034456" name="connsiteX15"/>
              <a:gd fmla="*/ 4938008 h 5040770" name="connsiteY15"/>
              <a:gd fmla="*/ 5034456 w 5034456" name="connsiteX16"/>
              <a:gd fmla="*/ 3545612 h 5040770" name="connsiteY16"/>
              <a:gd fmla="*/ 4931694 w 5034456" name="connsiteX17"/>
              <a:gd fmla="*/ 3442850 h 5040770" name="connsiteY17"/>
              <a:gd fmla="*/ 3213426 w 5034456" name="connsiteX18"/>
              <a:gd fmla="*/ 1721425 h 5040770" name="connsiteY18"/>
              <a:gd fmla="*/ 1821030 w 5034456" name="connsiteX19"/>
              <a:gd fmla="*/ 1721425 h 5040770" name="connsiteY19"/>
              <a:gd fmla="*/ 1718268 w 5034456" name="connsiteX20"/>
              <a:gd fmla="*/ 1824187 h 5040770" name="connsiteY20"/>
              <a:gd fmla="*/ 1718268 w 5034456" name="connsiteX21"/>
              <a:gd fmla="*/ 3216583 h 5040770" name="connsiteY21"/>
              <a:gd fmla="*/ 1821030 w 5034456" name="connsiteX22"/>
              <a:gd fmla="*/ 3319345 h 5040770" name="connsiteY22"/>
              <a:gd fmla="*/ 3213426 w 5034456" name="connsiteX23"/>
              <a:gd fmla="*/ 3319345 h 5040770" name="connsiteY23"/>
              <a:gd fmla="*/ 3316188 w 5034456" name="connsiteX24"/>
              <a:gd fmla="*/ 3216583 h 5040770" name="connsiteY24"/>
              <a:gd fmla="*/ 3316188 w 5034456" name="connsiteX25"/>
              <a:gd fmla="*/ 1824187 h 5040770" name="connsiteY25"/>
              <a:gd fmla="*/ 3213426 w 5034456" name="connsiteX26"/>
              <a:gd fmla="*/ 1721425 h 5040770" name="connsiteY26"/>
              <a:gd fmla="*/ 1495158 w 5034456" name="connsiteX27"/>
              <a:gd fmla="*/ 0 h 5040770" name="connsiteY27"/>
              <a:gd fmla="*/ 102762 w 5034456" name="connsiteX28"/>
              <a:gd fmla="*/ 0 h 5040770" name="connsiteY28"/>
              <a:gd fmla="*/ 0 w 5034456" name="connsiteX29"/>
              <a:gd fmla="*/ 102762 h 5040770" name="connsiteY29"/>
              <a:gd fmla="*/ 0 w 5034456" name="connsiteX30"/>
              <a:gd fmla="*/ 1495158 h 5040770" name="connsiteY30"/>
              <a:gd fmla="*/ 102762 w 5034456" name="connsiteX31"/>
              <a:gd fmla="*/ 1597920 h 5040770" name="connsiteY31"/>
              <a:gd fmla="*/ 1495158 w 5034456" name="connsiteX32"/>
              <a:gd fmla="*/ 1597920 h 5040770" name="connsiteY32"/>
              <a:gd fmla="*/ 1597920 w 5034456" name="connsiteX33"/>
              <a:gd fmla="*/ 1495158 h 5040770" name="connsiteY33"/>
              <a:gd fmla="*/ 1597920 w 5034456" name="connsiteX34"/>
              <a:gd fmla="*/ 102762 h 5040770" name="connsiteY34"/>
              <a:gd fmla="*/ 1495158 w 5034456" name="connsiteX35"/>
              <a:gd fmla="*/ 0 h 5040770" name="connsiteY35"/>
              <a:gd fmla="*/ 3213426 w 5034456" name="connsiteX36"/>
              <a:gd fmla="*/ 0 h 5040770" name="connsiteY36"/>
              <a:gd fmla="*/ 1821030 w 5034456" name="connsiteX37"/>
              <a:gd fmla="*/ 0 h 5040770" name="connsiteY37"/>
              <a:gd fmla="*/ 1718268 w 5034456" name="connsiteX38"/>
              <a:gd fmla="*/ 102762 h 5040770" name="connsiteY38"/>
              <a:gd fmla="*/ 1718268 w 5034456" name="connsiteX39"/>
              <a:gd fmla="*/ 1495158 h 5040770" name="connsiteY39"/>
              <a:gd fmla="*/ 1821030 w 5034456" name="connsiteX40"/>
              <a:gd fmla="*/ 1597920 h 5040770" name="connsiteY40"/>
              <a:gd fmla="*/ 3213426 w 5034456" name="connsiteX41"/>
              <a:gd fmla="*/ 1597920 h 5040770" name="connsiteY41"/>
              <a:gd fmla="*/ 3316188 w 5034456" name="connsiteX42"/>
              <a:gd fmla="*/ 1495158 h 5040770" name="connsiteY42"/>
              <a:gd fmla="*/ 3316188 w 5034456" name="connsiteX43"/>
              <a:gd fmla="*/ 102762 h 5040770" name="connsiteY43"/>
              <a:gd fmla="*/ 3213426 w 5034456" name="connsiteX44"/>
              <a:gd fmla="*/ 0 h 5040770" name="connsiteY44"/>
              <a:gd fmla="*/ 4931694 w 5034456" name="connsiteX45"/>
              <a:gd fmla="*/ 0 h 5040770" name="connsiteY45"/>
              <a:gd fmla="*/ 3539298 w 5034456" name="connsiteX46"/>
              <a:gd fmla="*/ 0 h 5040770" name="connsiteY46"/>
              <a:gd fmla="*/ 3436536 w 5034456" name="connsiteX47"/>
              <a:gd fmla="*/ 102762 h 5040770" name="connsiteY47"/>
              <a:gd fmla="*/ 3436536 w 5034456" name="connsiteX48"/>
              <a:gd fmla="*/ 1495158 h 5040770" name="connsiteY48"/>
              <a:gd fmla="*/ 3539298 w 5034456" name="connsiteX49"/>
              <a:gd fmla="*/ 1597920 h 5040770" name="connsiteY49"/>
              <a:gd fmla="*/ 4931694 w 5034456" name="connsiteX50"/>
              <a:gd fmla="*/ 1597920 h 5040770" name="connsiteY50"/>
              <a:gd fmla="*/ 5034456 w 5034456" name="connsiteX51"/>
              <a:gd fmla="*/ 1495158 h 5040770" name="connsiteY51"/>
              <a:gd fmla="*/ 5034456 w 5034456" name="connsiteX52"/>
              <a:gd fmla="*/ 102762 h 5040770" name="connsiteY52"/>
              <a:gd fmla="*/ 4931694 w 5034456" name="connsiteX53"/>
              <a:gd fmla="*/ 0 h 5040770" name="connsiteY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b="b" l="l" r="r" t="t"/>
            <a:pathLst>
              <a:path h="5040770" w="5034456">
                <a:moveTo>
                  <a:pt x="1495158" y="3442850"/>
                </a:moveTo>
                <a:lnTo>
                  <a:pt x="102762" y="3442850"/>
                </a:lnTo>
                <a:cubicBezTo>
                  <a:pt x="46008" y="3442850"/>
                  <a:pt x="0" y="3488858"/>
                  <a:pt x="0" y="3545612"/>
                </a:cubicBezTo>
                <a:lnTo>
                  <a:pt x="0" y="4938008"/>
                </a:lnTo>
                <a:cubicBezTo>
                  <a:pt x="0" y="4994762"/>
                  <a:pt x="46008" y="5040770"/>
                  <a:pt x="102762" y="5040770"/>
                </a:cubicBezTo>
                <a:lnTo>
                  <a:pt x="1495158" y="5040770"/>
                </a:lnTo>
                <a:cubicBezTo>
                  <a:pt x="1551912" y="5040770"/>
                  <a:pt x="1597920" y="4994762"/>
                  <a:pt x="1597920" y="4938008"/>
                </a:cubicBezTo>
                <a:lnTo>
                  <a:pt x="1597920" y="3545612"/>
                </a:lnTo>
                <a:cubicBezTo>
                  <a:pt x="1597920" y="3488858"/>
                  <a:pt x="1551912" y="3442850"/>
                  <a:pt x="1495158" y="3442850"/>
                </a:cubicBezTo>
                <a:close/>
                <a:moveTo>
                  <a:pt x="4931694" y="3442850"/>
                </a:moveTo>
                <a:lnTo>
                  <a:pt x="3539298" y="3442850"/>
                </a:lnTo>
                <a:cubicBezTo>
                  <a:pt x="3482544" y="3442850"/>
                  <a:pt x="3436536" y="3488858"/>
                  <a:pt x="3436536" y="3545612"/>
                </a:cubicBezTo>
                <a:lnTo>
                  <a:pt x="3436536" y="4938008"/>
                </a:lnTo>
                <a:cubicBezTo>
                  <a:pt x="3436536" y="4994762"/>
                  <a:pt x="3482544" y="5040770"/>
                  <a:pt x="3539298" y="5040770"/>
                </a:cubicBezTo>
                <a:lnTo>
                  <a:pt x="4931694" y="5040770"/>
                </a:lnTo>
                <a:cubicBezTo>
                  <a:pt x="4988448" y="5040770"/>
                  <a:pt x="5034456" y="4994762"/>
                  <a:pt x="5034456" y="4938008"/>
                </a:cubicBezTo>
                <a:lnTo>
                  <a:pt x="5034456" y="3545612"/>
                </a:lnTo>
                <a:cubicBezTo>
                  <a:pt x="5034456" y="3488858"/>
                  <a:pt x="4988448" y="3442850"/>
                  <a:pt x="4931694" y="3442850"/>
                </a:cubicBezTo>
                <a:close/>
                <a:moveTo>
                  <a:pt x="3213426" y="1721425"/>
                </a:moveTo>
                <a:lnTo>
                  <a:pt x="1821030" y="1721425"/>
                </a:lnTo>
                <a:cubicBezTo>
                  <a:pt x="1764276" y="1721425"/>
                  <a:pt x="1718268" y="1767433"/>
                  <a:pt x="1718268" y="1824187"/>
                </a:cubicBezTo>
                <a:lnTo>
                  <a:pt x="1718268" y="3216583"/>
                </a:lnTo>
                <a:cubicBezTo>
                  <a:pt x="1718268" y="3273337"/>
                  <a:pt x="1764276" y="3319345"/>
                  <a:pt x="1821030" y="3319345"/>
                </a:cubicBezTo>
                <a:lnTo>
                  <a:pt x="3213426" y="3319345"/>
                </a:lnTo>
                <a:cubicBezTo>
                  <a:pt x="3270180" y="3319345"/>
                  <a:pt x="3316188" y="3273337"/>
                  <a:pt x="3316188" y="3216583"/>
                </a:cubicBezTo>
                <a:lnTo>
                  <a:pt x="3316188" y="1824187"/>
                </a:lnTo>
                <a:cubicBezTo>
                  <a:pt x="3316188" y="1767433"/>
                  <a:pt x="3270180" y="1721425"/>
                  <a:pt x="3213426" y="1721425"/>
                </a:cubicBezTo>
                <a:close/>
                <a:moveTo>
                  <a:pt x="1495158" y="0"/>
                </a:moveTo>
                <a:lnTo>
                  <a:pt x="102762" y="0"/>
                </a:lnTo>
                <a:cubicBezTo>
                  <a:pt x="46008" y="0"/>
                  <a:pt x="0" y="46008"/>
                  <a:pt x="0" y="102762"/>
                </a:cubicBezTo>
                <a:lnTo>
                  <a:pt x="0" y="1495158"/>
                </a:lnTo>
                <a:cubicBezTo>
                  <a:pt x="0" y="1551912"/>
                  <a:pt x="46008" y="1597920"/>
                  <a:pt x="102762" y="1597920"/>
                </a:cubicBezTo>
                <a:lnTo>
                  <a:pt x="1495158" y="1597920"/>
                </a:lnTo>
                <a:cubicBezTo>
                  <a:pt x="1551912" y="1597920"/>
                  <a:pt x="1597920" y="1551912"/>
                  <a:pt x="1597920" y="1495158"/>
                </a:cubicBezTo>
                <a:lnTo>
                  <a:pt x="1597920" y="102762"/>
                </a:lnTo>
                <a:cubicBezTo>
                  <a:pt x="1597920" y="46008"/>
                  <a:pt x="1551912" y="0"/>
                  <a:pt x="1495158" y="0"/>
                </a:cubicBezTo>
                <a:close/>
                <a:moveTo>
                  <a:pt x="3213426" y="0"/>
                </a:moveTo>
                <a:lnTo>
                  <a:pt x="1821030" y="0"/>
                </a:lnTo>
                <a:cubicBezTo>
                  <a:pt x="1764276" y="0"/>
                  <a:pt x="1718268" y="46008"/>
                  <a:pt x="1718268" y="102762"/>
                </a:cubicBezTo>
                <a:lnTo>
                  <a:pt x="1718268" y="1495158"/>
                </a:lnTo>
                <a:cubicBezTo>
                  <a:pt x="1718268" y="1551912"/>
                  <a:pt x="1764276" y="1597920"/>
                  <a:pt x="1821030" y="1597920"/>
                </a:cubicBezTo>
                <a:lnTo>
                  <a:pt x="3213426" y="1597920"/>
                </a:lnTo>
                <a:cubicBezTo>
                  <a:pt x="3270180" y="1597920"/>
                  <a:pt x="3316188" y="1551912"/>
                  <a:pt x="3316188" y="1495158"/>
                </a:cubicBezTo>
                <a:lnTo>
                  <a:pt x="3316188" y="102762"/>
                </a:lnTo>
                <a:cubicBezTo>
                  <a:pt x="3316188" y="46008"/>
                  <a:pt x="3270180" y="0"/>
                  <a:pt x="3213426" y="0"/>
                </a:cubicBezTo>
                <a:close/>
                <a:moveTo>
                  <a:pt x="4931694" y="0"/>
                </a:moveTo>
                <a:lnTo>
                  <a:pt x="3539298" y="0"/>
                </a:lnTo>
                <a:cubicBezTo>
                  <a:pt x="3482544" y="0"/>
                  <a:pt x="3436536" y="46008"/>
                  <a:pt x="3436536" y="102762"/>
                </a:cubicBezTo>
                <a:lnTo>
                  <a:pt x="3436536" y="1495158"/>
                </a:lnTo>
                <a:cubicBezTo>
                  <a:pt x="3436536" y="1551912"/>
                  <a:pt x="3482544" y="1597920"/>
                  <a:pt x="3539298" y="1597920"/>
                </a:cubicBezTo>
                <a:lnTo>
                  <a:pt x="4931694" y="1597920"/>
                </a:lnTo>
                <a:cubicBezTo>
                  <a:pt x="4988448" y="1597920"/>
                  <a:pt x="5034456" y="1551912"/>
                  <a:pt x="5034456" y="1495158"/>
                </a:cubicBezTo>
                <a:lnTo>
                  <a:pt x="5034456" y="102762"/>
                </a:lnTo>
                <a:cubicBezTo>
                  <a:pt x="5034456" y="46008"/>
                  <a:pt x="4988448" y="0"/>
                  <a:pt x="4931694" y="0"/>
                </a:cubicBezTo>
                <a:close/>
              </a:path>
            </a:pathLst>
          </a:custGeom>
          <a:blipFill dpi="0" rotWithShape="1">
            <a:blip r:embed="rId3">
              <a:extLst>
                <a:ext uri="{BEBA8EAE-BF5A-486C-A8C5-ECC9F3942E4B}">
                  <a14:imgProps>
                    <a14:imgLayer xmlns:d3p1="http://schemas.openxmlformats.org/officeDocument/2006/relationships" d3p1:embed="">
                      <a14:imgEffect>
                        <a14:colorTemperature colorTemp="11200"/>
                      </a14:imgEffect>
                    </a14:imgLayer>
                  </a14:imgProps>
                </a:ext>
                <a:ext uri="{28A0092B-C50C-407E-A947-70E740481C1C}">
                  <a14:useLocalDpi val="0"/>
                </a:ext>
              </a:extLst>
            </a:blip>
            <a:stretch>
              <a:fillRect l="-25094" r="-25094"/>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3" name="组合 2"/>
          <p:cNvGrpSpPr/>
          <p:nvPr/>
        </p:nvGrpSpPr>
        <p:grpSpPr>
          <a:xfrm>
            <a:off x="348849" y="243355"/>
            <a:ext cx="1644460" cy="307777"/>
            <a:chOff x="6273079" y="1667335"/>
            <a:chExt cx="1730458" cy="307777"/>
          </a:xfrm>
        </p:grpSpPr>
        <p:sp>
          <p:nvSpPr>
            <p:cNvPr id="4" name="文本框 3"/>
            <p:cNvSpPr txBox="1"/>
            <p:nvPr/>
          </p:nvSpPr>
          <p:spPr>
            <a:xfrm>
              <a:off x="6273079" y="1667335"/>
              <a:ext cx="592955" cy="304800"/>
            </a:xfrm>
            <a:prstGeom prst="rect">
              <a:avLst/>
            </a:prstGeom>
            <a:noFill/>
          </p:spPr>
          <p:txBody>
            <a:bodyPr rtlCol="0" wrap="square">
              <a:spAutoFit/>
            </a:bodyPr>
            <a:lstStyle/>
            <a:p>
              <a:pPr algn="dist"/>
              <a:r>
                <a:rPr altLang="zh-CN" lang="en-US" sz="1400">
                  <a:solidFill>
                    <a:srgbClr val="A72527"/>
                  </a:solidFill>
                  <a:latin charset="0" panose="020b0806030902050204" pitchFamily="34" typeface="Impact"/>
                  <a:ea charset="-122" panose="020b0503020204020204" pitchFamily="34" typeface="微软雅黑"/>
                </a:rPr>
                <a:t>LOGO</a:t>
              </a:r>
            </a:p>
          </p:txBody>
        </p:sp>
        <p:sp>
          <p:nvSpPr>
            <p:cNvPr id="5" name="文本框 4"/>
            <p:cNvSpPr txBox="1"/>
            <p:nvPr/>
          </p:nvSpPr>
          <p:spPr>
            <a:xfrm>
              <a:off x="6783515" y="1682724"/>
              <a:ext cx="833923" cy="274320"/>
            </a:xfrm>
            <a:prstGeom prst="rect">
              <a:avLst/>
            </a:prstGeom>
            <a:noFill/>
          </p:spPr>
          <p:txBody>
            <a:bodyPr rtlCol="0" wrap="none">
              <a:spAutoFit/>
            </a:bodyPr>
            <a:lstStyle/>
            <a:p>
              <a:r>
                <a:rPr altLang="en-US" b="1" lang="zh-CN" sz="1200">
                  <a:solidFill>
                    <a:schemeClr val="tx1">
                      <a:lumMod val="85000"/>
                      <a:lumOff val="15000"/>
                    </a:schemeClr>
                  </a:solidFill>
                  <a:latin charset="-122" panose="020b0503020204020204" pitchFamily="34" typeface="微软雅黑"/>
                  <a:ea charset="-122" panose="020b0503020204020204" pitchFamily="34" typeface="微软雅黑"/>
                </a:rPr>
                <a:t>企业标志</a:t>
              </a:r>
            </a:p>
          </p:txBody>
        </p:sp>
        <p:grpSp>
          <p:nvGrpSpPr>
            <p:cNvPr id="6" name="组合 5"/>
            <p:cNvGrpSpPr/>
            <p:nvPr/>
          </p:nvGrpSpPr>
          <p:grpSpPr>
            <a:xfrm>
              <a:off x="7625585" y="1797570"/>
              <a:ext cx="377952" cy="86484"/>
              <a:chOff x="2359242" y="469980"/>
              <a:chExt cx="533344" cy="122042"/>
            </a:xfrm>
          </p:grpSpPr>
          <p:sp>
            <p:nvSpPr>
              <p:cNvPr id="7" name="椭圆 6"/>
              <p:cNvSpPr/>
              <p:nvPr/>
            </p:nvSpPr>
            <p:spPr>
              <a:xfrm>
                <a:off x="2770545" y="469980"/>
                <a:ext cx="122041" cy="1220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8" name="椭圆 7"/>
              <p:cNvSpPr/>
              <p:nvPr/>
            </p:nvSpPr>
            <p:spPr>
              <a:xfrm>
                <a:off x="2564894" y="469980"/>
                <a:ext cx="122041" cy="122042"/>
              </a:xfrm>
              <a:prstGeom prst="ellipse">
                <a:avLst/>
              </a:prstGeom>
              <a:solidFill>
                <a:srgbClr val="2D29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9" name="椭圆 8"/>
              <p:cNvSpPr/>
              <p:nvPr/>
            </p:nvSpPr>
            <p:spPr>
              <a:xfrm>
                <a:off x="2359242" y="469980"/>
                <a:ext cx="122041" cy="122042"/>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grpSp>
      </p:grpSp>
      <p:grpSp>
        <p:nvGrpSpPr>
          <p:cNvPr id="57" name="组合 56"/>
          <p:cNvGrpSpPr/>
          <p:nvPr/>
        </p:nvGrpSpPr>
        <p:grpSpPr>
          <a:xfrm>
            <a:off x="1170711" y="2432198"/>
            <a:ext cx="6619572" cy="2215991"/>
            <a:chOff x="1170711" y="2432198"/>
            <a:chExt cx="6619572" cy="2215991"/>
          </a:xfrm>
        </p:grpSpPr>
        <p:sp>
          <p:nvSpPr>
            <p:cNvPr id="29" name="文本框 28"/>
            <p:cNvSpPr txBox="1"/>
            <p:nvPr/>
          </p:nvSpPr>
          <p:spPr>
            <a:xfrm>
              <a:off x="1170711" y="2432198"/>
              <a:ext cx="917892" cy="2194560"/>
            </a:xfrm>
            <a:prstGeom prst="rect">
              <a:avLst/>
            </a:prstGeom>
            <a:noFill/>
          </p:spPr>
          <p:txBody>
            <a:bodyPr rtlCol="0" wrap="none">
              <a:spAutoFit/>
            </a:bodyPr>
            <a:lstStyle/>
            <a:p>
              <a:r>
                <a:rPr altLang="zh-CN" lang="en-US" spc="300" sz="13800">
                  <a:solidFill>
                    <a:srgbClr val="A72527"/>
                  </a:solidFill>
                  <a:effectLst>
                    <a:outerShdw algn="tl" blurRad="38100" dir="2700000" dist="38100">
                      <a:srgbClr val="000000">
                        <a:alpha val="20000"/>
                      </a:srgbClr>
                    </a:outerShdw>
                  </a:effectLst>
                  <a:latin charset="0" panose="020b0806030902050204" pitchFamily="34" typeface="Impact"/>
                </a:rPr>
                <a:t>F</a:t>
              </a:r>
            </a:p>
          </p:txBody>
        </p:sp>
        <p:sp>
          <p:nvSpPr>
            <p:cNvPr id="30" name="文本框 29"/>
            <p:cNvSpPr txBox="1"/>
            <p:nvPr/>
          </p:nvSpPr>
          <p:spPr>
            <a:xfrm>
              <a:off x="4486173" y="2432198"/>
              <a:ext cx="3272155" cy="2194560"/>
            </a:xfrm>
            <a:prstGeom prst="rect">
              <a:avLst/>
            </a:prstGeom>
            <a:noFill/>
          </p:spPr>
          <p:txBody>
            <a:bodyPr rtlCol="0" wrap="none">
              <a:spAutoFit/>
            </a:bodyPr>
            <a:lstStyle/>
            <a:p>
              <a:r>
                <a:rPr altLang="zh-CN" lang="en-US" spc="600" sz="13800">
                  <a:solidFill>
                    <a:srgbClr val="A72527"/>
                  </a:solidFill>
                  <a:effectLst>
                    <a:outerShdw algn="tl" blurRad="38100" dir="2700000" dist="38100">
                      <a:srgbClr val="000000">
                        <a:alpha val="20000"/>
                      </a:srgbClr>
                    </a:outerShdw>
                  </a:effectLst>
                  <a:latin charset="0" panose="020b0806030902050204" pitchFamily="34" typeface="Impact"/>
                </a:rPr>
                <a:t>OUR</a:t>
              </a:r>
            </a:p>
          </p:txBody>
        </p:sp>
      </p:grpSp>
      <p:sp>
        <p:nvSpPr>
          <p:cNvPr id="41" name="文本框 40"/>
          <p:cNvSpPr txBox="1"/>
          <p:nvPr/>
        </p:nvSpPr>
        <p:spPr>
          <a:xfrm>
            <a:off x="8117529" y="3123603"/>
            <a:ext cx="2621280" cy="822960"/>
          </a:xfrm>
          <a:prstGeom prst="rect">
            <a:avLst/>
          </a:prstGeom>
          <a:noFill/>
        </p:spPr>
        <p:txBody>
          <a:bodyPr rtlCol="0" wrap="none">
            <a:spAutoFit/>
          </a:bodyPr>
          <a:lstStyle/>
          <a:p>
            <a:r>
              <a:rPr altLang="en-US" lang="zh-CN" sz="4800">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发展规划</a:t>
            </a:r>
          </a:p>
        </p:txBody>
      </p:sp>
      <p:sp>
        <p:nvSpPr>
          <p:cNvPr id="42" name="文本框 41"/>
          <p:cNvSpPr txBox="1"/>
          <p:nvPr/>
        </p:nvSpPr>
        <p:spPr>
          <a:xfrm>
            <a:off x="8149611" y="3805108"/>
            <a:ext cx="4224743" cy="457200"/>
          </a:xfrm>
          <a:prstGeom prst="rect">
            <a:avLst/>
          </a:prstGeom>
          <a:noFill/>
        </p:spPr>
        <p:txBody>
          <a:bodyPr rtlCol="0" wrap="square">
            <a:spAutoFit/>
          </a:bodyPr>
          <a:lstStyle/>
          <a:p>
            <a:r>
              <a:rPr altLang="zh-CN" lang="en-US" sz="1200">
                <a:solidFill>
                  <a:schemeClr val="tx1">
                    <a:lumMod val="50000"/>
                    <a:lumOff val="50000"/>
                  </a:schemeClr>
                </a:solidFill>
                <a:latin charset="-122" panose="02010601030101010101" pitchFamily="2" typeface="方正黑体简体"/>
                <a:ea charset="-122" panose="02010601030101010101" pitchFamily="2" typeface="方正黑体简体"/>
                <a:cs charset="0" panose="020b0604020202020204" pitchFamily="34" typeface="Aparajita"/>
              </a:rPr>
              <a:t>Atmosphere simple business enterprise introduction company introduction company</a:t>
            </a:r>
          </a:p>
        </p:txBody>
      </p:sp>
      <p:sp>
        <p:nvSpPr>
          <p:cNvPr id="43" name="文本框 42"/>
          <p:cNvSpPr txBox="1"/>
          <p:nvPr/>
        </p:nvSpPr>
        <p:spPr>
          <a:xfrm>
            <a:off x="8149612" y="2733572"/>
            <a:ext cx="1405255" cy="457200"/>
          </a:xfrm>
          <a:prstGeom prst="rect">
            <a:avLst/>
          </a:prstGeom>
          <a:noFill/>
        </p:spPr>
        <p:txBody>
          <a:bodyPr rtlCol="0" wrap="none">
            <a:spAutoFit/>
          </a:bodyPr>
          <a:lstStyle/>
          <a:p>
            <a:r>
              <a:rPr altLang="zh-CN" lang="en-US" sz="2400">
                <a:solidFill>
                  <a:srgbClr val="A72527"/>
                </a:solidFill>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PART 04</a:t>
            </a:r>
          </a:p>
        </p:txBody>
      </p:sp>
      <p:grpSp>
        <p:nvGrpSpPr>
          <p:cNvPr id="45" name="组合 44"/>
          <p:cNvGrpSpPr/>
          <p:nvPr/>
        </p:nvGrpSpPr>
        <p:grpSpPr>
          <a:xfrm>
            <a:off x="9995741" y="6219906"/>
            <a:ext cx="324012" cy="324012"/>
            <a:chOff x="7943378" y="5792598"/>
            <a:chExt cx="380080" cy="380080"/>
          </a:xfrm>
          <a:solidFill>
            <a:schemeClr val="tx1">
              <a:lumMod val="85000"/>
              <a:lumOff val="15000"/>
            </a:schemeClr>
          </a:solidFill>
        </p:grpSpPr>
        <p:sp>
          <p:nvSpPr>
            <p:cNvPr id="46" name="椭圆 45"/>
            <p:cNvSpPr/>
            <p:nvPr/>
          </p:nvSpPr>
          <p:spPr>
            <a:xfrm>
              <a:off x="794337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7" name="KSO_Shape"/>
            <p:cNvSpPr/>
            <p:nvPr/>
          </p:nvSpPr>
          <p:spPr bwMode="auto">
            <a:xfrm>
              <a:off x="8014154" y="5898401"/>
              <a:ext cx="246374" cy="169175"/>
            </a:xfrm>
            <a:custGeom>
              <a:gdLst>
                <a:gd fmla="*/ 2147483646 w 112" name="T0"/>
                <a:gd fmla="*/ 2147483646 h 77" name="T1"/>
                <a:gd fmla="*/ 2147483646 w 112" name="T2"/>
                <a:gd fmla="*/ 2147483646 h 77" name="T3"/>
                <a:gd fmla="*/ 2147483646 w 112" name="T4"/>
                <a:gd fmla="*/ 2147483646 h 77" name="T5"/>
                <a:gd fmla="*/ 2147483646 w 112" name="T6"/>
                <a:gd fmla="*/ 2147483646 h 77" name="T7"/>
                <a:gd fmla="*/ 2147483646 w 112" name="T8"/>
                <a:gd fmla="*/ 2147483646 h 77" name="T9"/>
                <a:gd fmla="*/ 0 w 112" name="T10"/>
                <a:gd fmla="*/ 2147483646 h 77" name="T11"/>
                <a:gd fmla="*/ 2147483646 w 112" name="T12"/>
                <a:gd fmla="*/ 2147483646 h 77" name="T13"/>
                <a:gd fmla="*/ 2147483646 w 112" name="T14"/>
                <a:gd fmla="*/ 2147483646 h 77" name="T15"/>
                <a:gd fmla="*/ 2147483646 w 112" name="T16"/>
                <a:gd fmla="*/ 2147483646 h 77" name="T17"/>
                <a:gd fmla="*/ 2147483646 w 112" name="T18"/>
                <a:gd fmla="*/ 2147483646 h 77" name="T19"/>
                <a:gd fmla="*/ 2147483646 w 112" name="T20"/>
                <a:gd fmla="*/ 2147483646 h 77" name="T21"/>
                <a:gd fmla="*/ 2147483646 w 112" name="T22"/>
                <a:gd fmla="*/ 2147483646 h 77" name="T23"/>
                <a:gd fmla="*/ 2147483646 w 112" name="T24"/>
                <a:gd fmla="*/ 2147483646 h 77" name="T25"/>
                <a:gd fmla="*/ 2147483646 w 112" name="T26"/>
                <a:gd fmla="*/ 2147483646 h 77" name="T27"/>
                <a:gd fmla="*/ 2147483646 w 112" name="T28"/>
                <a:gd fmla="*/ 2147483646 h 77" name="T29"/>
                <a:gd fmla="*/ 2147483646 w 112" name="T30"/>
                <a:gd fmla="*/ 2147483646 h 77" name="T31"/>
                <a:gd fmla="*/ 2147483646 w 112" name="T32"/>
                <a:gd fmla="*/ 2147483646 h 77" name="T33"/>
                <a:gd fmla="*/ 2147483646 w 112" name="T34"/>
                <a:gd fmla="*/ 2147483646 h 77" name="T35"/>
                <a:gd fmla="*/ 2147483646 w 112" name="T36"/>
                <a:gd fmla="*/ 2147483646 h 77" name="T37"/>
                <a:gd fmla="*/ 2147483646 w 112" name="T38"/>
                <a:gd fmla="*/ 2147483646 h 77" name="T39"/>
                <a:gd fmla="*/ 2147483646 w 112" name="T40"/>
                <a:gd fmla="*/ 2147483646 h 77" name="T41"/>
                <a:gd fmla="*/ 2147483646 w 112" name="T42"/>
                <a:gd fmla="*/ 2147483646 h 77" name="T43"/>
                <a:gd fmla="*/ 2147483646 w 112" name="T44"/>
                <a:gd fmla="*/ 2147483646 h 77" name="T45"/>
                <a:gd fmla="*/ 2147483646 w 112" name="T46"/>
                <a:gd fmla="*/ 2147483646 h 77" name="T47"/>
                <a:gd fmla="*/ 2147483646 w 112" name="T48"/>
                <a:gd fmla="*/ 2147483646 h 77" name="T49"/>
                <a:gd fmla="*/ 2147483646 w 112" name="T50"/>
                <a:gd fmla="*/ 2147483646 h 77" name="T51"/>
                <a:gd fmla="*/ 2147483646 w 112" name="T52"/>
                <a:gd fmla="*/ 2147483646 h 77" name="T53"/>
                <a:gd fmla="*/ 2147483646 w 112" name="T54"/>
                <a:gd fmla="*/ 2147483646 h 77" name="T55"/>
                <a:gd fmla="*/ 2147483646 w 112" name="T56"/>
                <a:gd fmla="*/ 2147483646 h 77" name="T57"/>
                <a:gd fmla="*/ 2147483646 w 112" name="T58"/>
                <a:gd fmla="*/ 2147483646 h 77" name="T59"/>
                <a:gd fmla="*/ 2147483646 w 112" name="T60"/>
                <a:gd fmla="*/ 2147483646 h 77" name="T61"/>
                <a:gd fmla="*/ 2147483646 w 112" name="T62"/>
                <a:gd fmla="*/ 2147483646 h 77" name="T63"/>
                <a:gd fmla="*/ 2147483646 w 112" name="T64"/>
                <a:gd fmla="*/ 2147483646 h 77" name="T65"/>
                <a:gd fmla="*/ 2147483646 w 112" name="T66"/>
                <a:gd fmla="*/ 2147483646 h 77" name="T67"/>
                <a:gd fmla="*/ 2147483646 w 112" name="T68"/>
                <a:gd fmla="*/ 2147483646 h 77" name="T69"/>
                <a:gd fmla="*/ 2147483646 w 112" name="T70"/>
                <a:gd fmla="*/ 2147483646 h 77" name="T71"/>
                <a:gd fmla="*/ 2147483646 w 112" name="T72"/>
                <a:gd fmla="*/ 2147483646 h 77" name="T73"/>
                <a:gd fmla="*/ 2147483646 w 112" name="T74"/>
                <a:gd fmla="*/ 2147483646 h 77" name="T75"/>
                <a:gd fmla="*/ 2147483646 w 112" name="T76"/>
                <a:gd fmla="*/ 2147483646 h 77" name="T77"/>
                <a:gd fmla="*/ 2147483646 w 112" name="T78"/>
                <a:gd fmla="*/ 2147483646 h 77" name="T79"/>
                <a:gd fmla="*/ 2147483646 w 112" name="T80"/>
                <a:gd fmla="*/ 2147483646 h 77" name="T81"/>
                <a:gd fmla="*/ 2147483646 w 112" name="T82"/>
                <a:gd fmla="*/ 2147483646 h 77" name="T83"/>
                <a:gd fmla="*/ 2147483646 w 112" name="T84"/>
                <a:gd fmla="*/ 2147483646 h 77" name="T85"/>
                <a:gd fmla="*/ 2147483646 w 112" name="T86"/>
                <a:gd fmla="*/ 2147483646 h 77"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b" l="0" r="r" t="0"/>
              <a:pathLst>
                <a:path h="77" w="112">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48" name="组合 47"/>
          <p:cNvGrpSpPr/>
          <p:nvPr/>
        </p:nvGrpSpPr>
        <p:grpSpPr>
          <a:xfrm>
            <a:off x="10474478" y="6230480"/>
            <a:ext cx="302864" cy="302864"/>
            <a:chOff x="8401608" y="5792598"/>
            <a:chExt cx="380080" cy="380080"/>
          </a:xfrm>
          <a:solidFill>
            <a:schemeClr val="tx1">
              <a:lumMod val="85000"/>
              <a:lumOff val="15000"/>
            </a:schemeClr>
          </a:solidFill>
        </p:grpSpPr>
        <p:sp>
          <p:nvSpPr>
            <p:cNvPr id="49" name="椭圆 48"/>
            <p:cNvSpPr/>
            <p:nvPr/>
          </p:nvSpPr>
          <p:spPr>
            <a:xfrm>
              <a:off x="840160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0" name="KSO_Shape"/>
            <p:cNvSpPr/>
            <p:nvPr/>
          </p:nvSpPr>
          <p:spPr bwMode="auto">
            <a:xfrm>
              <a:off x="8491628" y="5905299"/>
              <a:ext cx="205070" cy="174649"/>
            </a:xfrm>
            <a:custGeom>
              <a:gdLst>
                <a:gd fmla="*/ 432030 w 2125663" name="T0"/>
                <a:gd fmla="*/ 1344893 h 1811338" name="T1"/>
                <a:gd fmla="*/ 462740 w 2125663" name="T2"/>
                <a:gd fmla="*/ 1477960 h 1811338" name="T3"/>
                <a:gd fmla="*/ 513638 w 2125663" name="T4"/>
                <a:gd fmla="*/ 1557743 h 1811338" name="T5"/>
                <a:gd fmla="*/ 516481 w 2125663" name="T6"/>
                <a:gd fmla="*/ 1336346 h 1811338" name="T7"/>
                <a:gd fmla="*/ 503401 w 2125663" name="T8"/>
                <a:gd fmla="*/ 1310416 h 1811338" name="T9"/>
                <a:gd fmla="*/ 515913 w 2125663" name="T10"/>
                <a:gd fmla="*/ 1250009 h 1811338" name="T11"/>
                <a:gd fmla="*/ 618846 w 2125663" name="T12"/>
                <a:gd fmla="*/ 1242885 h 1811338" name="T13"/>
                <a:gd fmla="*/ 643583 w 2125663" name="T14"/>
                <a:gd fmla="*/ 1263116 h 1811338" name="T15"/>
                <a:gd fmla="*/ 642446 w 2125663" name="T16"/>
                <a:gd fmla="*/ 1324948 h 1811338" name="T17"/>
                <a:gd fmla="*/ 619414 w 2125663" name="T18"/>
                <a:gd fmla="*/ 1342899 h 1811338" name="T19"/>
                <a:gd fmla="*/ 664057 w 2125663" name="T20"/>
                <a:gd fmla="*/ 1524691 h 1811338" name="T21"/>
                <a:gd fmla="*/ 704434 w 2125663" name="T22"/>
                <a:gd fmla="*/ 1417553 h 1811338" name="T23"/>
                <a:gd fmla="*/ 725191 w 2125663" name="T24"/>
                <a:gd fmla="*/ 1259697 h 1811338" name="T25"/>
                <a:gd fmla="*/ 857412 w 2125663" name="T26"/>
                <a:gd fmla="*/ 1192451 h 1811338" name="T27"/>
                <a:gd fmla="*/ 923096 w 2125663" name="T28"/>
                <a:gd fmla="*/ 1212682 h 1811338" name="T29"/>
                <a:gd fmla="*/ 970013 w 2125663" name="T30"/>
                <a:gd fmla="*/ 1259697 h 1811338" name="T31"/>
                <a:gd fmla="*/ 990201 w 2125663" name="T32"/>
                <a:gd fmla="*/ 1325233 h 1811338" name="T33"/>
                <a:gd fmla="*/ 980818 w 2125663" name="T34"/>
                <a:gd fmla="*/ 1537228 h 1811338" name="T35"/>
                <a:gd fmla="*/ 935891 w 2125663" name="T36"/>
                <a:gd fmla="*/ 1570566 h 1811338" name="T37"/>
                <a:gd fmla="*/ 798837 w 2125663" name="T38"/>
                <a:gd fmla="*/ 1607608 h 1811338" name="T39"/>
                <a:gd fmla="*/ 617424 w 2125663" name="T40"/>
                <a:gd fmla="*/ 1622140 h 1811338" name="T41"/>
                <a:gd fmla="*/ 428049 w 2125663" name="T42"/>
                <a:gd fmla="*/ 1615872 h 1811338" name="T43"/>
                <a:gd fmla="*/ 264551 w 2125663" name="T44"/>
                <a:gd fmla="*/ 1588232 h 1811338" name="T45"/>
                <a:gd fmla="*/ 180669 w 2125663" name="T46"/>
                <a:gd fmla="*/ 1549481 h 1811338" name="T47"/>
                <a:gd fmla="*/ 159912 w 2125663" name="T48"/>
                <a:gd fmla="*/ 1517283 h 1811338" name="T49"/>
                <a:gd fmla="*/ 167873 w 2125663" name="T50"/>
                <a:gd fmla="*/ 1284201 h 1811338" name="T51"/>
                <a:gd fmla="*/ 205123 w 2125663" name="T52"/>
                <a:gd fmla="*/ 1228638 h 1811338" name="T53"/>
                <a:gd fmla="*/ 264266 w 2125663" name="T54"/>
                <a:gd fmla="*/ 1196440 h 1811338" name="T55"/>
                <a:gd fmla="*/ 421225 w 2125663" name="T56"/>
                <a:gd fmla="*/ 1183048 h 1811338" name="T57"/>
                <a:gd fmla="*/ 433514 w 2125663" name="T58"/>
                <a:gd fmla="*/ 761303 h 1811338" name="T59"/>
                <a:gd fmla="*/ 391450 w 2125663" name="T60"/>
                <a:gd fmla="*/ 813630 h 1811338" name="T61"/>
                <a:gd fmla="*/ 379229 w 2125663" name="T62"/>
                <a:gd fmla="*/ 902075 h 1811338" name="T63"/>
                <a:gd fmla="*/ 414756 w 2125663" name="T64"/>
                <a:gd fmla="*/ 1016114 h 1811338" name="T65"/>
                <a:gd fmla="*/ 487516 w 2125663" name="T66"/>
                <a:gd fmla="*/ 1099439 h 1811338" name="T67"/>
                <a:gd fmla="*/ 567666 w 2125663" name="T68"/>
                <a:gd fmla="*/ 1135272 h 1811338" name="T69"/>
                <a:gd fmla="*/ 645542 w 2125663" name="T70"/>
                <a:gd fmla="*/ 1111099 h 1811338" name="T71"/>
                <a:gd fmla="*/ 722282 w 2125663" name="T72"/>
                <a:gd fmla="*/ 1035452 h 1811338" name="T73"/>
                <a:gd fmla="*/ 767757 w 2125663" name="T74"/>
                <a:gd fmla="*/ 926248 h 1811338" name="T75"/>
                <a:gd fmla="*/ 666290 w 2125663" name="T76"/>
                <a:gd fmla="*/ 863967 h 1811338" name="T77"/>
                <a:gd fmla="*/ 546918 w 2125663" name="T78"/>
                <a:gd fmla="*/ 832116 h 1811338" name="T79"/>
                <a:gd fmla="*/ 484389 w 2125663" name="T80"/>
                <a:gd fmla="*/ 790595 h 1811338" name="T81"/>
                <a:gd fmla="*/ 452273 w 2125663" name="T82"/>
                <a:gd fmla="*/ 760734 h 1811338" name="T83"/>
                <a:gd fmla="*/ 568234 w 2125663" name="T84"/>
                <a:gd fmla="*/ 587258 h 1811338" name="T85"/>
                <a:gd fmla="*/ 631616 w 2125663" name="T86"/>
                <a:gd fmla="*/ 594937 h 1811338" name="T87"/>
                <a:gd fmla="*/ 705513 w 2125663" name="T88"/>
                <a:gd fmla="*/ 631054 h 1811338" name="T89"/>
                <a:gd fmla="*/ 790210 w 2125663" name="T90"/>
                <a:gd fmla="*/ 732864 h 1811338" name="T91"/>
                <a:gd fmla="*/ 826306 w 2125663" name="T92"/>
                <a:gd fmla="*/ 873920 h 1811338" name="T93"/>
                <a:gd fmla="*/ 818064 w 2125663" name="T94"/>
                <a:gd fmla="*/ 959237 h 1811338" name="T95"/>
                <a:gd fmla="*/ 780831 w 2125663" name="T96"/>
                <a:gd fmla="*/ 1048534 h 1811338" name="T97"/>
                <a:gd fmla="*/ 687607 w 2125663" name="T98"/>
                <a:gd fmla="*/ 1148922 h 1811338" name="T99"/>
                <a:gd fmla="*/ 588983 w 2125663" name="T100"/>
                <a:gd fmla="*/ 1190727 h 1811338" name="T101"/>
                <a:gd fmla="*/ 525033 w 2125663" name="T102"/>
                <a:gd fmla="*/ 1182480 h 1811338" name="T103"/>
                <a:gd fmla="*/ 421293 w 2125663" name="T104"/>
                <a:gd fmla="*/ 1115081 h 1811338" name="T105"/>
                <a:gd fmla="*/ 345406 w 2125663" name="T106"/>
                <a:gd fmla="*/ 1002463 h 1811338" name="T107"/>
                <a:gd fmla="*/ 325511 w 2125663" name="T108"/>
                <a:gd fmla="*/ 929092 h 1811338" name="T109"/>
                <a:gd fmla="*/ 330627 w 2125663" name="T110"/>
                <a:gd fmla="*/ 813915 h 1811338" name="T111"/>
                <a:gd fmla="*/ 388324 w 2125663" name="T112"/>
                <a:gd fmla="*/ 686510 h 1811338" name="T113"/>
                <a:gd fmla="*/ 482400 w 2125663" name="T114"/>
                <a:gd fmla="*/ 608303 h 1811338" name="T115"/>
                <a:gd fmla="*/ 542939 w 2125663" name="T116"/>
                <a:gd fmla="*/ 589534 h 1811338" name="T117"/>
                <a:gd fmla="*/ 0 w 2125663" name="T118"/>
                <a:gd fmla="*/ 0 h 1811338" name="T119"/>
                <a:gd fmla="*/ 174993 w 2125663" name="T120"/>
                <a:gd fmla="*/ 1118883 h 1811338"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b="b" l="0" r="r" t="0"/>
              <a:pathLst>
                <a:path h="1811338" w="2125663">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51" name="组合 50"/>
          <p:cNvGrpSpPr/>
          <p:nvPr/>
        </p:nvGrpSpPr>
        <p:grpSpPr>
          <a:xfrm>
            <a:off x="10932067" y="6230480"/>
            <a:ext cx="302864" cy="302864"/>
            <a:chOff x="8859838" y="5792598"/>
            <a:chExt cx="380080" cy="380080"/>
          </a:xfrm>
          <a:solidFill>
            <a:schemeClr val="tx1">
              <a:lumMod val="85000"/>
              <a:lumOff val="15000"/>
            </a:schemeClr>
          </a:solidFill>
        </p:grpSpPr>
        <p:sp>
          <p:nvSpPr>
            <p:cNvPr id="52" name="椭圆 51"/>
            <p:cNvSpPr/>
            <p:nvPr/>
          </p:nvSpPr>
          <p:spPr>
            <a:xfrm>
              <a:off x="885983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3" name="Freeform 12"/>
            <p:cNvSpPr>
              <a:spLocks noEditPoints="1"/>
            </p:cNvSpPr>
            <p:nvPr/>
          </p:nvSpPr>
          <p:spPr bwMode="auto">
            <a:xfrm>
              <a:off x="8949920" y="5885676"/>
              <a:ext cx="201346" cy="200574"/>
            </a:xfrm>
            <a:custGeom>
              <a:gdLst>
                <a:gd fmla="*/ 862 w 954" name="T0"/>
                <a:gd fmla="*/ 813 h 944" name="T1"/>
                <a:gd fmla="*/ 763 w 954" name="T2"/>
                <a:gd fmla="*/ 813 h 944" name="T3"/>
                <a:gd fmla="*/ 625 w 954" name="T4"/>
                <a:gd fmla="*/ 549 h 944" name="T5"/>
                <a:gd fmla="*/ 611 w 954" name="T6"/>
                <a:gd fmla="*/ 601 h 944" name="T7"/>
                <a:gd fmla="*/ 535 w 954" name="T8"/>
                <a:gd fmla="*/ 658 h 944" name="T9"/>
                <a:gd fmla="*/ 782 w 954" name="T10"/>
                <a:gd fmla="*/ 932 h 944" name="T11"/>
                <a:gd fmla="*/ 941 w 954" name="T12"/>
                <a:gd fmla="*/ 826 h 944" name="T13"/>
                <a:gd fmla="*/ 824 w 954" name="T14"/>
                <a:gd fmla="*/ 704 h 944" name="T15"/>
                <a:gd fmla="*/ 650 w 954" name="T16"/>
                <a:gd fmla="*/ 561 h 944" name="T17"/>
                <a:gd fmla="*/ 345 w 954" name="T18"/>
                <a:gd fmla="*/ 335 h 944" name="T19"/>
                <a:gd fmla="*/ 397 w 954" name="T20"/>
                <a:gd fmla="*/ 321 h 944" name="T21"/>
                <a:gd fmla="*/ 411 w 954" name="T22"/>
                <a:gd fmla="*/ 269 h 944" name="T23"/>
                <a:gd fmla="*/ 423 w 954" name="T24"/>
                <a:gd fmla="*/ 221 h 944" name="T25"/>
                <a:gd fmla="*/ 184 w 954" name="T26"/>
                <a:gd fmla="*/ 21 h 944" name="T27"/>
                <a:gd fmla="*/ 151 w 954" name="T28"/>
                <a:gd fmla="*/ 267 h 944" name="T29"/>
                <a:gd fmla="*/ 1 w 954" name="T30"/>
                <a:gd fmla="*/ 204 h 944" name="T31"/>
                <a:gd fmla="*/ 284 w 954" name="T32"/>
                <a:gd fmla="*/ 406 h 944" name="T33"/>
                <a:gd fmla="*/ 320 w 954" name="T34"/>
                <a:gd fmla="*/ 360 h 944" name="T35"/>
                <a:gd fmla="*/ 920 w 954" name="T36"/>
                <a:gd fmla="*/ 91 h 944" name="T37"/>
                <a:gd fmla="*/ 791 w 954" name="T38"/>
                <a:gd fmla="*/ 0 h 944" name="T39"/>
                <a:gd fmla="*/ 448 w 954" name="T40"/>
                <a:gd fmla="*/ 306 h 944" name="T41"/>
                <a:gd fmla="*/ 399 w 954" name="T42"/>
                <a:gd fmla="*/ 376 h 944" name="T43"/>
                <a:gd fmla="*/ 357 w 954" name="T44"/>
                <a:gd fmla="*/ 397 h 944" name="T45"/>
                <a:gd fmla="*/ 362 w 954" name="T46"/>
                <a:gd fmla="*/ 527 h 944" name="T47"/>
                <a:gd fmla="*/ 85 w 954" name="T48"/>
                <a:gd fmla="*/ 768 h 944" name="T49"/>
                <a:gd fmla="*/ 55 w 954" name="T50"/>
                <a:gd fmla="*/ 944 h 944" name="T51"/>
                <a:gd fmla="*/ 198 w 954" name="T52"/>
                <a:gd fmla="*/ 800 h 944" name="T53"/>
                <a:gd fmla="*/ 423 w 954" name="T54"/>
                <a:gd fmla="*/ 588 h 944" name="T55"/>
                <a:gd fmla="*/ 549 w 954" name="T56"/>
                <a:gd fmla="*/ 588 h 944" name="T57"/>
                <a:gd fmla="*/ 585 w 954" name="T58"/>
                <a:gd fmla="*/ 509 h 944" name="T59"/>
                <a:gd fmla="*/ 639 w 954" name="T60"/>
                <a:gd fmla="*/ 498 h 944" name="T61"/>
                <a:gd fmla="*/ 920 w 954" name="T62"/>
                <a:gd fmla="*/ 91 h 944" name="T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b="b" l="0" r="r" t="0"/>
              <a:pathLst>
                <a:path h="944" w="95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grpSp>
        <p:nvGrpSpPr>
          <p:cNvPr id="54" name="组合 53"/>
          <p:cNvGrpSpPr/>
          <p:nvPr/>
        </p:nvGrpSpPr>
        <p:grpSpPr>
          <a:xfrm>
            <a:off x="11389657" y="6230480"/>
            <a:ext cx="302864" cy="302864"/>
            <a:chOff x="9318068" y="5792598"/>
            <a:chExt cx="380080" cy="380080"/>
          </a:xfrm>
          <a:solidFill>
            <a:schemeClr val="tx1">
              <a:lumMod val="85000"/>
              <a:lumOff val="15000"/>
            </a:schemeClr>
          </a:solidFill>
        </p:grpSpPr>
        <p:sp>
          <p:nvSpPr>
            <p:cNvPr id="55" name="椭圆 54"/>
            <p:cNvSpPr/>
            <p:nvPr/>
          </p:nvSpPr>
          <p:spPr>
            <a:xfrm>
              <a:off x="931806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6" name="Freeform 13"/>
            <p:cNvSpPr>
              <a:spLocks noEditPoints="1"/>
            </p:cNvSpPr>
            <p:nvPr/>
          </p:nvSpPr>
          <p:spPr bwMode="auto">
            <a:xfrm>
              <a:off x="9433985" y="5885687"/>
              <a:ext cx="172684" cy="185881"/>
            </a:xfrm>
            <a:custGeom>
              <a:gdLst>
                <a:gd fmla="*/ 255 w 847" name="T0"/>
                <a:gd fmla="*/ 138 h 903" name="T1"/>
                <a:gd fmla="*/ 555 w 847" name="T2"/>
                <a:gd fmla="*/ 100 h 903" name="T3"/>
                <a:gd fmla="*/ 448 w 847" name="T4"/>
                <a:gd fmla="*/ 61 h 903" name="T5"/>
                <a:gd fmla="*/ 324 w 847" name="T6"/>
                <a:gd fmla="*/ 61 h 903" name="T7"/>
                <a:gd fmla="*/ 217 w 847" name="T8"/>
                <a:gd fmla="*/ 100 h 903" name="T9"/>
                <a:gd fmla="*/ 697 w 847" name="T10"/>
                <a:gd fmla="*/ 782 h 903" name="T11"/>
                <a:gd fmla="*/ 709 w 847" name="T12"/>
                <a:gd fmla="*/ 755 h 903" name="T13"/>
                <a:gd fmla="*/ 660 w 847" name="T14"/>
                <a:gd fmla="*/ 586 h 903" name="T15"/>
                <a:gd fmla="*/ 629 w 847" name="T16"/>
                <a:gd fmla="*/ 586 h 903" name="T17"/>
                <a:gd fmla="*/ 629 w 847" name="T18"/>
                <a:gd fmla="*/ 716 h 903" name="T19"/>
                <a:gd fmla="*/ 630 w 847" name="T20"/>
                <a:gd fmla="*/ 719 h 903" name="T21"/>
                <a:gd fmla="*/ 631 w 847" name="T22"/>
                <a:gd fmla="*/ 722 h 903" name="T23"/>
                <a:gd fmla="*/ 633 w 847" name="T24"/>
                <a:gd fmla="*/ 724 h 903" name="T25"/>
                <a:gd fmla="*/ 807 w 847" name="T26"/>
                <a:gd fmla="*/ 596 h 903" name="T27"/>
                <a:gd fmla="*/ 644 w 847" name="T28"/>
                <a:gd fmla="*/ 510 h 903" name="T29"/>
                <a:gd fmla="*/ 607 w 847" name="T30"/>
                <a:gd fmla="*/ 899 h 903" name="T31"/>
                <a:gd fmla="*/ 837 w 847" name="T32"/>
                <a:gd fmla="*/ 743 h 903" name="T33"/>
                <a:gd fmla="*/ 808 w 847" name="T34"/>
                <a:gd fmla="*/ 737 h 903" name="T35"/>
                <a:gd fmla="*/ 645 w 847" name="T36"/>
                <a:gd fmla="*/ 872 h 903" name="T37"/>
                <a:gd fmla="*/ 481 w 847" name="T38"/>
                <a:gd fmla="*/ 675 h 903" name="T39"/>
                <a:gd fmla="*/ 676 w 847" name="T40"/>
                <a:gd fmla="*/ 543 h 903" name="T41"/>
                <a:gd fmla="*/ 808 w 847" name="T42"/>
                <a:gd fmla="*/ 737 h 903" name="T43"/>
                <a:gd fmla="*/ 284 w 847" name="T44"/>
                <a:gd fmla="*/ 736 h 903" name="T45"/>
                <a:gd fmla="*/ 485 w 847" name="T46"/>
                <a:gd fmla="*/ 536 h 903" name="T47"/>
                <a:gd fmla="*/ 526 w 847" name="T48"/>
                <a:gd fmla="*/ 505 h 903" name="T49"/>
                <a:gd fmla="*/ 732 w 847" name="T50"/>
                <a:gd fmla="*/ 306 h 903" name="T51"/>
                <a:gd fmla="*/ 740 w 847" name="T52"/>
                <a:gd fmla="*/ 494 h 903" name="T53"/>
                <a:gd fmla="*/ 772 w 847" name="T54"/>
                <a:gd fmla="*/ 505 h 903" name="T55"/>
                <a:gd fmla="*/ 772 w 847" name="T56"/>
                <a:gd fmla="*/ 208 h 903" name="T57"/>
                <a:gd fmla="*/ 40 w 847" name="T58"/>
                <a:gd fmla="*/ 167 h 903" name="T59"/>
                <a:gd fmla="*/ 0 w 847" name="T60"/>
                <a:gd fmla="*/ 314 h 903" name="T61"/>
                <a:gd fmla="*/ 0 w 847" name="T62"/>
                <a:gd fmla="*/ 536 h 903" name="T63"/>
                <a:gd fmla="*/ 0 w 847" name="T64"/>
                <a:gd fmla="*/ 751 h 903" name="T65"/>
                <a:gd fmla="*/ 427 w 847" name="T66"/>
                <a:gd fmla="*/ 791 h 903" name="T67"/>
                <a:gd fmla="*/ 32 w 847" name="T68"/>
                <a:gd fmla="*/ 314 h 903" name="T69"/>
                <a:gd fmla="*/ 40 w 847" name="T70"/>
                <a:gd fmla="*/ 306 h 903" name="T71"/>
                <a:gd fmla="*/ 252 w 847" name="T72"/>
                <a:gd fmla="*/ 505 h 903" name="T73"/>
                <a:gd fmla="*/ 32 w 847" name="T74"/>
                <a:gd fmla="*/ 314 h 903" name="T75"/>
                <a:gd fmla="*/ 252 w 847" name="T76"/>
                <a:gd fmla="*/ 536 h 903" name="T77"/>
                <a:gd fmla="*/ 40 w 847" name="T78"/>
                <a:gd fmla="*/ 736 h 903" name="T79"/>
                <a:gd fmla="*/ 32 w 847" name="T80"/>
                <a:gd fmla="*/ 536 h 903" name="T81"/>
                <a:gd fmla="*/ 284 w 847" name="T82"/>
                <a:gd fmla="*/ 505 h 903" name="T83"/>
                <a:gd fmla="*/ 284 w 847" name="T84"/>
                <a:gd fmla="*/ 306 h 903" name="T85"/>
                <a:gd fmla="*/ 495 w 847" name="T86"/>
                <a:gd fmla="*/ 505 h 903" name="T87"/>
                <a:gd fmla="*/ 511 w 847" name="T88"/>
                <a:gd fmla="*/ 207 h 903" name="T89"/>
                <a:gd fmla="*/ 538 w 847" name="T90"/>
                <a:gd fmla="*/ 235 h 903" name="T91"/>
                <a:gd fmla="*/ 483 w 847" name="T92"/>
                <a:gd fmla="*/ 235 h 903" name="T93"/>
                <a:gd fmla="*/ 268 w 847" name="T94"/>
                <a:gd fmla="*/ 207 h 903" name="T95"/>
                <a:gd fmla="*/ 295 w 847" name="T96"/>
                <a:gd fmla="*/ 235 h 903" name="T97"/>
                <a:gd fmla="*/ 241 w 847" name="T98"/>
                <a:gd fmla="*/ 235 h 903" name="T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b="b" l="0" r="r" t="0"/>
              <a:pathLst>
                <a:path h="903" w="846">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spTree>
    <p:extLst>
      <p:ext uri="{BB962C8B-B14F-4D97-AF65-F5344CB8AC3E}">
        <p14:creationId val="1093456371"/>
      </p:ext>
    </p:extLst>
  </p:cSld>
  <p:clrMapOvr>
    <a:masterClrMapping/>
  </p:clrMapOvr>
  <p:transition advClick="0" spd="slow">
    <p:comb/>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18" presetSubtype="12">
                                  <p:stCondLst>
                                    <p:cond delay="0"/>
                                  </p:stCondLst>
                                  <p:childTnLst>
                                    <p:set>
                                      <p:cBhvr>
                                        <p:cTn dur="1" fill="hold" id="6">
                                          <p:stCondLst>
                                            <p:cond delay="0"/>
                                          </p:stCondLst>
                                        </p:cTn>
                                        <p:tgtEl>
                                          <p:spTgt spid="44"/>
                                        </p:tgtEl>
                                        <p:attrNameLst>
                                          <p:attrName>style.visibility</p:attrName>
                                        </p:attrNameLst>
                                      </p:cBhvr>
                                      <p:to>
                                        <p:strVal val="visible"/>
                                      </p:to>
                                    </p:set>
                                    <p:animEffect filter="strips(downLeft)" transition="in">
                                      <p:cBhvr>
                                        <p:cTn dur="500" id="7"/>
                                        <p:tgtEl>
                                          <p:spTgt spid="44"/>
                                        </p:tgtEl>
                                      </p:cBhvr>
                                    </p:animEffect>
                                  </p:childTnLst>
                                </p:cTn>
                              </p:par>
                              <p:par>
                                <p:cTn fill="hold" id="8" nodeType="withEffect" presetClass="entr" presetID="52" presetSubtype="0">
                                  <p:stCondLst>
                                    <p:cond delay="0"/>
                                  </p:stCondLst>
                                  <p:childTnLst>
                                    <p:set>
                                      <p:cBhvr>
                                        <p:cTn dur="1" fill="hold" id="9">
                                          <p:stCondLst>
                                            <p:cond delay="0"/>
                                          </p:stCondLst>
                                        </p:cTn>
                                        <p:tgtEl>
                                          <p:spTgt spid="57"/>
                                        </p:tgtEl>
                                        <p:attrNameLst>
                                          <p:attrName>style.visibility</p:attrName>
                                        </p:attrNameLst>
                                      </p:cBhvr>
                                      <p:to>
                                        <p:strVal val="visible"/>
                                      </p:to>
                                    </p:set>
                                    <p:animScale>
                                      <p:cBhvr>
                                        <p:cTn decel="50000" dur="750" fill="hold" id="10">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750" fill="hold" id="11">
                                          <p:stCondLst>
                                            <p:cond delay="0"/>
                                          </p:stCondLst>
                                        </p:cTn>
                                        <p:tgtEl>
                                          <p:spTgt spid="57"/>
                                        </p:tgtEl>
                                        <p:attrNameLst>
                                          <p:attrName>ppt_x</p:attrName>
                                          <p:attrName>ppt_y</p:attrName>
                                        </p:attrNameLst>
                                      </p:cBhvr>
                                    </p:animMotion>
                                    <p:animEffect filter="fade" transition="in">
                                      <p:cBhvr>
                                        <p:cTn dur="750" id="12"/>
                                        <p:tgtEl>
                                          <p:spTgt spid="57"/>
                                        </p:tgtEl>
                                      </p:cBhvr>
                                    </p:animEffect>
                                  </p:childTnLst>
                                </p:cTn>
                              </p:par>
                              <p:par>
                                <p:cTn fill="hold" id="13" nodeType="withEffect" presetClass="entr" presetID="2" presetSubtype="8">
                                  <p:stCondLst>
                                    <p:cond delay="250"/>
                                  </p:stCondLst>
                                  <p:childTnLst>
                                    <p:set>
                                      <p:cBhvr>
                                        <p:cTn dur="1" fill="hold" id="14">
                                          <p:stCondLst>
                                            <p:cond delay="0"/>
                                          </p:stCondLst>
                                        </p:cTn>
                                        <p:tgtEl>
                                          <p:spTgt spid="3"/>
                                        </p:tgtEl>
                                        <p:attrNameLst>
                                          <p:attrName>style.visibility</p:attrName>
                                        </p:attrNameLst>
                                      </p:cBhvr>
                                      <p:to>
                                        <p:strVal val="visible"/>
                                      </p:to>
                                    </p:set>
                                    <p:anim calcmode="lin" valueType="num">
                                      <p:cBhvr additive="base">
                                        <p:cTn dur="500" fill="hold" id="15"/>
                                        <p:tgtEl>
                                          <p:spTgt spid="3"/>
                                        </p:tgtEl>
                                        <p:attrNameLst>
                                          <p:attrName>ppt_x</p:attrName>
                                        </p:attrNameLst>
                                      </p:cBhvr>
                                      <p:tavLst>
                                        <p:tav tm="0">
                                          <p:val>
                                            <p:strVal val="0-#ppt_w/2"/>
                                          </p:val>
                                        </p:tav>
                                        <p:tav tm="100000">
                                          <p:val>
                                            <p:strVal val="#ppt_x"/>
                                          </p:val>
                                        </p:tav>
                                      </p:tavLst>
                                    </p:anim>
                                    <p:anim calcmode="lin" valueType="num">
                                      <p:cBhvr additive="base">
                                        <p:cTn dur="500" fill="hold" id="16"/>
                                        <p:tgtEl>
                                          <p:spTgt spid="3"/>
                                        </p:tgtEl>
                                        <p:attrNameLst>
                                          <p:attrName>ppt_y</p:attrName>
                                        </p:attrNameLst>
                                      </p:cBhvr>
                                      <p:tavLst>
                                        <p:tav tm="0">
                                          <p:val>
                                            <p:strVal val="#ppt_y"/>
                                          </p:val>
                                        </p:tav>
                                        <p:tav tm="100000">
                                          <p:val>
                                            <p:strVal val="#ppt_y"/>
                                          </p:val>
                                        </p:tav>
                                      </p:tavLst>
                                    </p:anim>
                                  </p:childTnLst>
                                </p:cTn>
                              </p:par>
                              <p:par>
                                <p:cTn fill="hold" id="17" nodeType="withEffect" presetClass="entr" presetID="2" presetSubtype="2">
                                  <p:stCondLst>
                                    <p:cond delay="750"/>
                                  </p:stCondLst>
                                  <p:childTnLst>
                                    <p:set>
                                      <p:cBhvr>
                                        <p:cTn dur="1" fill="hold" id="18">
                                          <p:stCondLst>
                                            <p:cond delay="0"/>
                                          </p:stCondLst>
                                        </p:cTn>
                                        <p:tgtEl>
                                          <p:spTgt spid="45"/>
                                        </p:tgtEl>
                                        <p:attrNameLst>
                                          <p:attrName>style.visibility</p:attrName>
                                        </p:attrNameLst>
                                      </p:cBhvr>
                                      <p:to>
                                        <p:strVal val="visible"/>
                                      </p:to>
                                    </p:set>
                                    <p:anim calcmode="lin" valueType="num">
                                      <p:cBhvr additive="base">
                                        <p:cTn dur="750" fill="hold" id="19"/>
                                        <p:tgtEl>
                                          <p:spTgt spid="45"/>
                                        </p:tgtEl>
                                        <p:attrNameLst>
                                          <p:attrName>ppt_x</p:attrName>
                                        </p:attrNameLst>
                                      </p:cBhvr>
                                      <p:tavLst>
                                        <p:tav tm="0">
                                          <p:val>
                                            <p:strVal val="1+#ppt_w/2"/>
                                          </p:val>
                                        </p:tav>
                                        <p:tav tm="100000">
                                          <p:val>
                                            <p:strVal val="#ppt_x"/>
                                          </p:val>
                                        </p:tav>
                                      </p:tavLst>
                                    </p:anim>
                                    <p:anim calcmode="lin" valueType="num">
                                      <p:cBhvr additive="base">
                                        <p:cTn dur="750" fill="hold" id="20"/>
                                        <p:tgtEl>
                                          <p:spTgt spid="45"/>
                                        </p:tgtEl>
                                        <p:attrNameLst>
                                          <p:attrName>ppt_y</p:attrName>
                                        </p:attrNameLst>
                                      </p:cBhvr>
                                      <p:tavLst>
                                        <p:tav tm="0">
                                          <p:val>
                                            <p:strVal val="#ppt_y"/>
                                          </p:val>
                                        </p:tav>
                                        <p:tav tm="100000">
                                          <p:val>
                                            <p:strVal val="#ppt_y"/>
                                          </p:val>
                                        </p:tav>
                                      </p:tavLst>
                                    </p:anim>
                                  </p:childTnLst>
                                </p:cTn>
                              </p:par>
                              <p:par>
                                <p:cTn fill="hold" id="21" nodeType="withEffect" presetClass="entr" presetID="2" presetSubtype="2">
                                  <p:stCondLst>
                                    <p:cond delay="750"/>
                                  </p:stCondLst>
                                  <p:childTnLst>
                                    <p:set>
                                      <p:cBhvr>
                                        <p:cTn dur="1" fill="hold" id="22">
                                          <p:stCondLst>
                                            <p:cond delay="0"/>
                                          </p:stCondLst>
                                        </p:cTn>
                                        <p:tgtEl>
                                          <p:spTgt spid="48"/>
                                        </p:tgtEl>
                                        <p:attrNameLst>
                                          <p:attrName>style.visibility</p:attrName>
                                        </p:attrNameLst>
                                      </p:cBhvr>
                                      <p:to>
                                        <p:strVal val="visible"/>
                                      </p:to>
                                    </p:set>
                                    <p:anim calcmode="lin" valueType="num">
                                      <p:cBhvr additive="base">
                                        <p:cTn dur="750" fill="hold" id="23"/>
                                        <p:tgtEl>
                                          <p:spTgt spid="48"/>
                                        </p:tgtEl>
                                        <p:attrNameLst>
                                          <p:attrName>ppt_x</p:attrName>
                                        </p:attrNameLst>
                                      </p:cBhvr>
                                      <p:tavLst>
                                        <p:tav tm="0">
                                          <p:val>
                                            <p:strVal val="1+#ppt_w/2"/>
                                          </p:val>
                                        </p:tav>
                                        <p:tav tm="100000">
                                          <p:val>
                                            <p:strVal val="#ppt_x"/>
                                          </p:val>
                                        </p:tav>
                                      </p:tavLst>
                                    </p:anim>
                                    <p:anim calcmode="lin" valueType="num">
                                      <p:cBhvr additive="base">
                                        <p:cTn dur="750" fill="hold" id="24"/>
                                        <p:tgtEl>
                                          <p:spTgt spid="48"/>
                                        </p:tgtEl>
                                        <p:attrNameLst>
                                          <p:attrName>ppt_y</p:attrName>
                                        </p:attrNameLst>
                                      </p:cBhvr>
                                      <p:tavLst>
                                        <p:tav tm="0">
                                          <p:val>
                                            <p:strVal val="#ppt_y"/>
                                          </p:val>
                                        </p:tav>
                                        <p:tav tm="100000">
                                          <p:val>
                                            <p:strVal val="#ppt_y"/>
                                          </p:val>
                                        </p:tav>
                                      </p:tavLst>
                                    </p:anim>
                                  </p:childTnLst>
                                </p:cTn>
                              </p:par>
                              <p:par>
                                <p:cTn fill="hold" id="25" nodeType="withEffect" presetClass="entr" presetID="2" presetSubtype="2">
                                  <p:stCondLst>
                                    <p:cond delay="750"/>
                                  </p:stCondLst>
                                  <p:childTnLst>
                                    <p:set>
                                      <p:cBhvr>
                                        <p:cTn dur="1" fill="hold" id="26">
                                          <p:stCondLst>
                                            <p:cond delay="0"/>
                                          </p:stCondLst>
                                        </p:cTn>
                                        <p:tgtEl>
                                          <p:spTgt spid="51"/>
                                        </p:tgtEl>
                                        <p:attrNameLst>
                                          <p:attrName>style.visibility</p:attrName>
                                        </p:attrNameLst>
                                      </p:cBhvr>
                                      <p:to>
                                        <p:strVal val="visible"/>
                                      </p:to>
                                    </p:set>
                                    <p:anim calcmode="lin" valueType="num">
                                      <p:cBhvr additive="base">
                                        <p:cTn dur="750" fill="hold" id="27"/>
                                        <p:tgtEl>
                                          <p:spTgt spid="51"/>
                                        </p:tgtEl>
                                        <p:attrNameLst>
                                          <p:attrName>ppt_x</p:attrName>
                                        </p:attrNameLst>
                                      </p:cBhvr>
                                      <p:tavLst>
                                        <p:tav tm="0">
                                          <p:val>
                                            <p:strVal val="1+#ppt_w/2"/>
                                          </p:val>
                                        </p:tav>
                                        <p:tav tm="100000">
                                          <p:val>
                                            <p:strVal val="#ppt_x"/>
                                          </p:val>
                                        </p:tav>
                                      </p:tavLst>
                                    </p:anim>
                                    <p:anim calcmode="lin" valueType="num">
                                      <p:cBhvr additive="base">
                                        <p:cTn dur="750" fill="hold" id="28"/>
                                        <p:tgtEl>
                                          <p:spTgt spid="51"/>
                                        </p:tgtEl>
                                        <p:attrNameLst>
                                          <p:attrName>ppt_y</p:attrName>
                                        </p:attrNameLst>
                                      </p:cBhvr>
                                      <p:tavLst>
                                        <p:tav tm="0">
                                          <p:val>
                                            <p:strVal val="#ppt_y"/>
                                          </p:val>
                                        </p:tav>
                                        <p:tav tm="100000">
                                          <p:val>
                                            <p:strVal val="#ppt_y"/>
                                          </p:val>
                                        </p:tav>
                                      </p:tavLst>
                                    </p:anim>
                                  </p:childTnLst>
                                </p:cTn>
                              </p:par>
                              <p:par>
                                <p:cTn fill="hold" id="29" nodeType="withEffect" presetClass="entr" presetID="2" presetSubtype="2">
                                  <p:stCondLst>
                                    <p:cond delay="750"/>
                                  </p:stCondLst>
                                  <p:childTnLst>
                                    <p:set>
                                      <p:cBhvr>
                                        <p:cTn dur="1" fill="hold" id="30">
                                          <p:stCondLst>
                                            <p:cond delay="0"/>
                                          </p:stCondLst>
                                        </p:cTn>
                                        <p:tgtEl>
                                          <p:spTgt spid="54"/>
                                        </p:tgtEl>
                                        <p:attrNameLst>
                                          <p:attrName>style.visibility</p:attrName>
                                        </p:attrNameLst>
                                      </p:cBhvr>
                                      <p:to>
                                        <p:strVal val="visible"/>
                                      </p:to>
                                    </p:set>
                                    <p:anim calcmode="lin" valueType="num">
                                      <p:cBhvr additive="base">
                                        <p:cTn dur="750" fill="hold" id="31"/>
                                        <p:tgtEl>
                                          <p:spTgt spid="54"/>
                                        </p:tgtEl>
                                        <p:attrNameLst>
                                          <p:attrName>ppt_x</p:attrName>
                                        </p:attrNameLst>
                                      </p:cBhvr>
                                      <p:tavLst>
                                        <p:tav tm="0">
                                          <p:val>
                                            <p:strVal val="1+#ppt_w/2"/>
                                          </p:val>
                                        </p:tav>
                                        <p:tav tm="100000">
                                          <p:val>
                                            <p:strVal val="#ppt_x"/>
                                          </p:val>
                                        </p:tav>
                                      </p:tavLst>
                                    </p:anim>
                                    <p:anim calcmode="lin" valueType="num">
                                      <p:cBhvr additive="base">
                                        <p:cTn dur="750" fill="hold" id="32"/>
                                        <p:tgtEl>
                                          <p:spTgt spid="54"/>
                                        </p:tgtEl>
                                        <p:attrNameLst>
                                          <p:attrName>ppt_y</p:attrName>
                                        </p:attrNameLst>
                                      </p:cBhvr>
                                      <p:tavLst>
                                        <p:tav tm="0">
                                          <p:val>
                                            <p:strVal val="#ppt_y"/>
                                          </p:val>
                                        </p:tav>
                                        <p:tav tm="100000">
                                          <p:val>
                                            <p:strVal val="#ppt_y"/>
                                          </p:val>
                                        </p:tav>
                                      </p:tavLst>
                                    </p:anim>
                                  </p:childTnLst>
                                </p:cTn>
                              </p:par>
                              <p:par>
                                <p:cTn fill="hold" grpId="0" id="33" nodeType="withEffect" presetClass="entr" presetID="10" presetSubtype="0">
                                  <p:stCondLst>
                                    <p:cond delay="750"/>
                                  </p:stCondLst>
                                  <p:childTnLst>
                                    <p:set>
                                      <p:cBhvr>
                                        <p:cTn dur="1" fill="hold" id="34">
                                          <p:stCondLst>
                                            <p:cond delay="0"/>
                                          </p:stCondLst>
                                        </p:cTn>
                                        <p:tgtEl>
                                          <p:spTgt spid="43"/>
                                        </p:tgtEl>
                                        <p:attrNameLst>
                                          <p:attrName>style.visibility</p:attrName>
                                        </p:attrNameLst>
                                      </p:cBhvr>
                                      <p:to>
                                        <p:strVal val="visible"/>
                                      </p:to>
                                    </p:set>
                                    <p:animEffect filter="fade" transition="in">
                                      <p:cBhvr>
                                        <p:cTn dur="1500" id="35"/>
                                        <p:tgtEl>
                                          <p:spTgt spid="43"/>
                                        </p:tgtEl>
                                      </p:cBhvr>
                                    </p:animEffect>
                                  </p:childTnLst>
                                </p:cTn>
                              </p:par>
                              <p:par>
                                <p:cTn fill="hold" grpId="0" id="36" nodeType="withEffect" presetClass="entr" presetID="10" presetSubtype="0">
                                  <p:stCondLst>
                                    <p:cond delay="750"/>
                                  </p:stCondLst>
                                  <p:childTnLst>
                                    <p:set>
                                      <p:cBhvr>
                                        <p:cTn dur="1" fill="hold" id="37">
                                          <p:stCondLst>
                                            <p:cond delay="0"/>
                                          </p:stCondLst>
                                        </p:cTn>
                                        <p:tgtEl>
                                          <p:spTgt spid="41"/>
                                        </p:tgtEl>
                                        <p:attrNameLst>
                                          <p:attrName>style.visibility</p:attrName>
                                        </p:attrNameLst>
                                      </p:cBhvr>
                                      <p:to>
                                        <p:strVal val="visible"/>
                                      </p:to>
                                    </p:set>
                                    <p:animEffect filter="fade" transition="in">
                                      <p:cBhvr>
                                        <p:cTn dur="1500" id="38"/>
                                        <p:tgtEl>
                                          <p:spTgt spid="41"/>
                                        </p:tgtEl>
                                      </p:cBhvr>
                                    </p:animEffect>
                                  </p:childTnLst>
                                </p:cTn>
                              </p:par>
                              <p:par>
                                <p:cTn decel="100000" fill="hold" grpId="1" id="39" nodeType="withEffect" presetClass="path" presetID="35" presetSubtype="0">
                                  <p:stCondLst>
                                    <p:cond delay="750"/>
                                  </p:stCondLst>
                                  <p:childTnLst>
                                    <p:animMotion origin="layout" path="M 3.125E-06 4.07407E-06 L -0.11198 4.07407E-06" pathEditMode="relative" ptsTypes="AA" rAng="0">
                                      <p:cBhvr>
                                        <p:cTn dur="1500" fill="hold" id="40" spd="-100000"/>
                                        <p:tgtEl>
                                          <p:spTgt spid="43"/>
                                        </p:tgtEl>
                                        <p:attrNameLst>
                                          <p:attrName>ppt_x</p:attrName>
                                          <p:attrName>ppt_y</p:attrName>
                                        </p:attrNameLst>
                                      </p:cBhvr>
                                      <p:rCtr x="-5599" y="0"/>
                                    </p:animMotion>
                                  </p:childTnLst>
                                </p:cTn>
                              </p:par>
                              <p:par>
                                <p:cTn decel="100000" fill="hold" grpId="1" id="41" nodeType="withEffect" presetClass="path" presetID="63" presetSubtype="0">
                                  <p:stCondLst>
                                    <p:cond delay="750"/>
                                  </p:stCondLst>
                                  <p:childTnLst>
                                    <p:animMotion origin="layout" path="M 1.04167E-06 -2.22222E-06 L 0.12825 -2.22222E-06" pathEditMode="relative" ptsTypes="AA" rAng="0">
                                      <p:cBhvr>
                                        <p:cTn dur="1500" fill="hold" id="42" spd="-100000"/>
                                        <p:tgtEl>
                                          <p:spTgt spid="41"/>
                                        </p:tgtEl>
                                        <p:attrNameLst>
                                          <p:attrName>ppt_x</p:attrName>
                                          <p:attrName>ppt_y</p:attrName>
                                        </p:attrNameLst>
                                      </p:cBhvr>
                                      <p:rCtr x="6406" y="0"/>
                                    </p:animMotion>
                                  </p:childTnLst>
                                </p:cTn>
                              </p:par>
                              <p:par>
                                <p:cTn fill="hold" grpId="0" id="43" nodeType="withEffect" presetClass="entr" presetID="42" presetSubtype="0">
                                  <p:stCondLst>
                                    <p:cond delay="3000"/>
                                  </p:stCondLst>
                                  <p:childTnLst>
                                    <p:set>
                                      <p:cBhvr>
                                        <p:cTn dur="1" fill="hold" id="44">
                                          <p:stCondLst>
                                            <p:cond delay="0"/>
                                          </p:stCondLst>
                                        </p:cTn>
                                        <p:tgtEl>
                                          <p:spTgt spid="42"/>
                                        </p:tgtEl>
                                        <p:attrNameLst>
                                          <p:attrName>style.visibility</p:attrName>
                                        </p:attrNameLst>
                                      </p:cBhvr>
                                      <p:to>
                                        <p:strVal val="visible"/>
                                      </p:to>
                                    </p:set>
                                    <p:animEffect filter="fade" transition="in">
                                      <p:cBhvr>
                                        <p:cTn dur="1000" id="45"/>
                                        <p:tgtEl>
                                          <p:spTgt spid="42"/>
                                        </p:tgtEl>
                                      </p:cBhvr>
                                    </p:animEffect>
                                    <p:anim calcmode="lin" valueType="num">
                                      <p:cBhvr>
                                        <p:cTn dur="1000" fill="hold" id="46"/>
                                        <p:tgtEl>
                                          <p:spTgt spid="42"/>
                                        </p:tgtEl>
                                        <p:attrNameLst>
                                          <p:attrName>ppt_x</p:attrName>
                                        </p:attrNameLst>
                                      </p:cBhvr>
                                      <p:tavLst>
                                        <p:tav tm="0">
                                          <p:val>
                                            <p:strVal val="#ppt_x"/>
                                          </p:val>
                                        </p:tav>
                                        <p:tav tm="100000">
                                          <p:val>
                                            <p:strVal val="#ppt_x"/>
                                          </p:val>
                                        </p:tav>
                                      </p:tavLst>
                                    </p:anim>
                                    <p:anim calcmode="lin" valueType="num">
                                      <p:cBhvr>
                                        <p:cTn dur="1000" fill="hold" id="47"/>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4"/>
      <p:bldP grpId="0" spid="41"/>
      <p:bldP grpId="1" spid="41"/>
      <p:bldP grpId="0" spid="42"/>
      <p:bldP grpId="0" spid="43"/>
      <p:bldP grpId="1" spid="43"/>
    </p:bldLst>
  </p:timing>
</p:sld>
</file>

<file path=ppt/slides/slide3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3" name="图片 2"/>
          <p:cNvPicPr>
            <a:picLocks noChangeAspect="1"/>
          </p:cNvPicPr>
          <p:nvPr/>
        </p:nvPicPr>
        <p:blipFill>
          <a:blip r:embed="rId3">
            <a:extLst>
              <a:ext uri="{28A0092B-C50C-407E-A947-70E740481C1C}">
                <a14:useLocalDpi val="0"/>
              </a:ext>
            </a:extLst>
          </a:blip>
          <a:stretch>
            <a:fillRect/>
          </a:stretch>
        </p:blipFill>
        <p:spPr>
          <a:xfrm>
            <a:off x="762" y="5149516"/>
            <a:ext cx="12190476" cy="1708484"/>
          </a:xfrm>
          <a:prstGeom prst="rect">
            <a:avLst/>
          </a:prstGeom>
        </p:spPr>
      </p:pic>
      <p:grpSp>
        <p:nvGrpSpPr>
          <p:cNvPr id="33" name="组合 32"/>
          <p:cNvGrpSpPr/>
          <p:nvPr/>
        </p:nvGrpSpPr>
        <p:grpSpPr>
          <a:xfrm>
            <a:off x="844186" y="2875683"/>
            <a:ext cx="2298170" cy="1482310"/>
            <a:chOff x="1021837" y="2321143"/>
            <a:chExt cx="2298170" cy="1482310"/>
          </a:xfrm>
        </p:grpSpPr>
        <p:sp>
          <p:nvSpPr>
            <p:cNvPr id="17" name="文本框 16"/>
            <p:cNvSpPr txBox="1"/>
            <p:nvPr/>
          </p:nvSpPr>
          <p:spPr>
            <a:xfrm>
              <a:off x="1058222" y="2867583"/>
              <a:ext cx="1219200" cy="243840"/>
            </a:xfrm>
            <a:prstGeom prst="rect">
              <a:avLst/>
            </a:prstGeom>
            <a:noFill/>
          </p:spPr>
          <p:txBody>
            <a:bodyPr bIns="0" lIns="0" rIns="0" rtlCol="0" tIns="0" wrap="none">
              <a:spAutoFit/>
            </a:bodyPr>
            <a:lstStyle/>
            <a:p>
              <a:r>
                <a:rPr altLang="en-US" b="1" lang="zh-CN" sz="1600">
                  <a:solidFill>
                    <a:srgbClr val="404040"/>
                  </a:solidFill>
                  <a:cs typeface="+mn-ea"/>
                  <a:sym typeface="+mn-lt"/>
                </a:rPr>
                <a:t>销售目标任务</a:t>
              </a:r>
            </a:p>
          </p:txBody>
        </p:sp>
        <p:sp>
          <p:nvSpPr>
            <p:cNvPr id="18" name="文本框 17"/>
            <p:cNvSpPr txBox="1"/>
            <p:nvPr/>
          </p:nvSpPr>
          <p:spPr>
            <a:xfrm>
              <a:off x="1021837" y="2321143"/>
              <a:ext cx="1473200" cy="548640"/>
            </a:xfrm>
            <a:prstGeom prst="rect">
              <a:avLst/>
            </a:prstGeom>
            <a:noFill/>
          </p:spPr>
          <p:txBody>
            <a:bodyPr bIns="0" lIns="0" rIns="0" rtlCol="0" tIns="0" wrap="none">
              <a:spAutoFit/>
            </a:bodyPr>
            <a:lstStyle/>
            <a:p>
              <a:r>
                <a:rPr altLang="zh-CN" lang="en-US" sz="3600">
                  <a:solidFill>
                    <a:srgbClr val="A72527"/>
                  </a:solidFill>
                  <a:cs typeface="+mn-ea"/>
                  <a:sym typeface="+mn-lt"/>
                </a:rPr>
                <a:t>1800万</a:t>
              </a:r>
            </a:p>
          </p:txBody>
        </p:sp>
        <p:sp>
          <p:nvSpPr>
            <p:cNvPr id="19" name="TextBox 11"/>
            <p:cNvSpPr txBox="1"/>
            <p:nvPr/>
          </p:nvSpPr>
          <p:spPr>
            <a:xfrm>
              <a:off x="1053558" y="3138399"/>
              <a:ext cx="2266449"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a:solidFill>
                    <a:schemeClr val="tx1">
                      <a:lumMod val="75000"/>
                      <a:lumOff val="25000"/>
                    </a:schemeClr>
                  </a:solidFill>
                  <a:latin typeface="+mn-lt"/>
                  <a:ea typeface="+mn-ea"/>
                  <a:cs typeface="+mn-ea"/>
                  <a:sym typeface="+mn-lt"/>
                </a:rPr>
                <a:t>您的内容打在这里，或者通过复制您的文本后，在此框中选择粘贴，并选择只保留文字。</a:t>
              </a:r>
            </a:p>
          </p:txBody>
        </p:sp>
      </p:grpSp>
      <p:sp>
        <p:nvSpPr>
          <p:cNvPr id="10" name="文本框 9">
            <a:extLst>
              <a:ext uri="{FF2B5EF4-FFF2-40B4-BE49-F238E27FC236}">
                <a16:creationId xmlns:a16="http://schemas.microsoft.com/office/drawing/2014/main" id="{7F019490-D310-4CBF-8F22-B17FF0D3E8B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11" name="组合 10">
            <a:extLst>
              <a:ext uri="{FF2B5EF4-FFF2-40B4-BE49-F238E27FC236}">
                <a16:creationId xmlns:a16="http://schemas.microsoft.com/office/drawing/2014/main" id="{2E4EBE75-42DC-45B5-A106-0DE30B477F62}"/>
              </a:ext>
            </a:extLst>
          </p:cNvPr>
          <p:cNvGrpSpPr/>
          <p:nvPr/>
        </p:nvGrpSpPr>
        <p:grpSpPr>
          <a:xfrm>
            <a:off x="1473289" y="371367"/>
            <a:ext cx="4260761" cy="804130"/>
            <a:chOff x="7318011" y="1456480"/>
            <a:chExt cx="4260761" cy="804130"/>
          </a:xfrm>
        </p:grpSpPr>
        <p:sp>
          <p:nvSpPr>
            <p:cNvPr id="12" name="文本框 11">
              <a:extLst>
                <a:ext uri="{FF2B5EF4-FFF2-40B4-BE49-F238E27FC236}">
                  <a16:creationId xmlns:a16="http://schemas.microsoft.com/office/drawing/2014/main" id="{F48A461B-CA24-4C84-8368-A2FCA5BDDF59}"/>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战略目标</a:t>
              </a:r>
            </a:p>
          </p:txBody>
        </p:sp>
        <p:sp>
          <p:nvSpPr>
            <p:cNvPr id="13" name="文本框 12">
              <a:extLst>
                <a:ext uri="{FF2B5EF4-FFF2-40B4-BE49-F238E27FC236}">
                  <a16:creationId xmlns:a16="http://schemas.microsoft.com/office/drawing/2014/main" id="{B3586F6B-72AA-4970-8ADE-6503D4F2046B}"/>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pic>
        <p:nvPicPr>
          <p:cNvPr id="2" name="图片 1"/>
          <p:cNvPicPr>
            <a:picLocks noChangeAspect="1"/>
          </p:cNvPicPr>
          <p:nvPr/>
        </p:nvPicPr>
        <p:blipFill>
          <a:blip r:embed="rId4">
            <a:duotone>
              <a:schemeClr val="accent6">
                <a:shade val="45000"/>
                <a:satMod val="135000"/>
              </a:schemeClr>
              <a:prstClr val="white"/>
            </a:duotone>
            <a:extLst>
              <a:ext uri="{28A0092B-C50C-407E-A947-70E740481C1C}">
                <a14:useLocalDpi val="0"/>
              </a:ext>
            </a:extLst>
          </a:blip>
          <a:srcRect b="8421" l="33528" r="34459" t="31755"/>
          <a:stretch>
            <a:fillRect/>
          </a:stretch>
        </p:blipFill>
        <p:spPr>
          <a:xfrm>
            <a:off x="8362245" y="4367465"/>
            <a:ext cx="697375" cy="943670"/>
          </a:xfrm>
          <a:prstGeom prst="rect">
            <a:avLst/>
          </a:prstGeom>
        </p:spPr>
      </p:pic>
      <p:grpSp>
        <p:nvGrpSpPr>
          <p:cNvPr id="38" name="组合 37"/>
          <p:cNvGrpSpPr/>
          <p:nvPr/>
        </p:nvGrpSpPr>
        <p:grpSpPr>
          <a:xfrm>
            <a:off x="0" y="2431881"/>
            <a:ext cx="12284242" cy="2698779"/>
            <a:chOff x="0" y="2612356"/>
            <a:chExt cx="12284242" cy="2698779"/>
          </a:xfrm>
        </p:grpSpPr>
        <p:cxnSp>
          <p:nvCxnSpPr>
            <p:cNvPr id="5" name="直接连接符 4"/>
            <p:cNvCxnSpPr/>
            <p:nvPr/>
          </p:nvCxnSpPr>
          <p:spPr>
            <a:xfrm flipV="1">
              <a:off x="0" y="4839300"/>
              <a:ext cx="1612232" cy="4718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576137" y="4855568"/>
              <a:ext cx="1335505" cy="19321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2935705" y="3551979"/>
              <a:ext cx="1884869" cy="152323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820574" y="3551979"/>
              <a:ext cx="2784218" cy="6808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7579895" y="2673575"/>
              <a:ext cx="2057400" cy="159753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661358" y="2695074"/>
              <a:ext cx="2622884" cy="11176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1473289" y="4789167"/>
              <a:ext cx="138943" cy="138943"/>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0" name="椭圆 29"/>
            <p:cNvSpPr/>
            <p:nvPr/>
          </p:nvSpPr>
          <p:spPr>
            <a:xfrm>
              <a:off x="4775165" y="3443090"/>
              <a:ext cx="138943" cy="138943"/>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1" name="椭圆 30"/>
            <p:cNvSpPr/>
            <p:nvPr/>
          </p:nvSpPr>
          <p:spPr>
            <a:xfrm>
              <a:off x="7535320" y="4151329"/>
              <a:ext cx="138943" cy="138943"/>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2" name="椭圆 31"/>
            <p:cNvSpPr/>
            <p:nvPr/>
          </p:nvSpPr>
          <p:spPr>
            <a:xfrm>
              <a:off x="9600366" y="2612356"/>
              <a:ext cx="138943" cy="138943"/>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grpSp>
        <p:nvGrpSpPr>
          <p:cNvPr id="34" name="组合 33"/>
          <p:cNvGrpSpPr/>
          <p:nvPr/>
        </p:nvGrpSpPr>
        <p:grpSpPr>
          <a:xfrm>
            <a:off x="4110353" y="1490119"/>
            <a:ext cx="2298170" cy="1482310"/>
            <a:chOff x="1021837" y="2321143"/>
            <a:chExt cx="2298170" cy="1482310"/>
          </a:xfrm>
        </p:grpSpPr>
        <p:sp>
          <p:nvSpPr>
            <p:cNvPr id="35" name="文本框 34"/>
            <p:cNvSpPr txBox="1"/>
            <p:nvPr/>
          </p:nvSpPr>
          <p:spPr>
            <a:xfrm>
              <a:off x="1058223" y="2867583"/>
              <a:ext cx="1219200" cy="243840"/>
            </a:xfrm>
            <a:prstGeom prst="rect">
              <a:avLst/>
            </a:prstGeom>
            <a:noFill/>
          </p:spPr>
          <p:txBody>
            <a:bodyPr bIns="0" lIns="0" rIns="0" rtlCol="0" tIns="0" wrap="none">
              <a:spAutoFit/>
            </a:bodyPr>
            <a:lstStyle/>
            <a:p>
              <a:r>
                <a:rPr altLang="en-US" b="1" lang="zh-CN" sz="1600">
                  <a:solidFill>
                    <a:srgbClr val="404040"/>
                  </a:solidFill>
                  <a:cs typeface="+mn-ea"/>
                  <a:sym typeface="+mn-lt"/>
                </a:rPr>
                <a:t>销售目标任务</a:t>
              </a:r>
            </a:p>
          </p:txBody>
        </p:sp>
        <p:sp>
          <p:nvSpPr>
            <p:cNvPr id="36" name="文本框 35"/>
            <p:cNvSpPr txBox="1"/>
            <p:nvPr/>
          </p:nvSpPr>
          <p:spPr>
            <a:xfrm>
              <a:off x="1021837" y="2321143"/>
              <a:ext cx="1473200" cy="548640"/>
            </a:xfrm>
            <a:prstGeom prst="rect">
              <a:avLst/>
            </a:prstGeom>
            <a:noFill/>
          </p:spPr>
          <p:txBody>
            <a:bodyPr bIns="0" lIns="0" rIns="0" rtlCol="0" tIns="0" wrap="none">
              <a:spAutoFit/>
            </a:bodyPr>
            <a:lstStyle/>
            <a:p>
              <a:r>
                <a:rPr altLang="zh-CN" lang="en-US" sz="3600">
                  <a:solidFill>
                    <a:srgbClr val="A72527"/>
                  </a:solidFill>
                  <a:cs typeface="+mn-ea"/>
                  <a:sym typeface="+mn-lt"/>
                </a:rPr>
                <a:t>2600万</a:t>
              </a:r>
            </a:p>
          </p:txBody>
        </p:sp>
        <p:sp>
          <p:nvSpPr>
            <p:cNvPr id="37" name="TextBox 11"/>
            <p:cNvSpPr txBox="1"/>
            <p:nvPr/>
          </p:nvSpPr>
          <p:spPr>
            <a:xfrm>
              <a:off x="1053558" y="3138399"/>
              <a:ext cx="2266449"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a:solidFill>
                    <a:schemeClr val="tx1">
                      <a:lumMod val="75000"/>
                      <a:lumOff val="25000"/>
                    </a:schemeClr>
                  </a:solidFill>
                  <a:latin typeface="+mn-lt"/>
                  <a:ea typeface="+mn-ea"/>
                  <a:cs typeface="+mn-ea"/>
                  <a:sym typeface="+mn-lt"/>
                </a:rPr>
                <a:t>您的内容打在这里，或者通过复制您的文本后，在此框中选择粘贴，并选择只保留文字。</a:t>
              </a:r>
            </a:p>
          </p:txBody>
        </p:sp>
      </p:grpSp>
      <p:grpSp>
        <p:nvGrpSpPr>
          <p:cNvPr id="39" name="组合 38"/>
          <p:cNvGrpSpPr/>
          <p:nvPr/>
        </p:nvGrpSpPr>
        <p:grpSpPr>
          <a:xfrm>
            <a:off x="9170453" y="3107392"/>
            <a:ext cx="2298170" cy="1482310"/>
            <a:chOff x="1021837" y="2321143"/>
            <a:chExt cx="2298170" cy="1482310"/>
          </a:xfrm>
        </p:grpSpPr>
        <p:sp>
          <p:nvSpPr>
            <p:cNvPr id="40" name="文本框 39"/>
            <p:cNvSpPr txBox="1"/>
            <p:nvPr/>
          </p:nvSpPr>
          <p:spPr>
            <a:xfrm>
              <a:off x="1058222" y="2867583"/>
              <a:ext cx="1219200" cy="243840"/>
            </a:xfrm>
            <a:prstGeom prst="rect">
              <a:avLst/>
            </a:prstGeom>
            <a:noFill/>
          </p:spPr>
          <p:txBody>
            <a:bodyPr bIns="0" lIns="0" rIns="0" rtlCol="0" tIns="0" wrap="none">
              <a:spAutoFit/>
            </a:bodyPr>
            <a:lstStyle/>
            <a:p>
              <a:r>
                <a:rPr altLang="en-US" b="1" lang="zh-CN" sz="1600">
                  <a:solidFill>
                    <a:srgbClr val="404040"/>
                  </a:solidFill>
                  <a:cs typeface="+mn-ea"/>
                  <a:sym typeface="+mn-lt"/>
                </a:rPr>
                <a:t>销售目标任务</a:t>
              </a:r>
            </a:p>
          </p:txBody>
        </p:sp>
        <p:sp>
          <p:nvSpPr>
            <p:cNvPr id="41" name="文本框 40"/>
            <p:cNvSpPr txBox="1"/>
            <p:nvPr/>
          </p:nvSpPr>
          <p:spPr>
            <a:xfrm>
              <a:off x="1021837" y="2321143"/>
              <a:ext cx="1473200" cy="548640"/>
            </a:xfrm>
            <a:prstGeom prst="rect">
              <a:avLst/>
            </a:prstGeom>
            <a:noFill/>
          </p:spPr>
          <p:txBody>
            <a:bodyPr bIns="0" lIns="0" rIns="0" rtlCol="0" tIns="0" wrap="none">
              <a:spAutoFit/>
            </a:bodyPr>
            <a:lstStyle/>
            <a:p>
              <a:r>
                <a:rPr altLang="zh-CN" lang="en-US" sz="3600">
                  <a:solidFill>
                    <a:srgbClr val="A72527"/>
                  </a:solidFill>
                  <a:cs typeface="+mn-ea"/>
                  <a:sym typeface="+mn-lt"/>
                </a:rPr>
                <a:t>6900万</a:t>
              </a:r>
            </a:p>
          </p:txBody>
        </p:sp>
        <p:sp>
          <p:nvSpPr>
            <p:cNvPr id="42" name="TextBox 11"/>
            <p:cNvSpPr txBox="1"/>
            <p:nvPr/>
          </p:nvSpPr>
          <p:spPr>
            <a:xfrm>
              <a:off x="1053559" y="3138399"/>
              <a:ext cx="2266449"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a:solidFill>
                    <a:schemeClr val="tx1">
                      <a:lumMod val="75000"/>
                      <a:lumOff val="25000"/>
                    </a:schemeClr>
                  </a:solidFill>
                  <a:latin typeface="+mn-lt"/>
                  <a:ea typeface="+mn-ea"/>
                  <a:cs typeface="+mn-ea"/>
                  <a:sym typeface="+mn-lt"/>
                </a:rPr>
                <a:t>您的内容打在这里，或者通过复制您的文本后，在此框中选择粘贴，并选择只保留文字。</a:t>
              </a:r>
            </a:p>
          </p:txBody>
        </p:sp>
      </p:grpSp>
      <p:grpSp>
        <p:nvGrpSpPr>
          <p:cNvPr id="54" name="组合 53"/>
          <p:cNvGrpSpPr/>
          <p:nvPr/>
        </p:nvGrpSpPr>
        <p:grpSpPr>
          <a:xfrm>
            <a:off x="8086914" y="1013351"/>
            <a:ext cx="2298170" cy="1482310"/>
            <a:chOff x="1021837" y="2321143"/>
            <a:chExt cx="2298170" cy="1482310"/>
          </a:xfrm>
        </p:grpSpPr>
        <p:sp>
          <p:nvSpPr>
            <p:cNvPr id="55" name="文本框 54"/>
            <p:cNvSpPr txBox="1"/>
            <p:nvPr/>
          </p:nvSpPr>
          <p:spPr>
            <a:xfrm>
              <a:off x="1058222" y="2867583"/>
              <a:ext cx="1219200" cy="243840"/>
            </a:xfrm>
            <a:prstGeom prst="rect">
              <a:avLst/>
            </a:prstGeom>
            <a:noFill/>
          </p:spPr>
          <p:txBody>
            <a:bodyPr bIns="0" lIns="0" rIns="0" rtlCol="0" tIns="0" wrap="none">
              <a:spAutoFit/>
            </a:bodyPr>
            <a:lstStyle/>
            <a:p>
              <a:r>
                <a:rPr altLang="en-US" b="1" lang="zh-CN" sz="1600">
                  <a:solidFill>
                    <a:srgbClr val="404040"/>
                  </a:solidFill>
                  <a:cs typeface="+mn-ea"/>
                  <a:sym typeface="+mn-lt"/>
                </a:rPr>
                <a:t>销售目标任务</a:t>
              </a:r>
            </a:p>
          </p:txBody>
        </p:sp>
        <p:sp>
          <p:nvSpPr>
            <p:cNvPr id="56" name="文本框 55"/>
            <p:cNvSpPr txBox="1"/>
            <p:nvPr/>
          </p:nvSpPr>
          <p:spPr>
            <a:xfrm>
              <a:off x="1021837" y="2321143"/>
              <a:ext cx="1473200" cy="548640"/>
            </a:xfrm>
            <a:prstGeom prst="rect">
              <a:avLst/>
            </a:prstGeom>
            <a:noFill/>
          </p:spPr>
          <p:txBody>
            <a:bodyPr bIns="0" lIns="0" rIns="0" rtlCol="0" tIns="0" wrap="none">
              <a:spAutoFit/>
            </a:bodyPr>
            <a:lstStyle/>
            <a:p>
              <a:r>
                <a:rPr altLang="zh-CN" lang="en-US" sz="3600">
                  <a:solidFill>
                    <a:srgbClr val="A72527"/>
                  </a:solidFill>
                  <a:cs typeface="+mn-ea"/>
                  <a:sym typeface="+mn-lt"/>
                </a:rPr>
                <a:t>8800万</a:t>
              </a:r>
            </a:p>
          </p:txBody>
        </p:sp>
        <p:sp>
          <p:nvSpPr>
            <p:cNvPr id="57" name="TextBox 11"/>
            <p:cNvSpPr txBox="1"/>
            <p:nvPr/>
          </p:nvSpPr>
          <p:spPr>
            <a:xfrm>
              <a:off x="1053557" y="3138399"/>
              <a:ext cx="2266449"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a:solidFill>
                    <a:schemeClr val="tx1">
                      <a:lumMod val="75000"/>
                      <a:lumOff val="25000"/>
                    </a:schemeClr>
                  </a:solidFill>
                  <a:latin typeface="+mn-lt"/>
                  <a:ea typeface="+mn-ea"/>
                  <a:cs typeface="+mn-ea"/>
                  <a:sym typeface="+mn-lt"/>
                </a:rPr>
                <a:t>您的内容打在这里，或者通过复制您的文本后，在此框中选择粘贴，并选择只保留文字。</a:t>
              </a:r>
            </a:p>
          </p:txBody>
        </p:sp>
      </p:grpSp>
    </p:spTree>
    <p:extLst>
      <p:ext uri="{BB962C8B-B14F-4D97-AF65-F5344CB8AC3E}">
        <p14:creationId val="519277203"/>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42" presetSubtype="0">
                                  <p:stCondLst>
                                    <p:cond delay="0"/>
                                  </p:stCondLst>
                                  <p:childTnLst>
                                    <p:set>
                                      <p:cBhvr>
                                        <p:cTn dur="1" fill="hold" id="6">
                                          <p:stCondLst>
                                            <p:cond delay="0"/>
                                          </p:stCondLst>
                                        </p:cTn>
                                        <p:tgtEl>
                                          <p:spTgt spid="3"/>
                                        </p:tgtEl>
                                        <p:attrNameLst>
                                          <p:attrName>style.visibility</p:attrName>
                                        </p:attrNameLst>
                                      </p:cBhvr>
                                      <p:to>
                                        <p:strVal val="visible"/>
                                      </p:to>
                                    </p:set>
                                    <p:animEffect filter="fade" transition="in">
                                      <p:cBhvr>
                                        <p:cTn dur="1000" id="7"/>
                                        <p:tgtEl>
                                          <p:spTgt spid="3"/>
                                        </p:tgtEl>
                                      </p:cBhvr>
                                    </p:animEffect>
                                    <p:anim calcmode="lin" valueType="num">
                                      <p:cBhvr>
                                        <p:cTn dur="1000" fill="hold" id="8"/>
                                        <p:tgtEl>
                                          <p:spTgt spid="3"/>
                                        </p:tgtEl>
                                        <p:attrNameLst>
                                          <p:attrName>ppt_x</p:attrName>
                                        </p:attrNameLst>
                                      </p:cBhvr>
                                      <p:tavLst>
                                        <p:tav tm="0">
                                          <p:val>
                                            <p:strVal val="#ppt_x"/>
                                          </p:val>
                                        </p:tav>
                                        <p:tav tm="100000">
                                          <p:val>
                                            <p:strVal val="#ppt_x"/>
                                          </p:val>
                                        </p:tav>
                                      </p:tavLst>
                                    </p:anim>
                                    <p:anim calcmode="lin" valueType="num">
                                      <p:cBhvr>
                                        <p:cTn dur="1000" fill="hold" id="9"/>
                                        <p:tgtEl>
                                          <p:spTgt spid="3"/>
                                        </p:tgtEl>
                                        <p:attrNameLst>
                                          <p:attrName>ppt_y</p:attrName>
                                        </p:attrNameLst>
                                      </p:cBhvr>
                                      <p:tavLst>
                                        <p:tav tm="0">
                                          <p:val>
                                            <p:strVal val="#ppt_y+.1"/>
                                          </p:val>
                                        </p:tav>
                                        <p:tav tm="100000">
                                          <p:val>
                                            <p:strVal val="#ppt_y"/>
                                          </p:val>
                                        </p:tav>
                                      </p:tavLst>
                                    </p:anim>
                                  </p:childTnLst>
                                </p:cTn>
                              </p:par>
                              <p:par>
                                <p:cTn fill="hold" id="10" nodeType="withEffect" presetClass="entr" presetID="42" presetSubtype="0">
                                  <p:stCondLst>
                                    <p:cond delay="0"/>
                                  </p:stCondLst>
                                  <p:childTnLst>
                                    <p:set>
                                      <p:cBhvr>
                                        <p:cTn dur="1" fill="hold" id="11">
                                          <p:stCondLst>
                                            <p:cond delay="0"/>
                                          </p:stCondLst>
                                        </p:cTn>
                                        <p:tgtEl>
                                          <p:spTgt spid="2"/>
                                        </p:tgtEl>
                                        <p:attrNameLst>
                                          <p:attrName>style.visibility</p:attrName>
                                        </p:attrNameLst>
                                      </p:cBhvr>
                                      <p:to>
                                        <p:strVal val="visible"/>
                                      </p:to>
                                    </p:set>
                                    <p:animEffect filter="fade" transition="in">
                                      <p:cBhvr>
                                        <p:cTn dur="1000" id="12"/>
                                        <p:tgtEl>
                                          <p:spTgt spid="2"/>
                                        </p:tgtEl>
                                      </p:cBhvr>
                                    </p:animEffect>
                                    <p:anim calcmode="lin" valueType="num">
                                      <p:cBhvr>
                                        <p:cTn dur="1000" fill="hold" id="13"/>
                                        <p:tgtEl>
                                          <p:spTgt spid="2"/>
                                        </p:tgtEl>
                                        <p:attrNameLst>
                                          <p:attrName>ppt_x</p:attrName>
                                        </p:attrNameLst>
                                      </p:cBhvr>
                                      <p:tavLst>
                                        <p:tav tm="0">
                                          <p:val>
                                            <p:strVal val="#ppt_x"/>
                                          </p:val>
                                        </p:tav>
                                        <p:tav tm="100000">
                                          <p:val>
                                            <p:strVal val="#ppt_x"/>
                                          </p:val>
                                        </p:tav>
                                      </p:tavLst>
                                    </p:anim>
                                    <p:anim calcmode="lin" valueType="num">
                                      <p:cBhvr>
                                        <p:cTn dur="1000" fill="hold" id="14"/>
                                        <p:tgtEl>
                                          <p:spTgt spid="2"/>
                                        </p:tgtEl>
                                        <p:attrNameLst>
                                          <p:attrName>ppt_y</p:attrName>
                                        </p:attrNameLst>
                                      </p:cBhvr>
                                      <p:tavLst>
                                        <p:tav tm="0">
                                          <p:val>
                                            <p:strVal val="#ppt_y+.1"/>
                                          </p:val>
                                        </p:tav>
                                        <p:tav tm="100000">
                                          <p:val>
                                            <p:strVal val="#ppt_y"/>
                                          </p:val>
                                        </p:tav>
                                      </p:tavLst>
                                    </p:anim>
                                  </p:childTnLst>
                                </p:cTn>
                              </p:par>
                              <p:par>
                                <p:cTn fill="hold" id="15" nodeType="withEffect" presetClass="entr" presetID="22" presetSubtype="8">
                                  <p:stCondLst>
                                    <p:cond delay="750"/>
                                  </p:stCondLst>
                                  <p:childTnLst>
                                    <p:set>
                                      <p:cBhvr>
                                        <p:cTn dur="1" fill="hold" id="16">
                                          <p:stCondLst>
                                            <p:cond delay="0"/>
                                          </p:stCondLst>
                                        </p:cTn>
                                        <p:tgtEl>
                                          <p:spTgt spid="38"/>
                                        </p:tgtEl>
                                        <p:attrNameLst>
                                          <p:attrName>style.visibility</p:attrName>
                                        </p:attrNameLst>
                                      </p:cBhvr>
                                      <p:to>
                                        <p:strVal val="visible"/>
                                      </p:to>
                                    </p:set>
                                    <p:animEffect filter="wipe(left)" transition="in">
                                      <p:cBhvr>
                                        <p:cTn dur="500" id="17"/>
                                        <p:tgtEl>
                                          <p:spTgt spid="38"/>
                                        </p:tgtEl>
                                      </p:cBhvr>
                                    </p:animEffect>
                                  </p:childTnLst>
                                </p:cTn>
                              </p:par>
                            </p:childTnLst>
                          </p:cTn>
                        </p:par>
                        <p:par>
                          <p:cTn fill="hold" id="18" nodeType="afterGroup">
                            <p:stCondLst>
                              <p:cond delay="1250"/>
                            </p:stCondLst>
                            <p:childTnLst>
                              <p:par>
                                <p:cTn fill="hold" id="19" nodeType="afterEffect" presetClass="entr" presetID="42" presetSubtype="0">
                                  <p:stCondLst>
                                    <p:cond delay="0"/>
                                  </p:stCondLst>
                                  <p:childTnLst>
                                    <p:set>
                                      <p:cBhvr>
                                        <p:cTn dur="1" fill="hold" id="20">
                                          <p:stCondLst>
                                            <p:cond delay="0"/>
                                          </p:stCondLst>
                                        </p:cTn>
                                        <p:tgtEl>
                                          <p:spTgt spid="33"/>
                                        </p:tgtEl>
                                        <p:attrNameLst>
                                          <p:attrName>style.visibility</p:attrName>
                                        </p:attrNameLst>
                                      </p:cBhvr>
                                      <p:to>
                                        <p:strVal val="visible"/>
                                      </p:to>
                                    </p:set>
                                    <p:animEffect filter="fade" transition="in">
                                      <p:cBhvr>
                                        <p:cTn dur="1000" id="21"/>
                                        <p:tgtEl>
                                          <p:spTgt spid="33"/>
                                        </p:tgtEl>
                                      </p:cBhvr>
                                    </p:animEffect>
                                    <p:anim calcmode="lin" valueType="num">
                                      <p:cBhvr>
                                        <p:cTn dur="1000" fill="hold" id="22"/>
                                        <p:tgtEl>
                                          <p:spTgt spid="33"/>
                                        </p:tgtEl>
                                        <p:attrNameLst>
                                          <p:attrName>ppt_x</p:attrName>
                                        </p:attrNameLst>
                                      </p:cBhvr>
                                      <p:tavLst>
                                        <p:tav tm="0">
                                          <p:val>
                                            <p:strVal val="#ppt_x"/>
                                          </p:val>
                                        </p:tav>
                                        <p:tav tm="100000">
                                          <p:val>
                                            <p:strVal val="#ppt_x"/>
                                          </p:val>
                                        </p:tav>
                                      </p:tavLst>
                                    </p:anim>
                                    <p:anim calcmode="lin" valueType="num">
                                      <p:cBhvr>
                                        <p:cTn dur="1000" fill="hold" id="23"/>
                                        <p:tgtEl>
                                          <p:spTgt spid="33"/>
                                        </p:tgtEl>
                                        <p:attrNameLst>
                                          <p:attrName>ppt_y</p:attrName>
                                        </p:attrNameLst>
                                      </p:cBhvr>
                                      <p:tavLst>
                                        <p:tav tm="0">
                                          <p:val>
                                            <p:strVal val="#ppt_y+.1"/>
                                          </p:val>
                                        </p:tav>
                                        <p:tav tm="100000">
                                          <p:val>
                                            <p:strVal val="#ppt_y"/>
                                          </p:val>
                                        </p:tav>
                                      </p:tavLst>
                                    </p:anim>
                                  </p:childTnLst>
                                </p:cTn>
                              </p:par>
                            </p:childTnLst>
                          </p:cTn>
                        </p:par>
                        <p:par>
                          <p:cTn fill="hold" id="24" nodeType="afterGroup">
                            <p:stCondLst>
                              <p:cond delay="2250"/>
                            </p:stCondLst>
                            <p:childTnLst>
                              <p:par>
                                <p:cTn fill="hold" id="25" nodeType="afterEffect" presetClass="entr" presetID="42" presetSubtype="0">
                                  <p:stCondLst>
                                    <p:cond delay="0"/>
                                  </p:stCondLst>
                                  <p:childTnLst>
                                    <p:set>
                                      <p:cBhvr>
                                        <p:cTn dur="1" fill="hold" id="26">
                                          <p:stCondLst>
                                            <p:cond delay="0"/>
                                          </p:stCondLst>
                                        </p:cTn>
                                        <p:tgtEl>
                                          <p:spTgt spid="34"/>
                                        </p:tgtEl>
                                        <p:attrNameLst>
                                          <p:attrName>style.visibility</p:attrName>
                                        </p:attrNameLst>
                                      </p:cBhvr>
                                      <p:to>
                                        <p:strVal val="visible"/>
                                      </p:to>
                                    </p:set>
                                    <p:animEffect filter="fade" transition="in">
                                      <p:cBhvr>
                                        <p:cTn dur="1000" id="27"/>
                                        <p:tgtEl>
                                          <p:spTgt spid="34"/>
                                        </p:tgtEl>
                                      </p:cBhvr>
                                    </p:animEffect>
                                    <p:anim calcmode="lin" valueType="num">
                                      <p:cBhvr>
                                        <p:cTn dur="1000" fill="hold" id="28"/>
                                        <p:tgtEl>
                                          <p:spTgt spid="34"/>
                                        </p:tgtEl>
                                        <p:attrNameLst>
                                          <p:attrName>ppt_x</p:attrName>
                                        </p:attrNameLst>
                                      </p:cBhvr>
                                      <p:tavLst>
                                        <p:tav tm="0">
                                          <p:val>
                                            <p:strVal val="#ppt_x"/>
                                          </p:val>
                                        </p:tav>
                                        <p:tav tm="100000">
                                          <p:val>
                                            <p:strVal val="#ppt_x"/>
                                          </p:val>
                                        </p:tav>
                                      </p:tavLst>
                                    </p:anim>
                                    <p:anim calcmode="lin" valueType="num">
                                      <p:cBhvr>
                                        <p:cTn dur="1000" fill="hold" id="29"/>
                                        <p:tgtEl>
                                          <p:spTgt spid="34"/>
                                        </p:tgtEl>
                                        <p:attrNameLst>
                                          <p:attrName>ppt_y</p:attrName>
                                        </p:attrNameLst>
                                      </p:cBhvr>
                                      <p:tavLst>
                                        <p:tav tm="0">
                                          <p:val>
                                            <p:strVal val="#ppt_y+.1"/>
                                          </p:val>
                                        </p:tav>
                                        <p:tav tm="100000">
                                          <p:val>
                                            <p:strVal val="#ppt_y"/>
                                          </p:val>
                                        </p:tav>
                                      </p:tavLst>
                                    </p:anim>
                                  </p:childTnLst>
                                </p:cTn>
                              </p:par>
                            </p:childTnLst>
                          </p:cTn>
                        </p:par>
                        <p:par>
                          <p:cTn fill="hold" id="30" nodeType="afterGroup">
                            <p:stCondLst>
                              <p:cond delay="3250"/>
                            </p:stCondLst>
                            <p:childTnLst>
                              <p:par>
                                <p:cTn fill="hold" id="31" nodeType="afterEffect" presetClass="entr" presetID="42" presetSubtype="0">
                                  <p:stCondLst>
                                    <p:cond delay="0"/>
                                  </p:stCondLst>
                                  <p:childTnLst>
                                    <p:set>
                                      <p:cBhvr>
                                        <p:cTn dur="1" fill="hold" id="32">
                                          <p:stCondLst>
                                            <p:cond delay="0"/>
                                          </p:stCondLst>
                                        </p:cTn>
                                        <p:tgtEl>
                                          <p:spTgt spid="54"/>
                                        </p:tgtEl>
                                        <p:attrNameLst>
                                          <p:attrName>style.visibility</p:attrName>
                                        </p:attrNameLst>
                                      </p:cBhvr>
                                      <p:to>
                                        <p:strVal val="visible"/>
                                      </p:to>
                                    </p:set>
                                    <p:animEffect filter="fade" transition="in">
                                      <p:cBhvr>
                                        <p:cTn dur="1000" id="33"/>
                                        <p:tgtEl>
                                          <p:spTgt spid="54"/>
                                        </p:tgtEl>
                                      </p:cBhvr>
                                    </p:animEffect>
                                    <p:anim calcmode="lin" valueType="num">
                                      <p:cBhvr>
                                        <p:cTn dur="1000" fill="hold" id="34"/>
                                        <p:tgtEl>
                                          <p:spTgt spid="54"/>
                                        </p:tgtEl>
                                        <p:attrNameLst>
                                          <p:attrName>ppt_x</p:attrName>
                                        </p:attrNameLst>
                                      </p:cBhvr>
                                      <p:tavLst>
                                        <p:tav tm="0">
                                          <p:val>
                                            <p:strVal val="#ppt_x"/>
                                          </p:val>
                                        </p:tav>
                                        <p:tav tm="100000">
                                          <p:val>
                                            <p:strVal val="#ppt_x"/>
                                          </p:val>
                                        </p:tav>
                                      </p:tavLst>
                                    </p:anim>
                                    <p:anim calcmode="lin" valueType="num">
                                      <p:cBhvr>
                                        <p:cTn dur="1000" fill="hold" id="35"/>
                                        <p:tgtEl>
                                          <p:spTgt spid="54"/>
                                        </p:tgtEl>
                                        <p:attrNameLst>
                                          <p:attrName>ppt_y</p:attrName>
                                        </p:attrNameLst>
                                      </p:cBhvr>
                                      <p:tavLst>
                                        <p:tav tm="0">
                                          <p:val>
                                            <p:strVal val="#ppt_y+.1"/>
                                          </p:val>
                                        </p:tav>
                                        <p:tav tm="100000">
                                          <p:val>
                                            <p:strVal val="#ppt_y"/>
                                          </p:val>
                                        </p:tav>
                                      </p:tavLst>
                                    </p:anim>
                                  </p:childTnLst>
                                </p:cTn>
                              </p:par>
                            </p:childTnLst>
                          </p:cTn>
                        </p:par>
                        <p:par>
                          <p:cTn fill="hold" id="36" nodeType="afterGroup">
                            <p:stCondLst>
                              <p:cond delay="4250"/>
                            </p:stCondLst>
                            <p:childTnLst>
                              <p:par>
                                <p:cTn fill="hold" id="37" nodeType="afterEffect" presetClass="entr" presetID="42" presetSubtype="0">
                                  <p:stCondLst>
                                    <p:cond delay="0"/>
                                  </p:stCondLst>
                                  <p:childTnLst>
                                    <p:set>
                                      <p:cBhvr>
                                        <p:cTn dur="1" fill="hold" id="38">
                                          <p:stCondLst>
                                            <p:cond delay="0"/>
                                          </p:stCondLst>
                                        </p:cTn>
                                        <p:tgtEl>
                                          <p:spTgt spid="39"/>
                                        </p:tgtEl>
                                        <p:attrNameLst>
                                          <p:attrName>style.visibility</p:attrName>
                                        </p:attrNameLst>
                                      </p:cBhvr>
                                      <p:to>
                                        <p:strVal val="visible"/>
                                      </p:to>
                                    </p:set>
                                    <p:animEffect filter="fade" transition="in">
                                      <p:cBhvr>
                                        <p:cTn dur="1000" id="39"/>
                                        <p:tgtEl>
                                          <p:spTgt spid="39"/>
                                        </p:tgtEl>
                                      </p:cBhvr>
                                    </p:animEffect>
                                    <p:anim calcmode="lin" valueType="num">
                                      <p:cBhvr>
                                        <p:cTn dur="1000" fill="hold" id="40"/>
                                        <p:tgtEl>
                                          <p:spTgt spid="39"/>
                                        </p:tgtEl>
                                        <p:attrNameLst>
                                          <p:attrName>ppt_x</p:attrName>
                                        </p:attrNameLst>
                                      </p:cBhvr>
                                      <p:tavLst>
                                        <p:tav tm="0">
                                          <p:val>
                                            <p:strVal val="#ppt_x"/>
                                          </p:val>
                                        </p:tav>
                                        <p:tav tm="100000">
                                          <p:val>
                                            <p:strVal val="#ppt_x"/>
                                          </p:val>
                                        </p:tav>
                                      </p:tavLst>
                                    </p:anim>
                                    <p:anim calcmode="lin" valueType="num">
                                      <p:cBhvr>
                                        <p:cTn dur="1000" fill="hold" id="41"/>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 name="矩形 1"/>
          <p:cNvSpPr/>
          <p:nvPr/>
        </p:nvSpPr>
        <p:spPr>
          <a:xfrm>
            <a:off x="6705600" y="0"/>
            <a:ext cx="5486400" cy="6858000"/>
          </a:xfrm>
          <a:prstGeom prst="rect">
            <a:avLst/>
          </a:prstGeom>
          <a:blipFill>
            <a:blip r:embed="rId3"/>
            <a:stretch>
              <a:fillRect l="-61252" r="-609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 name="矩形 2"/>
          <p:cNvSpPr/>
          <p:nvPr/>
        </p:nvSpPr>
        <p:spPr>
          <a:xfrm>
            <a:off x="5268686" y="1089025"/>
            <a:ext cx="6923313" cy="4679950"/>
          </a:xfrm>
          <a:prstGeom prst="rect">
            <a:avLst/>
          </a:prstGeom>
          <a:solidFill>
            <a:srgbClr val="A7252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 name="矩形 3"/>
          <p:cNvSpPr/>
          <p:nvPr/>
        </p:nvSpPr>
        <p:spPr>
          <a:xfrm>
            <a:off x="4245203" y="1741714"/>
            <a:ext cx="4659085" cy="3374572"/>
          </a:xfrm>
          <a:prstGeom prst="rect">
            <a:avLst/>
          </a:prstGeom>
          <a:blipFill>
            <a:blip r:embed="rId4"/>
            <a:stretch>
              <a:fillRect l="-4548" r="-45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5" name="组合 4"/>
          <p:cNvGrpSpPr/>
          <p:nvPr/>
        </p:nvGrpSpPr>
        <p:grpSpPr>
          <a:xfrm>
            <a:off x="657624" y="1920016"/>
            <a:ext cx="3188662" cy="1139857"/>
            <a:chOff x="6365893" y="1960674"/>
            <a:chExt cx="2857329" cy="1139857"/>
          </a:xfrm>
        </p:grpSpPr>
        <p:sp>
          <p:nvSpPr>
            <p:cNvPr id="6" name="矩形 5"/>
            <p:cNvSpPr/>
            <p:nvPr/>
          </p:nvSpPr>
          <p:spPr>
            <a:xfrm>
              <a:off x="6365892" y="1960674"/>
              <a:ext cx="2241974" cy="420624"/>
            </a:xfrm>
            <a:prstGeom prst="rect">
              <a:avLst/>
            </a:prstGeom>
          </p:spPr>
          <p:txBody>
            <a:bodyPr wrap="square">
              <a:spAutoFit/>
              <a:scene3d>
                <a:camera prst="orthographicFront"/>
                <a:lightRig dir="t" rig="threePt"/>
              </a:scene3d>
              <a:sp3d contourW="12700"/>
            </a:bodyPr>
            <a:lstStyle/>
            <a:p>
              <a:pPr algn="just">
                <a:lnSpc>
                  <a:spcPct val="120000"/>
                </a:lnSpc>
              </a:pPr>
              <a:r>
                <a:rPr altLang="en-US" b="1" lang="zh-CN">
                  <a:solidFill>
                    <a:schemeClr val="tx1">
                      <a:lumMod val="75000"/>
                      <a:lumOff val="25000"/>
                    </a:schemeClr>
                  </a:solidFill>
                </a:rPr>
                <a:t>标题文字添加</a:t>
              </a:r>
            </a:p>
          </p:txBody>
        </p:sp>
        <p:sp>
          <p:nvSpPr>
            <p:cNvPr id="7" name="文本框 6"/>
            <p:cNvSpPr txBox="1"/>
            <p:nvPr/>
          </p:nvSpPr>
          <p:spPr>
            <a:xfrm>
              <a:off x="6365893" y="2342888"/>
              <a:ext cx="2857329" cy="7772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您的内容打在这里或者通过复制您的您的内容打在这里或者通过复制您的文本后在这里或者文您的内容打在这里或者通过复制您的您的</a:t>
              </a:r>
            </a:p>
          </p:txBody>
        </p:sp>
      </p:grpSp>
      <p:grpSp>
        <p:nvGrpSpPr>
          <p:cNvPr id="8" name="组合 7"/>
          <p:cNvGrpSpPr/>
          <p:nvPr/>
        </p:nvGrpSpPr>
        <p:grpSpPr>
          <a:xfrm>
            <a:off x="657624" y="3442517"/>
            <a:ext cx="3188662" cy="1167044"/>
            <a:chOff x="6365893" y="1960674"/>
            <a:chExt cx="2857329" cy="1167044"/>
          </a:xfrm>
        </p:grpSpPr>
        <p:sp>
          <p:nvSpPr>
            <p:cNvPr id="9" name="矩形 8"/>
            <p:cNvSpPr/>
            <p:nvPr/>
          </p:nvSpPr>
          <p:spPr>
            <a:xfrm>
              <a:off x="6365892" y="1960673"/>
              <a:ext cx="2241974" cy="420624"/>
            </a:xfrm>
            <a:prstGeom prst="rect">
              <a:avLst/>
            </a:prstGeom>
          </p:spPr>
          <p:txBody>
            <a:bodyPr wrap="square">
              <a:spAutoFit/>
              <a:scene3d>
                <a:camera prst="orthographicFront"/>
                <a:lightRig dir="t" rig="threePt"/>
              </a:scene3d>
              <a:sp3d contourW="12700"/>
            </a:bodyPr>
            <a:lstStyle/>
            <a:p>
              <a:pPr algn="just">
                <a:lnSpc>
                  <a:spcPct val="120000"/>
                </a:lnSpc>
              </a:pPr>
              <a:r>
                <a:rPr altLang="en-US" b="1" lang="zh-CN">
                  <a:solidFill>
                    <a:schemeClr val="tx1">
                      <a:lumMod val="75000"/>
                      <a:lumOff val="25000"/>
                    </a:schemeClr>
                  </a:solidFill>
                </a:rPr>
                <a:t>标题文字添加</a:t>
              </a:r>
            </a:p>
          </p:txBody>
        </p:sp>
        <p:sp>
          <p:nvSpPr>
            <p:cNvPr id="10" name="文本框 9"/>
            <p:cNvSpPr txBox="1"/>
            <p:nvPr/>
          </p:nvSpPr>
          <p:spPr>
            <a:xfrm>
              <a:off x="6365893" y="2342887"/>
              <a:ext cx="2857329" cy="7772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您的内容打在这里或者通过复制您的您的内容打在这里或者通过复制您的文本后在这里或者文您的内容打在这里或者通过复制您的您的</a:t>
              </a:r>
            </a:p>
          </p:txBody>
        </p:sp>
      </p:grpSp>
      <p:grpSp>
        <p:nvGrpSpPr>
          <p:cNvPr id="11" name="组合 10"/>
          <p:cNvGrpSpPr/>
          <p:nvPr/>
        </p:nvGrpSpPr>
        <p:grpSpPr>
          <a:xfrm>
            <a:off x="657624" y="4965017"/>
            <a:ext cx="3188662" cy="1167044"/>
            <a:chOff x="6365893" y="1960674"/>
            <a:chExt cx="2857329" cy="1167044"/>
          </a:xfrm>
        </p:grpSpPr>
        <p:sp>
          <p:nvSpPr>
            <p:cNvPr id="12" name="矩形 11"/>
            <p:cNvSpPr/>
            <p:nvPr/>
          </p:nvSpPr>
          <p:spPr>
            <a:xfrm>
              <a:off x="6365892" y="1960674"/>
              <a:ext cx="2241974" cy="420624"/>
            </a:xfrm>
            <a:prstGeom prst="rect">
              <a:avLst/>
            </a:prstGeom>
          </p:spPr>
          <p:txBody>
            <a:bodyPr wrap="square">
              <a:spAutoFit/>
              <a:scene3d>
                <a:camera prst="orthographicFront"/>
                <a:lightRig dir="t" rig="threePt"/>
              </a:scene3d>
              <a:sp3d contourW="12700"/>
            </a:bodyPr>
            <a:lstStyle/>
            <a:p>
              <a:pPr algn="just">
                <a:lnSpc>
                  <a:spcPct val="120000"/>
                </a:lnSpc>
              </a:pPr>
              <a:r>
                <a:rPr altLang="en-US" b="1" lang="zh-CN">
                  <a:solidFill>
                    <a:schemeClr val="tx1">
                      <a:lumMod val="75000"/>
                      <a:lumOff val="25000"/>
                    </a:schemeClr>
                  </a:solidFill>
                </a:rPr>
                <a:t>标题文字添加</a:t>
              </a:r>
            </a:p>
          </p:txBody>
        </p:sp>
        <p:sp>
          <p:nvSpPr>
            <p:cNvPr id="13" name="文本框 12"/>
            <p:cNvSpPr txBox="1"/>
            <p:nvPr/>
          </p:nvSpPr>
          <p:spPr>
            <a:xfrm>
              <a:off x="6365893" y="2342888"/>
              <a:ext cx="2857329" cy="7772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您的内容打在这里或者通过复制您的您的内容打在这里或者通过复制您的文本后在这里或者文您的内容打在这里或者通过复制您的您的</a:t>
              </a:r>
            </a:p>
          </p:txBody>
        </p:sp>
      </p:grpSp>
      <p:sp>
        <p:nvSpPr>
          <p:cNvPr id="16" name="文本框 15">
            <a:extLst>
              <a:ext uri="{FF2B5EF4-FFF2-40B4-BE49-F238E27FC236}">
                <a16:creationId xmlns:a16="http://schemas.microsoft.com/office/drawing/2014/main" id="{7F019490-D310-4CBF-8F22-B17FF0D3E8B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17" name="组合 16">
            <a:extLst>
              <a:ext uri="{FF2B5EF4-FFF2-40B4-BE49-F238E27FC236}">
                <a16:creationId xmlns:a16="http://schemas.microsoft.com/office/drawing/2014/main" id="{2E4EBE75-42DC-45B5-A106-0DE30B477F62}"/>
              </a:ext>
            </a:extLst>
          </p:cNvPr>
          <p:cNvGrpSpPr/>
          <p:nvPr/>
        </p:nvGrpSpPr>
        <p:grpSpPr>
          <a:xfrm>
            <a:off x="1473289" y="371367"/>
            <a:ext cx="4260761" cy="804130"/>
            <a:chOff x="7318011" y="1456480"/>
            <a:chExt cx="4260761" cy="804130"/>
          </a:xfrm>
        </p:grpSpPr>
        <p:sp>
          <p:nvSpPr>
            <p:cNvPr id="18" name="文本框 17">
              <a:extLst>
                <a:ext uri="{FF2B5EF4-FFF2-40B4-BE49-F238E27FC236}">
                  <a16:creationId xmlns:a16="http://schemas.microsoft.com/office/drawing/2014/main" id="{F48A461B-CA24-4C84-8368-A2FCA5BDDF59}"/>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发展规划</a:t>
              </a:r>
            </a:p>
          </p:txBody>
        </p:sp>
        <p:sp>
          <p:nvSpPr>
            <p:cNvPr id="19" name="文本框 18">
              <a:extLst>
                <a:ext uri="{FF2B5EF4-FFF2-40B4-BE49-F238E27FC236}">
                  <a16:creationId xmlns:a16="http://schemas.microsoft.com/office/drawing/2014/main" id="{B3586F6B-72AA-4970-8ADE-6503D4F2046B}"/>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976125542"/>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 presetSubtype="2">
                                  <p:stCondLst>
                                    <p:cond delay="0"/>
                                  </p:stCondLst>
                                  <p:childTnLst>
                                    <p:set>
                                      <p:cBhvr>
                                        <p:cTn dur="1" fill="hold" id="6">
                                          <p:stCondLst>
                                            <p:cond delay="0"/>
                                          </p:stCondLst>
                                        </p:cTn>
                                        <p:tgtEl>
                                          <p:spTgt spid="2"/>
                                        </p:tgtEl>
                                        <p:attrNameLst>
                                          <p:attrName>style.visibility</p:attrName>
                                        </p:attrNameLst>
                                      </p:cBhvr>
                                      <p:to>
                                        <p:strVal val="visible"/>
                                      </p:to>
                                    </p:set>
                                    <p:anim calcmode="lin" valueType="num">
                                      <p:cBhvr additive="base">
                                        <p:cTn dur="1000" fill="hold" id="7"/>
                                        <p:tgtEl>
                                          <p:spTgt spid="2"/>
                                        </p:tgtEl>
                                        <p:attrNameLst>
                                          <p:attrName>ppt_x</p:attrName>
                                        </p:attrNameLst>
                                      </p:cBhvr>
                                      <p:tavLst>
                                        <p:tav tm="0">
                                          <p:val>
                                            <p:strVal val="1+#ppt_w/2"/>
                                          </p:val>
                                        </p:tav>
                                        <p:tav tm="100000">
                                          <p:val>
                                            <p:strVal val="#ppt_x"/>
                                          </p:val>
                                        </p:tav>
                                      </p:tavLst>
                                    </p:anim>
                                    <p:anim calcmode="lin" valueType="num">
                                      <p:cBhvr additive="base">
                                        <p:cTn dur="1000" fill="hold" id="8"/>
                                        <p:tgtEl>
                                          <p:spTgt spid="2"/>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250"/>
                                  </p:stCondLst>
                                  <p:childTnLst>
                                    <p:set>
                                      <p:cBhvr>
                                        <p:cTn dur="1" fill="hold" id="10">
                                          <p:stCondLst>
                                            <p:cond delay="0"/>
                                          </p:stCondLst>
                                        </p:cTn>
                                        <p:tgtEl>
                                          <p:spTgt spid="3"/>
                                        </p:tgtEl>
                                        <p:attrNameLst>
                                          <p:attrName>style.visibility</p:attrName>
                                        </p:attrNameLst>
                                      </p:cBhvr>
                                      <p:to>
                                        <p:strVal val="visible"/>
                                      </p:to>
                                    </p:set>
                                    <p:anim calcmode="lin" valueType="num">
                                      <p:cBhvr additive="base">
                                        <p:cTn dur="1000" fill="hold" id="11"/>
                                        <p:tgtEl>
                                          <p:spTgt spid="3"/>
                                        </p:tgtEl>
                                        <p:attrNameLst>
                                          <p:attrName>ppt_x</p:attrName>
                                        </p:attrNameLst>
                                      </p:cBhvr>
                                      <p:tavLst>
                                        <p:tav tm="0">
                                          <p:val>
                                            <p:strVal val="1+#ppt_w/2"/>
                                          </p:val>
                                        </p:tav>
                                        <p:tav tm="100000">
                                          <p:val>
                                            <p:strVal val="#ppt_x"/>
                                          </p:val>
                                        </p:tav>
                                      </p:tavLst>
                                    </p:anim>
                                    <p:anim calcmode="lin" valueType="num">
                                      <p:cBhvr additive="base">
                                        <p:cTn dur="1000" fill="hold" id="12"/>
                                        <p:tgtEl>
                                          <p:spTgt spid="3"/>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2">
                                  <p:stCondLst>
                                    <p:cond delay="500"/>
                                  </p:stCondLst>
                                  <p:childTnLst>
                                    <p:set>
                                      <p:cBhvr>
                                        <p:cTn dur="1" fill="hold" id="14">
                                          <p:stCondLst>
                                            <p:cond delay="0"/>
                                          </p:stCondLst>
                                        </p:cTn>
                                        <p:tgtEl>
                                          <p:spTgt spid="4"/>
                                        </p:tgtEl>
                                        <p:attrNameLst>
                                          <p:attrName>style.visibility</p:attrName>
                                        </p:attrNameLst>
                                      </p:cBhvr>
                                      <p:to>
                                        <p:strVal val="visible"/>
                                      </p:to>
                                    </p:set>
                                    <p:anim calcmode="lin" valueType="num">
                                      <p:cBhvr additive="base">
                                        <p:cTn dur="1000" fill="hold" id="15"/>
                                        <p:tgtEl>
                                          <p:spTgt spid="4"/>
                                        </p:tgtEl>
                                        <p:attrNameLst>
                                          <p:attrName>ppt_x</p:attrName>
                                        </p:attrNameLst>
                                      </p:cBhvr>
                                      <p:tavLst>
                                        <p:tav tm="0">
                                          <p:val>
                                            <p:strVal val="1+#ppt_w/2"/>
                                          </p:val>
                                        </p:tav>
                                        <p:tav tm="100000">
                                          <p:val>
                                            <p:strVal val="#ppt_x"/>
                                          </p:val>
                                        </p:tav>
                                      </p:tavLst>
                                    </p:anim>
                                    <p:anim calcmode="lin" valueType="num">
                                      <p:cBhvr additive="base">
                                        <p:cTn dur="1000" fill="hold" id="16"/>
                                        <p:tgtEl>
                                          <p:spTgt spid="4"/>
                                        </p:tgtEl>
                                        <p:attrNameLst>
                                          <p:attrName>ppt_y</p:attrName>
                                        </p:attrNameLst>
                                      </p:cBhvr>
                                      <p:tavLst>
                                        <p:tav tm="0">
                                          <p:val>
                                            <p:strVal val="#ppt_y"/>
                                          </p:val>
                                        </p:tav>
                                        <p:tav tm="100000">
                                          <p:val>
                                            <p:strVal val="#ppt_y"/>
                                          </p:val>
                                        </p:tav>
                                      </p:tavLst>
                                    </p:anim>
                                  </p:childTnLst>
                                </p:cTn>
                              </p:par>
                            </p:childTnLst>
                          </p:cTn>
                        </p:par>
                        <p:par>
                          <p:cTn fill="hold" id="17" nodeType="afterGroup">
                            <p:stCondLst>
                              <p:cond delay="1500"/>
                            </p:stCondLst>
                            <p:childTnLst>
                              <p:par>
                                <p:cTn fill="hold" id="18" nodeType="afterEffect" presetClass="entr" presetID="22" presetSubtype="8">
                                  <p:stCondLst>
                                    <p:cond delay="0"/>
                                  </p:stCondLst>
                                  <p:childTnLst>
                                    <p:set>
                                      <p:cBhvr>
                                        <p:cTn dur="1" fill="hold" id="19">
                                          <p:stCondLst>
                                            <p:cond delay="0"/>
                                          </p:stCondLst>
                                        </p:cTn>
                                        <p:tgtEl>
                                          <p:spTgt spid="5"/>
                                        </p:tgtEl>
                                        <p:attrNameLst>
                                          <p:attrName>style.visibility</p:attrName>
                                        </p:attrNameLst>
                                      </p:cBhvr>
                                      <p:to>
                                        <p:strVal val="visible"/>
                                      </p:to>
                                    </p:set>
                                    <p:animEffect filter="wipe(left)" transition="in">
                                      <p:cBhvr>
                                        <p:cTn dur="500" id="20"/>
                                        <p:tgtEl>
                                          <p:spTgt spid="5"/>
                                        </p:tgtEl>
                                      </p:cBhvr>
                                    </p:animEffect>
                                  </p:childTnLst>
                                </p:cTn>
                              </p:par>
                            </p:childTnLst>
                          </p:cTn>
                        </p:par>
                        <p:par>
                          <p:cTn fill="hold" id="21" nodeType="afterGroup">
                            <p:stCondLst>
                              <p:cond delay="2000"/>
                            </p:stCondLst>
                            <p:childTnLst>
                              <p:par>
                                <p:cTn fill="hold" id="22" nodeType="afterEffect" presetClass="entr" presetID="22" presetSubtype="8">
                                  <p:stCondLst>
                                    <p:cond delay="0"/>
                                  </p:stCondLst>
                                  <p:childTnLst>
                                    <p:set>
                                      <p:cBhvr>
                                        <p:cTn dur="1" fill="hold" id="23">
                                          <p:stCondLst>
                                            <p:cond delay="0"/>
                                          </p:stCondLst>
                                        </p:cTn>
                                        <p:tgtEl>
                                          <p:spTgt spid="8"/>
                                        </p:tgtEl>
                                        <p:attrNameLst>
                                          <p:attrName>style.visibility</p:attrName>
                                        </p:attrNameLst>
                                      </p:cBhvr>
                                      <p:to>
                                        <p:strVal val="visible"/>
                                      </p:to>
                                    </p:set>
                                    <p:animEffect filter="wipe(left)" transition="in">
                                      <p:cBhvr>
                                        <p:cTn dur="500" id="24"/>
                                        <p:tgtEl>
                                          <p:spTgt spid="8"/>
                                        </p:tgtEl>
                                      </p:cBhvr>
                                    </p:animEffect>
                                  </p:childTnLst>
                                </p:cTn>
                              </p:par>
                            </p:childTnLst>
                          </p:cTn>
                        </p:par>
                        <p:par>
                          <p:cTn fill="hold" id="25" nodeType="afterGroup">
                            <p:stCondLst>
                              <p:cond delay="2500"/>
                            </p:stCondLst>
                            <p:childTnLst>
                              <p:par>
                                <p:cTn fill="hold" id="26" nodeType="afterEffect" presetClass="entr" presetID="22" presetSubtype="8">
                                  <p:stCondLst>
                                    <p:cond delay="0"/>
                                  </p:stCondLst>
                                  <p:childTnLst>
                                    <p:set>
                                      <p:cBhvr>
                                        <p:cTn dur="1" fill="hold" id="27">
                                          <p:stCondLst>
                                            <p:cond delay="0"/>
                                          </p:stCondLst>
                                        </p:cTn>
                                        <p:tgtEl>
                                          <p:spTgt spid="11"/>
                                        </p:tgtEl>
                                        <p:attrNameLst>
                                          <p:attrName>style.visibility</p:attrName>
                                        </p:attrNameLst>
                                      </p:cBhvr>
                                      <p:to>
                                        <p:strVal val="visible"/>
                                      </p:to>
                                    </p:set>
                                    <p:animEffect filter="wipe(left)" transition="in">
                                      <p:cBhvr>
                                        <p:cTn dur="500" id="28"/>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grpId="0" spid="3"/>
      <p:bldP grpId="0" spid="4"/>
    </p:bldLst>
  </p:timing>
</p:sld>
</file>

<file path=ppt/slides/slide3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4" name="iślíďé">
            <a:extLst>
              <a:ext uri="{FF2B5EF4-FFF2-40B4-BE49-F238E27FC236}">
                <a16:creationId xmlns:a16="http://schemas.microsoft.com/office/drawing/2014/main" id="{90F00726-E82A-4E01-9DB8-F47D413F3640}"/>
              </a:ext>
            </a:extLst>
          </p:cNvPr>
          <p:cNvGrpSpPr/>
          <p:nvPr/>
        </p:nvGrpSpPr>
        <p:grpSpPr>
          <a:xfrm>
            <a:off x="4271898" y="1968501"/>
            <a:ext cx="3648204" cy="3870324"/>
            <a:chOff x="3872920" y="1852424"/>
            <a:chExt cx="4036217" cy="4281963"/>
          </a:xfrm>
        </p:grpSpPr>
        <p:grpSp>
          <p:nvGrpSpPr>
            <p:cNvPr id="40" name="ïṥḻiḑé">
              <a:extLst>
                <a:ext uri="{FF2B5EF4-FFF2-40B4-BE49-F238E27FC236}">
                  <a16:creationId xmlns:a16="http://schemas.microsoft.com/office/drawing/2014/main" id="{C2EBCD5A-F9A0-46A1-87CB-4431D65FF34F}"/>
                </a:ext>
              </a:extLst>
            </p:cNvPr>
            <p:cNvGrpSpPr/>
            <p:nvPr/>
          </p:nvGrpSpPr>
          <p:grpSpPr>
            <a:xfrm>
              <a:off x="3872920" y="4112842"/>
              <a:ext cx="4036217" cy="2021545"/>
              <a:chOff x="4063207" y="4258807"/>
              <a:chExt cx="4184973" cy="2090400"/>
            </a:xfrm>
          </p:grpSpPr>
          <p:sp>
            <p:nvSpPr>
              <p:cNvPr id="56" name="îŝḻîḍè">
                <a:extLst>
                  <a:ext uri="{FF2B5EF4-FFF2-40B4-BE49-F238E27FC236}">
                    <a16:creationId xmlns:a16="http://schemas.microsoft.com/office/drawing/2014/main" id="{8B7236C2-3334-41D0-9E17-542532189C14}"/>
                  </a:ext>
                </a:extLst>
              </p:cNvPr>
              <p:cNvSpPr/>
              <p:nvPr/>
            </p:nvSpPr>
            <p:spPr bwMode="auto">
              <a:xfrm>
                <a:off x="6155277" y="4747818"/>
                <a:ext cx="2092903" cy="1601389"/>
              </a:xfrm>
              <a:custGeom>
                <a:gdLst>
                  <a:gd fmla="*/ 1990605 w 21600" name="T0"/>
                  <a:gd fmla="*/ 1523119 h 21600" name="T1"/>
                  <a:gd fmla="*/ 1990605 w 21600" name="T2"/>
                  <a:gd fmla="*/ 1523119 h 21600" name="T3"/>
                  <a:gd fmla="*/ 1990605 w 21600" name="T4"/>
                  <a:gd fmla="*/ 1523119 h 21600" name="T5"/>
                  <a:gd fmla="*/ 1990605 w 21600" name="T6"/>
                  <a:gd fmla="*/ 1523119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16858" y="0"/>
                    </a:moveTo>
                    <a:lnTo>
                      <a:pt x="0" y="8486"/>
                    </a:lnTo>
                    <a:lnTo>
                      <a:pt x="0" y="21599"/>
                    </a:lnTo>
                    <a:lnTo>
                      <a:pt x="21599" y="10727"/>
                    </a:lnTo>
                    <a:lnTo>
                      <a:pt x="16858" y="0"/>
                    </a:lnTo>
                    <a:close/>
                  </a:path>
                </a:pathLst>
              </a:custGeom>
              <a:solidFill>
                <a:srgbClr val="A72527"/>
              </a:solidFill>
              <a:ln>
                <a:noFill/>
              </a:ln>
              <a:effectLst/>
            </p:spPr>
            <p:txBody>
              <a:bodyPr anchor="ctr"/>
              <a:lstStyle/>
              <a:p>
                <a:pPr algn="ctr"/>
                <a:endParaRPr/>
              </a:p>
            </p:txBody>
          </p:sp>
          <p:sp>
            <p:nvSpPr>
              <p:cNvPr id="57" name="îšlíḋé">
                <a:extLst>
                  <a:ext uri="{FF2B5EF4-FFF2-40B4-BE49-F238E27FC236}">
                    <a16:creationId xmlns:a16="http://schemas.microsoft.com/office/drawing/2014/main" id="{0C070F8F-C05B-4FF2-A22C-03D82CCCE9DA}"/>
                  </a:ext>
                </a:extLst>
              </p:cNvPr>
              <p:cNvSpPr/>
              <p:nvPr/>
            </p:nvSpPr>
            <p:spPr bwMode="auto">
              <a:xfrm>
                <a:off x="4519674" y="4258807"/>
                <a:ext cx="3272039" cy="1136576"/>
              </a:xfrm>
              <a:custGeom>
                <a:gdLst>
                  <a:gd fmla="*/ 3112106 w 21600" name="T0"/>
                  <a:gd fmla="*/ 1081025 h 21600" name="T1"/>
                  <a:gd fmla="*/ 3112106 w 21600" name="T2"/>
                  <a:gd fmla="*/ 1081025 h 21600" name="T3"/>
                  <a:gd fmla="*/ 3112106 w 21600" name="T4"/>
                  <a:gd fmla="*/ 1081025 h 21600" name="T5"/>
                  <a:gd fmla="*/ 3112106 w 21600" name="T6"/>
                  <a:gd fmla="*/ 1081025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10800" y="0"/>
                    </a:moveTo>
                    <a:lnTo>
                      <a:pt x="0" y="9469"/>
                    </a:lnTo>
                    <a:lnTo>
                      <a:pt x="10800" y="21600"/>
                    </a:lnTo>
                    <a:lnTo>
                      <a:pt x="21600" y="9469"/>
                    </a:lnTo>
                    <a:lnTo>
                      <a:pt x="10800" y="0"/>
                    </a:lnTo>
                    <a:close/>
                  </a:path>
                </a:pathLst>
              </a:custGeom>
              <a:solidFill>
                <a:srgbClr val="902023"/>
              </a:solidFill>
              <a:ln>
                <a:noFill/>
              </a:ln>
              <a:effectLst/>
            </p:spPr>
            <p:txBody>
              <a:bodyPr anchor="ctr"/>
              <a:lstStyle/>
              <a:p>
                <a:pPr algn="ctr"/>
                <a:endParaRPr/>
              </a:p>
            </p:txBody>
          </p:sp>
          <p:sp>
            <p:nvSpPr>
              <p:cNvPr id="58" name="ïšlíḑe">
                <a:extLst>
                  <a:ext uri="{FF2B5EF4-FFF2-40B4-BE49-F238E27FC236}">
                    <a16:creationId xmlns:a16="http://schemas.microsoft.com/office/drawing/2014/main" id="{9CB9C9B2-0693-441B-B6CA-C15F01A25C1F}"/>
                  </a:ext>
                </a:extLst>
              </p:cNvPr>
              <p:cNvSpPr/>
              <p:nvPr/>
            </p:nvSpPr>
            <p:spPr bwMode="auto">
              <a:xfrm>
                <a:off x="4063207" y="4747818"/>
                <a:ext cx="2092903" cy="1601389"/>
              </a:xfrm>
              <a:custGeom>
                <a:gdLst>
                  <a:gd fmla="*/ 1990605 w 21600" name="T0"/>
                  <a:gd fmla="*/ 1523119 h 21600" name="T1"/>
                  <a:gd fmla="*/ 1990605 w 21600" name="T2"/>
                  <a:gd fmla="*/ 1523119 h 21600" name="T3"/>
                  <a:gd fmla="*/ 1990605 w 21600" name="T4"/>
                  <a:gd fmla="*/ 1523119 h 21600" name="T5"/>
                  <a:gd fmla="*/ 1990605 w 21600" name="T6"/>
                  <a:gd fmla="*/ 1523119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4741" y="0"/>
                    </a:moveTo>
                    <a:lnTo>
                      <a:pt x="0" y="10727"/>
                    </a:lnTo>
                    <a:lnTo>
                      <a:pt x="21599" y="21599"/>
                    </a:lnTo>
                    <a:lnTo>
                      <a:pt x="21599" y="8486"/>
                    </a:lnTo>
                    <a:lnTo>
                      <a:pt x="4741" y="0"/>
                    </a:lnTo>
                    <a:close/>
                  </a:path>
                </a:pathLst>
              </a:custGeom>
              <a:solidFill>
                <a:srgbClr val="A72527"/>
              </a:solidFill>
              <a:ln>
                <a:noFill/>
              </a:ln>
              <a:effectLst/>
            </p:spPr>
            <p:txBody>
              <a:bodyPr anchor="ctr"/>
              <a:lstStyle/>
              <a:p>
                <a:pPr algn="ctr"/>
                <a:endParaRPr/>
              </a:p>
            </p:txBody>
          </p:sp>
        </p:grpSp>
        <p:grpSp>
          <p:nvGrpSpPr>
            <p:cNvPr id="41" name="îṣ1îḋè">
              <a:extLst>
                <a:ext uri="{FF2B5EF4-FFF2-40B4-BE49-F238E27FC236}">
                  <a16:creationId xmlns:a16="http://schemas.microsoft.com/office/drawing/2014/main" id="{88F7F30C-322B-4C6A-9258-34CF66776CEC}"/>
                </a:ext>
              </a:extLst>
            </p:cNvPr>
            <p:cNvGrpSpPr/>
            <p:nvPr/>
          </p:nvGrpSpPr>
          <p:grpSpPr>
            <a:xfrm>
              <a:off x="4408133" y="3325204"/>
              <a:ext cx="2965796" cy="1674533"/>
              <a:chOff x="4618144" y="3444343"/>
              <a:chExt cx="3075100" cy="1731570"/>
            </a:xfrm>
          </p:grpSpPr>
          <p:sp>
            <p:nvSpPr>
              <p:cNvPr id="53" name="îšļïďé">
                <a:extLst>
                  <a:ext uri="{FF2B5EF4-FFF2-40B4-BE49-F238E27FC236}">
                    <a16:creationId xmlns:a16="http://schemas.microsoft.com/office/drawing/2014/main" id="{86AF2961-5C20-4B4D-9D78-FA505CE432CC}"/>
                  </a:ext>
                </a:extLst>
              </p:cNvPr>
              <p:cNvSpPr/>
              <p:nvPr/>
            </p:nvSpPr>
            <p:spPr bwMode="auto">
              <a:xfrm>
                <a:off x="5049576" y="3444343"/>
                <a:ext cx="2212236" cy="768567"/>
              </a:xfrm>
              <a:custGeom>
                <a:gdLst>
                  <a:gd fmla="*/ 2104537 w 21600" name="T0"/>
                  <a:gd fmla="*/ 731139 h 21600" name="T1"/>
                  <a:gd fmla="*/ 2104537 w 21600" name="T2"/>
                  <a:gd fmla="*/ 731139 h 21600" name="T3"/>
                  <a:gd fmla="*/ 2104537 w 21600" name="T4"/>
                  <a:gd fmla="*/ 731139 h 21600" name="T5"/>
                  <a:gd fmla="*/ 2104537 w 21600" name="T6"/>
                  <a:gd fmla="*/ 731139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10800" y="0"/>
                    </a:moveTo>
                    <a:lnTo>
                      <a:pt x="0" y="9469"/>
                    </a:lnTo>
                    <a:lnTo>
                      <a:pt x="10800" y="21600"/>
                    </a:lnTo>
                    <a:lnTo>
                      <a:pt x="21600" y="9469"/>
                    </a:lnTo>
                    <a:lnTo>
                      <a:pt x="10800" y="0"/>
                    </a:lnTo>
                    <a:close/>
                  </a:path>
                </a:pathLst>
              </a:custGeom>
              <a:solidFill>
                <a:schemeClr val="tx1">
                  <a:lumMod val="85000"/>
                  <a:lumOff val="15000"/>
                </a:schemeClr>
              </a:solidFill>
              <a:ln>
                <a:noFill/>
              </a:ln>
              <a:effectLst/>
            </p:spPr>
            <p:txBody>
              <a:bodyPr anchor="ctr"/>
              <a:lstStyle/>
              <a:p>
                <a:pPr algn="ctr"/>
                <a:endParaRPr/>
              </a:p>
            </p:txBody>
          </p:sp>
          <p:sp>
            <p:nvSpPr>
              <p:cNvPr id="54" name="ïŝḻiḋê">
                <a:extLst>
                  <a:ext uri="{FF2B5EF4-FFF2-40B4-BE49-F238E27FC236}">
                    <a16:creationId xmlns:a16="http://schemas.microsoft.com/office/drawing/2014/main" id="{8CFCFB8D-25CD-42C5-8A8A-B66CC37BF5F7}"/>
                  </a:ext>
                </a:extLst>
              </p:cNvPr>
              <p:cNvSpPr/>
              <p:nvPr/>
            </p:nvSpPr>
            <p:spPr bwMode="auto">
              <a:xfrm>
                <a:off x="6155277" y="3788988"/>
                <a:ext cx="1537967" cy="1386925"/>
              </a:xfrm>
              <a:custGeom>
                <a:gdLst>
                  <a:gd fmla="*/ 1463094 w 21600" name="T0"/>
                  <a:gd fmla="*/ 1319385 h 21600" name="T1"/>
                  <a:gd fmla="*/ 1463094 w 21600" name="T2"/>
                  <a:gd fmla="*/ 1319385 h 21600" name="T3"/>
                  <a:gd fmla="*/ 1463094 w 21600" name="T4"/>
                  <a:gd fmla="*/ 1319385 h 21600" name="T5"/>
                  <a:gd fmla="*/ 1463094 w 21600" name="T6"/>
                  <a:gd fmla="*/ 1319385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15151" y="0"/>
                    </a:moveTo>
                    <a:lnTo>
                      <a:pt x="0" y="6467"/>
                    </a:lnTo>
                    <a:lnTo>
                      <a:pt x="0" y="21599"/>
                    </a:lnTo>
                    <a:lnTo>
                      <a:pt x="21599" y="12378"/>
                    </a:lnTo>
                    <a:lnTo>
                      <a:pt x="15151" y="0"/>
                    </a:lnTo>
                    <a:close/>
                  </a:path>
                </a:pathLst>
              </a:custGeom>
              <a:solidFill>
                <a:srgbClr val="404040"/>
              </a:solidFill>
              <a:ln>
                <a:noFill/>
              </a:ln>
              <a:effectLst/>
            </p:spPr>
            <p:txBody>
              <a:bodyPr anchor="ctr"/>
              <a:lstStyle/>
              <a:p>
                <a:pPr algn="ctr"/>
                <a:endParaRPr/>
              </a:p>
            </p:txBody>
          </p:sp>
          <p:sp>
            <p:nvSpPr>
              <p:cNvPr id="55" name="íṥlíďé">
                <a:extLst>
                  <a:ext uri="{FF2B5EF4-FFF2-40B4-BE49-F238E27FC236}">
                    <a16:creationId xmlns:a16="http://schemas.microsoft.com/office/drawing/2014/main" id="{5A17630E-A5EB-434C-AFCB-FD8251ABDECE}"/>
                  </a:ext>
                </a:extLst>
              </p:cNvPr>
              <p:cNvSpPr/>
              <p:nvPr/>
            </p:nvSpPr>
            <p:spPr bwMode="auto">
              <a:xfrm>
                <a:off x="4618144" y="3788988"/>
                <a:ext cx="1537967" cy="1386925"/>
              </a:xfrm>
              <a:custGeom>
                <a:gdLst>
                  <a:gd fmla="*/ 1463094 w 21600" name="T0"/>
                  <a:gd fmla="*/ 1319385 h 21600" name="T1"/>
                  <a:gd fmla="*/ 1463094 w 21600" name="T2"/>
                  <a:gd fmla="*/ 1319385 h 21600" name="T3"/>
                  <a:gd fmla="*/ 1463094 w 21600" name="T4"/>
                  <a:gd fmla="*/ 1319385 h 21600" name="T5"/>
                  <a:gd fmla="*/ 1463094 w 21600" name="T6"/>
                  <a:gd fmla="*/ 1319385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6448" y="0"/>
                    </a:moveTo>
                    <a:lnTo>
                      <a:pt x="0" y="12378"/>
                    </a:lnTo>
                    <a:lnTo>
                      <a:pt x="21599" y="21599"/>
                    </a:lnTo>
                    <a:lnTo>
                      <a:pt x="21599" y="6467"/>
                    </a:lnTo>
                    <a:lnTo>
                      <a:pt x="6448" y="0"/>
                    </a:lnTo>
                    <a:close/>
                  </a:path>
                </a:pathLst>
              </a:custGeom>
              <a:solidFill>
                <a:srgbClr val="404040"/>
              </a:solidFill>
              <a:ln>
                <a:noFill/>
              </a:ln>
              <a:effectLst/>
            </p:spPr>
            <p:txBody>
              <a:bodyPr anchor="ctr"/>
              <a:lstStyle/>
              <a:p>
                <a:pPr algn="ctr"/>
                <a:endParaRPr/>
              </a:p>
            </p:txBody>
          </p:sp>
        </p:grpSp>
        <p:grpSp>
          <p:nvGrpSpPr>
            <p:cNvPr id="42" name="ïSľïḑê">
              <a:extLst>
                <a:ext uri="{FF2B5EF4-FFF2-40B4-BE49-F238E27FC236}">
                  <a16:creationId xmlns:a16="http://schemas.microsoft.com/office/drawing/2014/main" id="{2E0D6D1C-690C-40FD-A330-97CB79B0A93B}"/>
                </a:ext>
              </a:extLst>
            </p:cNvPr>
            <p:cNvGrpSpPr/>
            <p:nvPr/>
          </p:nvGrpSpPr>
          <p:grpSpPr>
            <a:xfrm>
              <a:off x="4928055" y="2593252"/>
              <a:ext cx="1925955" cy="1301697"/>
              <a:chOff x="5157226" y="2687460"/>
              <a:chExt cx="1996937" cy="1346034"/>
            </a:xfrm>
          </p:grpSpPr>
          <p:sp>
            <p:nvSpPr>
              <p:cNvPr id="50" name="i$ḻídè">
                <a:extLst>
                  <a:ext uri="{FF2B5EF4-FFF2-40B4-BE49-F238E27FC236}">
                    <a16:creationId xmlns:a16="http://schemas.microsoft.com/office/drawing/2014/main" id="{0E00C48A-73DB-4D8A-99C6-C4682AC750D9}"/>
                  </a:ext>
                </a:extLst>
              </p:cNvPr>
              <p:cNvSpPr/>
              <p:nvPr/>
            </p:nvSpPr>
            <p:spPr bwMode="auto">
              <a:xfrm>
                <a:off x="5595333" y="2687460"/>
                <a:ext cx="1120722" cy="388873"/>
              </a:xfrm>
              <a:custGeom>
                <a:gdLst>
                  <a:gd fmla="*/ 1065832 w 21600" name="T0"/>
                  <a:gd fmla="*/ 370019 h 21600" name="T1"/>
                  <a:gd fmla="*/ 1065832 w 21600" name="T2"/>
                  <a:gd fmla="*/ 370019 h 21600" name="T3"/>
                  <a:gd fmla="*/ 1065832 w 21600" name="T4"/>
                  <a:gd fmla="*/ 370019 h 21600" name="T5"/>
                  <a:gd fmla="*/ 1065832 w 21600" name="T6"/>
                  <a:gd fmla="*/ 370019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10800" y="0"/>
                    </a:moveTo>
                    <a:lnTo>
                      <a:pt x="0" y="9469"/>
                    </a:lnTo>
                    <a:lnTo>
                      <a:pt x="10800" y="21600"/>
                    </a:lnTo>
                    <a:lnTo>
                      <a:pt x="21600" y="9469"/>
                    </a:lnTo>
                    <a:lnTo>
                      <a:pt x="10800" y="0"/>
                    </a:lnTo>
                    <a:close/>
                  </a:path>
                </a:pathLst>
              </a:custGeom>
              <a:solidFill>
                <a:srgbClr val="902023"/>
              </a:solidFill>
              <a:ln>
                <a:noFill/>
              </a:ln>
              <a:effectLst/>
            </p:spPr>
            <p:txBody>
              <a:bodyPr anchor="ctr"/>
              <a:lstStyle/>
              <a:p>
                <a:pPr algn="ctr"/>
                <a:endParaRPr/>
              </a:p>
            </p:txBody>
          </p:sp>
          <p:sp>
            <p:nvSpPr>
              <p:cNvPr id="51" name="iŝľïḑê">
                <a:extLst>
                  <a:ext uri="{FF2B5EF4-FFF2-40B4-BE49-F238E27FC236}">
                    <a16:creationId xmlns:a16="http://schemas.microsoft.com/office/drawing/2014/main" id="{9ADAB104-F80B-4F77-BA45-492E62D18722}"/>
                  </a:ext>
                </a:extLst>
              </p:cNvPr>
              <p:cNvSpPr/>
              <p:nvPr/>
            </p:nvSpPr>
            <p:spPr bwMode="auto">
              <a:xfrm>
                <a:off x="6156111" y="2854358"/>
                <a:ext cx="998052" cy="1179136"/>
              </a:xfrm>
              <a:custGeom>
                <a:gdLst>
                  <a:gd fmla="*/ 949170 w 21600" name="T0"/>
                  <a:gd fmla="*/ 1121967 h 21600" name="T1"/>
                  <a:gd fmla="*/ 949170 w 21600" name="T2"/>
                  <a:gd fmla="*/ 1121967 h 21600" name="T3"/>
                  <a:gd fmla="*/ 949170 w 21600" name="T4"/>
                  <a:gd fmla="*/ 1121967 h 21600" name="T5"/>
                  <a:gd fmla="*/ 949170 w 21600" name="T6"/>
                  <a:gd fmla="*/ 1121967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11661" y="0"/>
                    </a:moveTo>
                    <a:lnTo>
                      <a:pt x="0" y="3801"/>
                    </a:lnTo>
                    <a:lnTo>
                      <a:pt x="0" y="21600"/>
                    </a:lnTo>
                    <a:lnTo>
                      <a:pt x="21600" y="14559"/>
                    </a:lnTo>
                    <a:lnTo>
                      <a:pt x="11661" y="0"/>
                    </a:lnTo>
                    <a:close/>
                  </a:path>
                </a:pathLst>
              </a:custGeom>
              <a:solidFill>
                <a:srgbClr val="A72527"/>
              </a:solidFill>
              <a:ln>
                <a:noFill/>
              </a:ln>
              <a:effectLst/>
            </p:spPr>
            <p:txBody>
              <a:bodyPr anchor="ctr"/>
              <a:lstStyle/>
              <a:p>
                <a:pPr algn="ctr"/>
                <a:endParaRPr/>
              </a:p>
            </p:txBody>
          </p:sp>
          <p:sp>
            <p:nvSpPr>
              <p:cNvPr id="52" name="i$ḻíďè">
                <a:extLst>
                  <a:ext uri="{FF2B5EF4-FFF2-40B4-BE49-F238E27FC236}">
                    <a16:creationId xmlns:a16="http://schemas.microsoft.com/office/drawing/2014/main" id="{844A76B2-92EE-445B-AB5F-B75B1CCF9915}"/>
                  </a:ext>
                </a:extLst>
              </p:cNvPr>
              <p:cNvSpPr/>
              <p:nvPr/>
            </p:nvSpPr>
            <p:spPr bwMode="auto">
              <a:xfrm>
                <a:off x="5157226" y="2854358"/>
                <a:ext cx="998885" cy="1179136"/>
              </a:xfrm>
              <a:custGeom>
                <a:gdLst>
                  <a:gd fmla="*/ 949963 w 21600" name="T0"/>
                  <a:gd fmla="*/ 1121967 h 21600" name="T1"/>
                  <a:gd fmla="*/ 949963 w 21600" name="T2"/>
                  <a:gd fmla="*/ 1121967 h 21600" name="T3"/>
                  <a:gd fmla="*/ 949963 w 21600" name="T4"/>
                  <a:gd fmla="*/ 1121967 h 21600" name="T5"/>
                  <a:gd fmla="*/ 949963 w 21600" name="T6"/>
                  <a:gd fmla="*/ 1121967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9938" y="0"/>
                    </a:moveTo>
                    <a:lnTo>
                      <a:pt x="0" y="14559"/>
                    </a:lnTo>
                    <a:lnTo>
                      <a:pt x="21600" y="21600"/>
                    </a:lnTo>
                    <a:lnTo>
                      <a:pt x="21600" y="3801"/>
                    </a:lnTo>
                    <a:lnTo>
                      <a:pt x="9938" y="0"/>
                    </a:lnTo>
                    <a:close/>
                  </a:path>
                </a:pathLst>
              </a:custGeom>
              <a:solidFill>
                <a:srgbClr val="A72527"/>
              </a:solidFill>
              <a:ln>
                <a:noFill/>
              </a:ln>
              <a:effectLst/>
            </p:spPr>
            <p:txBody>
              <a:bodyPr anchor="ctr"/>
              <a:lstStyle/>
              <a:p>
                <a:pPr algn="ctr"/>
                <a:endParaRPr/>
              </a:p>
            </p:txBody>
          </p:sp>
        </p:grpSp>
        <p:grpSp>
          <p:nvGrpSpPr>
            <p:cNvPr id="43" name="i$ļíḋê">
              <a:extLst>
                <a:ext uri="{FF2B5EF4-FFF2-40B4-BE49-F238E27FC236}">
                  <a16:creationId xmlns:a16="http://schemas.microsoft.com/office/drawing/2014/main" id="{68060BAA-339A-4BA3-A257-387ED87A8A43}"/>
                </a:ext>
              </a:extLst>
            </p:cNvPr>
            <p:cNvGrpSpPr/>
            <p:nvPr/>
          </p:nvGrpSpPr>
          <p:grpSpPr>
            <a:xfrm>
              <a:off x="5452798" y="1852424"/>
              <a:ext cx="876459" cy="928860"/>
              <a:chOff x="5701314" y="1921397"/>
              <a:chExt cx="908761" cy="960499"/>
            </a:xfrm>
          </p:grpSpPr>
          <p:sp>
            <p:nvSpPr>
              <p:cNvPr id="48" name="ïṧḷiḓé">
                <a:extLst>
                  <a:ext uri="{FF2B5EF4-FFF2-40B4-BE49-F238E27FC236}">
                    <a16:creationId xmlns:a16="http://schemas.microsoft.com/office/drawing/2014/main" id="{24324A09-5A3A-49F8-A98B-2571724F4819}"/>
                  </a:ext>
                </a:extLst>
              </p:cNvPr>
              <p:cNvSpPr/>
              <p:nvPr/>
            </p:nvSpPr>
            <p:spPr bwMode="auto">
              <a:xfrm>
                <a:off x="6155278" y="1921397"/>
                <a:ext cx="454797" cy="960499"/>
              </a:xfrm>
              <a:custGeom>
                <a:gdLst>
                  <a:gd fmla="*/ 432267 w 21600" name="T0"/>
                  <a:gd fmla="*/ 913958 h 21600" name="T1"/>
                  <a:gd fmla="*/ 432267 w 21600" name="T2"/>
                  <a:gd fmla="*/ 913958 h 21600" name="T3"/>
                  <a:gd fmla="*/ 432267 w 21600" name="T4"/>
                  <a:gd fmla="*/ 913958 h 21600" name="T5"/>
                  <a:gd fmla="*/ 432267 w 21600" name="T6"/>
                  <a:gd fmla="*/ 913958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0" y="0"/>
                    </a:moveTo>
                    <a:lnTo>
                      <a:pt x="0" y="21600"/>
                    </a:lnTo>
                    <a:lnTo>
                      <a:pt x="21599" y="17667"/>
                    </a:lnTo>
                    <a:lnTo>
                      <a:pt x="0" y="0"/>
                    </a:lnTo>
                    <a:close/>
                  </a:path>
                </a:pathLst>
              </a:custGeom>
              <a:solidFill>
                <a:srgbClr val="404040"/>
              </a:solidFill>
              <a:ln>
                <a:noFill/>
              </a:ln>
              <a:effectLst/>
            </p:spPr>
            <p:txBody>
              <a:bodyPr anchor="ctr"/>
              <a:lstStyle/>
              <a:p>
                <a:pPr algn="ctr"/>
                <a:endParaRPr/>
              </a:p>
            </p:txBody>
          </p:sp>
          <p:sp>
            <p:nvSpPr>
              <p:cNvPr id="49" name="îṥļíďé">
                <a:extLst>
                  <a:ext uri="{FF2B5EF4-FFF2-40B4-BE49-F238E27FC236}">
                    <a16:creationId xmlns:a16="http://schemas.microsoft.com/office/drawing/2014/main" id="{86734C67-3EE6-4272-B6F0-A070249FF374}"/>
                  </a:ext>
                </a:extLst>
              </p:cNvPr>
              <p:cNvSpPr/>
              <p:nvPr/>
            </p:nvSpPr>
            <p:spPr bwMode="auto">
              <a:xfrm>
                <a:off x="5701314" y="1921397"/>
                <a:ext cx="453964" cy="960499"/>
              </a:xfrm>
              <a:custGeom>
                <a:gdLst>
                  <a:gd fmla="*/ 431474 w 21600" name="T0"/>
                  <a:gd fmla="*/ 913958 h 21600" name="T1"/>
                  <a:gd fmla="*/ 431474 w 21600" name="T2"/>
                  <a:gd fmla="*/ 913958 h 21600" name="T3"/>
                  <a:gd fmla="*/ 431474 w 21600" name="T4"/>
                  <a:gd fmla="*/ 913958 h 21600" name="T5"/>
                  <a:gd fmla="*/ 431474 w 21600" name="T6"/>
                  <a:gd fmla="*/ 913958 h 21600" name="T7"/>
                  <a:gd fmla="*/ 0 60000 65536" name="T8"/>
                  <a:gd fmla="*/ 0 60000 65536" name="T9"/>
                  <a:gd fmla="*/ 0 60000 65536" name="T10"/>
                  <a:gd fmla="*/ 0 60000 65536" name="T11"/>
                </a:gdLst>
                <a:cxnLst>
                  <a:cxn ang="T8">
                    <a:pos x="T0" y="T1"/>
                  </a:cxn>
                  <a:cxn ang="T9">
                    <a:pos x="T2" y="T3"/>
                  </a:cxn>
                  <a:cxn ang="T10">
                    <a:pos x="T4" y="T5"/>
                  </a:cxn>
                  <a:cxn ang="T11">
                    <a:pos x="T6" y="T7"/>
                  </a:cxn>
                </a:cxnLst>
                <a:rect b="b" l="0" r="r" t="0"/>
                <a:pathLst>
                  <a:path h="21600" w="21600">
                    <a:moveTo>
                      <a:pt x="21599" y="0"/>
                    </a:moveTo>
                    <a:lnTo>
                      <a:pt x="0" y="17667"/>
                    </a:lnTo>
                    <a:lnTo>
                      <a:pt x="21599" y="21600"/>
                    </a:lnTo>
                    <a:lnTo>
                      <a:pt x="21599" y="0"/>
                    </a:lnTo>
                    <a:close/>
                  </a:path>
                </a:pathLst>
              </a:custGeom>
              <a:solidFill>
                <a:srgbClr val="404040"/>
              </a:solidFill>
              <a:ln>
                <a:noFill/>
              </a:ln>
              <a:effectLst/>
            </p:spPr>
            <p:txBody>
              <a:bodyPr anchor="ctr"/>
              <a:lstStyle/>
              <a:p>
                <a:pPr algn="ctr"/>
                <a:endParaRPr/>
              </a:p>
            </p:txBody>
          </p:sp>
        </p:grpSp>
        <p:sp>
          <p:nvSpPr>
            <p:cNvPr id="44" name="íṩ1îḋè">
              <a:extLst>
                <a:ext uri="{FF2B5EF4-FFF2-40B4-BE49-F238E27FC236}">
                  <a16:creationId xmlns:a16="http://schemas.microsoft.com/office/drawing/2014/main" id="{9F225C1F-15DC-41E0-B0CF-A5544DD08E9B}"/>
                </a:ext>
              </a:extLst>
            </p:cNvPr>
            <p:cNvSpPr/>
            <p:nvPr/>
          </p:nvSpPr>
          <p:spPr bwMode="auto">
            <a:xfrm rot="1241860">
              <a:off x="4433699" y="5062350"/>
              <a:ext cx="841046" cy="331089"/>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0" y="0"/>
                  </a:moveTo>
                  <a:lnTo>
                    <a:pt x="21599" y="0"/>
                  </a:lnTo>
                  <a:lnTo>
                    <a:pt x="21599" y="21600"/>
                  </a:lnTo>
                  <a:lnTo>
                    <a:pt x="0" y="21600"/>
                  </a:lnTo>
                  <a:close/>
                </a:path>
              </a:pathLst>
            </a:custGeom>
            <a:noFill/>
            <a:ln>
              <a:noFill/>
            </a:ln>
            <a:effectLst/>
            <a:extLst>
              <a:ext uri="{909E8E84-426E-40dd-AFC4-6F175D3DCCD1}">
                <a14:hiddenFill xmlns:a16="http://schemas.microsoft.com/office/drawing/2014/main" xmlns:lc="http://schemas.openxmlformats.org/drawingml/2006/lockedCanvas">
                  <a:solidFill>
                    <a:srgbClr val="FFFFFF"/>
                  </a:solidFill>
                </a14:hiddenFill>
              </a:ext>
              <a:ext uri="{91240B29-F687-4f45-9708-019B960494DF}">
                <a14:hiddenLine xmlns:a16="http://schemas.microsoft.com/office/drawing/2014/main" xmlns:lc="http://schemas.openxmlformats.org/drawingml/2006/lockedCanvas" cap="flat" cmpd="sng" w="12700">
                  <a:solidFill>
                    <a:srgbClr val="000000"/>
                  </a:solidFill>
                  <a:prstDash val="solid"/>
                  <a:miter lim="0"/>
                  <a:headEnd/>
                  <a:tailEnd/>
                </a14:hiddenLine>
              </a:ext>
              <a:ext uri="{AF507438-7753-43e0-B8FC-AC1667EBCBE1}">
                <a14:hiddenEffects xmlns:a16="http://schemas.microsoft.com/office/drawing/2014/main" xmlns:lc="http://schemas.openxmlformats.org/drawingml/2006/lockedCanvas">
                  <a:effectLst>
                    <a:outerShdw algn="ctr" blurRad="63500" dir="2700000" dist="38099" rotWithShape="0">
                      <a:srgbClr val="000000">
                        <a:alpha val="74998"/>
                      </a:srgbClr>
                    </a:outerShdw>
                  </a:effectLst>
                </a14:hiddenEffects>
              </a:ext>
            </a:extLst>
          </p:spPr>
          <p:txBody>
            <a:bodyPr anchor="ctr" bIns="0" lIns="0" rIns="0" tIns="0" wrap="none">
              <a:normAutofit/>
              <a:scene3d>
                <a:camera prst="orthographicFront"/>
                <a:lightRig dir="t" rig="threePt"/>
              </a:scene3d>
              <a:sp3d contourW="12700"/>
            </a:bodyPr>
            <a:lstStyle/>
            <a:p>
              <a:pPr algn="ctr" defTabSz="228600">
                <a:defRPr/>
              </a:pPr>
              <a:r>
                <a:rPr altLang="en-US" lang="zh-CN" sz="1600">
                  <a:solidFill>
                    <a:schemeClr val="bg1"/>
                  </a:solidFill>
                </a:rPr>
                <a:t>关键词</a:t>
              </a:r>
            </a:p>
          </p:txBody>
        </p:sp>
        <p:sp>
          <p:nvSpPr>
            <p:cNvPr id="45" name="í$ḷiḓè">
              <a:extLst>
                <a:ext uri="{FF2B5EF4-FFF2-40B4-BE49-F238E27FC236}">
                  <a16:creationId xmlns:a16="http://schemas.microsoft.com/office/drawing/2014/main" id="{D0D59159-6E5E-4445-A7AE-AB0EDDAEE044}"/>
                </a:ext>
              </a:extLst>
            </p:cNvPr>
            <p:cNvSpPr/>
            <p:nvPr/>
          </p:nvSpPr>
          <p:spPr bwMode="auto">
            <a:xfrm rot="1161022">
              <a:off x="4951213" y="4017589"/>
              <a:ext cx="528773" cy="331089"/>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0" y="0"/>
                  </a:moveTo>
                  <a:lnTo>
                    <a:pt x="21600" y="0"/>
                  </a:lnTo>
                  <a:lnTo>
                    <a:pt x="21600" y="21600"/>
                  </a:lnTo>
                  <a:lnTo>
                    <a:pt x="0" y="21600"/>
                  </a:lnTo>
                  <a:close/>
                </a:path>
              </a:pathLst>
            </a:custGeom>
            <a:noFill/>
            <a:ln>
              <a:noFill/>
            </a:ln>
            <a:effectLst/>
            <a:extLst>
              <a:ext uri="{909E8E84-426E-40dd-AFC4-6F175D3DCCD1}">
                <a14:hiddenFill xmlns:a16="http://schemas.microsoft.com/office/drawing/2014/main" xmlns:lc="http://schemas.openxmlformats.org/drawingml/2006/lockedCanvas">
                  <a:solidFill>
                    <a:srgbClr val="FFFFFF"/>
                  </a:solidFill>
                </a14:hiddenFill>
              </a:ext>
              <a:ext uri="{91240B29-F687-4f45-9708-019B960494DF}">
                <a14:hiddenLine xmlns:a16="http://schemas.microsoft.com/office/drawing/2014/main" xmlns:lc="http://schemas.openxmlformats.org/drawingml/2006/lockedCanvas" cap="flat" cmpd="sng" w="12700">
                  <a:solidFill>
                    <a:srgbClr val="000000"/>
                  </a:solidFill>
                  <a:prstDash val="solid"/>
                  <a:miter lim="0"/>
                  <a:headEnd/>
                  <a:tailEnd/>
                </a14:hiddenLine>
              </a:ext>
              <a:ext uri="{AF507438-7753-43e0-B8FC-AC1667EBCBE1}">
                <a14:hiddenEffects xmlns:a16="http://schemas.microsoft.com/office/drawing/2014/main" xmlns:lc="http://schemas.openxmlformats.org/drawingml/2006/lockedCanvas">
                  <a:effectLst>
                    <a:outerShdw algn="ctr" blurRad="63500" dir="2700000" dist="38099" rotWithShape="0">
                      <a:srgbClr val="000000">
                        <a:alpha val="74998"/>
                      </a:srgbClr>
                    </a:outerShdw>
                  </a:effectLst>
                </a14:hiddenEffects>
              </a:ext>
            </a:extLst>
          </p:spPr>
          <p:txBody>
            <a:bodyPr anchor="ctr" bIns="0" lIns="0" rIns="0" tIns="0" wrap="none">
              <a:normAutofit/>
              <a:scene3d>
                <a:camera prst="orthographicFront"/>
                <a:lightRig dir="t" rig="threePt"/>
              </a:scene3d>
              <a:sp3d contourW="12700"/>
            </a:bodyPr>
            <a:lstStyle/>
            <a:p>
              <a:pPr algn="ctr" defTabSz="228600">
                <a:defRPr/>
              </a:pPr>
              <a:r>
                <a:rPr altLang="en-US" lang="zh-CN" sz="1400">
                  <a:solidFill>
                    <a:schemeClr val="bg1"/>
                  </a:solidFill>
                </a:rPr>
                <a:t>关键词</a:t>
              </a:r>
            </a:p>
          </p:txBody>
        </p:sp>
        <p:sp>
          <p:nvSpPr>
            <p:cNvPr id="46" name="iS1iďe">
              <a:extLst>
                <a:ext uri="{FF2B5EF4-FFF2-40B4-BE49-F238E27FC236}">
                  <a16:creationId xmlns:a16="http://schemas.microsoft.com/office/drawing/2014/main" id="{9FD7E34B-C0F2-423D-AAD1-90188744A468}"/>
                </a:ext>
              </a:extLst>
            </p:cNvPr>
            <p:cNvSpPr/>
            <p:nvPr/>
          </p:nvSpPr>
          <p:spPr bwMode="auto">
            <a:xfrm rot="1056546">
              <a:off x="5191167" y="3169799"/>
              <a:ext cx="528773" cy="331088"/>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0" y="0"/>
                  </a:moveTo>
                  <a:lnTo>
                    <a:pt x="21600" y="0"/>
                  </a:lnTo>
                  <a:lnTo>
                    <a:pt x="21600" y="21600"/>
                  </a:lnTo>
                  <a:lnTo>
                    <a:pt x="0" y="21600"/>
                  </a:lnTo>
                  <a:close/>
                </a:path>
              </a:pathLst>
            </a:custGeom>
            <a:noFill/>
            <a:ln>
              <a:noFill/>
            </a:ln>
            <a:effectLst/>
            <a:extLst>
              <a:ext uri="{909E8E84-426E-40dd-AFC4-6F175D3DCCD1}">
                <a14:hiddenFill xmlns:a16="http://schemas.microsoft.com/office/drawing/2014/main" xmlns:lc="http://schemas.openxmlformats.org/drawingml/2006/lockedCanvas">
                  <a:solidFill>
                    <a:srgbClr val="FFFFFF"/>
                  </a:solidFill>
                </a14:hiddenFill>
              </a:ext>
              <a:ext uri="{91240B29-F687-4f45-9708-019B960494DF}">
                <a14:hiddenLine xmlns:a16="http://schemas.microsoft.com/office/drawing/2014/main" xmlns:lc="http://schemas.openxmlformats.org/drawingml/2006/lockedCanvas" cap="flat" cmpd="sng" w="12700">
                  <a:solidFill>
                    <a:srgbClr val="000000"/>
                  </a:solidFill>
                  <a:prstDash val="solid"/>
                  <a:miter lim="0"/>
                  <a:headEnd/>
                  <a:tailEnd/>
                </a14:hiddenLine>
              </a:ext>
              <a:ext uri="{AF507438-7753-43e0-B8FC-AC1667EBCBE1}">
                <a14:hiddenEffects xmlns:a16="http://schemas.microsoft.com/office/drawing/2014/main" xmlns:lc="http://schemas.openxmlformats.org/drawingml/2006/lockedCanvas">
                  <a:effectLst>
                    <a:outerShdw algn="ctr" blurRad="63500" dir="2700000" dist="38099" rotWithShape="0">
                      <a:srgbClr val="000000">
                        <a:alpha val="74998"/>
                      </a:srgbClr>
                    </a:outerShdw>
                  </a:effectLst>
                </a14:hiddenEffects>
              </a:ext>
            </a:extLst>
          </p:spPr>
          <p:txBody>
            <a:bodyPr anchor="ctr" bIns="0" lIns="0" rIns="0" tIns="0" wrap="none">
              <a:normAutofit/>
              <a:scene3d>
                <a:camera prst="orthographicFront"/>
                <a:lightRig dir="t" rig="threePt"/>
              </a:scene3d>
              <a:sp3d contourW="12700"/>
            </a:bodyPr>
            <a:lstStyle/>
            <a:p>
              <a:pPr algn="ctr" defTabSz="228600">
                <a:defRPr/>
              </a:pPr>
              <a:r>
                <a:rPr altLang="en-US" lang="zh-CN" sz="1300">
                  <a:solidFill>
                    <a:schemeClr val="bg1"/>
                  </a:solidFill>
                </a:rPr>
                <a:t>关键词</a:t>
              </a:r>
            </a:p>
          </p:txBody>
        </p:sp>
        <p:sp>
          <p:nvSpPr>
            <p:cNvPr id="47" name="ïSļïḑe">
              <a:extLst>
                <a:ext uri="{FF2B5EF4-FFF2-40B4-BE49-F238E27FC236}">
                  <a16:creationId xmlns:a16="http://schemas.microsoft.com/office/drawing/2014/main" id="{3995F050-A31E-42ED-9DC5-6FA4FF68039D}"/>
                </a:ext>
              </a:extLst>
            </p:cNvPr>
            <p:cNvSpPr/>
            <p:nvPr/>
          </p:nvSpPr>
          <p:spPr bwMode="auto">
            <a:xfrm rot="596028">
              <a:off x="5493246" y="2232534"/>
              <a:ext cx="528773" cy="331088"/>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0" y="0"/>
                  </a:moveTo>
                  <a:lnTo>
                    <a:pt x="21600" y="0"/>
                  </a:lnTo>
                  <a:lnTo>
                    <a:pt x="21600" y="21600"/>
                  </a:lnTo>
                  <a:lnTo>
                    <a:pt x="0" y="21600"/>
                  </a:lnTo>
                  <a:close/>
                </a:path>
              </a:pathLst>
            </a:custGeom>
            <a:noFill/>
            <a:ln>
              <a:noFill/>
            </a:ln>
            <a:effectLst/>
            <a:extLst>
              <a:ext uri="{909E8E84-426E-40dd-AFC4-6F175D3DCCD1}">
                <a14:hiddenFill xmlns:a16="http://schemas.microsoft.com/office/drawing/2014/main" xmlns:lc="http://schemas.openxmlformats.org/drawingml/2006/lockedCanvas">
                  <a:solidFill>
                    <a:srgbClr val="FFFFFF"/>
                  </a:solidFill>
                </a14:hiddenFill>
              </a:ext>
              <a:ext uri="{91240B29-F687-4f45-9708-019B960494DF}">
                <a14:hiddenLine xmlns:a16="http://schemas.microsoft.com/office/drawing/2014/main" xmlns:lc="http://schemas.openxmlformats.org/drawingml/2006/lockedCanvas" cap="flat" cmpd="sng" w="12700">
                  <a:solidFill>
                    <a:srgbClr val="000000"/>
                  </a:solidFill>
                  <a:prstDash val="solid"/>
                  <a:miter lim="0"/>
                  <a:headEnd/>
                  <a:tailEnd/>
                </a14:hiddenLine>
              </a:ext>
              <a:ext uri="{AF507438-7753-43e0-B8FC-AC1667EBCBE1}">
                <a14:hiddenEffects xmlns:a16="http://schemas.microsoft.com/office/drawing/2014/main" xmlns:lc="http://schemas.openxmlformats.org/drawingml/2006/lockedCanvas">
                  <a:effectLst>
                    <a:outerShdw algn="ctr" blurRad="63500" dir="2700000" dist="38099" rotWithShape="0">
                      <a:srgbClr val="000000">
                        <a:alpha val="74998"/>
                      </a:srgbClr>
                    </a:outerShdw>
                  </a:effectLst>
                </a14:hiddenEffects>
              </a:ext>
            </a:extLst>
          </p:spPr>
          <p:txBody>
            <a:bodyPr anchor="ctr" bIns="0" lIns="0" rIns="0" tIns="0" wrap="none">
              <a:noAutofit/>
              <a:scene3d>
                <a:camera prst="orthographicFront"/>
                <a:lightRig dir="t" rig="threePt"/>
              </a:scene3d>
              <a:sp3d contourW="12700"/>
            </a:bodyPr>
            <a:lstStyle/>
            <a:p>
              <a:pPr algn="ctr" defTabSz="228600">
                <a:defRPr/>
              </a:pPr>
              <a:r>
                <a:rPr altLang="en-US" lang="zh-CN" sz="1100">
                  <a:solidFill>
                    <a:schemeClr val="bg1"/>
                  </a:solidFill>
                </a:rPr>
                <a:t>关</a:t>
              </a:r>
              <a:br>
                <a:rPr altLang="en-US" lang="zh-CN" sz="1100">
                  <a:solidFill>
                    <a:schemeClr val="bg1"/>
                  </a:solidFill>
                </a:rPr>
              </a:br>
              <a:r>
                <a:rPr altLang="en-US" lang="zh-CN" sz="1100">
                  <a:solidFill>
                    <a:schemeClr val="bg1"/>
                  </a:solidFill>
                </a:rPr>
                <a:t>键词</a:t>
              </a:r>
            </a:p>
          </p:txBody>
        </p:sp>
      </p:grpSp>
      <p:grpSp>
        <p:nvGrpSpPr>
          <p:cNvPr id="59" name="组合 58"/>
          <p:cNvGrpSpPr/>
          <p:nvPr/>
        </p:nvGrpSpPr>
        <p:grpSpPr>
          <a:xfrm>
            <a:off x="8532289" y="2783996"/>
            <a:ext cx="2784999" cy="1096197"/>
            <a:chOff x="1541719" y="2349127"/>
            <a:chExt cx="2784999" cy="1096197"/>
          </a:xfrm>
        </p:grpSpPr>
        <p:sp>
          <p:nvSpPr>
            <p:cNvPr id="60" name="文本框 59"/>
            <p:cNvSpPr txBox="1"/>
            <p:nvPr/>
          </p:nvSpPr>
          <p:spPr>
            <a:xfrm>
              <a:off x="1541719" y="2349127"/>
              <a:ext cx="2133781" cy="365760"/>
            </a:xfrm>
            <a:prstGeom prst="rect">
              <a:avLst/>
            </a:prstGeom>
            <a:noFill/>
          </p:spPr>
          <p:txBody>
            <a:bodyPr rtlCol="0" wrap="square">
              <a:spAutoFit/>
              <a:scene3d>
                <a:camera prst="orthographicFront"/>
                <a:lightRig dir="t" rig="threePt"/>
              </a:scene3d>
              <a:sp3d contourW="12700"/>
            </a:bodyPr>
            <a:lstStyle/>
            <a:p>
              <a:r>
                <a:rPr altLang="en-US" b="1" lang="zh-CN">
                  <a:solidFill>
                    <a:schemeClr val="tx1">
                      <a:lumMod val="75000"/>
                      <a:lumOff val="25000"/>
                    </a:schemeClr>
                  </a:solidFill>
                  <a:latin charset="0" panose="020b0502020202020204" pitchFamily="34" typeface="Century Gothic"/>
                </a:rPr>
                <a:t>标题文字添加</a:t>
              </a:r>
            </a:p>
          </p:txBody>
        </p:sp>
        <p:sp>
          <p:nvSpPr>
            <p:cNvPr id="61" name="文本框 60"/>
            <p:cNvSpPr txBox="1"/>
            <p:nvPr/>
          </p:nvSpPr>
          <p:spPr>
            <a:xfrm>
              <a:off x="1541720" y="2687681"/>
              <a:ext cx="2784999" cy="7772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您的内容打在这里或者通过复制您的您的内容打在这里或者通过复制您的文本后在这里或者在这里或者通过复制您的您的</a:t>
              </a:r>
            </a:p>
          </p:txBody>
        </p:sp>
      </p:grpSp>
      <p:cxnSp>
        <p:nvCxnSpPr>
          <p:cNvPr id="63" name="直接连接符 62"/>
          <p:cNvCxnSpPr/>
          <p:nvPr/>
        </p:nvCxnSpPr>
        <p:spPr>
          <a:xfrm>
            <a:off x="3695988" y="2378522"/>
            <a:ext cx="1871327" cy="0"/>
          </a:xfrm>
          <a:prstGeom prst="line">
            <a:avLst/>
          </a:prstGeom>
          <a:ln w="12700">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695988" y="4021585"/>
            <a:ext cx="1054427" cy="0"/>
          </a:xfrm>
          <a:prstGeom prst="line">
            <a:avLst/>
          </a:prstGeom>
          <a:ln w="12700">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966407" y="3093949"/>
            <a:ext cx="1489412" cy="0"/>
          </a:xfrm>
          <a:prstGeom prst="line">
            <a:avLst/>
          </a:prstGeom>
          <a:ln w="12700">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7920102" y="4813253"/>
            <a:ext cx="535717" cy="0"/>
          </a:xfrm>
          <a:prstGeom prst="line">
            <a:avLst/>
          </a:prstGeom>
          <a:ln w="12700">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70" name="组合 69"/>
          <p:cNvGrpSpPr/>
          <p:nvPr/>
        </p:nvGrpSpPr>
        <p:grpSpPr>
          <a:xfrm>
            <a:off x="8532289" y="4485009"/>
            <a:ext cx="2784999" cy="1096197"/>
            <a:chOff x="1541719" y="2349127"/>
            <a:chExt cx="2784999" cy="1096197"/>
          </a:xfrm>
        </p:grpSpPr>
        <p:sp>
          <p:nvSpPr>
            <p:cNvPr id="71" name="文本框 70"/>
            <p:cNvSpPr txBox="1"/>
            <p:nvPr/>
          </p:nvSpPr>
          <p:spPr>
            <a:xfrm>
              <a:off x="1541719" y="2349127"/>
              <a:ext cx="2133781" cy="365760"/>
            </a:xfrm>
            <a:prstGeom prst="rect">
              <a:avLst/>
            </a:prstGeom>
            <a:noFill/>
          </p:spPr>
          <p:txBody>
            <a:bodyPr rtlCol="0" wrap="square">
              <a:spAutoFit/>
              <a:scene3d>
                <a:camera prst="orthographicFront"/>
                <a:lightRig dir="t" rig="threePt"/>
              </a:scene3d>
              <a:sp3d contourW="12700"/>
            </a:bodyPr>
            <a:lstStyle/>
            <a:p>
              <a:r>
                <a:rPr altLang="en-US" b="1" lang="zh-CN">
                  <a:solidFill>
                    <a:schemeClr val="tx1">
                      <a:lumMod val="75000"/>
                      <a:lumOff val="25000"/>
                    </a:schemeClr>
                  </a:solidFill>
                  <a:latin charset="0" panose="020b0502020202020204" pitchFamily="34" typeface="Century Gothic"/>
                </a:rPr>
                <a:t>标题文字添加</a:t>
              </a:r>
            </a:p>
          </p:txBody>
        </p:sp>
        <p:sp>
          <p:nvSpPr>
            <p:cNvPr id="72" name="文本框 71"/>
            <p:cNvSpPr txBox="1"/>
            <p:nvPr/>
          </p:nvSpPr>
          <p:spPr>
            <a:xfrm>
              <a:off x="1541720" y="2687681"/>
              <a:ext cx="2784999" cy="7772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您的内容打在这里或者通过复制您的您的内容打在这里或者通过复制您的文本后在这里或者在这里或者通过复制您的您的</a:t>
              </a:r>
            </a:p>
          </p:txBody>
        </p:sp>
      </p:grpSp>
      <p:grpSp>
        <p:nvGrpSpPr>
          <p:cNvPr id="73" name="组合 72"/>
          <p:cNvGrpSpPr/>
          <p:nvPr/>
        </p:nvGrpSpPr>
        <p:grpSpPr>
          <a:xfrm>
            <a:off x="887965" y="2057576"/>
            <a:ext cx="2784999" cy="1123384"/>
            <a:chOff x="1541719" y="2349127"/>
            <a:chExt cx="2784999" cy="1123384"/>
          </a:xfrm>
        </p:grpSpPr>
        <p:sp>
          <p:nvSpPr>
            <p:cNvPr id="74" name="文本框 73"/>
            <p:cNvSpPr txBox="1"/>
            <p:nvPr/>
          </p:nvSpPr>
          <p:spPr>
            <a:xfrm>
              <a:off x="2192937" y="2349127"/>
              <a:ext cx="2133781" cy="365760"/>
            </a:xfrm>
            <a:prstGeom prst="rect">
              <a:avLst/>
            </a:prstGeom>
            <a:noFill/>
          </p:spPr>
          <p:txBody>
            <a:bodyPr rtlCol="0" wrap="square">
              <a:spAutoFit/>
              <a:scene3d>
                <a:camera prst="orthographicFront"/>
                <a:lightRig dir="t" rig="threePt"/>
              </a:scene3d>
              <a:sp3d contourW="12700"/>
            </a:bodyPr>
            <a:lstStyle/>
            <a:p>
              <a:pPr algn="r"/>
              <a:r>
                <a:rPr altLang="en-US" b="1" lang="zh-CN">
                  <a:solidFill>
                    <a:schemeClr val="tx1">
                      <a:lumMod val="75000"/>
                      <a:lumOff val="25000"/>
                    </a:schemeClr>
                  </a:solidFill>
                  <a:latin charset="0" panose="020b0502020202020204" pitchFamily="34" typeface="Century Gothic"/>
                </a:rPr>
                <a:t>标题文字添加</a:t>
              </a:r>
            </a:p>
          </p:txBody>
        </p:sp>
        <p:sp>
          <p:nvSpPr>
            <p:cNvPr id="75" name="文本框 74"/>
            <p:cNvSpPr txBox="1"/>
            <p:nvPr/>
          </p:nvSpPr>
          <p:spPr>
            <a:xfrm>
              <a:off x="1541719" y="2687681"/>
              <a:ext cx="2784999" cy="777240"/>
            </a:xfrm>
            <a:prstGeom prst="rect">
              <a:avLst/>
            </a:prstGeom>
            <a:noFill/>
          </p:spPr>
          <p:txBody>
            <a:bodyPr rtlCol="0" wrap="square">
              <a:spAutoFit/>
              <a:scene3d>
                <a:camera prst="orthographicFront"/>
                <a:lightRig dir="t" rig="threePt"/>
              </a:scene3d>
              <a:sp3d contourW="12700"/>
            </a:bodyPr>
            <a:lstStyle/>
            <a:p>
              <a:pPr algn="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您的内容打在这里或者通过复制您的您的内容打在这里或者通过复制您的文本后在这里或者在这里或者通过复制您的您的</a:t>
              </a:r>
            </a:p>
          </p:txBody>
        </p:sp>
      </p:grpSp>
      <p:grpSp>
        <p:nvGrpSpPr>
          <p:cNvPr id="76" name="组合 75"/>
          <p:cNvGrpSpPr/>
          <p:nvPr/>
        </p:nvGrpSpPr>
        <p:grpSpPr>
          <a:xfrm>
            <a:off x="887965" y="3758589"/>
            <a:ext cx="2784999" cy="1096197"/>
            <a:chOff x="1541719" y="2349127"/>
            <a:chExt cx="2784999" cy="1096197"/>
          </a:xfrm>
        </p:grpSpPr>
        <p:sp>
          <p:nvSpPr>
            <p:cNvPr id="77" name="文本框 76"/>
            <p:cNvSpPr txBox="1"/>
            <p:nvPr/>
          </p:nvSpPr>
          <p:spPr>
            <a:xfrm>
              <a:off x="2192937" y="2349127"/>
              <a:ext cx="2133781" cy="365760"/>
            </a:xfrm>
            <a:prstGeom prst="rect">
              <a:avLst/>
            </a:prstGeom>
            <a:noFill/>
          </p:spPr>
          <p:txBody>
            <a:bodyPr rtlCol="0" wrap="square">
              <a:spAutoFit/>
              <a:scene3d>
                <a:camera prst="orthographicFront"/>
                <a:lightRig dir="t" rig="threePt"/>
              </a:scene3d>
              <a:sp3d contourW="12700"/>
            </a:bodyPr>
            <a:lstStyle/>
            <a:p>
              <a:pPr algn="r"/>
              <a:r>
                <a:rPr altLang="en-US" b="1" lang="zh-CN">
                  <a:solidFill>
                    <a:schemeClr val="tx1">
                      <a:lumMod val="75000"/>
                      <a:lumOff val="25000"/>
                    </a:schemeClr>
                  </a:solidFill>
                  <a:latin charset="0" panose="020b0502020202020204" pitchFamily="34" typeface="Century Gothic"/>
                </a:rPr>
                <a:t>标题文字添加</a:t>
              </a:r>
            </a:p>
          </p:txBody>
        </p:sp>
        <p:sp>
          <p:nvSpPr>
            <p:cNvPr id="78" name="文本框 77"/>
            <p:cNvSpPr txBox="1"/>
            <p:nvPr/>
          </p:nvSpPr>
          <p:spPr>
            <a:xfrm>
              <a:off x="1541719" y="2687681"/>
              <a:ext cx="2784999" cy="777240"/>
            </a:xfrm>
            <a:prstGeom prst="rect">
              <a:avLst/>
            </a:prstGeom>
            <a:noFill/>
          </p:spPr>
          <p:txBody>
            <a:bodyPr rtlCol="0" wrap="square">
              <a:spAutoFit/>
              <a:scene3d>
                <a:camera prst="orthographicFront"/>
                <a:lightRig dir="t" rig="threePt"/>
              </a:scene3d>
              <a:sp3d contourW="12700"/>
            </a:bodyPr>
            <a:lstStyle/>
            <a:p>
              <a:pPr algn="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您的内容打在这里或者通过复制您的您的内容打在这里或者通过复制您的文本后在这里或者在这里或者通过复制您的您的</a:t>
              </a:r>
            </a:p>
          </p:txBody>
        </p:sp>
      </p:grpSp>
      <p:sp>
        <p:nvSpPr>
          <p:cNvPr id="62" name="文本框 61">
            <a:extLst>
              <a:ext uri="{FF2B5EF4-FFF2-40B4-BE49-F238E27FC236}">
                <a16:creationId xmlns:a16="http://schemas.microsoft.com/office/drawing/2014/main" id="{822E5446-D2FA-479D-8C7A-A831DAFD132C}"/>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67" name="组合 66">
            <a:extLst>
              <a:ext uri="{FF2B5EF4-FFF2-40B4-BE49-F238E27FC236}">
                <a16:creationId xmlns:a16="http://schemas.microsoft.com/office/drawing/2014/main" id="{C950C2F8-9072-4602-B5DF-6E28D24E032C}"/>
              </a:ext>
            </a:extLst>
          </p:cNvPr>
          <p:cNvGrpSpPr/>
          <p:nvPr/>
        </p:nvGrpSpPr>
        <p:grpSpPr>
          <a:xfrm>
            <a:off x="1473289" y="371367"/>
            <a:ext cx="4260761" cy="804130"/>
            <a:chOff x="7318011" y="1456480"/>
            <a:chExt cx="4260761" cy="804130"/>
          </a:xfrm>
        </p:grpSpPr>
        <p:sp>
          <p:nvSpPr>
            <p:cNvPr id="68" name="文本框 67">
              <a:extLst>
                <a:ext uri="{FF2B5EF4-FFF2-40B4-BE49-F238E27FC236}">
                  <a16:creationId xmlns:a16="http://schemas.microsoft.com/office/drawing/2014/main" id="{75A9429D-6764-4FAA-BE3C-52C0D619E9E3}"/>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发展规划</a:t>
              </a:r>
            </a:p>
          </p:txBody>
        </p:sp>
        <p:sp>
          <p:nvSpPr>
            <p:cNvPr id="69" name="文本框 68">
              <a:extLst>
                <a:ext uri="{FF2B5EF4-FFF2-40B4-BE49-F238E27FC236}">
                  <a16:creationId xmlns:a16="http://schemas.microsoft.com/office/drawing/2014/main" id="{0EAC72F8-12FB-45A4-9634-6A8E3EA28F6E}"/>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3576186623"/>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42" presetSubtype="0">
                                  <p:stCondLst>
                                    <p:cond delay="0"/>
                                  </p:stCondLst>
                                  <p:childTnLst>
                                    <p:set>
                                      <p:cBhvr>
                                        <p:cTn dur="1" fill="hold" id="6">
                                          <p:stCondLst>
                                            <p:cond delay="0"/>
                                          </p:stCondLst>
                                        </p:cTn>
                                        <p:tgtEl>
                                          <p:spTgt spid="4"/>
                                        </p:tgtEl>
                                        <p:attrNameLst>
                                          <p:attrName>style.visibility</p:attrName>
                                        </p:attrNameLst>
                                      </p:cBhvr>
                                      <p:to>
                                        <p:strVal val="visible"/>
                                      </p:to>
                                    </p:set>
                                    <p:animEffect filter="fade" transition="in">
                                      <p:cBhvr>
                                        <p:cTn dur="1000" id="7"/>
                                        <p:tgtEl>
                                          <p:spTgt spid="4"/>
                                        </p:tgtEl>
                                      </p:cBhvr>
                                    </p:animEffect>
                                    <p:anim calcmode="lin" valueType="num">
                                      <p:cBhvr>
                                        <p:cTn dur="1000" fill="hold" id="8"/>
                                        <p:tgtEl>
                                          <p:spTgt spid="4"/>
                                        </p:tgtEl>
                                        <p:attrNameLst>
                                          <p:attrName>ppt_x</p:attrName>
                                        </p:attrNameLst>
                                      </p:cBhvr>
                                      <p:tavLst>
                                        <p:tav tm="0">
                                          <p:val>
                                            <p:strVal val="#ppt_x"/>
                                          </p:val>
                                        </p:tav>
                                        <p:tav tm="100000">
                                          <p:val>
                                            <p:strVal val="#ppt_x"/>
                                          </p:val>
                                        </p:tav>
                                      </p:tavLst>
                                    </p:anim>
                                    <p:anim calcmode="lin" valueType="num">
                                      <p:cBhvr>
                                        <p:cTn dur="1000" fill="hold" id="9"/>
                                        <p:tgtEl>
                                          <p:spTgt spid="4"/>
                                        </p:tgtEl>
                                        <p:attrNameLst>
                                          <p:attrName>ppt_y</p:attrName>
                                        </p:attrNameLst>
                                      </p:cBhvr>
                                      <p:tavLst>
                                        <p:tav tm="0">
                                          <p:val>
                                            <p:strVal val="#ppt_y+.1"/>
                                          </p:val>
                                        </p:tav>
                                        <p:tav tm="100000">
                                          <p:val>
                                            <p:strVal val="#ppt_y"/>
                                          </p:val>
                                        </p:tav>
                                      </p:tavLst>
                                    </p:anim>
                                  </p:childTnLst>
                                </p:cTn>
                              </p:par>
                            </p:childTnLst>
                          </p:cTn>
                        </p:par>
                        <p:par>
                          <p:cTn fill="hold" id="10" nodeType="afterGroup">
                            <p:stCondLst>
                              <p:cond delay="1000"/>
                            </p:stCondLst>
                            <p:childTnLst>
                              <p:par>
                                <p:cTn fill="hold" id="11" nodeType="afterEffect" presetClass="entr" presetID="16" presetSubtype="21">
                                  <p:stCondLst>
                                    <p:cond delay="0"/>
                                  </p:stCondLst>
                                  <p:childTnLst>
                                    <p:set>
                                      <p:cBhvr>
                                        <p:cTn dur="1" fill="hold" id="12">
                                          <p:stCondLst>
                                            <p:cond delay="0"/>
                                          </p:stCondLst>
                                        </p:cTn>
                                        <p:tgtEl>
                                          <p:spTgt spid="63"/>
                                        </p:tgtEl>
                                        <p:attrNameLst>
                                          <p:attrName>style.visibility</p:attrName>
                                        </p:attrNameLst>
                                      </p:cBhvr>
                                      <p:to>
                                        <p:strVal val="visible"/>
                                      </p:to>
                                    </p:set>
                                    <p:animEffect filter="barn(inVertical)" transition="in">
                                      <p:cBhvr>
                                        <p:cTn dur="500" id="13"/>
                                        <p:tgtEl>
                                          <p:spTgt spid="63"/>
                                        </p:tgtEl>
                                      </p:cBhvr>
                                    </p:animEffect>
                                  </p:childTnLst>
                                </p:cTn>
                              </p:par>
                              <p:par>
                                <p:cTn fill="hold" id="14" nodeType="withEffect" presetClass="entr" presetID="16" presetSubtype="21">
                                  <p:stCondLst>
                                    <p:cond delay="0"/>
                                  </p:stCondLst>
                                  <p:childTnLst>
                                    <p:set>
                                      <p:cBhvr>
                                        <p:cTn dur="1" fill="hold" id="15">
                                          <p:stCondLst>
                                            <p:cond delay="0"/>
                                          </p:stCondLst>
                                        </p:cTn>
                                        <p:tgtEl>
                                          <p:spTgt spid="64"/>
                                        </p:tgtEl>
                                        <p:attrNameLst>
                                          <p:attrName>style.visibility</p:attrName>
                                        </p:attrNameLst>
                                      </p:cBhvr>
                                      <p:to>
                                        <p:strVal val="visible"/>
                                      </p:to>
                                    </p:set>
                                    <p:animEffect filter="barn(inVertical)" transition="in">
                                      <p:cBhvr>
                                        <p:cTn dur="500" id="16"/>
                                        <p:tgtEl>
                                          <p:spTgt spid="64"/>
                                        </p:tgtEl>
                                      </p:cBhvr>
                                    </p:animEffect>
                                  </p:childTnLst>
                                </p:cTn>
                              </p:par>
                              <p:par>
                                <p:cTn fill="hold" id="17" nodeType="withEffect" presetClass="entr" presetID="16" presetSubtype="21">
                                  <p:stCondLst>
                                    <p:cond delay="0"/>
                                  </p:stCondLst>
                                  <p:childTnLst>
                                    <p:set>
                                      <p:cBhvr>
                                        <p:cTn dur="1" fill="hold" id="18">
                                          <p:stCondLst>
                                            <p:cond delay="0"/>
                                          </p:stCondLst>
                                        </p:cTn>
                                        <p:tgtEl>
                                          <p:spTgt spid="65"/>
                                        </p:tgtEl>
                                        <p:attrNameLst>
                                          <p:attrName>style.visibility</p:attrName>
                                        </p:attrNameLst>
                                      </p:cBhvr>
                                      <p:to>
                                        <p:strVal val="visible"/>
                                      </p:to>
                                    </p:set>
                                    <p:animEffect filter="barn(inVertical)" transition="in">
                                      <p:cBhvr>
                                        <p:cTn dur="500" id="19"/>
                                        <p:tgtEl>
                                          <p:spTgt spid="65"/>
                                        </p:tgtEl>
                                      </p:cBhvr>
                                    </p:animEffect>
                                  </p:childTnLst>
                                </p:cTn>
                              </p:par>
                              <p:par>
                                <p:cTn fill="hold" id="20" nodeType="withEffect" presetClass="entr" presetID="16" presetSubtype="21">
                                  <p:stCondLst>
                                    <p:cond delay="0"/>
                                  </p:stCondLst>
                                  <p:childTnLst>
                                    <p:set>
                                      <p:cBhvr>
                                        <p:cTn dur="1" fill="hold" id="21">
                                          <p:stCondLst>
                                            <p:cond delay="0"/>
                                          </p:stCondLst>
                                        </p:cTn>
                                        <p:tgtEl>
                                          <p:spTgt spid="66"/>
                                        </p:tgtEl>
                                        <p:attrNameLst>
                                          <p:attrName>style.visibility</p:attrName>
                                        </p:attrNameLst>
                                      </p:cBhvr>
                                      <p:to>
                                        <p:strVal val="visible"/>
                                      </p:to>
                                    </p:set>
                                    <p:animEffect filter="barn(inVertical)" transition="in">
                                      <p:cBhvr>
                                        <p:cTn dur="500" id="22"/>
                                        <p:tgtEl>
                                          <p:spTgt spid="66"/>
                                        </p:tgtEl>
                                      </p:cBhvr>
                                    </p:animEffect>
                                  </p:childTnLst>
                                </p:cTn>
                              </p:par>
                            </p:childTnLst>
                          </p:cTn>
                        </p:par>
                        <p:par>
                          <p:cTn fill="hold" id="23" nodeType="afterGroup">
                            <p:stCondLst>
                              <p:cond delay="1500"/>
                            </p:stCondLst>
                            <p:childTnLst>
                              <p:par>
                                <p:cTn fill="hold" id="24" nodeType="afterEffect" presetClass="entr" presetID="2" presetSubtype="8">
                                  <p:stCondLst>
                                    <p:cond delay="0"/>
                                  </p:stCondLst>
                                  <p:childTnLst>
                                    <p:set>
                                      <p:cBhvr>
                                        <p:cTn dur="1" fill="hold" id="25">
                                          <p:stCondLst>
                                            <p:cond delay="0"/>
                                          </p:stCondLst>
                                        </p:cTn>
                                        <p:tgtEl>
                                          <p:spTgt spid="73"/>
                                        </p:tgtEl>
                                        <p:attrNameLst>
                                          <p:attrName>style.visibility</p:attrName>
                                        </p:attrNameLst>
                                      </p:cBhvr>
                                      <p:to>
                                        <p:strVal val="visible"/>
                                      </p:to>
                                    </p:set>
                                    <p:anim calcmode="lin" valueType="num">
                                      <p:cBhvr additive="base">
                                        <p:cTn dur="500" fill="hold" id="26"/>
                                        <p:tgtEl>
                                          <p:spTgt spid="73"/>
                                        </p:tgtEl>
                                        <p:attrNameLst>
                                          <p:attrName>ppt_x</p:attrName>
                                        </p:attrNameLst>
                                      </p:cBhvr>
                                      <p:tavLst>
                                        <p:tav tm="0">
                                          <p:val>
                                            <p:strVal val="0-#ppt_w/2"/>
                                          </p:val>
                                        </p:tav>
                                        <p:tav tm="100000">
                                          <p:val>
                                            <p:strVal val="#ppt_x"/>
                                          </p:val>
                                        </p:tav>
                                      </p:tavLst>
                                    </p:anim>
                                    <p:anim calcmode="lin" valueType="num">
                                      <p:cBhvr additive="base">
                                        <p:cTn dur="500" fill="hold" id="27"/>
                                        <p:tgtEl>
                                          <p:spTgt spid="73"/>
                                        </p:tgtEl>
                                        <p:attrNameLst>
                                          <p:attrName>ppt_y</p:attrName>
                                        </p:attrNameLst>
                                      </p:cBhvr>
                                      <p:tavLst>
                                        <p:tav tm="0">
                                          <p:val>
                                            <p:strVal val="#ppt_y"/>
                                          </p:val>
                                        </p:tav>
                                        <p:tav tm="100000">
                                          <p:val>
                                            <p:strVal val="#ppt_y"/>
                                          </p:val>
                                        </p:tav>
                                      </p:tavLst>
                                    </p:anim>
                                  </p:childTnLst>
                                </p:cTn>
                              </p:par>
                              <p:par>
                                <p:cTn fill="hold" id="28" nodeType="withEffect" presetClass="entr" presetID="2" presetSubtype="8">
                                  <p:stCondLst>
                                    <p:cond delay="0"/>
                                  </p:stCondLst>
                                  <p:childTnLst>
                                    <p:set>
                                      <p:cBhvr>
                                        <p:cTn dur="1" fill="hold" id="29">
                                          <p:stCondLst>
                                            <p:cond delay="0"/>
                                          </p:stCondLst>
                                        </p:cTn>
                                        <p:tgtEl>
                                          <p:spTgt spid="76"/>
                                        </p:tgtEl>
                                        <p:attrNameLst>
                                          <p:attrName>style.visibility</p:attrName>
                                        </p:attrNameLst>
                                      </p:cBhvr>
                                      <p:to>
                                        <p:strVal val="visible"/>
                                      </p:to>
                                    </p:set>
                                    <p:anim calcmode="lin" valueType="num">
                                      <p:cBhvr additive="base">
                                        <p:cTn dur="500" fill="hold" id="30"/>
                                        <p:tgtEl>
                                          <p:spTgt spid="76"/>
                                        </p:tgtEl>
                                        <p:attrNameLst>
                                          <p:attrName>ppt_x</p:attrName>
                                        </p:attrNameLst>
                                      </p:cBhvr>
                                      <p:tavLst>
                                        <p:tav tm="0">
                                          <p:val>
                                            <p:strVal val="0-#ppt_w/2"/>
                                          </p:val>
                                        </p:tav>
                                        <p:tav tm="100000">
                                          <p:val>
                                            <p:strVal val="#ppt_x"/>
                                          </p:val>
                                        </p:tav>
                                      </p:tavLst>
                                    </p:anim>
                                    <p:anim calcmode="lin" valueType="num">
                                      <p:cBhvr additive="base">
                                        <p:cTn dur="500" fill="hold" id="31"/>
                                        <p:tgtEl>
                                          <p:spTgt spid="76"/>
                                        </p:tgtEl>
                                        <p:attrNameLst>
                                          <p:attrName>ppt_y</p:attrName>
                                        </p:attrNameLst>
                                      </p:cBhvr>
                                      <p:tavLst>
                                        <p:tav tm="0">
                                          <p:val>
                                            <p:strVal val="#ppt_y"/>
                                          </p:val>
                                        </p:tav>
                                        <p:tav tm="100000">
                                          <p:val>
                                            <p:strVal val="#ppt_y"/>
                                          </p:val>
                                        </p:tav>
                                      </p:tavLst>
                                    </p:anim>
                                  </p:childTnLst>
                                </p:cTn>
                              </p:par>
                              <p:par>
                                <p:cTn fill="hold" id="32" nodeType="withEffect" presetClass="entr" presetID="2" presetSubtype="2">
                                  <p:stCondLst>
                                    <p:cond delay="0"/>
                                  </p:stCondLst>
                                  <p:childTnLst>
                                    <p:set>
                                      <p:cBhvr>
                                        <p:cTn dur="1" fill="hold" id="33">
                                          <p:stCondLst>
                                            <p:cond delay="0"/>
                                          </p:stCondLst>
                                        </p:cTn>
                                        <p:tgtEl>
                                          <p:spTgt spid="59"/>
                                        </p:tgtEl>
                                        <p:attrNameLst>
                                          <p:attrName>style.visibility</p:attrName>
                                        </p:attrNameLst>
                                      </p:cBhvr>
                                      <p:to>
                                        <p:strVal val="visible"/>
                                      </p:to>
                                    </p:set>
                                    <p:anim calcmode="lin" valueType="num">
                                      <p:cBhvr additive="base">
                                        <p:cTn dur="500" fill="hold" id="34"/>
                                        <p:tgtEl>
                                          <p:spTgt spid="59"/>
                                        </p:tgtEl>
                                        <p:attrNameLst>
                                          <p:attrName>ppt_x</p:attrName>
                                        </p:attrNameLst>
                                      </p:cBhvr>
                                      <p:tavLst>
                                        <p:tav tm="0">
                                          <p:val>
                                            <p:strVal val="1+#ppt_w/2"/>
                                          </p:val>
                                        </p:tav>
                                        <p:tav tm="100000">
                                          <p:val>
                                            <p:strVal val="#ppt_x"/>
                                          </p:val>
                                        </p:tav>
                                      </p:tavLst>
                                    </p:anim>
                                    <p:anim calcmode="lin" valueType="num">
                                      <p:cBhvr additive="base">
                                        <p:cTn dur="500" fill="hold" id="35"/>
                                        <p:tgtEl>
                                          <p:spTgt spid="59"/>
                                        </p:tgtEl>
                                        <p:attrNameLst>
                                          <p:attrName>ppt_y</p:attrName>
                                        </p:attrNameLst>
                                      </p:cBhvr>
                                      <p:tavLst>
                                        <p:tav tm="0">
                                          <p:val>
                                            <p:strVal val="#ppt_y"/>
                                          </p:val>
                                        </p:tav>
                                        <p:tav tm="100000">
                                          <p:val>
                                            <p:strVal val="#ppt_y"/>
                                          </p:val>
                                        </p:tav>
                                      </p:tavLst>
                                    </p:anim>
                                  </p:childTnLst>
                                </p:cTn>
                              </p:par>
                              <p:par>
                                <p:cTn fill="hold" id="36" nodeType="withEffect" presetClass="entr" presetID="2" presetSubtype="2">
                                  <p:stCondLst>
                                    <p:cond delay="0"/>
                                  </p:stCondLst>
                                  <p:childTnLst>
                                    <p:set>
                                      <p:cBhvr>
                                        <p:cTn dur="1" fill="hold" id="37">
                                          <p:stCondLst>
                                            <p:cond delay="0"/>
                                          </p:stCondLst>
                                        </p:cTn>
                                        <p:tgtEl>
                                          <p:spTgt spid="70"/>
                                        </p:tgtEl>
                                        <p:attrNameLst>
                                          <p:attrName>style.visibility</p:attrName>
                                        </p:attrNameLst>
                                      </p:cBhvr>
                                      <p:to>
                                        <p:strVal val="visible"/>
                                      </p:to>
                                    </p:set>
                                    <p:anim calcmode="lin" valueType="num">
                                      <p:cBhvr additive="base">
                                        <p:cTn dur="500" fill="hold" id="38"/>
                                        <p:tgtEl>
                                          <p:spTgt spid="70"/>
                                        </p:tgtEl>
                                        <p:attrNameLst>
                                          <p:attrName>ppt_x</p:attrName>
                                        </p:attrNameLst>
                                      </p:cBhvr>
                                      <p:tavLst>
                                        <p:tav tm="0">
                                          <p:val>
                                            <p:strVal val="1+#ppt_w/2"/>
                                          </p:val>
                                        </p:tav>
                                        <p:tav tm="100000">
                                          <p:val>
                                            <p:strVal val="#ppt_x"/>
                                          </p:val>
                                        </p:tav>
                                      </p:tavLst>
                                    </p:anim>
                                    <p:anim calcmode="lin" valueType="num">
                                      <p:cBhvr additive="base">
                                        <p:cTn dur="500" fill="hold" id="39"/>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9" name="组合 8"/>
          <p:cNvGrpSpPr/>
          <p:nvPr/>
        </p:nvGrpSpPr>
        <p:grpSpPr>
          <a:xfrm>
            <a:off x="1121282" y="3758161"/>
            <a:ext cx="1803926" cy="1763340"/>
            <a:chOff x="1121282" y="3758161"/>
            <a:chExt cx="1803926" cy="1763340"/>
          </a:xfrm>
        </p:grpSpPr>
        <p:sp>
          <p:nvSpPr>
            <p:cNvPr id="4" name="Rectangle 17"/>
            <p:cNvSpPr/>
            <p:nvPr/>
          </p:nvSpPr>
          <p:spPr>
            <a:xfrm flipV="1">
              <a:off x="1121282" y="3955585"/>
              <a:ext cx="1803926" cy="1525824"/>
            </a:xfrm>
            <a:prstGeom prst="rect">
              <a:avLst/>
            </a:prstGeom>
            <a:solidFill>
              <a:srgbClr val="A72527"/>
            </a:solidFill>
            <a:ln>
              <a:noFill/>
            </a:ln>
            <a:scene3d>
              <a:camera fov="5700000" prst="perspectiveRelaxed">
                <a:rot lat="16800000" lon="0" rev="0"/>
              </a:camera>
              <a:lightRig dir="t" rig="soft">
                <a:rot lat="0" lon="0" rev="4800000"/>
              </a:lightRig>
            </a:scene3d>
            <a:sp3d extrusionH="57150" prstMaterial="plastic">
              <a:bevelT h="12700" w="0"/>
              <a:bevelB h="25400" w="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Freeform: Shape 25"/>
            <p:cNvSpPr/>
            <p:nvPr/>
          </p:nvSpPr>
          <p:spPr bwMode="auto">
            <a:xfrm>
              <a:off x="1773706" y="3758161"/>
              <a:ext cx="649716" cy="600004"/>
            </a:xfrm>
            <a:custGeom>
              <a:gdLst>
                <a:gd fmla="*/ 186302 w 608697" name="connsiteX0"/>
                <a:gd fmla="*/ 63862 h 562124" name="connsiteY0"/>
                <a:gd fmla="*/ 204357 w 608697" name="connsiteX1"/>
                <a:gd fmla="*/ 81889 h 562124" name="connsiteY1"/>
                <a:gd fmla="*/ 186302 w 608697" name="connsiteX2"/>
                <a:gd fmla="*/ 99991 h 562124" name="connsiteY2"/>
                <a:gd fmla="*/ 99759 w 608697" name="connsiteX3"/>
                <a:gd fmla="*/ 186326 h 562124" name="connsiteY3"/>
                <a:gd fmla="*/ 81705 w 608697" name="connsiteX4"/>
                <a:gd fmla="*/ 204428 h 562124" name="connsiteY4"/>
                <a:gd fmla="*/ 63650 w 608697" name="connsiteX5"/>
                <a:gd fmla="*/ 186326 h 562124" name="connsiteY5"/>
                <a:gd fmla="*/ 186302 w 608697" name="connsiteX6"/>
                <a:gd fmla="*/ 63862 h 562124" name="connsiteY6"/>
                <a:gd fmla="*/ 175448 w 608697" name="connsiteX7"/>
                <a:gd fmla="*/ 36129 h 562124" name="connsiteY7"/>
                <a:gd fmla="*/ 36179 w 608697" name="connsiteX8"/>
                <a:gd fmla="*/ 175282 h 562124" name="connsiteY8"/>
                <a:gd fmla="*/ 276226 w 608697" name="connsiteX9"/>
                <a:gd fmla="*/ 490611 h 562124" name="connsiteY9"/>
                <a:gd fmla="*/ 276972 w 608697" name="connsiteX10"/>
                <a:gd fmla="*/ 491356 h 562124" name="connsiteY10"/>
                <a:gd fmla="*/ 304349 w 608697" name="connsiteX11"/>
                <a:gd fmla="*/ 518546 h 562124" name="connsiteY11"/>
                <a:gd fmla="*/ 331725 w 608697" name="connsiteX12"/>
                <a:gd fmla="*/ 491356 h 562124" name="connsiteY12"/>
                <a:gd fmla="*/ 332471 w 608697" name="connsiteX13"/>
                <a:gd fmla="*/ 490611 h 562124" name="connsiteY13"/>
                <a:gd fmla="*/ 572518 w 608697" name="connsiteX14"/>
                <a:gd fmla="*/ 175282 h 562124" name="connsiteY14"/>
                <a:gd fmla="*/ 433249 w 608697" name="connsiteX15"/>
                <a:gd fmla="*/ 36129 h 562124" name="connsiteY15"/>
                <a:gd fmla="*/ 318149 w 608697" name="connsiteX16"/>
                <a:gd fmla="*/ 89764 h 562124" name="connsiteY16"/>
                <a:gd fmla="*/ 304349 w 608697" name="connsiteX17"/>
                <a:gd fmla="*/ 96170 h 562124" name="connsiteY17"/>
                <a:gd fmla="*/ 290548 w 608697" name="connsiteX18"/>
                <a:gd fmla="*/ 89764 h 562124" name="connsiteY18"/>
                <a:gd fmla="*/ 175448 w 608697" name="connsiteX19"/>
                <a:gd fmla="*/ 36129 h 562124" name="connsiteY19"/>
                <a:gd fmla="*/ 175448 w 608697" name="connsiteX20"/>
                <a:gd fmla="*/ 0 h 562124" name="connsiteY20"/>
                <a:gd fmla="*/ 304349 w 608697" name="connsiteX21"/>
                <a:gd fmla="*/ 51847 h 562124" name="connsiteY21"/>
                <a:gd fmla="*/ 433249 w 608697" name="connsiteX22"/>
                <a:gd fmla="*/ 0 h 562124" name="connsiteY22"/>
                <a:gd fmla="*/ 608697 w 608697" name="connsiteX23"/>
                <a:gd fmla="*/ 175282 h 562124" name="connsiteY23"/>
                <a:gd fmla="*/ 537309 w 608697" name="connsiteX24"/>
                <a:gd fmla="*/ 342593 h 562124" name="connsiteY24"/>
                <a:gd fmla="*/ 356864 w 608697" name="connsiteX25"/>
                <a:gd fmla="*/ 517354 h 562124" name="connsiteY25"/>
                <a:gd fmla="*/ 317104 w 608697" name="connsiteX26"/>
                <a:gd fmla="*/ 556835 h 562124" name="connsiteY26"/>
                <a:gd fmla="*/ 304349 w 608697" name="connsiteX27"/>
                <a:gd fmla="*/ 562124 h 562124" name="connsiteY27"/>
                <a:gd fmla="*/ 291593 w 608697" name="connsiteX28"/>
                <a:gd fmla="*/ 556835 h 562124" name="connsiteY28"/>
                <a:gd fmla="*/ 251834 w 608697" name="connsiteX29"/>
                <a:gd fmla="*/ 517354 h 562124" name="connsiteY29"/>
                <a:gd fmla="*/ 71388 w 608697" name="connsiteX30"/>
                <a:gd fmla="*/ 342593 h 562124" name="connsiteY30"/>
                <a:gd fmla="*/ 0 w 608697" name="connsiteX31"/>
                <a:gd fmla="*/ 175282 h 562124" name="connsiteY31"/>
                <a:gd fmla="*/ 175448 w 608697" name="connsiteX32"/>
                <a:gd fmla="*/ 0 h 562124" name="connsiteY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b="b" l="l" r="r" t="t"/>
              <a:pathLst>
                <a:path h="562124" w="608697">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rgbClr val="A72527"/>
            </a:solidFill>
            <a:ln>
              <a:noFill/>
            </a:ln>
          </p:spPr>
          <p:txBody>
            <a:bodyPr anchor="ctr"/>
            <a:lstStyle>
              <a:defPPr>
                <a:defRPr lang="en-US"/>
              </a:defPPr>
              <a:lvl1pPr algn="l" defTabSz="457200" eaLnBrk="1" hangingPunct="1" latinLnBrk="0" marL="0" rtl="0">
                <a:defRPr kern="1200" sz="1800">
                  <a:solidFill>
                    <a:schemeClr val="tx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a:lstStyle>
            <a:p>
              <a:pPr algn="ctr"/>
              <a:endParaRPr/>
            </a:p>
          </p:txBody>
        </p:sp>
        <p:sp>
          <p:nvSpPr>
            <p:cNvPr id="22" name="TextBox 12"/>
            <p:cNvSpPr txBox="1"/>
            <p:nvPr/>
          </p:nvSpPr>
          <p:spPr bwMode="auto">
            <a:xfrm>
              <a:off x="1702759" y="5127689"/>
              <a:ext cx="640971" cy="393812"/>
            </a:xfrm>
            <a:prstGeom prst="rect">
              <a:avLst/>
            </a:prstGeom>
            <a:noFill/>
          </p:spPr>
          <p:txBody>
            <a:bodyPr anchor="ctr" bIns="0" lIns="0" rIns="0" tIns="0" wrap="none">
              <a:normAutofit/>
            </a:bodyPr>
            <a:lstStyle/>
            <a:p>
              <a:r>
                <a:rPr altLang="ko-KR" b="0" lang="en-US" sz="2400">
                  <a:solidFill>
                    <a:srgbClr val="404040"/>
                  </a:solidFill>
                  <a:effectLst/>
                  <a:latin charset="0" panose="020b0502020202020204" pitchFamily="34" typeface="Century Gothic"/>
                </a:rPr>
                <a:t>2020</a:t>
              </a:r>
            </a:p>
          </p:txBody>
        </p:sp>
      </p:grpSp>
      <p:grpSp>
        <p:nvGrpSpPr>
          <p:cNvPr id="6" name="组合 5"/>
          <p:cNvGrpSpPr/>
          <p:nvPr/>
        </p:nvGrpSpPr>
        <p:grpSpPr>
          <a:xfrm>
            <a:off x="3844203" y="3038564"/>
            <a:ext cx="1803926" cy="1715077"/>
            <a:chOff x="3844203" y="3038564"/>
            <a:chExt cx="1803926" cy="1715077"/>
          </a:xfrm>
        </p:grpSpPr>
        <p:sp>
          <p:nvSpPr>
            <p:cNvPr id="7" name="Rectangle 13"/>
            <p:cNvSpPr/>
            <p:nvPr/>
          </p:nvSpPr>
          <p:spPr>
            <a:xfrm flipV="1">
              <a:off x="3844203" y="3184623"/>
              <a:ext cx="1803926" cy="1525824"/>
            </a:xfrm>
            <a:prstGeom prst="rect">
              <a:avLst/>
            </a:prstGeom>
            <a:solidFill>
              <a:srgbClr val="404040"/>
            </a:solidFill>
            <a:ln>
              <a:noFill/>
            </a:ln>
            <a:scene3d>
              <a:camera fov="5700000" prst="perspectiveRelaxed">
                <a:rot lat="16800000" lon="0" rev="0"/>
              </a:camera>
              <a:lightRig dir="t" rig="soft">
                <a:rot lat="0" lon="0" rev="4800000"/>
              </a:lightRig>
            </a:scene3d>
            <a:sp3d extrusionH="57150" prstMaterial="plastic">
              <a:bevelT h="12700" w="0"/>
              <a:bevelB h="25400" w="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5" name="Freeform: Shape 27"/>
            <p:cNvSpPr/>
            <p:nvPr/>
          </p:nvSpPr>
          <p:spPr bwMode="auto">
            <a:xfrm>
              <a:off x="4421308" y="3038564"/>
              <a:ext cx="649716" cy="643830"/>
            </a:xfrm>
            <a:custGeom>
              <a:gdLst>
                <a:gd fmla="*/ 6848 w 6914" name="T0"/>
                <a:gd fmla="*/ 2638 h 6861" name="T1"/>
                <a:gd fmla="*/ 6360 w 6914" name="T2"/>
                <a:gd fmla="*/ 2276 h 6861" name="T3"/>
                <a:gd fmla="*/ 4507 w 6914" name="T4"/>
                <a:gd fmla="*/ 2276 h 6861" name="T5"/>
                <a:gd fmla="*/ 3944 w 6914" name="T6"/>
                <a:gd fmla="*/ 360 h 6861" name="T7"/>
                <a:gd fmla="*/ 3459 w 6914" name="T8"/>
                <a:gd fmla="*/ 0 h 6861" name="T9"/>
                <a:gd fmla="*/ 2970 w 6914" name="T10"/>
                <a:gd fmla="*/ 357 h 6861" name="T11"/>
                <a:gd fmla="*/ 2389 w 6914" name="T12"/>
                <a:gd fmla="*/ 2276 h 6861" name="T13"/>
                <a:gd fmla="*/ 554 w 6914" name="T14"/>
                <a:gd fmla="*/ 2276 h 6861" name="T15"/>
                <a:gd fmla="*/ 65 w 6914" name="T16"/>
                <a:gd fmla="*/ 2639 h 6861" name="T17"/>
                <a:gd fmla="*/ 266 w 6914" name="T18"/>
                <a:gd fmla="*/ 3207 h 6861" name="T19"/>
                <a:gd fmla="*/ 1767 w 6914" name="T20"/>
                <a:gd fmla="*/ 4329 h 6861" name="T21"/>
                <a:gd fmla="*/ 1186 w 6914" name="T22"/>
                <a:gd fmla="*/ 6162 h 6861" name="T23"/>
                <a:gd fmla="*/ 1382 w 6914" name="T24"/>
                <a:gd fmla="*/ 6736 h 6861" name="T25"/>
                <a:gd fmla="*/ 1983 w 6914" name="T26"/>
                <a:gd fmla="*/ 6722 h 6861" name="T27"/>
                <a:gd fmla="*/ 3119 w 6914" name="T28"/>
                <a:gd fmla="*/ 5944 h 6861" name="T29"/>
                <a:gd fmla="*/ 3149 w 6914" name="T30"/>
                <a:gd fmla="*/ 5786 h 6861" name="T31"/>
                <a:gd fmla="*/ 2991 w 6914" name="T32"/>
                <a:gd fmla="*/ 5757 h 6861" name="T33"/>
                <a:gd fmla="*/ 1848 w 6914" name="T34"/>
                <a:gd fmla="*/ 6539 h 6861" name="T35"/>
                <a:gd fmla="*/ 1512 w 6914" name="T36"/>
                <a:gd fmla="*/ 6549 h 6861" name="T37"/>
                <a:gd fmla="*/ 1403 w 6914" name="T38"/>
                <a:gd fmla="*/ 6231 h 6861" name="T39"/>
                <a:gd fmla="*/ 2008 w 6914" name="T40"/>
                <a:gd fmla="*/ 4321 h 6861" name="T41"/>
                <a:gd fmla="*/ 1968 w 6914" name="T42"/>
                <a:gd fmla="*/ 4195 h 6861" name="T43"/>
                <a:gd fmla="*/ 397 w 6914" name="T44"/>
                <a:gd fmla="*/ 3021 h 6861" name="T45"/>
                <a:gd fmla="*/ 283 w 6914" name="T46"/>
                <a:gd fmla="*/ 2704 h 6861" name="T47"/>
                <a:gd fmla="*/ 554 w 6914" name="T48"/>
                <a:gd fmla="*/ 2504 h 6861" name="T49"/>
                <a:gd fmla="*/ 2473 w 6914" name="T50"/>
                <a:gd fmla="*/ 2504 h 6861" name="T51"/>
                <a:gd fmla="*/ 2582 w 6914" name="T52"/>
                <a:gd fmla="*/ 2423 h 6861" name="T53"/>
                <a:gd fmla="*/ 3187 w 6914" name="T54"/>
                <a:gd fmla="*/ 425 h 6861" name="T55"/>
                <a:gd fmla="*/ 3458 w 6914" name="T56"/>
                <a:gd fmla="*/ 228 h 6861" name="T57"/>
                <a:gd fmla="*/ 3727 w 6914" name="T58"/>
                <a:gd fmla="*/ 426 h 6861" name="T59"/>
                <a:gd fmla="*/ 4313 w 6914" name="T60"/>
                <a:gd fmla="*/ 2422 h 6861" name="T61"/>
                <a:gd fmla="*/ 4422 w 6914" name="T62"/>
                <a:gd fmla="*/ 2504 h 6861" name="T63"/>
                <a:gd fmla="*/ 6360 w 6914" name="T64"/>
                <a:gd fmla="*/ 2504 h 6861" name="T65"/>
                <a:gd fmla="*/ 6631 w 6914" name="T66"/>
                <a:gd fmla="*/ 2704 h 6861" name="T67"/>
                <a:gd fmla="*/ 6512 w 6914" name="T68"/>
                <a:gd fmla="*/ 3025 h 6861" name="T69"/>
                <a:gd fmla="*/ 4946 w 6914" name="T70"/>
                <a:gd fmla="*/ 4195 h 6861" name="T71"/>
                <a:gd fmla="*/ 4906 w 6914" name="T72"/>
                <a:gd fmla="*/ 4321 h 6861" name="T73"/>
                <a:gd fmla="*/ 5510 w 6914" name="T74"/>
                <a:gd fmla="*/ 6231 h 6861" name="T75"/>
                <a:gd fmla="*/ 5402 w 6914" name="T76"/>
                <a:gd fmla="*/ 6549 h 6861" name="T77"/>
                <a:gd fmla="*/ 5059 w 6914" name="T78"/>
                <a:gd fmla="*/ 6534 h 6861" name="T79"/>
                <a:gd fmla="*/ 3182 w 6914" name="T80"/>
                <a:gd fmla="*/ 5254 h 6861" name="T81"/>
                <a:gd fmla="*/ 3024 w 6914" name="T82"/>
                <a:gd fmla="*/ 5284 h 6861" name="T83"/>
                <a:gd fmla="*/ 3054 w 6914" name="T84"/>
                <a:gd fmla="*/ 5442 h 6861" name="T85"/>
                <a:gd fmla="*/ 4925 w 6914" name="T86"/>
                <a:gd fmla="*/ 6717 h 6861" name="T87"/>
                <a:gd fmla="*/ 5241 w 6914" name="T88"/>
                <a:gd fmla="*/ 6827 h 6861" name="T89"/>
                <a:gd fmla="*/ 5531 w 6914" name="T90"/>
                <a:gd fmla="*/ 6736 h 6861" name="T91"/>
                <a:gd fmla="*/ 5727 w 6914" name="T92"/>
                <a:gd fmla="*/ 6162 h 6861" name="T93"/>
                <a:gd fmla="*/ 5147 w 6914" name="T94"/>
                <a:gd fmla="*/ 4329 h 6861" name="T95"/>
                <a:gd fmla="*/ 6643 w 6914" name="T96"/>
                <a:gd fmla="*/ 3211 h 6861" name="T97"/>
                <a:gd fmla="*/ 6848 w 6914" name="T98"/>
                <a:gd fmla="*/ 2638 h 6861" name="T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b="b" l="0" r="r" t="0"/>
              <a:pathLst>
                <a:path h="6860" w="6914">
                  <a:moveTo>
                    <a:pt x="6848" y="2638"/>
                  </a:moveTo>
                  <a:cubicBezTo>
                    <a:pt x="6783" y="2422"/>
                    <a:pt x="6586" y="2276"/>
                    <a:pt x="6360" y="2276"/>
                  </a:cubicBezTo>
                  <a:lnTo>
                    <a:pt x="4507" y="2276"/>
                  </a:lnTo>
                  <a:lnTo>
                    <a:pt x="3944" y="360"/>
                  </a:lnTo>
                  <a:cubicBezTo>
                    <a:pt x="3878" y="146"/>
                    <a:pt x="3683" y="1"/>
                    <a:pt x="3459" y="0"/>
                  </a:cubicBezTo>
                  <a:cubicBezTo>
                    <a:pt x="3234" y="0"/>
                    <a:pt x="3038" y="143"/>
                    <a:pt x="2970" y="357"/>
                  </a:cubicBezTo>
                  <a:lnTo>
                    <a:pt x="2389" y="2276"/>
                  </a:lnTo>
                  <a:lnTo>
                    <a:pt x="554" y="2276"/>
                  </a:lnTo>
                  <a:cubicBezTo>
                    <a:pt x="327" y="2276"/>
                    <a:pt x="131" y="2422"/>
                    <a:pt x="65" y="2639"/>
                  </a:cubicBezTo>
                  <a:cubicBezTo>
                    <a:pt x="0" y="2855"/>
                    <a:pt x="82" y="3085"/>
                    <a:pt x="266" y="3207"/>
                  </a:cubicBezTo>
                  <a:lnTo>
                    <a:pt x="1767" y="4329"/>
                  </a:lnTo>
                  <a:lnTo>
                    <a:pt x="1186" y="6162"/>
                  </a:lnTo>
                  <a:cubicBezTo>
                    <a:pt x="1118" y="6377"/>
                    <a:pt x="1196" y="6608"/>
                    <a:pt x="1382" y="6736"/>
                  </a:cubicBezTo>
                  <a:cubicBezTo>
                    <a:pt x="1562" y="6861"/>
                    <a:pt x="1823" y="6849"/>
                    <a:pt x="1983" y="6722"/>
                  </a:cubicBezTo>
                  <a:lnTo>
                    <a:pt x="3119" y="5944"/>
                  </a:lnTo>
                  <a:cubicBezTo>
                    <a:pt x="3171" y="5909"/>
                    <a:pt x="3184" y="5838"/>
                    <a:pt x="3149" y="5786"/>
                  </a:cubicBezTo>
                  <a:cubicBezTo>
                    <a:pt x="3113" y="5735"/>
                    <a:pt x="3043" y="5721"/>
                    <a:pt x="2991" y="5757"/>
                  </a:cubicBezTo>
                  <a:lnTo>
                    <a:pt x="1848" y="6539"/>
                  </a:lnTo>
                  <a:cubicBezTo>
                    <a:pt x="1753" y="6614"/>
                    <a:pt x="1611" y="6618"/>
                    <a:pt x="1512" y="6549"/>
                  </a:cubicBezTo>
                  <a:cubicBezTo>
                    <a:pt x="1409" y="6478"/>
                    <a:pt x="1365" y="6350"/>
                    <a:pt x="1403" y="6231"/>
                  </a:cubicBezTo>
                  <a:lnTo>
                    <a:pt x="2008" y="4321"/>
                  </a:lnTo>
                  <a:cubicBezTo>
                    <a:pt x="2023" y="4275"/>
                    <a:pt x="2006" y="4224"/>
                    <a:pt x="1968" y="4195"/>
                  </a:cubicBezTo>
                  <a:lnTo>
                    <a:pt x="397" y="3021"/>
                  </a:lnTo>
                  <a:cubicBezTo>
                    <a:pt x="293" y="2952"/>
                    <a:pt x="247" y="2825"/>
                    <a:pt x="283" y="2704"/>
                  </a:cubicBezTo>
                  <a:cubicBezTo>
                    <a:pt x="319" y="2584"/>
                    <a:pt x="428" y="2504"/>
                    <a:pt x="554" y="2504"/>
                  </a:cubicBezTo>
                  <a:lnTo>
                    <a:pt x="2473" y="2504"/>
                  </a:lnTo>
                  <a:cubicBezTo>
                    <a:pt x="2523" y="2504"/>
                    <a:pt x="2567" y="2471"/>
                    <a:pt x="2582" y="2423"/>
                  </a:cubicBezTo>
                  <a:lnTo>
                    <a:pt x="3187" y="425"/>
                  </a:lnTo>
                  <a:cubicBezTo>
                    <a:pt x="3225" y="307"/>
                    <a:pt x="3334" y="228"/>
                    <a:pt x="3458" y="228"/>
                  </a:cubicBezTo>
                  <a:cubicBezTo>
                    <a:pt x="3582" y="229"/>
                    <a:pt x="3690" y="309"/>
                    <a:pt x="3727" y="426"/>
                  </a:cubicBezTo>
                  <a:lnTo>
                    <a:pt x="4313" y="2422"/>
                  </a:lnTo>
                  <a:cubicBezTo>
                    <a:pt x="4327" y="2470"/>
                    <a:pt x="4372" y="2504"/>
                    <a:pt x="4422" y="2504"/>
                  </a:cubicBezTo>
                  <a:lnTo>
                    <a:pt x="6360" y="2504"/>
                  </a:lnTo>
                  <a:cubicBezTo>
                    <a:pt x="6485" y="2504"/>
                    <a:pt x="6594" y="2584"/>
                    <a:pt x="6631" y="2704"/>
                  </a:cubicBezTo>
                  <a:cubicBezTo>
                    <a:pt x="6667" y="2825"/>
                    <a:pt x="6621" y="2952"/>
                    <a:pt x="6512" y="3025"/>
                  </a:cubicBezTo>
                  <a:lnTo>
                    <a:pt x="4946" y="4195"/>
                  </a:lnTo>
                  <a:cubicBezTo>
                    <a:pt x="4907" y="4224"/>
                    <a:pt x="4891" y="4275"/>
                    <a:pt x="4906" y="4321"/>
                  </a:cubicBezTo>
                  <a:lnTo>
                    <a:pt x="5510" y="6231"/>
                  </a:lnTo>
                  <a:cubicBezTo>
                    <a:pt x="5549" y="6350"/>
                    <a:pt x="5505" y="6478"/>
                    <a:pt x="5402" y="6549"/>
                  </a:cubicBezTo>
                  <a:cubicBezTo>
                    <a:pt x="5303" y="6618"/>
                    <a:pt x="5167" y="6618"/>
                    <a:pt x="5059" y="6534"/>
                  </a:cubicBezTo>
                  <a:lnTo>
                    <a:pt x="3182" y="5254"/>
                  </a:lnTo>
                  <a:cubicBezTo>
                    <a:pt x="3130" y="5219"/>
                    <a:pt x="3059" y="5232"/>
                    <a:pt x="3024" y="5284"/>
                  </a:cubicBezTo>
                  <a:cubicBezTo>
                    <a:pt x="2988" y="5336"/>
                    <a:pt x="3002" y="5407"/>
                    <a:pt x="3054" y="5442"/>
                  </a:cubicBezTo>
                  <a:lnTo>
                    <a:pt x="4925" y="6717"/>
                  </a:lnTo>
                  <a:cubicBezTo>
                    <a:pt x="5014" y="6788"/>
                    <a:pt x="5127" y="6827"/>
                    <a:pt x="5241" y="6827"/>
                  </a:cubicBezTo>
                  <a:cubicBezTo>
                    <a:pt x="5345" y="6827"/>
                    <a:pt x="5446" y="6796"/>
                    <a:pt x="5531" y="6736"/>
                  </a:cubicBezTo>
                  <a:cubicBezTo>
                    <a:pt x="5717" y="6608"/>
                    <a:pt x="5796" y="6377"/>
                    <a:pt x="5727" y="6162"/>
                  </a:cubicBezTo>
                  <a:lnTo>
                    <a:pt x="5147" y="4329"/>
                  </a:lnTo>
                  <a:lnTo>
                    <a:pt x="6643" y="3211"/>
                  </a:lnTo>
                  <a:cubicBezTo>
                    <a:pt x="6831" y="3085"/>
                    <a:pt x="6914" y="2855"/>
                    <a:pt x="6848" y="2638"/>
                  </a:cubicBezTo>
                  <a:close/>
                </a:path>
              </a:pathLst>
            </a:custGeom>
            <a:solidFill>
              <a:srgbClr val="404040"/>
            </a:solidFill>
            <a:ln>
              <a:noFill/>
            </a:ln>
          </p:spPr>
          <p:txBody>
            <a:bodyPr anchor="ctr"/>
            <a:lstStyle>
              <a:defPPr>
                <a:defRPr lang="en-US"/>
              </a:defPPr>
              <a:lvl1pPr algn="l" defTabSz="457200" eaLnBrk="1" hangingPunct="1" latinLnBrk="0" marL="0" rtl="0">
                <a:defRPr kern="1200" sz="1800">
                  <a:solidFill>
                    <a:schemeClr val="tx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a:lstStyle>
            <a:p>
              <a:pPr algn="ctr"/>
              <a:endParaRPr/>
            </a:p>
          </p:txBody>
        </p:sp>
        <p:sp>
          <p:nvSpPr>
            <p:cNvPr id="20" name="TextBox 9"/>
            <p:cNvSpPr txBox="1"/>
            <p:nvPr/>
          </p:nvSpPr>
          <p:spPr bwMode="auto">
            <a:xfrm>
              <a:off x="4424825" y="4359829"/>
              <a:ext cx="642679" cy="393812"/>
            </a:xfrm>
            <a:prstGeom prst="rect">
              <a:avLst/>
            </a:prstGeom>
            <a:noFill/>
          </p:spPr>
          <p:txBody>
            <a:bodyPr anchor="ctr" bIns="0" lIns="0" rIns="0" tIns="0" wrap="none">
              <a:normAutofit/>
            </a:bodyPr>
            <a:lstStyle/>
            <a:p>
              <a:r>
                <a:rPr altLang="ko-KR" b="0" lang="en-US" sz="2400">
                  <a:solidFill>
                    <a:schemeClr val="accent2"/>
                  </a:solidFill>
                  <a:effectLst/>
                  <a:latin charset="0" panose="020b0502020202020204" pitchFamily="34" typeface="Century Gothic"/>
                </a:rPr>
                <a:t>2021</a:t>
              </a:r>
            </a:p>
          </p:txBody>
        </p:sp>
      </p:grpSp>
      <p:grpSp>
        <p:nvGrpSpPr>
          <p:cNvPr id="3" name="组合 2"/>
          <p:cNvGrpSpPr/>
          <p:nvPr/>
        </p:nvGrpSpPr>
        <p:grpSpPr>
          <a:xfrm>
            <a:off x="6567123" y="2267126"/>
            <a:ext cx="1803926" cy="1712517"/>
            <a:chOff x="6567123" y="2267126"/>
            <a:chExt cx="1803926" cy="1712517"/>
          </a:xfrm>
        </p:grpSpPr>
        <p:sp>
          <p:nvSpPr>
            <p:cNvPr id="10" name="Rectangle 23"/>
            <p:cNvSpPr/>
            <p:nvPr/>
          </p:nvSpPr>
          <p:spPr>
            <a:xfrm flipV="1">
              <a:off x="6567123" y="2414234"/>
              <a:ext cx="1803926" cy="1525824"/>
            </a:xfrm>
            <a:prstGeom prst="rect">
              <a:avLst/>
            </a:prstGeom>
            <a:solidFill>
              <a:srgbClr val="A72527"/>
            </a:solidFill>
            <a:ln>
              <a:noFill/>
            </a:ln>
            <a:scene3d>
              <a:camera fov="5700000" prst="perspectiveRelaxed">
                <a:rot lat="16800000" lon="0" rev="0"/>
              </a:camera>
              <a:lightRig dir="t" rig="soft">
                <a:rot lat="0" lon="0" rev="4800000"/>
              </a:lightRig>
            </a:scene3d>
            <a:sp3d extrusionH="57150" prstMaterial="plastic">
              <a:bevelT h="12700" w="0"/>
              <a:bevelB h="25400" w="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6" name="Freeform: Shape 28"/>
            <p:cNvSpPr/>
            <p:nvPr/>
          </p:nvSpPr>
          <p:spPr bwMode="auto">
            <a:xfrm>
              <a:off x="7144228" y="2267126"/>
              <a:ext cx="649716" cy="525885"/>
            </a:xfrm>
            <a:custGeom>
              <a:gdLst>
                <a:gd fmla="*/ 355420 w 607568" name="connsiteX0"/>
                <a:gd fmla="*/ 250307 h 491771" name="connsiteY0"/>
                <a:gd fmla="*/ 352312 w 607568" name="connsiteX1"/>
                <a:gd fmla="*/ 251812 h 491771" name="connsiteY1"/>
                <a:gd fmla="*/ 321042 w 607568" name="connsiteX2"/>
                <a:gd fmla="*/ 289814 h 491771" name="connsiteY2"/>
                <a:gd fmla="*/ 321513 w 607568" name="connsiteX3"/>
                <a:gd fmla="*/ 295364 h 491771" name="connsiteY3"/>
                <a:gd fmla="*/ 369736 w 607568" name="connsiteX4"/>
                <a:gd fmla="*/ 338257 h 491771" name="connsiteY4"/>
                <a:gd fmla="*/ 371997 w 607568" name="connsiteX5"/>
                <a:gd fmla="*/ 339104 h 491771" name="connsiteY5"/>
                <a:gd fmla="*/ 373127 w 607568" name="connsiteX6"/>
                <a:gd fmla="*/ 338916 h 491771" name="connsiteY6"/>
                <a:gd fmla="*/ 375293 w 607568" name="connsiteX7"/>
                <a:gd fmla="*/ 336282 h 491771" name="connsiteY7"/>
                <a:gd fmla="*/ 383676 w 607568" name="connsiteX8"/>
                <a:gd fmla="*/ 279467 h 491771" name="connsiteY8"/>
                <a:gd fmla="*/ 376424 w 607568" name="connsiteX9"/>
                <a:gd fmla="*/ 263287 h 491771" name="connsiteY9"/>
                <a:gd fmla="*/ 357681 w 607568" name="connsiteX10"/>
                <a:gd fmla="*/ 250965 h 491771" name="connsiteY10"/>
                <a:gd fmla="*/ 355420 w 607568" name="connsiteX11"/>
                <a:gd fmla="*/ 250307 h 491771" name="connsiteY11"/>
                <a:gd fmla="*/ 258879 w 607568" name="connsiteX12"/>
                <a:gd fmla="*/ 250307 h 491771" name="connsiteY12"/>
                <a:gd fmla="*/ 256712 w 607568" name="connsiteX13"/>
                <a:gd fmla="*/ 250965 h 491771" name="connsiteY13"/>
                <a:gd fmla="*/ 237969 w 607568" name="connsiteX14"/>
                <a:gd fmla="*/ 263287 h 491771" name="connsiteY14"/>
                <a:gd fmla="*/ 230717 w 607568" name="connsiteX15"/>
                <a:gd fmla="*/ 279467 h 491771" name="connsiteY15"/>
                <a:gd fmla="*/ 239100 w 607568" name="connsiteX16"/>
                <a:gd fmla="*/ 336282 h 491771" name="connsiteY16"/>
                <a:gd fmla="*/ 241266 w 607568" name="connsiteX17"/>
                <a:gd fmla="*/ 338916 h 491771" name="connsiteY17"/>
                <a:gd fmla="*/ 242396 w 607568" name="connsiteX18"/>
                <a:gd fmla="*/ 339104 h 491771" name="connsiteY18"/>
                <a:gd fmla="*/ 244657 w 607568" name="connsiteX19"/>
                <a:gd fmla="*/ 338257 h 491771" name="connsiteY19"/>
                <a:gd fmla="*/ 292880 w 607568" name="connsiteX20"/>
                <a:gd fmla="*/ 295364 h 491771" name="connsiteY20"/>
                <a:gd fmla="*/ 293351 w 607568" name="connsiteX21"/>
                <a:gd fmla="*/ 289814 h 491771" name="connsiteY21"/>
                <a:gd fmla="*/ 261987 w 607568" name="connsiteX22"/>
                <a:gd fmla="*/ 251812 h 491771" name="connsiteY22"/>
                <a:gd fmla="*/ 258879 w 607568" name="connsiteX23"/>
                <a:gd fmla="*/ 250307 h 491771" name="connsiteY23"/>
                <a:gd fmla="*/ 500465 w 607568" name="connsiteX24"/>
                <a:gd fmla="*/ 66049 h 491771" name="connsiteY24"/>
                <a:gd fmla="*/ 565743 w 607568" name="connsiteX25"/>
                <a:gd fmla="*/ 130673 h 491771" name="connsiteY25"/>
                <a:gd fmla="*/ 566120 w 607568" name="connsiteX26"/>
                <a:gd fmla="*/ 130673 h 491771" name="connsiteY26"/>
                <a:gd fmla="*/ 580250 w 607568" name="connsiteX27"/>
                <a:gd fmla="*/ 160962 h 491771" name="connsiteY27"/>
                <a:gd fmla="*/ 560939 w 607568" name="connsiteX28"/>
                <a:gd fmla="*/ 182503 h 491771" name="connsiteY28"/>
                <a:gd fmla="*/ 531927 w 607568" name="connsiteX29"/>
                <a:gd fmla="*/ 223799 h 491771" name="connsiteY29"/>
                <a:gd fmla="*/ 528253 w 607568" name="connsiteX30"/>
                <a:gd fmla="*/ 234240 h 491771" name="connsiteY30"/>
                <a:gd fmla="*/ 530797 w 607568" name="connsiteX31"/>
                <a:gd fmla="*/ 246281 h 491771" name="connsiteY31"/>
                <a:gd fmla="*/ 545868 w 607568" name="connsiteX32"/>
                <a:gd fmla="*/ 261143 h 491771" name="connsiteY32"/>
                <a:gd fmla="*/ 558961 w 607568" name="connsiteX33"/>
                <a:gd fmla="*/ 263777 h 491771" name="connsiteY33"/>
                <a:gd fmla="*/ 597299 w 607568" name="connsiteX34"/>
                <a:gd fmla="*/ 301968 h 491771" name="connsiteY34"/>
                <a:gd fmla="*/ 607002 w 607568" name="connsiteX35"/>
                <a:gd fmla="*/ 350788 h 491771" name="connsiteY35"/>
                <a:gd fmla="*/ 601256 w 607568" name="connsiteX36"/>
                <a:gd fmla="*/ 373835 h 491771" name="connsiteY36"/>
                <a:gd fmla="*/ 579685 w 607568" name="connsiteX37"/>
                <a:gd fmla="*/ 384088 h 491771" name="connsiteY37"/>
                <a:gd fmla="*/ 490386 w 607568" name="connsiteX38"/>
                <a:gd fmla="*/ 384088 h 491771" name="connsiteY38"/>
                <a:gd fmla="*/ 467685 w 607568" name="connsiteX39"/>
                <a:gd fmla="*/ 310058 h 491771" name="connsiteY39"/>
                <a:gd fmla="*/ 431702 w 607568" name="connsiteX40"/>
                <a:gd fmla="*/ 267445 h 491771" name="connsiteY40"/>
                <a:gd fmla="*/ 441969 w 607568" name="connsiteX41"/>
                <a:gd fmla="*/ 263777 h 491771" name="connsiteY41"/>
                <a:gd fmla="*/ 455157 w 607568" name="connsiteX42"/>
                <a:gd fmla="*/ 261237 h 491771" name="connsiteY42"/>
                <a:gd fmla="*/ 470228 w 607568" name="connsiteX43"/>
                <a:gd fmla="*/ 246281 h 491771" name="connsiteY43"/>
                <a:gd fmla="*/ 472677 w 607568" name="connsiteX44"/>
                <a:gd fmla="*/ 234240 h 491771" name="connsiteY44"/>
                <a:gd fmla="*/ 469098 w 607568" name="connsiteX45"/>
                <a:gd fmla="*/ 223893 h 491771" name="connsiteY45"/>
                <a:gd fmla="*/ 439991 w 607568" name="connsiteX46"/>
                <a:gd fmla="*/ 182503 h 491771" name="connsiteY46"/>
                <a:gd fmla="*/ 426144 w 607568" name="connsiteX47"/>
                <a:gd fmla="*/ 172720 h 491771" name="connsiteY47"/>
                <a:gd fmla="*/ 441404 w 607568" name="connsiteX48"/>
                <a:gd fmla="*/ 143278 h 491771" name="connsiteY48"/>
                <a:gd fmla="*/ 439708 w 607568" name="connsiteX49"/>
                <a:gd fmla="*/ 107438 h 491771" name="connsiteY49"/>
                <a:gd fmla="*/ 500465 w 607568" name="connsiteX50"/>
                <a:gd fmla="*/ 66049 h 491771" name="connsiteY50"/>
                <a:gd fmla="*/ 107100 w 607568" name="connsiteX51"/>
                <a:gd fmla="*/ 66049 h 491771" name="connsiteY51"/>
                <a:gd fmla="*/ 171341 w 607568" name="connsiteX52"/>
                <a:gd fmla="*/ 123618 h 491771" name="connsiteY52"/>
                <a:gd fmla="*/ 172849 w 607568" name="connsiteX53"/>
                <a:gd fmla="*/ 143278 h 491771" name="connsiteY53"/>
                <a:gd fmla="*/ 184246 w 607568" name="connsiteX54"/>
                <a:gd fmla="*/ 168205 h 491771" name="connsiteY54"/>
                <a:gd fmla="*/ 167574 w 607568" name="connsiteX55"/>
                <a:gd fmla="*/ 182503 h 491771" name="connsiteY55"/>
                <a:gd fmla="*/ 138468 w 607568" name="connsiteX56"/>
                <a:gd fmla="*/ 223799 h 491771" name="connsiteY56"/>
                <a:gd fmla="*/ 134794 w 607568" name="connsiteX57"/>
                <a:gd fmla="*/ 234240 h 491771" name="connsiteY57"/>
                <a:gd fmla="*/ 137337 w 607568" name="connsiteX58"/>
                <a:gd fmla="*/ 246281 h 491771" name="connsiteY58"/>
                <a:gd fmla="*/ 152408 w 607568" name="connsiteX59"/>
                <a:gd fmla="*/ 261143 h 491771" name="connsiteY59"/>
                <a:gd fmla="*/ 165596 w 607568" name="connsiteX60"/>
                <a:gd fmla="*/ 263777 h 491771" name="connsiteY60"/>
                <a:gd fmla="*/ 179442 w 607568" name="connsiteX61"/>
                <a:gd fmla="*/ 268856 h 491771" name="connsiteY61"/>
                <a:gd fmla="*/ 146662 w 607568" name="connsiteX62"/>
                <a:gd fmla="*/ 310058 h 491771" name="connsiteY62"/>
                <a:gd fmla="*/ 123867 w 607568" name="connsiteX63"/>
                <a:gd fmla="*/ 384088 h 491771" name="connsiteY63"/>
                <a:gd fmla="*/ 27883 w 607568" name="connsiteX64"/>
                <a:gd fmla="*/ 384088 h 491771" name="connsiteY64"/>
                <a:gd fmla="*/ 6312 w 607568" name="connsiteX65"/>
                <a:gd fmla="*/ 373835 h 491771" name="connsiteY65"/>
                <a:gd fmla="*/ 566 w 607568" name="connsiteX66"/>
                <a:gd fmla="*/ 350788 h 491771" name="connsiteY66"/>
                <a:gd fmla="*/ 10268 w 607568" name="connsiteX67"/>
                <a:gd fmla="*/ 301968 h 491771" name="connsiteY67"/>
                <a:gd fmla="*/ 48606 w 607568" name="connsiteX68"/>
                <a:gd fmla="*/ 263777 h 491771" name="connsiteY68"/>
                <a:gd fmla="*/ 61699 w 607568" name="connsiteX69"/>
                <a:gd fmla="*/ 261237 h 491771" name="connsiteY69"/>
                <a:gd fmla="*/ 76770 w 607568" name="connsiteX70"/>
                <a:gd fmla="*/ 246281 h 491771" name="connsiteY70"/>
                <a:gd fmla="*/ 79313 w 607568" name="connsiteX71"/>
                <a:gd fmla="*/ 234240 h 491771" name="connsiteY71"/>
                <a:gd fmla="*/ 75639 w 607568" name="connsiteX72"/>
                <a:gd fmla="*/ 223893 h 491771" name="connsiteY72"/>
                <a:gd fmla="*/ 46628 w 607568" name="connsiteX73"/>
                <a:gd fmla="*/ 182503 h 491771" name="connsiteY73"/>
                <a:gd fmla="*/ 27318 w 607568" name="connsiteX74"/>
                <a:gd fmla="*/ 160962 h 491771" name="connsiteY74"/>
                <a:gd fmla="*/ 41447 w 607568" name="connsiteX75"/>
                <a:gd fmla="*/ 130673 h 491771" name="connsiteY75"/>
                <a:gd fmla="*/ 41824 w 607568" name="connsiteX76"/>
                <a:gd fmla="*/ 130673 h 491771" name="connsiteY76"/>
                <a:gd fmla="*/ 107100 w 607568" name="connsiteX77"/>
                <a:gd fmla="*/ 66049 h 491771" name="connsiteY77"/>
                <a:gd fmla="*/ 298626 w 607568" name="connsiteX78"/>
                <a:gd fmla="*/ 0 h 491771" name="connsiteY78"/>
                <a:gd fmla="*/ 315956 w 607568" name="connsiteX79"/>
                <a:gd fmla="*/ 0 h 491771" name="connsiteY79"/>
                <a:gd fmla="*/ 401854 w 607568" name="connsiteX80"/>
                <a:gd fmla="*/ 85787 h 491771" name="connsiteY80"/>
                <a:gd fmla="*/ 401854 w 607568" name="connsiteX81"/>
                <a:gd fmla="*/ 95476 h 491771" name="connsiteY81"/>
                <a:gd fmla="*/ 421633 w 607568" name="connsiteX82"/>
                <a:gd fmla="*/ 138840 h 491771" name="connsiteY82"/>
                <a:gd fmla="*/ 417960 w 607568" name="connsiteX83"/>
                <a:gd fmla="*/ 149281 h 491771" name="connsiteY83"/>
                <a:gd fmla="*/ 417112 w 607568" name="connsiteX84"/>
                <a:gd fmla="*/ 151068 h 491771" name="connsiteY84"/>
                <a:gd fmla="*/ 411273 w 607568" name="connsiteX85"/>
                <a:gd fmla="*/ 159534 h 491771" name="connsiteY85"/>
                <a:gd fmla="*/ 410896 w 607568" name="connsiteX86"/>
                <a:gd fmla="*/ 159910 h 491771" name="connsiteY86"/>
                <a:gd fmla="*/ 394037 w 607568" name="connsiteX87"/>
                <a:gd fmla="*/ 169787 h 491771" name="connsiteY87"/>
                <a:gd fmla="*/ 384900 w 607568" name="connsiteX88"/>
                <a:gd fmla="*/ 189541 h 491771" name="connsiteY88"/>
                <a:gd fmla="*/ 384712 w 607568" name="connsiteX89"/>
                <a:gd fmla="*/ 189823 h 491771" name="connsiteY89"/>
                <a:gd fmla="*/ 373316 w 607568" name="connsiteX90"/>
                <a:gd fmla="*/ 207131 h 491771" name="connsiteY90"/>
                <a:gd fmla="*/ 372750 w 607568" name="connsiteX91"/>
                <a:gd fmla="*/ 207789 h 491771" name="connsiteY91"/>
                <a:gd fmla="*/ 359847 w 607568" name="connsiteX92"/>
                <a:gd fmla="*/ 222275 h 491771" name="connsiteY92"/>
                <a:gd fmla="*/ 359188 w 607568" name="connsiteX93"/>
                <a:gd fmla="*/ 222934 h 491771" name="connsiteY93"/>
                <a:gd fmla="*/ 345154 w 607568" name="connsiteX94"/>
                <a:gd fmla="*/ 234598 h 491771" name="connsiteY94"/>
                <a:gd fmla="*/ 345625 w 607568" name="connsiteX95"/>
                <a:gd fmla="*/ 236855 h 491771" name="connsiteY95"/>
                <a:gd fmla="*/ 348639 w 607568" name="connsiteX96"/>
                <a:gd fmla="*/ 235538 h 491771" name="connsiteY96"/>
                <a:gd fmla="*/ 355514 w 607568" name="connsiteX97"/>
                <a:gd fmla="*/ 234033 h 491771" name="connsiteY97"/>
                <a:gd fmla="*/ 366628 w 607568" name="connsiteX98"/>
                <a:gd fmla="*/ 237326 h 491771" name="connsiteY98"/>
                <a:gd fmla="*/ 385371 w 607568" name="connsiteX99"/>
                <a:gd fmla="*/ 249648 h 491771" name="connsiteY99"/>
                <a:gd fmla="*/ 399876 w 607568" name="connsiteX100"/>
                <a:gd fmla="*/ 279373 h 491771" name="connsiteY100"/>
                <a:gd fmla="*/ 430016 w 607568" name="connsiteX101"/>
                <a:gd fmla="*/ 289814 h 491771" name="connsiteY101"/>
                <a:gd fmla="*/ 448382 w 607568" name="connsiteX102"/>
                <a:gd fmla="*/ 316058 h 491771" name="connsiteY102"/>
                <a:gd fmla="*/ 481630 w 607568" name="connsiteX103"/>
                <a:gd fmla="*/ 424515 h 491771" name="connsiteY103"/>
                <a:gd fmla="*/ 483891 w 607568" name="connsiteX104"/>
                <a:gd fmla="*/ 436461 h 491771" name="connsiteY104"/>
                <a:gd fmla="*/ 473718 w 607568" name="connsiteX105"/>
                <a:gd fmla="*/ 470700 h 491771" name="connsiteY105"/>
                <a:gd fmla="*/ 443956 w 607568" name="connsiteX106"/>
                <a:gd fmla="*/ 490360 h 491771" name="connsiteY106"/>
                <a:gd fmla="*/ 431805 w 607568" name="connsiteX107"/>
                <a:gd fmla="*/ 491771 h 491771" name="connsiteY107"/>
                <a:gd fmla="*/ 325375 w 607568" name="connsiteX108"/>
                <a:gd fmla="*/ 491771 h 491771" name="connsiteY108"/>
                <a:gd fmla="*/ 337430 w 607568" name="connsiteX109"/>
                <a:gd fmla="*/ 415296 h 491771" name="connsiteY109"/>
                <a:gd fmla="*/ 334605 w 607568" name="connsiteX110"/>
                <a:gd fmla="*/ 389052 h 491771" name="connsiteY110"/>
                <a:gd fmla="*/ 323962 w 607568" name="connsiteX111"/>
                <a:gd fmla="*/ 360927 h 491771" name="connsiteY111"/>
                <a:gd fmla="*/ 337430 w 607568" name="connsiteX112"/>
                <a:gd fmla="*/ 347476 h 491771" name="connsiteY112"/>
                <a:gd fmla="*/ 307196 w 607568" name="connsiteX113"/>
                <a:gd fmla="*/ 317281 h 491771" name="connsiteY113"/>
                <a:gd fmla="*/ 276868 w 607568" name="connsiteX114"/>
                <a:gd fmla="*/ 347476 h 491771" name="connsiteY114"/>
                <a:gd fmla="*/ 290337 w 607568" name="connsiteX115"/>
                <a:gd fmla="*/ 360927 h 491771" name="connsiteY115"/>
                <a:gd fmla="*/ 279694 w 607568" name="connsiteX116"/>
                <a:gd fmla="*/ 389052 h 491771" name="connsiteY116"/>
                <a:gd fmla="*/ 276963 w 607568" name="connsiteX117"/>
                <a:gd fmla="*/ 415296 h 491771" name="connsiteY117"/>
                <a:gd fmla="*/ 288736 w 607568" name="connsiteX118"/>
                <a:gd fmla="*/ 491771 h 491771" name="connsiteY118"/>
                <a:gd fmla="*/ 182493 w 607568" name="connsiteX119"/>
                <a:gd fmla="*/ 491771 h 491771" name="connsiteY119"/>
                <a:gd fmla="*/ 170437 w 607568" name="connsiteX120"/>
                <a:gd fmla="*/ 490360 h 491771" name="connsiteY120"/>
                <a:gd fmla="*/ 140675 w 607568" name="connsiteX121"/>
                <a:gd fmla="*/ 470700 h 491771" name="connsiteY121"/>
                <a:gd fmla="*/ 132669 w 607568" name="connsiteX122"/>
                <a:gd fmla="*/ 424515 h 491771" name="connsiteY122"/>
                <a:gd fmla="*/ 166011 w 607568" name="connsiteX123"/>
                <a:gd fmla="*/ 316058 h 491771" name="connsiteY123"/>
                <a:gd fmla="*/ 184377 w 607568" name="connsiteX124"/>
                <a:gd fmla="*/ 289814 h 491771" name="connsiteY124"/>
                <a:gd fmla="*/ 214517 w 607568" name="connsiteX125"/>
                <a:gd fmla="*/ 279373 h 491771" name="connsiteY125"/>
                <a:gd fmla="*/ 214517 w 607568" name="connsiteX126"/>
                <a:gd fmla="*/ 279279 h 491771" name="connsiteY126"/>
                <a:gd fmla="*/ 229022 w 607568" name="connsiteX127"/>
                <a:gd fmla="*/ 249648 h 491771" name="connsiteY127"/>
                <a:gd fmla="*/ 247765 w 607568" name="connsiteX128"/>
                <a:gd fmla="*/ 237326 h 491771" name="connsiteY128"/>
                <a:gd fmla="*/ 258879 w 607568" name="connsiteX129"/>
                <a:gd fmla="*/ 234033 h 491771" name="connsiteY129"/>
                <a:gd fmla="*/ 265754 w 607568" name="connsiteX130"/>
                <a:gd fmla="*/ 235538 h 491771" name="connsiteY130"/>
                <a:gd fmla="*/ 268768 w 607568" name="connsiteX131"/>
                <a:gd fmla="*/ 236855 h 491771" name="connsiteY131"/>
                <a:gd fmla="*/ 269239 w 607568" name="connsiteX132"/>
                <a:gd fmla="*/ 234598 h 491771" name="connsiteY132"/>
                <a:gd fmla="*/ 255205 w 607568" name="connsiteX133"/>
                <a:gd fmla="*/ 222934 h 491771" name="connsiteY133"/>
                <a:gd fmla="*/ 254546 w 607568" name="connsiteX134"/>
                <a:gd fmla="*/ 222275 h 491771" name="connsiteY134"/>
                <a:gd fmla="*/ 241548 w 607568" name="connsiteX135"/>
                <a:gd fmla="*/ 207789 h 491771" name="connsiteY135"/>
                <a:gd fmla="*/ 241077 w 607568" name="connsiteX136"/>
                <a:gd fmla="*/ 207225 h 491771" name="connsiteY136"/>
                <a:gd fmla="*/ 229681 w 607568" name="connsiteX137"/>
                <a:gd fmla="*/ 189823 h 491771" name="connsiteY137"/>
                <a:gd fmla="*/ 229493 w 607568" name="connsiteX138"/>
                <a:gd fmla="*/ 189635 h 491771" name="connsiteY138"/>
                <a:gd fmla="*/ 220356 w 607568" name="connsiteX139"/>
                <a:gd fmla="*/ 169787 h 491771" name="connsiteY139"/>
                <a:gd fmla="*/ 203497 w 607568" name="connsiteX140"/>
                <a:gd fmla="*/ 159910 h 491771" name="connsiteY140"/>
                <a:gd fmla="*/ 203120 w 607568" name="connsiteX141"/>
                <a:gd fmla="*/ 159534 h 491771" name="connsiteY141"/>
                <a:gd fmla="*/ 197281 w 607568" name="connsiteX142"/>
                <a:gd fmla="*/ 151068 h 491771" name="connsiteY142"/>
                <a:gd fmla="*/ 196433 w 607568" name="connsiteX143"/>
                <a:gd fmla="*/ 149281 h 491771" name="connsiteY143"/>
                <a:gd fmla="*/ 192666 w 607568" name="connsiteX144"/>
                <a:gd fmla="*/ 138840 h 491771" name="connsiteY144"/>
                <a:gd fmla="*/ 212727 w 607568" name="connsiteX145"/>
                <a:gd fmla="*/ 95476 h 491771" name="connsiteY145"/>
                <a:gd fmla="*/ 212727 w 607568" name="connsiteX146"/>
                <a:gd fmla="*/ 85787 h 491771" name="connsiteY146"/>
                <a:gd fmla="*/ 298626 w 607568" name="connsiteX147"/>
                <a:gd fmla="*/ 0 h 491771" name="connsiteY14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b="b" l="l" r="r" t="t"/>
              <a:pathLst>
                <a:path h="491771" w="607568">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A72527"/>
            </a:solidFill>
            <a:ln>
              <a:noFill/>
            </a:ln>
          </p:spPr>
          <p:txBody>
            <a:bodyPr anchor="ctr"/>
            <a:lstStyle>
              <a:defPPr>
                <a:defRPr lang="en-US"/>
              </a:defPPr>
              <a:lvl1pPr algn="l" defTabSz="457200" eaLnBrk="1" hangingPunct="1" latinLnBrk="0" marL="0" rtl="0">
                <a:defRPr kern="1200" sz="1800">
                  <a:solidFill>
                    <a:schemeClr val="tx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a:lstStyle>
            <a:p>
              <a:pPr algn="ctr"/>
              <a:endParaRPr/>
            </a:p>
          </p:txBody>
        </p:sp>
        <p:sp>
          <p:nvSpPr>
            <p:cNvPr id="18" name="TextBox 6"/>
            <p:cNvSpPr txBox="1"/>
            <p:nvPr/>
          </p:nvSpPr>
          <p:spPr bwMode="auto">
            <a:xfrm>
              <a:off x="7172529" y="3585831"/>
              <a:ext cx="593112" cy="393812"/>
            </a:xfrm>
            <a:prstGeom prst="rect">
              <a:avLst/>
            </a:prstGeom>
            <a:noFill/>
          </p:spPr>
          <p:txBody>
            <a:bodyPr anchor="ctr" bIns="0" lIns="0" rIns="0" tIns="0" wrap="none">
              <a:normAutofit/>
            </a:bodyPr>
            <a:lstStyle/>
            <a:p>
              <a:r>
                <a:rPr altLang="ko-KR" b="0" lang="en-US" sz="2400">
                  <a:solidFill>
                    <a:srgbClr val="404040"/>
                  </a:solidFill>
                  <a:effectLst/>
                  <a:latin charset="0" panose="020b0502020202020204" pitchFamily="34" typeface="Century Gothic"/>
                </a:rPr>
                <a:t>2022</a:t>
              </a:r>
            </a:p>
          </p:txBody>
        </p:sp>
      </p:grpSp>
      <p:grpSp>
        <p:nvGrpSpPr>
          <p:cNvPr id="2" name="组合 1"/>
          <p:cNvGrpSpPr/>
          <p:nvPr/>
        </p:nvGrpSpPr>
        <p:grpSpPr>
          <a:xfrm>
            <a:off x="9266792" y="1498601"/>
            <a:ext cx="1803926" cy="1703203"/>
            <a:chOff x="9266792" y="1498601"/>
            <a:chExt cx="1803926" cy="1703203"/>
          </a:xfrm>
        </p:grpSpPr>
        <p:sp>
          <p:nvSpPr>
            <p:cNvPr id="13" name="Rectangle 18"/>
            <p:cNvSpPr/>
            <p:nvPr/>
          </p:nvSpPr>
          <p:spPr>
            <a:xfrm flipV="1">
              <a:off x="9266792" y="1639133"/>
              <a:ext cx="1803926" cy="1525824"/>
            </a:xfrm>
            <a:prstGeom prst="rect">
              <a:avLst/>
            </a:prstGeom>
            <a:solidFill>
              <a:srgbClr val="404040"/>
            </a:solidFill>
            <a:ln>
              <a:noFill/>
            </a:ln>
            <a:scene3d>
              <a:camera fov="5700000" prst="perspectiveRelaxed">
                <a:rot lat="16800000" lon="0" rev="0"/>
              </a:camera>
              <a:lightRig dir="t" rig="soft">
                <a:rot lat="0" lon="0" rev="4800000"/>
              </a:lightRig>
            </a:scene3d>
            <a:sp3d extrusionH="57150" prstMaterial="plastic">
              <a:bevelB h="25400" w="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7" name="Freeform: Shape 26"/>
            <p:cNvSpPr/>
            <p:nvPr/>
          </p:nvSpPr>
          <p:spPr bwMode="auto">
            <a:xfrm>
              <a:off x="9848868" y="1498601"/>
              <a:ext cx="639770" cy="649716"/>
            </a:xfrm>
            <a:custGeom>
              <a:gdLst>
                <a:gd fmla="*/ 87620 w 596114" name="connsiteX0"/>
                <a:gd fmla="*/ 437153 h 605381" name="connsiteY0"/>
                <a:gd fmla="*/ 147471 w 596114" name="connsiteX1"/>
                <a:gd fmla="*/ 437153 h 605381" name="connsiteY1"/>
                <a:gd fmla="*/ 155808 w 596114" name="connsiteX2"/>
                <a:gd fmla="*/ 476105 h 605381" name="connsiteY2"/>
                <a:gd fmla="*/ 87620 w 596114" name="connsiteX3"/>
                <a:gd fmla="*/ 476105 h 605381" name="connsiteY3"/>
                <a:gd fmla="*/ 68166 w 596114" name="connsiteX4"/>
                <a:gd fmla="*/ 456679 h 605381" name="connsiteY4"/>
                <a:gd fmla="*/ 87620 w 596114" name="connsiteX5"/>
                <a:gd fmla="*/ 437153 h 605381" name="connsiteY5"/>
                <a:gd fmla="*/ 241113 w 596114" name="connsiteX6"/>
                <a:gd fmla="*/ 372802 h 605381" name="connsiteY6"/>
                <a:gd fmla="*/ 230888 w 596114" name="connsiteX7"/>
                <a:gd fmla="*/ 419692 h 605381" name="connsiteY7"/>
                <a:gd fmla="*/ 277846 w 596114" name="connsiteX8"/>
                <a:gd fmla="*/ 409481 h 605381" name="connsiteY8"/>
                <a:gd fmla="*/ 87625 w 596114" name="connsiteX9"/>
                <a:gd fmla="*/ 339420 h 605381" name="connsiteY9"/>
                <a:gd fmla="*/ 168439 w 596114" name="connsiteX10"/>
                <a:gd fmla="*/ 339420 h 605381" name="connsiteY10"/>
                <a:gd fmla="*/ 160000 w 596114" name="connsiteX11"/>
                <a:gd fmla="*/ 378372 h 605381" name="connsiteY11"/>
                <a:gd fmla="*/ 87625 w 596114" name="connsiteX12"/>
                <a:gd fmla="*/ 378372 h 605381" name="connsiteY12"/>
                <a:gd fmla="*/ 68166 w 596114" name="connsiteX13"/>
                <a:gd fmla="*/ 358946 h 605381" name="connsiteY13"/>
                <a:gd fmla="*/ 87625 w 596114" name="connsiteX14"/>
                <a:gd fmla="*/ 339420 h 605381" name="connsiteY14"/>
                <a:gd fmla="*/ 87622 w 596114" name="connsiteX15"/>
                <a:gd fmla="*/ 241687 h 605381" name="connsiteY15"/>
                <a:gd fmla="*/ 239005 w 596114" name="connsiteX16"/>
                <a:gd fmla="*/ 241687 h 605381" name="connsiteY16"/>
                <a:gd fmla="*/ 199993 w 596114" name="connsiteX17"/>
                <a:gd fmla="*/ 280639 h 605381" name="connsiteY17"/>
                <a:gd fmla="*/ 87622 w 596114" name="connsiteX18"/>
                <a:gd fmla="*/ 280639 h 605381" name="connsiteY18"/>
                <a:gd fmla="*/ 68166 w 596114" name="connsiteX19"/>
                <a:gd fmla="*/ 261213 h 605381" name="connsiteY19"/>
                <a:gd fmla="*/ 87622 w 596114" name="connsiteX20"/>
                <a:gd fmla="*/ 241687 h 605381" name="connsiteY20"/>
                <a:gd fmla="*/ 87627 w 596114" name="connsiteX21"/>
                <a:gd fmla="*/ 143954 h 605381" name="connsiteY21"/>
                <a:gd fmla="*/ 336949 w 596114" name="connsiteX22"/>
                <a:gd fmla="*/ 143954 h 605381" name="connsiteY22"/>
                <a:gd fmla="*/ 297927 w 596114" name="connsiteX23"/>
                <a:gd fmla="*/ 182906 h 605381" name="connsiteY23"/>
                <a:gd fmla="*/ 87627 w 596114" name="connsiteX24"/>
                <a:gd fmla="*/ 182906 h 605381" name="connsiteY24"/>
                <a:gd fmla="*/ 68166 w 596114" name="connsiteX25"/>
                <a:gd fmla="*/ 163480 h 605381" name="connsiteY25"/>
                <a:gd fmla="*/ 87627 w 596114" name="connsiteX26"/>
                <a:gd fmla="*/ 143954 h 605381" name="connsiteY26"/>
                <a:gd fmla="*/ 515787 w 596114" name="connsiteX27"/>
                <a:gd fmla="*/ 93955 h 605381" name="connsiteY27"/>
                <a:gd fmla="*/ 484936 w 596114" name="connsiteX28"/>
                <a:gd fmla="*/ 106334 h 605381" name="connsiteY28"/>
                <a:gd fmla="*/ 257196 w 596114" name="connsiteX29"/>
                <a:gd fmla="*/ 333744 h 605381" name="connsiteY29"/>
                <a:gd fmla="*/ 316961 w 596114" name="connsiteX30"/>
                <a:gd fmla="*/ 393422 h 605381" name="connsiteY30"/>
                <a:gd fmla="*/ 544701 w 596114" name="connsiteX31"/>
                <a:gd fmla="*/ 166012 h 605381" name="connsiteY31"/>
                <a:gd fmla="*/ 546190 w 596114" name="connsiteX32"/>
                <a:gd fmla="*/ 107821 h 605381" name="connsiteY32"/>
                <a:gd fmla="*/ 515787 w 596114" name="connsiteX33"/>
                <a:gd fmla="*/ 93955 h 605381" name="connsiteY33"/>
                <a:gd fmla="*/ 515178 w 596114" name="connsiteX34"/>
                <a:gd fmla="*/ 54984 h 605381" name="connsiteY34"/>
                <a:gd fmla="*/ 573094 w 596114" name="connsiteX35"/>
                <a:gd fmla="*/ 79668 h 605381" name="connsiteY35"/>
                <a:gd fmla="*/ 572300 w 596114" name="connsiteX36"/>
                <a:gd fmla="*/ 193571 h 605381" name="connsiteY36"/>
                <a:gd fmla="*/ 330760 w 596114" name="connsiteX37"/>
                <a:gd fmla="*/ 434760 h 605381" name="connsiteY37"/>
                <a:gd fmla="*/ 321031 w 596114" name="connsiteX38"/>
                <a:gd fmla="*/ 440014 h 605381" name="connsiteY38"/>
                <a:gd fmla="*/ 209543 w 596114" name="connsiteX39"/>
                <a:gd fmla="*/ 464202 h 605381" name="connsiteY39"/>
                <a:gd fmla="*/ 191674 w 596114" name="connsiteX40"/>
                <a:gd fmla="*/ 458849 h 605381" name="connsiteY40"/>
                <a:gd fmla="*/ 186412 w 596114" name="connsiteX41"/>
                <a:gd fmla="*/ 441005 h 605381" name="connsiteY41"/>
                <a:gd fmla="*/ 210536 w 596114" name="connsiteX42"/>
                <a:gd fmla="*/ 329680 h 605381" name="connsiteY42"/>
                <a:gd fmla="*/ 215798 w 596114" name="connsiteX43"/>
                <a:gd fmla="*/ 319965 h 605381" name="connsiteY43"/>
                <a:gd fmla="*/ 457338 w 596114" name="connsiteX44"/>
                <a:gd fmla="*/ 78776 h 605381" name="connsiteY44"/>
                <a:gd fmla="*/ 515178 w 596114" name="connsiteX45"/>
                <a:gd fmla="*/ 54984 h 605381" name="connsiteY45"/>
                <a:gd fmla="*/ 42688 w 596114" name="connsiteX46"/>
                <a:gd fmla="*/ 0 h 605381" name="connsiteY46"/>
                <a:gd fmla="*/ 398388 w 596114" name="connsiteX47"/>
                <a:gd fmla="*/ 0 h 605381" name="connsiteY47"/>
                <a:gd fmla="*/ 441076 w 596114" name="connsiteX48"/>
                <a:gd fmla="*/ 41337 h 605381" name="connsiteY48"/>
                <a:gd fmla="*/ 402160 w 596114" name="connsiteX49"/>
                <a:gd fmla="*/ 78907 h 605381" name="connsiteY49"/>
                <a:gd fmla="*/ 402160 w 596114" name="connsiteX50"/>
                <a:gd fmla="*/ 42625 h 605381" name="connsiteY50"/>
                <a:gd fmla="*/ 398388 w 596114" name="connsiteX51"/>
                <a:gd fmla="*/ 38958 h 605381" name="connsiteY51"/>
                <a:gd fmla="*/ 42688 w 596114" name="connsiteX52"/>
                <a:gd fmla="*/ 38958 h 605381" name="connsiteY52"/>
                <a:gd fmla="*/ 39015 w 596114" name="connsiteX53"/>
                <a:gd fmla="*/ 42625 h 605381" name="connsiteY53"/>
                <a:gd fmla="*/ 39015 w 596114" name="connsiteX54"/>
                <a:gd fmla="*/ 562656 h 605381" name="connsiteY54"/>
                <a:gd fmla="*/ 42688 w 596114" name="connsiteX55"/>
                <a:gd fmla="*/ 566423 h 605381" name="connsiteY55"/>
                <a:gd fmla="*/ 398388 w 596114" name="connsiteX56"/>
                <a:gd fmla="*/ 566423 h 605381" name="connsiteY56"/>
                <a:gd fmla="*/ 402160 w 596114" name="connsiteX57"/>
                <a:gd fmla="*/ 562656 h 605381" name="connsiteY57"/>
                <a:gd fmla="*/ 402160 w 596114" name="connsiteX58"/>
                <a:gd fmla="*/ 418622 h 605381" name="connsiteY58"/>
                <a:gd fmla="*/ 441175 w 596114" name="connsiteX59"/>
                <a:gd fmla="*/ 379664 h 605381" name="connsiteY59"/>
                <a:gd fmla="*/ 441175 w 596114" name="connsiteX60"/>
                <a:gd fmla="*/ 562656 h 605381" name="connsiteY60"/>
                <a:gd fmla="*/ 398388 w 596114" name="connsiteX61"/>
                <a:gd fmla="*/ 605381 h 605381" name="connsiteY61"/>
                <a:gd fmla="*/ 42688 w 596114" name="connsiteX62"/>
                <a:gd fmla="*/ 605381 h 605381" name="connsiteY62"/>
                <a:gd fmla="*/ 0 w 596114" name="connsiteX63"/>
                <a:gd fmla="*/ 562656 h 605381" name="connsiteY63"/>
                <a:gd fmla="*/ 0 w 596114" name="connsiteX64"/>
                <a:gd fmla="*/ 42625 h 605381" name="connsiteY64"/>
                <a:gd fmla="*/ 42688 w 596114" name="connsiteX65"/>
                <a:gd fmla="*/ 0 h 605381" name="connsiteY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b="b" l="l" r="r" t="t"/>
              <a:pathLst>
                <a:path h="605381" w="596114">
                  <a:moveTo>
                    <a:pt x="87620" y="437153"/>
                  </a:moveTo>
                  <a:lnTo>
                    <a:pt x="147471" y="437153"/>
                  </a:lnTo>
                  <a:cubicBezTo>
                    <a:pt x="145585" y="450930"/>
                    <a:pt x="148562" y="464608"/>
                    <a:pt x="155808" y="476105"/>
                  </a:cubicBezTo>
                  <a:lnTo>
                    <a:pt x="87620" y="476105"/>
                  </a:lnTo>
                  <a:cubicBezTo>
                    <a:pt x="76900" y="476105"/>
                    <a:pt x="68166" y="467383"/>
                    <a:pt x="68166" y="456679"/>
                  </a:cubicBezTo>
                  <a:cubicBezTo>
                    <a:pt x="68166" y="445875"/>
                    <a:pt x="76900" y="437153"/>
                    <a:pt x="87620" y="437153"/>
                  </a:cubicBezTo>
                  <a:close/>
                  <a:moveTo>
                    <a:pt x="241113" y="372802"/>
                  </a:moveTo>
                  <a:lnTo>
                    <a:pt x="230888" y="419692"/>
                  </a:lnTo>
                  <a:lnTo>
                    <a:pt x="277846" y="409481"/>
                  </a:lnTo>
                  <a:close/>
                  <a:moveTo>
                    <a:pt x="87625" y="339420"/>
                  </a:moveTo>
                  <a:lnTo>
                    <a:pt x="168439" y="339420"/>
                  </a:lnTo>
                  <a:lnTo>
                    <a:pt x="160000" y="378372"/>
                  </a:lnTo>
                  <a:lnTo>
                    <a:pt x="87625" y="378372"/>
                  </a:lnTo>
                  <a:cubicBezTo>
                    <a:pt x="76903" y="378372"/>
                    <a:pt x="68166" y="369650"/>
                    <a:pt x="68166" y="358946"/>
                  </a:cubicBezTo>
                  <a:cubicBezTo>
                    <a:pt x="68166" y="348142"/>
                    <a:pt x="76903" y="339420"/>
                    <a:pt x="87625" y="339420"/>
                  </a:cubicBezTo>
                  <a:close/>
                  <a:moveTo>
                    <a:pt x="87622" y="241687"/>
                  </a:moveTo>
                  <a:lnTo>
                    <a:pt x="239005" y="241687"/>
                  </a:lnTo>
                  <a:lnTo>
                    <a:pt x="199993" y="280639"/>
                  </a:lnTo>
                  <a:lnTo>
                    <a:pt x="87622" y="280639"/>
                  </a:lnTo>
                  <a:cubicBezTo>
                    <a:pt x="76902" y="280639"/>
                    <a:pt x="68166" y="271917"/>
                    <a:pt x="68166" y="261213"/>
                  </a:cubicBezTo>
                  <a:cubicBezTo>
                    <a:pt x="68166" y="250409"/>
                    <a:pt x="76902" y="241687"/>
                    <a:pt x="87622" y="241687"/>
                  </a:cubicBezTo>
                  <a:close/>
                  <a:moveTo>
                    <a:pt x="87627" y="143954"/>
                  </a:moveTo>
                  <a:lnTo>
                    <a:pt x="336949" y="143954"/>
                  </a:lnTo>
                  <a:lnTo>
                    <a:pt x="297927" y="182906"/>
                  </a:lnTo>
                  <a:lnTo>
                    <a:pt x="87627" y="182906"/>
                  </a:lnTo>
                  <a:cubicBezTo>
                    <a:pt x="76904" y="182906"/>
                    <a:pt x="68166" y="174184"/>
                    <a:pt x="68166" y="163480"/>
                  </a:cubicBezTo>
                  <a:cubicBezTo>
                    <a:pt x="68166" y="152676"/>
                    <a:pt x="76904" y="143954"/>
                    <a:pt x="87627" y="143954"/>
                  </a:cubicBezTo>
                  <a:close/>
                  <a:moveTo>
                    <a:pt x="515787" y="93955"/>
                  </a:moveTo>
                  <a:cubicBezTo>
                    <a:pt x="504643" y="93695"/>
                    <a:pt x="493425" y="97809"/>
                    <a:pt x="484936" y="106334"/>
                  </a:cubicBezTo>
                  <a:lnTo>
                    <a:pt x="257196" y="333744"/>
                  </a:lnTo>
                  <a:lnTo>
                    <a:pt x="316961" y="393422"/>
                  </a:lnTo>
                  <a:lnTo>
                    <a:pt x="544701" y="166012"/>
                  </a:lnTo>
                  <a:cubicBezTo>
                    <a:pt x="560784" y="149953"/>
                    <a:pt x="561082" y="124376"/>
                    <a:pt x="546190" y="107821"/>
                  </a:cubicBezTo>
                  <a:cubicBezTo>
                    <a:pt x="538000" y="98850"/>
                    <a:pt x="526930" y="94215"/>
                    <a:pt x="515787" y="93955"/>
                  </a:cubicBezTo>
                  <a:close/>
                  <a:moveTo>
                    <a:pt x="515178" y="54984"/>
                  </a:moveTo>
                  <a:cubicBezTo>
                    <a:pt x="536138" y="55083"/>
                    <a:pt x="557110" y="63262"/>
                    <a:pt x="573094" y="79668"/>
                  </a:cubicBezTo>
                  <a:cubicBezTo>
                    <a:pt x="603870" y="111291"/>
                    <a:pt x="603969" y="161948"/>
                    <a:pt x="572300" y="193571"/>
                  </a:cubicBezTo>
                  <a:lnTo>
                    <a:pt x="330760" y="434760"/>
                  </a:lnTo>
                  <a:cubicBezTo>
                    <a:pt x="328179" y="437337"/>
                    <a:pt x="324704" y="439221"/>
                    <a:pt x="321031" y="440014"/>
                  </a:cubicBezTo>
                  <a:lnTo>
                    <a:pt x="209543" y="464202"/>
                  </a:lnTo>
                  <a:cubicBezTo>
                    <a:pt x="203090" y="465590"/>
                    <a:pt x="196340" y="463607"/>
                    <a:pt x="191674" y="458849"/>
                  </a:cubicBezTo>
                  <a:cubicBezTo>
                    <a:pt x="186908" y="454190"/>
                    <a:pt x="185022" y="447350"/>
                    <a:pt x="186412" y="441005"/>
                  </a:cubicBezTo>
                  <a:lnTo>
                    <a:pt x="210536" y="329680"/>
                  </a:lnTo>
                  <a:cubicBezTo>
                    <a:pt x="211330" y="325913"/>
                    <a:pt x="213217" y="322542"/>
                    <a:pt x="215798" y="319965"/>
                  </a:cubicBezTo>
                  <a:cubicBezTo>
                    <a:pt x="225825" y="310051"/>
                    <a:pt x="439369" y="96719"/>
                    <a:pt x="457338" y="78776"/>
                  </a:cubicBezTo>
                  <a:cubicBezTo>
                    <a:pt x="473271" y="62865"/>
                    <a:pt x="494219" y="54885"/>
                    <a:pt x="515178" y="54984"/>
                  </a:cubicBezTo>
                  <a:close/>
                  <a:moveTo>
                    <a:pt x="42688" y="0"/>
                  </a:moveTo>
                  <a:lnTo>
                    <a:pt x="398388" y="0"/>
                  </a:lnTo>
                  <a:cubicBezTo>
                    <a:pt x="421519" y="0"/>
                    <a:pt x="440381" y="18438"/>
                    <a:pt x="441076" y="41337"/>
                  </a:cubicBezTo>
                  <a:lnTo>
                    <a:pt x="402160" y="78907"/>
                  </a:lnTo>
                  <a:lnTo>
                    <a:pt x="402160" y="42625"/>
                  </a:lnTo>
                  <a:cubicBezTo>
                    <a:pt x="402160" y="40643"/>
                    <a:pt x="400473" y="38958"/>
                    <a:pt x="398388" y="38958"/>
                  </a:cubicBezTo>
                  <a:lnTo>
                    <a:pt x="42688" y="38958"/>
                  </a:lnTo>
                  <a:cubicBezTo>
                    <a:pt x="40702" y="38958"/>
                    <a:pt x="39015" y="40643"/>
                    <a:pt x="39015" y="42625"/>
                  </a:cubicBezTo>
                  <a:lnTo>
                    <a:pt x="39015" y="562656"/>
                  </a:lnTo>
                  <a:cubicBezTo>
                    <a:pt x="39015" y="564738"/>
                    <a:pt x="40702" y="566423"/>
                    <a:pt x="42688" y="566423"/>
                  </a:cubicBezTo>
                  <a:lnTo>
                    <a:pt x="398388" y="566423"/>
                  </a:lnTo>
                  <a:cubicBezTo>
                    <a:pt x="400473" y="566423"/>
                    <a:pt x="402160" y="564738"/>
                    <a:pt x="402160" y="562656"/>
                  </a:cubicBezTo>
                  <a:lnTo>
                    <a:pt x="402160" y="418622"/>
                  </a:lnTo>
                  <a:lnTo>
                    <a:pt x="441175" y="379664"/>
                  </a:lnTo>
                  <a:lnTo>
                    <a:pt x="441175" y="562656"/>
                  </a:lnTo>
                  <a:cubicBezTo>
                    <a:pt x="441175" y="586249"/>
                    <a:pt x="422015" y="605381"/>
                    <a:pt x="398388" y="605381"/>
                  </a:cubicBezTo>
                  <a:lnTo>
                    <a:pt x="42688" y="605381"/>
                  </a:lnTo>
                  <a:cubicBezTo>
                    <a:pt x="19160" y="605381"/>
                    <a:pt x="0" y="586249"/>
                    <a:pt x="0" y="562656"/>
                  </a:cubicBezTo>
                  <a:lnTo>
                    <a:pt x="0" y="42625"/>
                  </a:lnTo>
                  <a:cubicBezTo>
                    <a:pt x="0" y="19132"/>
                    <a:pt x="19160" y="0"/>
                    <a:pt x="42688" y="0"/>
                  </a:cubicBezTo>
                  <a:close/>
                </a:path>
              </a:pathLst>
            </a:custGeom>
            <a:solidFill>
              <a:srgbClr val="404040"/>
            </a:solidFill>
            <a:ln>
              <a:noFill/>
            </a:ln>
          </p:spPr>
          <p:txBody>
            <a:bodyPr anchor="ctr"/>
            <a:lstStyle>
              <a:defPPr>
                <a:defRPr lang="en-US"/>
              </a:defPPr>
              <a:lvl1pPr algn="l" defTabSz="457200" eaLnBrk="1" hangingPunct="1" latinLnBrk="0" marL="0" rtl="0">
                <a:defRPr kern="1200" sz="1800">
                  <a:solidFill>
                    <a:schemeClr val="tx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a:lstStyle>
            <a:p>
              <a:pPr algn="ctr"/>
              <a:endParaRPr/>
            </a:p>
          </p:txBody>
        </p:sp>
        <p:sp>
          <p:nvSpPr>
            <p:cNvPr id="16" name="TextBox 3"/>
            <p:cNvSpPr txBox="1"/>
            <p:nvPr/>
          </p:nvSpPr>
          <p:spPr bwMode="auto">
            <a:xfrm>
              <a:off x="9871518" y="2807992"/>
              <a:ext cx="640971" cy="393812"/>
            </a:xfrm>
            <a:prstGeom prst="rect">
              <a:avLst/>
            </a:prstGeom>
            <a:noFill/>
          </p:spPr>
          <p:txBody>
            <a:bodyPr anchor="ctr" bIns="0" lIns="0" rIns="0" tIns="0" wrap="none">
              <a:normAutofit/>
            </a:bodyPr>
            <a:lstStyle/>
            <a:p>
              <a:r>
                <a:rPr altLang="ko-KR" b="0" lang="en-US" sz="2400">
                  <a:solidFill>
                    <a:srgbClr val="404040"/>
                  </a:solidFill>
                  <a:effectLst/>
                  <a:latin charset="0" panose="020b0502020202020204" pitchFamily="34" typeface="Century Gothic"/>
                </a:rPr>
                <a:t>2023</a:t>
              </a:r>
            </a:p>
          </p:txBody>
        </p:sp>
      </p:grpSp>
      <p:grpSp>
        <p:nvGrpSpPr>
          <p:cNvPr id="15" name="组合 14"/>
          <p:cNvGrpSpPr/>
          <p:nvPr/>
        </p:nvGrpSpPr>
        <p:grpSpPr>
          <a:xfrm>
            <a:off x="940684" y="5493215"/>
            <a:ext cx="2278485" cy="1134386"/>
            <a:chOff x="8386922" y="2192795"/>
            <a:chExt cx="2965476" cy="1134386"/>
          </a:xfrm>
        </p:grpSpPr>
        <p:sp>
          <p:nvSpPr>
            <p:cNvPr id="17" name="矩形 16"/>
            <p:cNvSpPr/>
            <p:nvPr/>
          </p:nvSpPr>
          <p:spPr>
            <a:xfrm>
              <a:off x="8618683" y="2192795"/>
              <a:ext cx="2501952" cy="420624"/>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a:solidFill>
                    <a:schemeClr val="tx1">
                      <a:lumMod val="75000"/>
                      <a:lumOff val="25000"/>
                    </a:schemeClr>
                  </a:solidFill>
                </a:rPr>
                <a:t>标题文字添加</a:t>
              </a:r>
            </a:p>
          </p:txBody>
        </p:sp>
        <p:sp>
          <p:nvSpPr>
            <p:cNvPr id="19" name="文本框 18"/>
            <p:cNvSpPr txBox="1"/>
            <p:nvPr/>
          </p:nvSpPr>
          <p:spPr>
            <a:xfrm>
              <a:off x="8386922" y="2542351"/>
              <a:ext cx="2965476" cy="7772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a:t>
              </a:r>
            </a:p>
          </p:txBody>
        </p:sp>
      </p:grpSp>
      <p:grpSp>
        <p:nvGrpSpPr>
          <p:cNvPr id="21" name="组合 20"/>
          <p:cNvGrpSpPr/>
          <p:nvPr/>
        </p:nvGrpSpPr>
        <p:grpSpPr>
          <a:xfrm>
            <a:off x="3631255" y="4723044"/>
            <a:ext cx="2278485" cy="1134386"/>
            <a:chOff x="8386922" y="2192795"/>
            <a:chExt cx="2965476" cy="1134386"/>
          </a:xfrm>
        </p:grpSpPr>
        <p:sp>
          <p:nvSpPr>
            <p:cNvPr id="23" name="矩形 22"/>
            <p:cNvSpPr/>
            <p:nvPr/>
          </p:nvSpPr>
          <p:spPr>
            <a:xfrm>
              <a:off x="8618684" y="2192795"/>
              <a:ext cx="2501952" cy="420624"/>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a:solidFill>
                    <a:schemeClr val="tx1">
                      <a:lumMod val="75000"/>
                      <a:lumOff val="25000"/>
                    </a:schemeClr>
                  </a:solidFill>
                </a:rPr>
                <a:t>标题文字添加</a:t>
              </a:r>
            </a:p>
          </p:txBody>
        </p:sp>
        <p:sp>
          <p:nvSpPr>
            <p:cNvPr id="24" name="文本框 23"/>
            <p:cNvSpPr txBox="1"/>
            <p:nvPr/>
          </p:nvSpPr>
          <p:spPr>
            <a:xfrm>
              <a:off x="8386923" y="2542351"/>
              <a:ext cx="2965476" cy="7772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您的内容打在这里或者通过复制您的您的内容打在这里或者通过复制您的文本后在这里或者在这里</a:t>
              </a:r>
            </a:p>
          </p:txBody>
        </p:sp>
      </p:grpSp>
      <p:grpSp>
        <p:nvGrpSpPr>
          <p:cNvPr id="25" name="组合 24"/>
          <p:cNvGrpSpPr/>
          <p:nvPr/>
        </p:nvGrpSpPr>
        <p:grpSpPr>
          <a:xfrm>
            <a:off x="6321003" y="3947769"/>
            <a:ext cx="2278485" cy="1134386"/>
            <a:chOff x="8386922" y="2192795"/>
            <a:chExt cx="2965476" cy="1134386"/>
          </a:xfrm>
        </p:grpSpPr>
        <p:sp>
          <p:nvSpPr>
            <p:cNvPr id="26" name="矩形 25"/>
            <p:cNvSpPr/>
            <p:nvPr/>
          </p:nvSpPr>
          <p:spPr>
            <a:xfrm>
              <a:off x="8618682" y="2192795"/>
              <a:ext cx="2501952" cy="420624"/>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a:solidFill>
                    <a:schemeClr val="tx1">
                      <a:lumMod val="75000"/>
                      <a:lumOff val="25000"/>
                    </a:schemeClr>
                  </a:solidFill>
                </a:rPr>
                <a:t>标题文字添加</a:t>
              </a:r>
            </a:p>
          </p:txBody>
        </p:sp>
        <p:sp>
          <p:nvSpPr>
            <p:cNvPr id="27" name="文本框 26"/>
            <p:cNvSpPr txBox="1"/>
            <p:nvPr/>
          </p:nvSpPr>
          <p:spPr>
            <a:xfrm>
              <a:off x="8386922" y="2542351"/>
              <a:ext cx="2965476" cy="7772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a:t>
              </a:r>
            </a:p>
          </p:txBody>
        </p:sp>
      </p:grpSp>
      <p:grpSp>
        <p:nvGrpSpPr>
          <p:cNvPr id="28" name="组合 27"/>
          <p:cNvGrpSpPr/>
          <p:nvPr/>
        </p:nvGrpSpPr>
        <p:grpSpPr>
          <a:xfrm>
            <a:off x="9038803" y="3169998"/>
            <a:ext cx="2278485" cy="1134386"/>
            <a:chOff x="8386922" y="2192795"/>
            <a:chExt cx="2965476" cy="1134386"/>
          </a:xfrm>
        </p:grpSpPr>
        <p:sp>
          <p:nvSpPr>
            <p:cNvPr id="29" name="矩形 28"/>
            <p:cNvSpPr/>
            <p:nvPr/>
          </p:nvSpPr>
          <p:spPr>
            <a:xfrm>
              <a:off x="8618684" y="2192795"/>
              <a:ext cx="2501952" cy="420624"/>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a:solidFill>
                    <a:schemeClr val="tx1">
                      <a:lumMod val="75000"/>
                      <a:lumOff val="25000"/>
                    </a:schemeClr>
                  </a:solidFill>
                </a:rPr>
                <a:t>标题文字添加</a:t>
              </a:r>
            </a:p>
          </p:txBody>
        </p:sp>
        <p:sp>
          <p:nvSpPr>
            <p:cNvPr id="30" name="文本框 29"/>
            <p:cNvSpPr txBox="1"/>
            <p:nvPr/>
          </p:nvSpPr>
          <p:spPr>
            <a:xfrm>
              <a:off x="8386922" y="2542351"/>
              <a:ext cx="2965476" cy="7772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a:t>
              </a:r>
            </a:p>
          </p:txBody>
        </p:sp>
      </p:grpSp>
      <p:sp>
        <p:nvSpPr>
          <p:cNvPr id="33" name="文本框 32">
            <a:extLst>
              <a:ext uri="{FF2B5EF4-FFF2-40B4-BE49-F238E27FC236}">
                <a16:creationId xmlns:a16="http://schemas.microsoft.com/office/drawing/2014/main" id="{46AD1696-12DC-4AE9-B560-83022F648F3E}"/>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38" name="组合 37">
            <a:extLst>
              <a:ext uri="{FF2B5EF4-FFF2-40B4-BE49-F238E27FC236}">
                <a16:creationId xmlns:a16="http://schemas.microsoft.com/office/drawing/2014/main" id="{6E6FDE22-FD53-463E-8D12-F49571A3C2CE}"/>
              </a:ext>
            </a:extLst>
          </p:cNvPr>
          <p:cNvGrpSpPr/>
          <p:nvPr/>
        </p:nvGrpSpPr>
        <p:grpSpPr>
          <a:xfrm>
            <a:off x="1473289" y="371367"/>
            <a:ext cx="4260761" cy="804130"/>
            <a:chOff x="7318011" y="1456480"/>
            <a:chExt cx="4260761" cy="804130"/>
          </a:xfrm>
        </p:grpSpPr>
        <p:sp>
          <p:nvSpPr>
            <p:cNvPr id="39" name="文本框 38">
              <a:extLst>
                <a:ext uri="{FF2B5EF4-FFF2-40B4-BE49-F238E27FC236}">
                  <a16:creationId xmlns:a16="http://schemas.microsoft.com/office/drawing/2014/main" id="{3D62C8EE-2F19-46B7-A1A0-BB1CDE4FD081}"/>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发展规划</a:t>
              </a:r>
            </a:p>
          </p:txBody>
        </p:sp>
        <p:sp>
          <p:nvSpPr>
            <p:cNvPr id="40" name="文本框 39">
              <a:extLst>
                <a:ext uri="{FF2B5EF4-FFF2-40B4-BE49-F238E27FC236}">
                  <a16:creationId xmlns:a16="http://schemas.microsoft.com/office/drawing/2014/main" id="{17891259-B5D6-46CA-9025-3388108B5990}"/>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3643108997"/>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53" presetSubtype="0">
                                  <p:stCondLst>
                                    <p:cond delay="0"/>
                                  </p:stCondLst>
                                  <p:childTnLst>
                                    <p:set>
                                      <p:cBhvr>
                                        <p:cTn dur="1" fill="hold" id="6">
                                          <p:stCondLst>
                                            <p:cond delay="0"/>
                                          </p:stCondLst>
                                        </p:cTn>
                                        <p:tgtEl>
                                          <p:spTgt spid="9"/>
                                        </p:tgtEl>
                                        <p:attrNameLst>
                                          <p:attrName>style.visibility</p:attrName>
                                        </p:attrNameLst>
                                      </p:cBhvr>
                                      <p:to>
                                        <p:strVal val="visible"/>
                                      </p:to>
                                    </p:set>
                                    <p:anim calcmode="lin" valueType="num">
                                      <p:cBhvr>
                                        <p:cTn dur="500" fill="hold" id="7"/>
                                        <p:tgtEl>
                                          <p:spTgt spid="9"/>
                                        </p:tgtEl>
                                        <p:attrNameLst>
                                          <p:attrName>ppt_w</p:attrName>
                                        </p:attrNameLst>
                                      </p:cBhvr>
                                      <p:tavLst>
                                        <p:tav tm="0">
                                          <p:val>
                                            <p:fltVal val="0"/>
                                          </p:val>
                                        </p:tav>
                                        <p:tav tm="100000">
                                          <p:val>
                                            <p:strVal val="#ppt_w"/>
                                          </p:val>
                                        </p:tav>
                                      </p:tavLst>
                                    </p:anim>
                                    <p:anim calcmode="lin" valueType="num">
                                      <p:cBhvr>
                                        <p:cTn dur="500" fill="hold" id="8"/>
                                        <p:tgtEl>
                                          <p:spTgt spid="9"/>
                                        </p:tgtEl>
                                        <p:attrNameLst>
                                          <p:attrName>ppt_h</p:attrName>
                                        </p:attrNameLst>
                                      </p:cBhvr>
                                      <p:tavLst>
                                        <p:tav tm="0">
                                          <p:val>
                                            <p:fltVal val="0"/>
                                          </p:val>
                                        </p:tav>
                                        <p:tav tm="100000">
                                          <p:val>
                                            <p:strVal val="#ppt_h"/>
                                          </p:val>
                                        </p:tav>
                                      </p:tavLst>
                                    </p:anim>
                                    <p:animEffect filter="fade" transition="in">
                                      <p:cBhvr>
                                        <p:cTn dur="500" id="9"/>
                                        <p:tgtEl>
                                          <p:spTgt spid="9"/>
                                        </p:tgtEl>
                                      </p:cBhvr>
                                    </p:animEffect>
                                  </p:childTnLst>
                                </p:cTn>
                              </p:par>
                            </p:childTnLst>
                          </p:cTn>
                        </p:par>
                        <p:par>
                          <p:cTn fill="hold" id="10" nodeType="afterGroup">
                            <p:stCondLst>
                              <p:cond delay="500"/>
                            </p:stCondLst>
                            <p:childTnLst>
                              <p:par>
                                <p:cTn fill="hold" id="11" nodeType="afterEffect" presetClass="entr" presetID="53" presetSubtype="0">
                                  <p:stCondLst>
                                    <p:cond delay="0"/>
                                  </p:stCondLst>
                                  <p:childTnLst>
                                    <p:set>
                                      <p:cBhvr>
                                        <p:cTn dur="1" fill="hold" id="12">
                                          <p:stCondLst>
                                            <p:cond delay="0"/>
                                          </p:stCondLst>
                                        </p:cTn>
                                        <p:tgtEl>
                                          <p:spTgt spid="6"/>
                                        </p:tgtEl>
                                        <p:attrNameLst>
                                          <p:attrName>style.visibility</p:attrName>
                                        </p:attrNameLst>
                                      </p:cBhvr>
                                      <p:to>
                                        <p:strVal val="visible"/>
                                      </p:to>
                                    </p:set>
                                    <p:anim calcmode="lin" valueType="num">
                                      <p:cBhvr>
                                        <p:cTn dur="500" fill="hold" id="13"/>
                                        <p:tgtEl>
                                          <p:spTgt spid="6"/>
                                        </p:tgtEl>
                                        <p:attrNameLst>
                                          <p:attrName>ppt_w</p:attrName>
                                        </p:attrNameLst>
                                      </p:cBhvr>
                                      <p:tavLst>
                                        <p:tav tm="0">
                                          <p:val>
                                            <p:fltVal val="0"/>
                                          </p:val>
                                        </p:tav>
                                        <p:tav tm="100000">
                                          <p:val>
                                            <p:strVal val="#ppt_w"/>
                                          </p:val>
                                        </p:tav>
                                      </p:tavLst>
                                    </p:anim>
                                    <p:anim calcmode="lin" valueType="num">
                                      <p:cBhvr>
                                        <p:cTn dur="500" fill="hold" id="14"/>
                                        <p:tgtEl>
                                          <p:spTgt spid="6"/>
                                        </p:tgtEl>
                                        <p:attrNameLst>
                                          <p:attrName>ppt_h</p:attrName>
                                        </p:attrNameLst>
                                      </p:cBhvr>
                                      <p:tavLst>
                                        <p:tav tm="0">
                                          <p:val>
                                            <p:fltVal val="0"/>
                                          </p:val>
                                        </p:tav>
                                        <p:tav tm="100000">
                                          <p:val>
                                            <p:strVal val="#ppt_h"/>
                                          </p:val>
                                        </p:tav>
                                      </p:tavLst>
                                    </p:anim>
                                    <p:animEffect filter="fade" transition="in">
                                      <p:cBhvr>
                                        <p:cTn dur="500" id="15"/>
                                        <p:tgtEl>
                                          <p:spTgt spid="6"/>
                                        </p:tgtEl>
                                      </p:cBhvr>
                                    </p:animEffect>
                                  </p:childTnLst>
                                </p:cTn>
                              </p:par>
                            </p:childTnLst>
                          </p:cTn>
                        </p:par>
                        <p:par>
                          <p:cTn fill="hold" id="16" nodeType="afterGroup">
                            <p:stCondLst>
                              <p:cond delay="1000"/>
                            </p:stCondLst>
                            <p:childTnLst>
                              <p:par>
                                <p:cTn fill="hold" id="17" nodeType="afterEffect" presetClass="entr" presetID="53" presetSubtype="0">
                                  <p:stCondLst>
                                    <p:cond delay="0"/>
                                  </p:stCondLst>
                                  <p:childTnLst>
                                    <p:set>
                                      <p:cBhvr>
                                        <p:cTn dur="1" fill="hold" id="18">
                                          <p:stCondLst>
                                            <p:cond delay="0"/>
                                          </p:stCondLst>
                                        </p:cTn>
                                        <p:tgtEl>
                                          <p:spTgt spid="3"/>
                                        </p:tgtEl>
                                        <p:attrNameLst>
                                          <p:attrName>style.visibility</p:attrName>
                                        </p:attrNameLst>
                                      </p:cBhvr>
                                      <p:to>
                                        <p:strVal val="visible"/>
                                      </p:to>
                                    </p:set>
                                    <p:anim calcmode="lin" valueType="num">
                                      <p:cBhvr>
                                        <p:cTn dur="500" fill="hold" id="19"/>
                                        <p:tgtEl>
                                          <p:spTgt spid="3"/>
                                        </p:tgtEl>
                                        <p:attrNameLst>
                                          <p:attrName>ppt_w</p:attrName>
                                        </p:attrNameLst>
                                      </p:cBhvr>
                                      <p:tavLst>
                                        <p:tav tm="0">
                                          <p:val>
                                            <p:fltVal val="0"/>
                                          </p:val>
                                        </p:tav>
                                        <p:tav tm="100000">
                                          <p:val>
                                            <p:strVal val="#ppt_w"/>
                                          </p:val>
                                        </p:tav>
                                      </p:tavLst>
                                    </p:anim>
                                    <p:anim calcmode="lin" valueType="num">
                                      <p:cBhvr>
                                        <p:cTn dur="500" fill="hold" id="20"/>
                                        <p:tgtEl>
                                          <p:spTgt spid="3"/>
                                        </p:tgtEl>
                                        <p:attrNameLst>
                                          <p:attrName>ppt_h</p:attrName>
                                        </p:attrNameLst>
                                      </p:cBhvr>
                                      <p:tavLst>
                                        <p:tav tm="0">
                                          <p:val>
                                            <p:fltVal val="0"/>
                                          </p:val>
                                        </p:tav>
                                        <p:tav tm="100000">
                                          <p:val>
                                            <p:strVal val="#ppt_h"/>
                                          </p:val>
                                        </p:tav>
                                      </p:tavLst>
                                    </p:anim>
                                    <p:animEffect filter="fade" transition="in">
                                      <p:cBhvr>
                                        <p:cTn dur="500" id="21"/>
                                        <p:tgtEl>
                                          <p:spTgt spid="3"/>
                                        </p:tgtEl>
                                      </p:cBhvr>
                                    </p:animEffect>
                                  </p:childTnLst>
                                </p:cTn>
                              </p:par>
                            </p:childTnLst>
                          </p:cTn>
                        </p:par>
                        <p:par>
                          <p:cTn fill="hold" id="22" nodeType="afterGroup">
                            <p:stCondLst>
                              <p:cond delay="1500"/>
                            </p:stCondLst>
                            <p:childTnLst>
                              <p:par>
                                <p:cTn fill="hold" id="23" nodeType="afterEffect" presetClass="entr" presetID="53" presetSubtype="0">
                                  <p:stCondLst>
                                    <p:cond delay="0"/>
                                  </p:stCondLst>
                                  <p:childTnLst>
                                    <p:set>
                                      <p:cBhvr>
                                        <p:cTn dur="1" fill="hold" id="24">
                                          <p:stCondLst>
                                            <p:cond delay="0"/>
                                          </p:stCondLst>
                                        </p:cTn>
                                        <p:tgtEl>
                                          <p:spTgt spid="2"/>
                                        </p:tgtEl>
                                        <p:attrNameLst>
                                          <p:attrName>style.visibility</p:attrName>
                                        </p:attrNameLst>
                                      </p:cBhvr>
                                      <p:to>
                                        <p:strVal val="visible"/>
                                      </p:to>
                                    </p:set>
                                    <p:anim calcmode="lin" valueType="num">
                                      <p:cBhvr>
                                        <p:cTn dur="500" fill="hold" id="25"/>
                                        <p:tgtEl>
                                          <p:spTgt spid="2"/>
                                        </p:tgtEl>
                                        <p:attrNameLst>
                                          <p:attrName>ppt_w</p:attrName>
                                        </p:attrNameLst>
                                      </p:cBhvr>
                                      <p:tavLst>
                                        <p:tav tm="0">
                                          <p:val>
                                            <p:fltVal val="0"/>
                                          </p:val>
                                        </p:tav>
                                        <p:tav tm="100000">
                                          <p:val>
                                            <p:strVal val="#ppt_w"/>
                                          </p:val>
                                        </p:tav>
                                      </p:tavLst>
                                    </p:anim>
                                    <p:anim calcmode="lin" valueType="num">
                                      <p:cBhvr>
                                        <p:cTn dur="500" fill="hold" id="26"/>
                                        <p:tgtEl>
                                          <p:spTgt spid="2"/>
                                        </p:tgtEl>
                                        <p:attrNameLst>
                                          <p:attrName>ppt_h</p:attrName>
                                        </p:attrNameLst>
                                      </p:cBhvr>
                                      <p:tavLst>
                                        <p:tav tm="0">
                                          <p:val>
                                            <p:fltVal val="0"/>
                                          </p:val>
                                        </p:tav>
                                        <p:tav tm="100000">
                                          <p:val>
                                            <p:strVal val="#ppt_h"/>
                                          </p:val>
                                        </p:tav>
                                      </p:tavLst>
                                    </p:anim>
                                    <p:animEffect filter="fade" transition="in">
                                      <p:cBhvr>
                                        <p:cTn dur="500" id="27"/>
                                        <p:tgtEl>
                                          <p:spTgt spid="2"/>
                                        </p:tgtEl>
                                      </p:cBhvr>
                                    </p:animEffect>
                                  </p:childTnLst>
                                </p:cTn>
                              </p:par>
                            </p:childTnLst>
                          </p:cTn>
                        </p:par>
                        <p:par>
                          <p:cTn fill="hold" id="28" nodeType="afterGroup">
                            <p:stCondLst>
                              <p:cond delay="2000"/>
                            </p:stCondLst>
                            <p:childTnLst>
                              <p:par>
                                <p:cTn fill="hold" id="29" nodeType="afterEffect" presetClass="entr" presetID="2" presetSubtype="2">
                                  <p:stCondLst>
                                    <p:cond delay="0"/>
                                  </p:stCondLst>
                                  <p:childTnLst>
                                    <p:set>
                                      <p:cBhvr>
                                        <p:cTn dur="1" fill="hold" id="30">
                                          <p:stCondLst>
                                            <p:cond delay="0"/>
                                          </p:stCondLst>
                                        </p:cTn>
                                        <p:tgtEl>
                                          <p:spTgt spid="15"/>
                                        </p:tgtEl>
                                        <p:attrNameLst>
                                          <p:attrName>style.visibility</p:attrName>
                                        </p:attrNameLst>
                                      </p:cBhvr>
                                      <p:to>
                                        <p:strVal val="visible"/>
                                      </p:to>
                                    </p:set>
                                    <p:anim calcmode="lin" valueType="num">
                                      <p:cBhvr additive="base">
                                        <p:cTn dur="500" fill="hold" id="31"/>
                                        <p:tgtEl>
                                          <p:spTgt spid="15"/>
                                        </p:tgtEl>
                                        <p:attrNameLst>
                                          <p:attrName>ppt_x</p:attrName>
                                        </p:attrNameLst>
                                      </p:cBhvr>
                                      <p:tavLst>
                                        <p:tav tm="0">
                                          <p:val>
                                            <p:strVal val="1+#ppt_w/2"/>
                                          </p:val>
                                        </p:tav>
                                        <p:tav tm="100000">
                                          <p:val>
                                            <p:strVal val="#ppt_x"/>
                                          </p:val>
                                        </p:tav>
                                      </p:tavLst>
                                    </p:anim>
                                    <p:anim calcmode="lin" valueType="num">
                                      <p:cBhvr additive="base">
                                        <p:cTn dur="500" fill="hold" id="32"/>
                                        <p:tgtEl>
                                          <p:spTgt spid="15"/>
                                        </p:tgtEl>
                                        <p:attrNameLst>
                                          <p:attrName>ppt_y</p:attrName>
                                        </p:attrNameLst>
                                      </p:cBhvr>
                                      <p:tavLst>
                                        <p:tav tm="0">
                                          <p:val>
                                            <p:strVal val="#ppt_y"/>
                                          </p:val>
                                        </p:tav>
                                        <p:tav tm="100000">
                                          <p:val>
                                            <p:strVal val="#ppt_y"/>
                                          </p:val>
                                        </p:tav>
                                      </p:tavLst>
                                    </p:anim>
                                  </p:childTnLst>
                                </p:cTn>
                              </p:par>
                              <p:par>
                                <p:cTn fill="hold" id="33" nodeType="withEffect" presetClass="entr" presetID="2" presetSubtype="2">
                                  <p:stCondLst>
                                    <p:cond delay="0"/>
                                  </p:stCondLst>
                                  <p:childTnLst>
                                    <p:set>
                                      <p:cBhvr>
                                        <p:cTn dur="1" fill="hold" id="34">
                                          <p:stCondLst>
                                            <p:cond delay="0"/>
                                          </p:stCondLst>
                                        </p:cTn>
                                        <p:tgtEl>
                                          <p:spTgt spid="21"/>
                                        </p:tgtEl>
                                        <p:attrNameLst>
                                          <p:attrName>style.visibility</p:attrName>
                                        </p:attrNameLst>
                                      </p:cBhvr>
                                      <p:to>
                                        <p:strVal val="visible"/>
                                      </p:to>
                                    </p:set>
                                    <p:anim calcmode="lin" valueType="num">
                                      <p:cBhvr additive="base">
                                        <p:cTn dur="500" fill="hold" id="35"/>
                                        <p:tgtEl>
                                          <p:spTgt spid="21"/>
                                        </p:tgtEl>
                                        <p:attrNameLst>
                                          <p:attrName>ppt_x</p:attrName>
                                        </p:attrNameLst>
                                      </p:cBhvr>
                                      <p:tavLst>
                                        <p:tav tm="0">
                                          <p:val>
                                            <p:strVal val="1+#ppt_w/2"/>
                                          </p:val>
                                        </p:tav>
                                        <p:tav tm="100000">
                                          <p:val>
                                            <p:strVal val="#ppt_x"/>
                                          </p:val>
                                        </p:tav>
                                      </p:tavLst>
                                    </p:anim>
                                    <p:anim calcmode="lin" valueType="num">
                                      <p:cBhvr additive="base">
                                        <p:cTn dur="500" fill="hold" id="36"/>
                                        <p:tgtEl>
                                          <p:spTgt spid="21"/>
                                        </p:tgtEl>
                                        <p:attrNameLst>
                                          <p:attrName>ppt_y</p:attrName>
                                        </p:attrNameLst>
                                      </p:cBhvr>
                                      <p:tavLst>
                                        <p:tav tm="0">
                                          <p:val>
                                            <p:strVal val="#ppt_y"/>
                                          </p:val>
                                        </p:tav>
                                        <p:tav tm="100000">
                                          <p:val>
                                            <p:strVal val="#ppt_y"/>
                                          </p:val>
                                        </p:tav>
                                      </p:tavLst>
                                    </p:anim>
                                  </p:childTnLst>
                                </p:cTn>
                              </p:par>
                              <p:par>
                                <p:cTn fill="hold" id="37" nodeType="withEffect" presetClass="entr" presetID="2" presetSubtype="2">
                                  <p:stCondLst>
                                    <p:cond delay="0"/>
                                  </p:stCondLst>
                                  <p:childTnLst>
                                    <p:set>
                                      <p:cBhvr>
                                        <p:cTn dur="1" fill="hold" id="38">
                                          <p:stCondLst>
                                            <p:cond delay="0"/>
                                          </p:stCondLst>
                                        </p:cTn>
                                        <p:tgtEl>
                                          <p:spTgt spid="25"/>
                                        </p:tgtEl>
                                        <p:attrNameLst>
                                          <p:attrName>style.visibility</p:attrName>
                                        </p:attrNameLst>
                                      </p:cBhvr>
                                      <p:to>
                                        <p:strVal val="visible"/>
                                      </p:to>
                                    </p:set>
                                    <p:anim calcmode="lin" valueType="num">
                                      <p:cBhvr additive="base">
                                        <p:cTn dur="500" fill="hold" id="39"/>
                                        <p:tgtEl>
                                          <p:spTgt spid="25"/>
                                        </p:tgtEl>
                                        <p:attrNameLst>
                                          <p:attrName>ppt_x</p:attrName>
                                        </p:attrNameLst>
                                      </p:cBhvr>
                                      <p:tavLst>
                                        <p:tav tm="0">
                                          <p:val>
                                            <p:strVal val="1+#ppt_w/2"/>
                                          </p:val>
                                        </p:tav>
                                        <p:tav tm="100000">
                                          <p:val>
                                            <p:strVal val="#ppt_x"/>
                                          </p:val>
                                        </p:tav>
                                      </p:tavLst>
                                    </p:anim>
                                    <p:anim calcmode="lin" valueType="num">
                                      <p:cBhvr additive="base">
                                        <p:cTn dur="500" fill="hold" id="40"/>
                                        <p:tgtEl>
                                          <p:spTgt spid="25"/>
                                        </p:tgtEl>
                                        <p:attrNameLst>
                                          <p:attrName>ppt_y</p:attrName>
                                        </p:attrNameLst>
                                      </p:cBhvr>
                                      <p:tavLst>
                                        <p:tav tm="0">
                                          <p:val>
                                            <p:strVal val="#ppt_y"/>
                                          </p:val>
                                        </p:tav>
                                        <p:tav tm="100000">
                                          <p:val>
                                            <p:strVal val="#ppt_y"/>
                                          </p:val>
                                        </p:tav>
                                      </p:tavLst>
                                    </p:anim>
                                  </p:childTnLst>
                                </p:cTn>
                              </p:par>
                              <p:par>
                                <p:cTn fill="hold" id="41" nodeType="withEffect" presetClass="entr" presetID="2" presetSubtype="2">
                                  <p:stCondLst>
                                    <p:cond delay="0"/>
                                  </p:stCondLst>
                                  <p:childTnLst>
                                    <p:set>
                                      <p:cBhvr>
                                        <p:cTn dur="1" fill="hold" id="42">
                                          <p:stCondLst>
                                            <p:cond delay="0"/>
                                          </p:stCondLst>
                                        </p:cTn>
                                        <p:tgtEl>
                                          <p:spTgt spid="28"/>
                                        </p:tgtEl>
                                        <p:attrNameLst>
                                          <p:attrName>style.visibility</p:attrName>
                                        </p:attrNameLst>
                                      </p:cBhvr>
                                      <p:to>
                                        <p:strVal val="visible"/>
                                      </p:to>
                                    </p:set>
                                    <p:anim calcmode="lin" valueType="num">
                                      <p:cBhvr additive="base">
                                        <p:cTn dur="500" fill="hold" id="43"/>
                                        <p:tgtEl>
                                          <p:spTgt spid="28"/>
                                        </p:tgtEl>
                                        <p:attrNameLst>
                                          <p:attrName>ppt_x</p:attrName>
                                        </p:attrNameLst>
                                      </p:cBhvr>
                                      <p:tavLst>
                                        <p:tav tm="0">
                                          <p:val>
                                            <p:strVal val="1+#ppt_w/2"/>
                                          </p:val>
                                        </p:tav>
                                        <p:tav tm="100000">
                                          <p:val>
                                            <p:strVal val="#ppt_x"/>
                                          </p:val>
                                        </p:tav>
                                      </p:tavLst>
                                    </p:anim>
                                    <p:anim calcmode="lin" valueType="num">
                                      <p:cBhvr additive="base">
                                        <p:cTn dur="500" fill="hold" id="44"/>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4" name="文本框 33"/>
          <p:cNvSpPr txBox="1"/>
          <p:nvPr/>
        </p:nvSpPr>
        <p:spPr>
          <a:xfrm>
            <a:off x="874713" y="1696490"/>
            <a:ext cx="10442576" cy="5486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文本后在这里或者在这里或者通过复制您的您的您的内容打在这里或者通过复制您的您的内容打在这里或者通过复制您的文本后在这里或者在这里或者通过复制您的您的您的内容打在这里或者通过复制您的您的内容打在这里</a:t>
            </a:r>
          </a:p>
        </p:txBody>
      </p:sp>
      <p:sp>
        <p:nvSpPr>
          <p:cNvPr id="6" name="菱形 5"/>
          <p:cNvSpPr/>
          <p:nvPr/>
        </p:nvSpPr>
        <p:spPr>
          <a:xfrm>
            <a:off x="1302500" y="2608130"/>
            <a:ext cx="1332000" cy="1332000"/>
          </a:xfrm>
          <a:prstGeom prst="diamond">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1" name="椭圆 22"/>
          <p:cNvSpPr/>
          <p:nvPr/>
        </p:nvSpPr>
        <p:spPr>
          <a:xfrm>
            <a:off x="1760898" y="3070576"/>
            <a:ext cx="415204" cy="407108"/>
          </a:xfrm>
          <a:custGeom>
            <a:gdLst>
              <a:gd fmla="*/ 1312 w 1990" name="T0"/>
              <a:gd fmla="*/ 1552 h 1954" name="T1"/>
              <a:gd fmla="*/ 291 w 1990" name="T2"/>
              <a:gd fmla="*/ 1746 h 1954" name="T3"/>
              <a:gd fmla="*/ 0 w 1990" name="T4"/>
              <a:gd fmla="*/ 540 h 1954" name="T5"/>
              <a:gd fmla="*/ 515 w 1990" name="T6"/>
              <a:gd fmla="*/ 249 h 1954" name="T7"/>
              <a:gd fmla="*/ 1205 w 1990" name="T8"/>
              <a:gd fmla="*/ 0 h 1954" name="T9"/>
              <a:gd fmla="*/ 1496 w 1990" name="T10"/>
              <a:gd fmla="*/ 489 h 1954" name="T11"/>
              <a:gd fmla="*/ 1413 w 1990" name="T12"/>
              <a:gd fmla="*/ 291 h 1954" name="T13"/>
              <a:gd fmla="*/ 802 w 1990" name="T14"/>
              <a:gd fmla="*/ 83 h 1954" name="T15"/>
              <a:gd fmla="*/ 1039 w 1990" name="T16"/>
              <a:gd fmla="*/ 249 h 1954" name="T17"/>
              <a:gd fmla="*/ 1243 w 1990" name="T18"/>
              <a:gd fmla="*/ 499 h 1954" name="T19"/>
              <a:gd fmla="*/ 291 w 1990" name="T20"/>
              <a:gd fmla="*/ 333 h 1954" name="T21"/>
              <a:gd fmla="*/ 83 w 1990" name="T22"/>
              <a:gd fmla="*/ 1455 h 1954" name="T23"/>
              <a:gd fmla="*/ 1039 w 1990" name="T24"/>
              <a:gd fmla="*/ 1663 h 1954" name="T25"/>
              <a:gd fmla="*/ 1641 w 1990" name="T26"/>
              <a:gd fmla="*/ 1453 h 1954" name="T27"/>
              <a:gd fmla="*/ 1138 w 1990" name="T28"/>
              <a:gd fmla="*/ 583 h 1954" name="T29"/>
              <a:gd fmla="*/ 1641 w 1990" name="T30"/>
              <a:gd fmla="*/ 1453 h 1954" name="T31"/>
              <a:gd fmla="*/ 1752 w 1990" name="T32"/>
              <a:gd fmla="*/ 809 h 1954" name="T33"/>
              <a:gd fmla="*/ 1026 w 1990" name="T34"/>
              <a:gd fmla="*/ 1228 h 1954" name="T35"/>
              <a:gd fmla="*/ 1767 w 1990" name="T36"/>
              <a:gd fmla="*/ 1422 h 1954" name="T37"/>
              <a:gd fmla="*/ 1717 w 1990" name="T38"/>
              <a:gd fmla="*/ 1835 h 1954" name="T39"/>
              <a:gd fmla="*/ 1767 w 1990" name="T40"/>
              <a:gd fmla="*/ 1422 h 1954" name="T41"/>
              <a:gd fmla="*/ 1739 w 1990" name="T42"/>
              <a:gd fmla="*/ 1874 h 1954" name="T43"/>
              <a:gd fmla="*/ 1956 w 1990" name="T44"/>
              <a:gd fmla="*/ 1749 h 1954" name="T45"/>
              <a:gd fmla="*/ 249 w 1990" name="T46"/>
              <a:gd fmla="*/ 551 h 1954" name="T47"/>
              <a:gd fmla="*/ 803 w 1990" name="T48"/>
              <a:gd fmla="*/ 613 h 1954" name="T49"/>
              <a:gd fmla="*/ 675 w 1990" name="T50"/>
              <a:gd fmla="*/ 828 h 1954" name="T51"/>
              <a:gd fmla="*/ 249 w 1990" name="T52"/>
              <a:gd fmla="*/ 890 h 1954" name="T53"/>
              <a:gd fmla="*/ 675 w 1990" name="T54"/>
              <a:gd fmla="*/ 828 h 1954" name="T55"/>
              <a:gd fmla="*/ 675 w 1990" name="T56"/>
              <a:gd fmla="*/ 1167 h 1954" name="T57"/>
              <a:gd fmla="*/ 249 w 1990" name="T58"/>
              <a:gd fmla="*/ 1105 h 1954" name="T59"/>
              <a:gd fmla="*/ 249 w 1990" name="T60"/>
              <a:gd fmla="*/ 1444 h 1954" name="T61"/>
              <a:gd fmla="*/ 803 w 1990" name="T62"/>
              <a:gd fmla="*/ 1382 h 1954" name="T63"/>
              <a:gd fmla="*/ 249 w 1990" name="T64"/>
              <a:gd fmla="*/ 1444 h 1954" name="T65"/>
              <a:gd fmla="*/ 1179 w 1990" name="T66"/>
              <a:gd fmla="*/ 961 h 1954" name="T67"/>
              <a:gd fmla="*/ 1300 w 1990" name="T68"/>
              <a:gd fmla="*/ 1219 h 1954" name="T69"/>
              <a:gd fmla="*/ 1604 w 1990" name="T70"/>
              <a:gd fmla="*/ 858 h 1954" name="T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b="b" l="0" r="r" t="0"/>
            <a:pathLst>
              <a:path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36" name="菱形 35"/>
          <p:cNvSpPr/>
          <p:nvPr/>
        </p:nvSpPr>
        <p:spPr>
          <a:xfrm>
            <a:off x="2953500" y="2608130"/>
            <a:ext cx="1332000" cy="1332000"/>
          </a:xfrm>
          <a:prstGeom prst="diamond">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2" name="椭圆 36"/>
          <p:cNvSpPr/>
          <p:nvPr/>
        </p:nvSpPr>
        <p:spPr>
          <a:xfrm>
            <a:off x="3411898" y="3082412"/>
            <a:ext cx="415204" cy="383435"/>
          </a:xfrm>
          <a:custGeom>
            <a:gdLst>
              <a:gd fmla="*/ 186302 w 608697" name="connsiteX0"/>
              <a:gd fmla="*/ 63862 h 562124" name="connsiteY0"/>
              <a:gd fmla="*/ 204357 w 608697" name="connsiteX1"/>
              <a:gd fmla="*/ 81889 h 562124" name="connsiteY1"/>
              <a:gd fmla="*/ 186302 w 608697" name="connsiteX2"/>
              <a:gd fmla="*/ 99991 h 562124" name="connsiteY2"/>
              <a:gd fmla="*/ 99759 w 608697" name="connsiteX3"/>
              <a:gd fmla="*/ 186326 h 562124" name="connsiteY3"/>
              <a:gd fmla="*/ 81705 w 608697" name="connsiteX4"/>
              <a:gd fmla="*/ 204428 h 562124" name="connsiteY4"/>
              <a:gd fmla="*/ 63650 w 608697" name="connsiteX5"/>
              <a:gd fmla="*/ 186326 h 562124" name="connsiteY5"/>
              <a:gd fmla="*/ 186302 w 608697" name="connsiteX6"/>
              <a:gd fmla="*/ 63862 h 562124" name="connsiteY6"/>
              <a:gd fmla="*/ 175448 w 608697" name="connsiteX7"/>
              <a:gd fmla="*/ 36129 h 562124" name="connsiteY7"/>
              <a:gd fmla="*/ 36179 w 608697" name="connsiteX8"/>
              <a:gd fmla="*/ 175282 h 562124" name="connsiteY8"/>
              <a:gd fmla="*/ 276226 w 608697" name="connsiteX9"/>
              <a:gd fmla="*/ 490611 h 562124" name="connsiteY9"/>
              <a:gd fmla="*/ 276972 w 608697" name="connsiteX10"/>
              <a:gd fmla="*/ 491356 h 562124" name="connsiteY10"/>
              <a:gd fmla="*/ 304349 w 608697" name="connsiteX11"/>
              <a:gd fmla="*/ 518546 h 562124" name="connsiteY11"/>
              <a:gd fmla="*/ 331725 w 608697" name="connsiteX12"/>
              <a:gd fmla="*/ 491356 h 562124" name="connsiteY12"/>
              <a:gd fmla="*/ 332471 w 608697" name="connsiteX13"/>
              <a:gd fmla="*/ 490611 h 562124" name="connsiteY13"/>
              <a:gd fmla="*/ 572518 w 608697" name="connsiteX14"/>
              <a:gd fmla="*/ 175282 h 562124" name="connsiteY14"/>
              <a:gd fmla="*/ 433249 w 608697" name="connsiteX15"/>
              <a:gd fmla="*/ 36129 h 562124" name="connsiteY15"/>
              <a:gd fmla="*/ 318149 w 608697" name="connsiteX16"/>
              <a:gd fmla="*/ 89764 h 562124" name="connsiteY16"/>
              <a:gd fmla="*/ 304349 w 608697" name="connsiteX17"/>
              <a:gd fmla="*/ 96170 h 562124" name="connsiteY17"/>
              <a:gd fmla="*/ 290548 w 608697" name="connsiteX18"/>
              <a:gd fmla="*/ 89764 h 562124" name="connsiteY18"/>
              <a:gd fmla="*/ 175448 w 608697" name="connsiteX19"/>
              <a:gd fmla="*/ 36129 h 562124" name="connsiteY19"/>
              <a:gd fmla="*/ 175448 w 608697" name="connsiteX20"/>
              <a:gd fmla="*/ 0 h 562124" name="connsiteY20"/>
              <a:gd fmla="*/ 304349 w 608697" name="connsiteX21"/>
              <a:gd fmla="*/ 51847 h 562124" name="connsiteY21"/>
              <a:gd fmla="*/ 433249 w 608697" name="connsiteX22"/>
              <a:gd fmla="*/ 0 h 562124" name="connsiteY22"/>
              <a:gd fmla="*/ 608697 w 608697" name="connsiteX23"/>
              <a:gd fmla="*/ 175282 h 562124" name="connsiteY23"/>
              <a:gd fmla="*/ 537309 w 608697" name="connsiteX24"/>
              <a:gd fmla="*/ 342593 h 562124" name="connsiteY24"/>
              <a:gd fmla="*/ 356864 w 608697" name="connsiteX25"/>
              <a:gd fmla="*/ 517354 h 562124" name="connsiteY25"/>
              <a:gd fmla="*/ 317104 w 608697" name="connsiteX26"/>
              <a:gd fmla="*/ 556835 h 562124" name="connsiteY26"/>
              <a:gd fmla="*/ 304349 w 608697" name="connsiteX27"/>
              <a:gd fmla="*/ 562124 h 562124" name="connsiteY27"/>
              <a:gd fmla="*/ 291593 w 608697" name="connsiteX28"/>
              <a:gd fmla="*/ 556835 h 562124" name="connsiteY28"/>
              <a:gd fmla="*/ 251834 w 608697" name="connsiteX29"/>
              <a:gd fmla="*/ 517354 h 562124" name="connsiteY29"/>
              <a:gd fmla="*/ 71388 w 608697" name="connsiteX30"/>
              <a:gd fmla="*/ 342593 h 562124" name="connsiteY30"/>
              <a:gd fmla="*/ 0 w 608697" name="connsiteX31"/>
              <a:gd fmla="*/ 175282 h 562124" name="connsiteY31"/>
              <a:gd fmla="*/ 175448 w 608697" name="connsiteX32"/>
              <a:gd fmla="*/ 0 h 562124" name="connsiteY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b="b" l="l" r="r" t="t"/>
            <a:pathLst>
              <a:path h="562124" w="608697">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39" name="菱形 38"/>
          <p:cNvSpPr/>
          <p:nvPr/>
        </p:nvSpPr>
        <p:spPr>
          <a:xfrm>
            <a:off x="4604500" y="2608130"/>
            <a:ext cx="1332000" cy="1332000"/>
          </a:xfrm>
          <a:prstGeom prst="diamond">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3" name="椭圆 39"/>
          <p:cNvSpPr/>
          <p:nvPr/>
        </p:nvSpPr>
        <p:spPr>
          <a:xfrm>
            <a:off x="5062898" y="3066841"/>
            <a:ext cx="415204" cy="414578"/>
          </a:xfrm>
          <a:custGeom>
            <a:gdLst>
              <a:gd fmla="*/ 506334 w 607638" name="connsiteX0"/>
              <a:gd fmla="*/ 455027 h 606722" name="connsiteY0"/>
              <a:gd fmla="*/ 506334 w 607638" name="connsiteX1"/>
              <a:gd fmla="*/ 505592 h 606722" name="connsiteY1"/>
              <a:gd fmla="*/ 531616 w 607638" name="connsiteX2"/>
              <a:gd fmla="*/ 505592 h 606722" name="connsiteY2"/>
              <a:gd fmla="*/ 556986 w 607638" name="connsiteX3"/>
              <a:gd fmla="*/ 480265 h 606722" name="connsiteY3"/>
              <a:gd fmla="*/ 531616 w 607638" name="connsiteX4"/>
              <a:gd fmla="*/ 455027 h 606722" name="connsiteY4"/>
              <a:gd fmla="*/ 430401 w 607638" name="connsiteX5"/>
              <a:gd fmla="*/ 353896 h 606722" name="connsiteY5"/>
              <a:gd fmla="*/ 405031 w 607638" name="connsiteX6"/>
              <a:gd fmla="*/ 379223 h 606722" name="connsiteY6"/>
              <a:gd fmla="*/ 430401 w 607638" name="connsiteX7"/>
              <a:gd fmla="*/ 404461 h 606722" name="connsiteY7"/>
              <a:gd fmla="*/ 455683 w 607638" name="connsiteX8"/>
              <a:gd fmla="*/ 404461 h 606722" name="connsiteY8"/>
              <a:gd fmla="*/ 455683 w 607638" name="connsiteX9"/>
              <a:gd fmla="*/ 353896 h 606722" name="connsiteY9"/>
              <a:gd fmla="*/ 480964 w 607638" name="connsiteX10"/>
              <a:gd fmla="*/ 252766 h 606722" name="connsiteY10"/>
              <a:gd fmla="*/ 506334 w 607638" name="connsiteX11"/>
              <a:gd fmla="*/ 278093 h 606722" name="connsiteY11"/>
              <a:gd fmla="*/ 506334 w 607638" name="connsiteX12"/>
              <a:gd fmla="*/ 303331 h 606722" name="connsiteY12"/>
              <a:gd fmla="*/ 556986 w 607638" name="connsiteX13"/>
              <a:gd fmla="*/ 303331 h 606722" name="connsiteY13"/>
              <a:gd fmla="*/ 582268 w 607638" name="connsiteX14"/>
              <a:gd fmla="*/ 328658 h 606722" name="connsiteY14"/>
              <a:gd fmla="*/ 556986 w 607638" name="connsiteX15"/>
              <a:gd fmla="*/ 353896 h 606722" name="connsiteY15"/>
              <a:gd fmla="*/ 506334 w 607638" name="connsiteX16"/>
              <a:gd fmla="*/ 353896 h 606722" name="connsiteY16"/>
              <a:gd fmla="*/ 506334 w 607638" name="connsiteX17"/>
              <a:gd fmla="*/ 404461 h 606722" name="connsiteY17"/>
              <a:gd fmla="*/ 531616 w 607638" name="connsiteX18"/>
              <a:gd fmla="*/ 404461 h 606722" name="connsiteY18"/>
              <a:gd fmla="*/ 607638 w 607638" name="connsiteX19"/>
              <a:gd fmla="*/ 480265 h 606722" name="connsiteY19"/>
              <a:gd fmla="*/ 531616 w 607638" name="connsiteX20"/>
              <a:gd fmla="*/ 556157 h 606722" name="connsiteY20"/>
              <a:gd fmla="*/ 506334 w 607638" name="connsiteX21"/>
              <a:gd fmla="*/ 556157 h 606722" name="connsiteY21"/>
              <a:gd fmla="*/ 506334 w 607638" name="connsiteX22"/>
              <a:gd fmla="*/ 581395 h 606722" name="connsiteY22"/>
              <a:gd fmla="*/ 480964 w 607638" name="connsiteX23"/>
              <a:gd fmla="*/ 606722 h 606722" name="connsiteY23"/>
              <a:gd fmla="*/ 455683 w 607638" name="connsiteX24"/>
              <a:gd fmla="*/ 581395 h 606722" name="connsiteY24"/>
              <a:gd fmla="*/ 455683 w 607638" name="connsiteX25"/>
              <a:gd fmla="*/ 556157 h 606722" name="connsiteY25"/>
              <a:gd fmla="*/ 405031 w 607638" name="connsiteX26"/>
              <a:gd fmla="*/ 556157 h 606722" name="connsiteY26"/>
              <a:gd fmla="*/ 379749 w 607638" name="connsiteX27"/>
              <a:gd fmla="*/ 530830 h 606722" name="connsiteY27"/>
              <a:gd fmla="*/ 405031 w 607638" name="connsiteX28"/>
              <a:gd fmla="*/ 505592 h 606722" name="connsiteY28"/>
              <a:gd fmla="*/ 455683 w 607638" name="connsiteX29"/>
              <a:gd fmla="*/ 505592 h 606722" name="connsiteY29"/>
              <a:gd fmla="*/ 455683 w 607638" name="connsiteX30"/>
              <a:gd fmla="*/ 455027 h 606722" name="connsiteY30"/>
              <a:gd fmla="*/ 430401 w 607638" name="connsiteX31"/>
              <a:gd fmla="*/ 455027 h 606722" name="connsiteY31"/>
              <a:gd fmla="*/ 354379 w 607638" name="connsiteX32"/>
              <a:gd fmla="*/ 379223 h 606722" name="connsiteY32"/>
              <a:gd fmla="*/ 430401 w 607638" name="connsiteX33"/>
              <a:gd fmla="*/ 303331 h 606722" name="connsiteY33"/>
              <a:gd fmla="*/ 455683 w 607638" name="connsiteX34"/>
              <a:gd fmla="*/ 303331 h 606722" name="connsiteY34"/>
              <a:gd fmla="*/ 455683 w 607638" name="connsiteX35"/>
              <a:gd fmla="*/ 278093 h 606722" name="connsiteY35"/>
              <a:gd fmla="*/ 480964 w 607638" name="connsiteX36"/>
              <a:gd fmla="*/ 252766 h 606722" name="connsiteY36"/>
              <a:gd fmla="*/ 303759 w 607638" name="connsiteX37"/>
              <a:gd fmla="*/ 151716 h 606722" name="connsiteY37"/>
              <a:gd fmla="*/ 329117 w 607638" name="connsiteX38"/>
              <a:gd fmla="*/ 176950 h 606722" name="connsiteY38"/>
              <a:gd fmla="*/ 329117 w 607638" name="connsiteX39"/>
              <a:gd fmla="*/ 303301 h 606722" name="connsiteY39"/>
              <a:gd fmla="*/ 303759 w 607638" name="connsiteX40"/>
              <a:gd fmla="*/ 328624 h 606722" name="connsiteY40"/>
              <a:gd fmla="*/ 227862 w 607638" name="connsiteX41"/>
              <a:gd fmla="*/ 328624 h 606722" name="connsiteY41"/>
              <a:gd fmla="*/ 202593 w 607638" name="connsiteX42"/>
              <a:gd fmla="*/ 303301 h 606722" name="connsiteY42"/>
              <a:gd fmla="*/ 227862 w 607638" name="connsiteX43"/>
              <a:gd fmla="*/ 278066 h 606722" name="connsiteY43"/>
              <a:gd fmla="*/ 278490 w 607638" name="connsiteX44"/>
              <a:gd fmla="*/ 278066 h 606722" name="connsiteY44"/>
              <a:gd fmla="*/ 278490 w 607638" name="connsiteX45"/>
              <a:gd fmla="*/ 176950 h 606722" name="connsiteY45"/>
              <a:gd fmla="*/ 303759 w 607638" name="connsiteX46"/>
              <a:gd fmla="*/ 151716 h 606722" name="connsiteY46"/>
              <a:gd fmla="*/ 303762 w 607638" name="connsiteX47"/>
              <a:gd fmla="*/ 0 h 606722" name="connsiteY47"/>
              <a:gd fmla="*/ 606634 w 607638" name="connsiteX48"/>
              <a:gd fmla="*/ 220667 h 606722" name="connsiteY48"/>
              <a:gd fmla="*/ 589190 w 607638" name="connsiteX49"/>
              <a:gd fmla="*/ 251860 h 606722" name="connsiteY49"/>
              <a:gd fmla="*/ 557950 w 607638" name="connsiteX50"/>
              <a:gd fmla="*/ 234353 h 606722" name="connsiteY50"/>
              <a:gd fmla="*/ 303762 w 607638" name="connsiteX51"/>
              <a:gd fmla="*/ 50568 h 606722" name="connsiteY51"/>
              <a:gd fmla="*/ 50642 w 607638" name="connsiteX52"/>
              <a:gd fmla="*/ 303317 h 606722" name="connsiteY52"/>
              <a:gd fmla="*/ 303762 w 607638" name="connsiteX53"/>
              <a:gd fmla="*/ 556154 h 606722" name="connsiteY53"/>
              <a:gd fmla="*/ 329127 w 607638" name="connsiteX54"/>
              <a:gd fmla="*/ 581394 h 606722" name="connsiteY54"/>
              <a:gd fmla="*/ 303762 w 607638" name="connsiteX55"/>
              <a:gd fmla="*/ 606722 h 606722" name="connsiteY55"/>
              <a:gd fmla="*/ 0 w 607638" name="connsiteX56"/>
              <a:gd fmla="*/ 303317 h 606722" name="connsiteY56"/>
              <a:gd fmla="*/ 303762 w 607638" name="connsiteX57"/>
              <a:gd fmla="*/ 0 h 606722" name="connsiteY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b="b" l="l" r="r" t="t"/>
            <a:pathLst>
              <a:path h="606722" w="607638">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42" name="菱形 41"/>
          <p:cNvSpPr/>
          <p:nvPr/>
        </p:nvSpPr>
        <p:spPr>
          <a:xfrm>
            <a:off x="6255500" y="2608130"/>
            <a:ext cx="1332000" cy="1332000"/>
          </a:xfrm>
          <a:prstGeom prst="diamond">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4" name="椭圆 42"/>
          <p:cNvSpPr/>
          <p:nvPr/>
        </p:nvSpPr>
        <p:spPr>
          <a:xfrm>
            <a:off x="6713899" y="3144354"/>
            <a:ext cx="415203" cy="259551"/>
          </a:xfrm>
          <a:custGeom>
            <a:gdLst>
              <a:gd fmla="*/ 218748 w 607427" name="connsiteX0"/>
              <a:gd fmla="*/ 211767 h 379713" name="connsiteY0"/>
              <a:gd fmla="*/ 303678 w 607427" name="connsiteX1"/>
              <a:gd fmla="*/ 286283 h 379713" name="connsiteY1"/>
              <a:gd fmla="*/ 388608 w 607427" name="connsiteX2"/>
              <a:gd fmla="*/ 211767 h 379713" name="connsiteY2"/>
              <a:gd fmla="*/ 580118 w 607427" name="connsiteX3"/>
              <a:gd fmla="*/ 379713 h 379713" name="connsiteY3"/>
              <a:gd fmla="*/ 27238 w 607427" name="connsiteX4"/>
              <a:gd fmla="*/ 379713 h 379713" name="connsiteY4"/>
              <a:gd fmla="*/ 607427 w 607427" name="connsiteX5"/>
              <a:gd fmla="*/ 19970 h 379713" name="connsiteY5"/>
              <a:gd fmla="*/ 607427 w 607427" name="connsiteX6"/>
              <a:gd fmla="*/ 359531 h 379713" name="connsiteY6"/>
              <a:gd fmla="*/ 413725 w 607427" name="connsiteX7"/>
              <a:gd fmla="*/ 189751 h 379713" name="connsiteY7"/>
              <a:gd fmla="*/ 0 w 607427" name="connsiteX8"/>
              <a:gd fmla="*/ 19970 h 379713" name="connsiteY8"/>
              <a:gd fmla="*/ 193561 w 607427" name="connsiteX9"/>
              <a:gd fmla="*/ 189751 h 379713" name="connsiteY9"/>
              <a:gd fmla="*/ 0 w 607427" name="connsiteX10"/>
              <a:gd fmla="*/ 359531 h 379713" name="connsiteY10"/>
              <a:gd fmla="*/ 27379 w 607427" name="connsiteX11"/>
              <a:gd fmla="*/ 0 h 379713" name="connsiteY11"/>
              <a:gd fmla="*/ 579906 w 607427" name="connsiteX12"/>
              <a:gd fmla="*/ 0 h 379713" name="connsiteY12"/>
              <a:gd fmla="*/ 303694 w 607427" name="connsiteX13"/>
              <a:gd fmla="*/ 242251 h 379713" name="connsiteY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379713" w="607427">
                <a:moveTo>
                  <a:pt x="218748" y="211767"/>
                </a:moveTo>
                <a:lnTo>
                  <a:pt x="303678" y="286283"/>
                </a:lnTo>
                <a:lnTo>
                  <a:pt x="388608" y="211767"/>
                </a:lnTo>
                <a:lnTo>
                  <a:pt x="580118" y="379713"/>
                </a:lnTo>
                <a:lnTo>
                  <a:pt x="27238" y="379713"/>
                </a:lnTo>
                <a:close/>
                <a:moveTo>
                  <a:pt x="607427" y="19970"/>
                </a:moveTo>
                <a:lnTo>
                  <a:pt x="607427" y="359531"/>
                </a:lnTo>
                <a:lnTo>
                  <a:pt x="413725" y="189751"/>
                </a:lnTo>
                <a:close/>
                <a:moveTo>
                  <a:pt x="0" y="19970"/>
                </a:moveTo>
                <a:lnTo>
                  <a:pt x="193561" y="189751"/>
                </a:lnTo>
                <a:lnTo>
                  <a:pt x="0" y="359531"/>
                </a:lnTo>
                <a:close/>
                <a:moveTo>
                  <a:pt x="27379" y="0"/>
                </a:moveTo>
                <a:lnTo>
                  <a:pt x="579906" y="0"/>
                </a:lnTo>
                <a:lnTo>
                  <a:pt x="303694" y="2422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45" name="菱形 44"/>
          <p:cNvSpPr/>
          <p:nvPr/>
        </p:nvSpPr>
        <p:spPr>
          <a:xfrm>
            <a:off x="7906500" y="2608130"/>
            <a:ext cx="1332000" cy="1332000"/>
          </a:xfrm>
          <a:prstGeom prst="diamond">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5" name="椭圆 45"/>
          <p:cNvSpPr/>
          <p:nvPr/>
        </p:nvSpPr>
        <p:spPr>
          <a:xfrm>
            <a:off x="8364898" y="3066866"/>
            <a:ext cx="415204" cy="414527"/>
          </a:xfrm>
          <a:custGeom>
            <a:gdLst>
              <a:gd fmla="*/ 140017 w 606581" name="connsiteX0"/>
              <a:gd fmla="*/ 411043 h 605592" name="connsiteY0"/>
              <a:gd fmla="*/ 178821 w 606581" name="connsiteX1"/>
              <a:gd fmla="*/ 427078 h 605592" name="connsiteY1"/>
              <a:gd fmla="*/ 178821 w 606581" name="connsiteX2"/>
              <a:gd fmla="*/ 504564 h 605592" name="connsiteY2"/>
              <a:gd fmla="*/ 93692 w 606581" name="connsiteX3"/>
              <a:gd fmla="*/ 589557 h 605592" name="connsiteY3"/>
              <a:gd fmla="*/ 54887 w 606581" name="connsiteX4"/>
              <a:gd fmla="*/ 605592 h 605592" name="connsiteY4"/>
              <a:gd fmla="*/ 16083 w 606581" name="connsiteX5"/>
              <a:gd fmla="*/ 589557 h 605592" name="connsiteY5"/>
              <a:gd fmla="*/ 16083 w 606581" name="connsiteX6"/>
              <a:gd fmla="*/ 511979 h 605592" name="connsiteY6"/>
              <a:gd fmla="*/ 101212 w 606581" name="connsiteX7"/>
              <a:gd fmla="*/ 427078 h 605592" name="connsiteY7"/>
              <a:gd fmla="*/ 140017 w 606581" name="connsiteX8"/>
              <a:gd fmla="*/ 411043 h 605592" name="connsiteY8"/>
              <a:gd fmla="*/ 382501 w 606581" name="connsiteX9"/>
              <a:gd fmla="*/ 49537 h 605592" name="connsiteY9"/>
              <a:gd fmla="*/ 557044 w 606581" name="connsiteX10"/>
              <a:gd fmla="*/ 223798 h 605592" name="connsiteY10"/>
              <a:gd fmla="*/ 382501 w 606581" name="connsiteX11"/>
              <a:gd fmla="*/ 398059 h 605592" name="connsiteY11"/>
              <a:gd fmla="*/ 207957 w 606581" name="connsiteX12"/>
              <a:gd fmla="*/ 223798 h 605592" name="connsiteY12"/>
              <a:gd fmla="*/ 382501 w 606581" name="connsiteX13"/>
              <a:gd fmla="*/ 49537 h 605592" name="connsiteY13"/>
              <a:gd fmla="*/ 382536 w 606581" name="connsiteX14"/>
              <a:gd fmla="*/ 24750 h 605592" name="connsiteY14"/>
              <a:gd fmla="*/ 304914 w 606581" name="connsiteX15"/>
              <a:gd fmla="*/ 40417 h 605592" name="connsiteY15"/>
              <a:gd fmla="*/ 241591 w 606581" name="connsiteX16"/>
              <a:gd fmla="*/ 83058 h 605592" name="connsiteY16"/>
              <a:gd fmla="*/ 198880 w 606581" name="connsiteX17"/>
              <a:gd fmla="*/ 146278 h 605592" name="connsiteY17"/>
              <a:gd fmla="*/ 183189 w 606581" name="connsiteX18"/>
              <a:gd fmla="*/ 223774 h 605592" name="connsiteY18"/>
              <a:gd fmla="*/ 198880 w 606581" name="connsiteX19"/>
              <a:gd fmla="*/ 301177 h 605592" name="connsiteY19"/>
              <a:gd fmla="*/ 241591 w 606581" name="connsiteX20"/>
              <a:gd fmla="*/ 364490 h 605592" name="connsiteY20"/>
              <a:gd fmla="*/ 304914 w 606581" name="connsiteX21"/>
              <a:gd fmla="*/ 407131 h 605592" name="connsiteY21"/>
              <a:gd fmla="*/ 382536 w 606581" name="connsiteX22"/>
              <a:gd fmla="*/ 422705 h 605592" name="connsiteY22"/>
              <a:gd fmla="*/ 460158 w 606581" name="connsiteX23"/>
              <a:gd fmla="*/ 407131 h 605592" name="connsiteY23"/>
              <a:gd fmla="*/ 523481 w 606581" name="connsiteX24"/>
              <a:gd fmla="*/ 364490 h 605592" name="connsiteY24"/>
              <a:gd fmla="*/ 566192 w 606581" name="connsiteX25"/>
              <a:gd fmla="*/ 301177 h 605592" name="connsiteY25"/>
              <a:gd fmla="*/ 581883 w 606581" name="connsiteX26"/>
              <a:gd fmla="*/ 223774 h 605592" name="connsiteY26"/>
              <a:gd fmla="*/ 566192 w 606581" name="connsiteX27"/>
              <a:gd fmla="*/ 146278 h 605592" name="connsiteY27"/>
              <a:gd fmla="*/ 523481 w 606581" name="connsiteX28"/>
              <a:gd fmla="*/ 83058 h 605592" name="connsiteY28"/>
              <a:gd fmla="*/ 460158 w 606581" name="connsiteX29"/>
              <a:gd fmla="*/ 40417 h 605592" name="connsiteY29"/>
              <a:gd fmla="*/ 382536 w 606581" name="connsiteX30"/>
              <a:gd fmla="*/ 24750 h 605592" name="connsiteY30"/>
              <a:gd fmla="*/ 382536 w 606581" name="connsiteX31"/>
              <a:gd fmla="*/ 0 h 605592" name="connsiteY31"/>
              <a:gd fmla="*/ 469721 w 606581" name="connsiteX32"/>
              <a:gd fmla="*/ 17613 h 605592" name="connsiteY32"/>
              <a:gd fmla="*/ 540937 w 606581" name="connsiteX33"/>
              <a:gd fmla="*/ 65538 h 605592" name="connsiteY33"/>
              <a:gd fmla="*/ 588940 w 606581" name="connsiteX34"/>
              <a:gd fmla="*/ 136637 h 605592" name="connsiteY34"/>
              <a:gd fmla="*/ 606581 w 606581" name="connsiteX35"/>
              <a:gd fmla="*/ 223774 h 605592" name="connsiteY35"/>
              <a:gd fmla="*/ 588940 w 606581" name="connsiteX36"/>
              <a:gd fmla="*/ 310818 h 605592" name="connsiteY36"/>
              <a:gd fmla="*/ 540937 w 606581" name="connsiteX37"/>
              <a:gd fmla="*/ 381917 h 605592" name="connsiteY37"/>
              <a:gd fmla="*/ 469721 w 606581" name="connsiteX38"/>
              <a:gd fmla="*/ 429842 h 605592" name="connsiteY38"/>
              <a:gd fmla="*/ 382536 w 606581" name="connsiteX39"/>
              <a:gd fmla="*/ 447455 h 605592" name="connsiteY39"/>
              <a:gd fmla="*/ 295258 w 606581" name="connsiteX40"/>
              <a:gd fmla="*/ 429842 h 605592" name="connsiteY40"/>
              <a:gd fmla="*/ 240105 w 606581" name="connsiteX41"/>
              <a:gd fmla="*/ 396471 h 605592" name="connsiteY41"/>
              <a:gd fmla="*/ 209558 w 606581" name="connsiteX42"/>
              <a:gd fmla="*/ 427061 h 605592" name="connsiteY42"/>
              <a:gd fmla="*/ 196373 w 606581" name="connsiteX43"/>
              <a:gd fmla="*/ 409541 h 605592" name="connsiteY43"/>
              <a:gd fmla="*/ 178918 w 606581" name="connsiteX44"/>
              <a:gd fmla="*/ 396378 h 605592" name="connsiteY44"/>
              <a:gd fmla="*/ 209465 w 606581" name="connsiteX45"/>
              <a:gd fmla="*/ 365880 h 605592" name="connsiteY45"/>
              <a:gd fmla="*/ 176040 w 606581" name="connsiteX46"/>
              <a:gd fmla="*/ 310818 h 605592" name="connsiteY46"/>
              <a:gd fmla="*/ 158491 w 606581" name="connsiteX47"/>
              <a:gd fmla="*/ 223774 h 605592" name="connsiteY47"/>
              <a:gd fmla="*/ 176040 w 606581" name="connsiteX48"/>
              <a:gd fmla="*/ 136637 h 605592" name="connsiteY48"/>
              <a:gd fmla="*/ 224043 w 606581" name="connsiteX49"/>
              <a:gd fmla="*/ 65538 h 605592" name="connsiteY49"/>
              <a:gd fmla="*/ 295258 w 606581" name="connsiteX50"/>
              <a:gd fmla="*/ 17613 h 605592" name="connsiteY50"/>
              <a:gd fmla="*/ 382536 w 606581" name="connsiteX51"/>
              <a:gd fmla="*/ 0 h 605592" name="connsiteY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b="b" l="l" r="r" t="t"/>
            <a:pathLst>
              <a:path h="605592" w="606581">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48" name="菱形 47"/>
          <p:cNvSpPr/>
          <p:nvPr/>
        </p:nvSpPr>
        <p:spPr>
          <a:xfrm>
            <a:off x="9557500" y="2608130"/>
            <a:ext cx="1332000" cy="1332000"/>
          </a:xfrm>
          <a:prstGeom prst="diamond">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6" name="椭圆 48"/>
          <p:cNvSpPr/>
          <p:nvPr/>
        </p:nvSpPr>
        <p:spPr>
          <a:xfrm>
            <a:off x="10015898" y="3086283"/>
            <a:ext cx="415204" cy="375693"/>
          </a:xfrm>
          <a:custGeom>
            <a:gdLst>
              <a:gd fmla="*/ 407586 w 606580" name="connsiteX0"/>
              <a:gd fmla="*/ 252695 h 548858" name="connsiteY0"/>
              <a:gd fmla="*/ 502285 w 606580" name="connsiteX1"/>
              <a:gd fmla="*/ 252695 h 548858" name="connsiteY1"/>
              <a:gd fmla="*/ 502285 w 606580" name="connsiteX2"/>
              <a:gd fmla="*/ 346759 h 548858" name="connsiteY2"/>
              <a:gd fmla="*/ 407586 w 606580" name="connsiteX3"/>
              <a:gd fmla="*/ 346759 h 548858" name="connsiteY3"/>
              <a:gd fmla="*/ 104296 w 606580" name="connsiteX4"/>
              <a:gd fmla="*/ 205698 h 548858" name="connsiteY4"/>
              <a:gd fmla="*/ 199065 w 606580" name="connsiteX5"/>
              <a:gd fmla="*/ 205698 h 548858" name="connsiteY5"/>
              <a:gd fmla="*/ 199065 w 606580" name="connsiteX6"/>
              <a:gd fmla="*/ 346758 h 548858" name="connsiteY6"/>
              <a:gd fmla="*/ 104296 w 606580" name="connsiteX7"/>
              <a:gd fmla="*/ 346758 h 548858" name="connsiteY7"/>
              <a:gd fmla="*/ 255870 w 606580" name="connsiteX8"/>
              <a:gd fmla="*/ 96040 h 548858" name="connsiteY8"/>
              <a:gd fmla="*/ 350710 w 606580" name="connsiteX9"/>
              <a:gd fmla="*/ 96040 h 548858" name="connsiteY9"/>
              <a:gd fmla="*/ 350710 w 606580" name="connsiteX10"/>
              <a:gd fmla="*/ 346759 h 548858" name="connsiteY10"/>
              <a:gd fmla="*/ 255870 w 606580" name="connsiteX11"/>
              <a:gd fmla="*/ 346759 h 548858" name="connsiteY11"/>
              <a:gd fmla="*/ 37882 w 606580" name="connsiteX12"/>
              <a:gd fmla="*/ 37913 h 548858" name="connsiteY12"/>
              <a:gd fmla="*/ 37882 w 606580" name="connsiteX13"/>
              <a:gd fmla="*/ 405363 h 548858" name="connsiteY13"/>
              <a:gd fmla="*/ 568698 w 606580" name="connsiteX14"/>
              <a:gd fmla="*/ 405363 h 548858" name="connsiteY14"/>
              <a:gd fmla="*/ 568698 w 606580" name="connsiteX15"/>
              <a:gd fmla="*/ 37913 h 548858" name="connsiteY15"/>
              <a:gd fmla="*/ 18941 w 606580" name="connsiteX16"/>
              <a:gd fmla="*/ 0 h 548858" name="connsiteY16"/>
              <a:gd fmla="*/ 587639 w 606580" name="connsiteX17"/>
              <a:gd fmla="*/ 0 h 548858" name="connsiteY17"/>
              <a:gd fmla="*/ 606580 w 606580" name="connsiteX18"/>
              <a:gd fmla="*/ 18910 h 548858" name="connsiteY18"/>
              <a:gd fmla="*/ 606580 w 606580" name="connsiteX19"/>
              <a:gd fmla="*/ 424274 h 548858" name="connsiteY19"/>
              <a:gd fmla="*/ 587639 w 606580" name="connsiteX20"/>
              <a:gd fmla="*/ 443184 h 548858" name="connsiteY20"/>
              <a:gd fmla="*/ 322278 w 606580" name="connsiteX21"/>
              <a:gd fmla="*/ 443184 h 548858" name="connsiteY21"/>
              <a:gd fmla="*/ 322278 w 606580" name="connsiteX22"/>
              <a:gd fmla="*/ 511038 h 548858" name="connsiteY22"/>
              <a:gd fmla="*/ 450223 w 606580" name="connsiteX23"/>
              <a:gd fmla="*/ 511038 h 548858" name="connsiteY23"/>
              <a:gd fmla="*/ 450223 w 606580" name="connsiteX24"/>
              <a:gd fmla="*/ 548858 h 548858" name="connsiteY24"/>
              <a:gd fmla="*/ 156357 w 606580" name="connsiteX25"/>
              <a:gd fmla="*/ 548858 h 548858" name="connsiteY25"/>
              <a:gd fmla="*/ 156357 w 606580" name="connsiteX26"/>
              <a:gd fmla="*/ 511038 h 548858" name="connsiteY26"/>
              <a:gd fmla="*/ 284302 w 606580" name="connsiteX27"/>
              <a:gd fmla="*/ 511038 h 548858" name="connsiteY27"/>
              <a:gd fmla="*/ 284302 w 606580" name="connsiteX28"/>
              <a:gd fmla="*/ 443184 h 548858" name="connsiteY28"/>
              <a:gd fmla="*/ 18941 w 606580" name="connsiteX29"/>
              <a:gd fmla="*/ 443184 h 548858" name="connsiteY29"/>
              <a:gd fmla="*/ 0 w 606580" name="connsiteX30"/>
              <a:gd fmla="*/ 424274 h 548858" name="connsiteY30"/>
              <a:gd fmla="*/ 0 w 606580" name="connsiteX31"/>
              <a:gd fmla="*/ 18910 h 548858" name="connsiteY31"/>
              <a:gd fmla="*/ 18941 w 606580" name="connsiteX32"/>
              <a:gd fmla="*/ 0 h 548858" name="connsiteY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b="b" l="l" r="r" t="t"/>
            <a:pathLst>
              <a:path h="548858" w="606580">
                <a:moveTo>
                  <a:pt x="407586" y="252695"/>
                </a:moveTo>
                <a:lnTo>
                  <a:pt x="502285" y="252695"/>
                </a:lnTo>
                <a:lnTo>
                  <a:pt x="502285" y="346759"/>
                </a:lnTo>
                <a:lnTo>
                  <a:pt x="407586" y="346759"/>
                </a:lnTo>
                <a:close/>
                <a:moveTo>
                  <a:pt x="104296" y="205698"/>
                </a:moveTo>
                <a:lnTo>
                  <a:pt x="199065" y="205698"/>
                </a:lnTo>
                <a:lnTo>
                  <a:pt x="199065" y="346758"/>
                </a:lnTo>
                <a:lnTo>
                  <a:pt x="104296" y="346758"/>
                </a:lnTo>
                <a:close/>
                <a:moveTo>
                  <a:pt x="255870" y="96040"/>
                </a:moveTo>
                <a:lnTo>
                  <a:pt x="350710" y="96040"/>
                </a:lnTo>
                <a:lnTo>
                  <a:pt x="350710" y="346759"/>
                </a:lnTo>
                <a:lnTo>
                  <a:pt x="255870" y="346759"/>
                </a:lnTo>
                <a:close/>
                <a:moveTo>
                  <a:pt x="37882" y="37913"/>
                </a:moveTo>
                <a:lnTo>
                  <a:pt x="37882" y="405363"/>
                </a:lnTo>
                <a:lnTo>
                  <a:pt x="568698" y="405363"/>
                </a:lnTo>
                <a:lnTo>
                  <a:pt x="568698" y="37913"/>
                </a:lnTo>
                <a:close/>
                <a:moveTo>
                  <a:pt x="18941" y="0"/>
                </a:moveTo>
                <a:lnTo>
                  <a:pt x="587639" y="0"/>
                </a:lnTo>
                <a:cubicBezTo>
                  <a:pt x="598038" y="0"/>
                  <a:pt x="606580" y="8528"/>
                  <a:pt x="606580" y="18910"/>
                </a:cubicBezTo>
                <a:lnTo>
                  <a:pt x="606580" y="424274"/>
                </a:lnTo>
                <a:cubicBezTo>
                  <a:pt x="606580" y="434656"/>
                  <a:pt x="598038" y="443184"/>
                  <a:pt x="587639" y="443184"/>
                </a:cubicBezTo>
                <a:lnTo>
                  <a:pt x="322278" y="443184"/>
                </a:lnTo>
                <a:lnTo>
                  <a:pt x="322278" y="511038"/>
                </a:lnTo>
                <a:lnTo>
                  <a:pt x="450223" y="511038"/>
                </a:lnTo>
                <a:lnTo>
                  <a:pt x="450223" y="548858"/>
                </a:lnTo>
                <a:lnTo>
                  <a:pt x="156357" y="548858"/>
                </a:lnTo>
                <a:lnTo>
                  <a:pt x="156357" y="511038"/>
                </a:lnTo>
                <a:lnTo>
                  <a:pt x="284302" y="511038"/>
                </a:lnTo>
                <a:lnTo>
                  <a:pt x="284302" y="443184"/>
                </a:lnTo>
                <a:lnTo>
                  <a:pt x="18941" y="443184"/>
                </a:lnTo>
                <a:cubicBezTo>
                  <a:pt x="8542" y="443184"/>
                  <a:pt x="0" y="434656"/>
                  <a:pt x="0" y="424274"/>
                </a:cubicBezTo>
                <a:lnTo>
                  <a:pt x="0" y="18910"/>
                </a:lnTo>
                <a:cubicBezTo>
                  <a:pt x="0" y="8528"/>
                  <a:pt x="8542" y="0"/>
                  <a:pt x="189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67" name="菱形 66"/>
          <p:cNvSpPr/>
          <p:nvPr/>
        </p:nvSpPr>
        <p:spPr>
          <a:xfrm>
            <a:off x="1302500" y="4360730"/>
            <a:ext cx="1332000" cy="1332000"/>
          </a:xfrm>
          <a:prstGeom prst="diamond">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7" name="椭圆 67"/>
          <p:cNvSpPr/>
          <p:nvPr/>
        </p:nvSpPr>
        <p:spPr>
          <a:xfrm>
            <a:off x="1795257" y="4819128"/>
            <a:ext cx="346486" cy="415203"/>
          </a:xfrm>
          <a:custGeom>
            <a:gdLst>
              <a:gd fmla="*/ 234347 w 506307" name="connsiteX0"/>
              <a:gd fmla="*/ 379219 h 606722" name="connsiteY0"/>
              <a:gd fmla="*/ 271960 w 506307" name="connsiteX1"/>
              <a:gd fmla="*/ 379219 h 606722" name="connsiteY1"/>
              <a:gd fmla="*/ 278451 w 506307" name="connsiteX2"/>
              <a:gd fmla="*/ 385705 h 606722" name="connsiteY2"/>
              <a:gd fmla="*/ 278451 w 506307" name="connsiteX3"/>
              <a:gd fmla="*/ 448520 h 606722" name="connsiteY3"/>
              <a:gd fmla="*/ 271960 w 506307" name="connsiteX4"/>
              <a:gd fmla="*/ 455006 h 606722" name="connsiteY4"/>
              <a:gd fmla="*/ 234347 w 506307" name="connsiteX5"/>
              <a:gd fmla="*/ 455006 h 606722" name="connsiteY5"/>
              <a:gd fmla="*/ 227856 w 506307" name="connsiteX6"/>
              <a:gd fmla="*/ 448520 h 606722" name="connsiteY6"/>
              <a:gd fmla="*/ 227856 w 506307" name="connsiteX7"/>
              <a:gd fmla="*/ 385705 h 606722" name="connsiteY7"/>
              <a:gd fmla="*/ 234347 w 506307" name="connsiteX8"/>
              <a:gd fmla="*/ 379219 h 606722" name="connsiteY8"/>
              <a:gd fmla="*/ 234331 w 506307" name="connsiteX9"/>
              <a:gd fmla="*/ 328645 h 606722" name="connsiteY9"/>
              <a:gd fmla="*/ 177194 w 506307" name="connsiteX10"/>
              <a:gd fmla="*/ 385700 h 606722" name="connsiteY10"/>
              <a:gd fmla="*/ 177194 w 506307" name="connsiteX11"/>
              <a:gd fmla="*/ 448532 h 606722" name="connsiteY11"/>
              <a:gd fmla="*/ 234331 w 506307" name="connsiteX12"/>
              <a:gd fmla="*/ 505587 h 606722" name="connsiteY12"/>
              <a:gd fmla="*/ 271977 w 506307" name="connsiteX13"/>
              <a:gd fmla="*/ 505587 h 606722" name="connsiteY13"/>
              <a:gd fmla="*/ 329113 w 506307" name="connsiteX14"/>
              <a:gd fmla="*/ 448532 h 606722" name="connsiteY14"/>
              <a:gd fmla="*/ 329113 w 506307" name="connsiteX15"/>
              <a:gd fmla="*/ 385700 h 606722" name="connsiteY15"/>
              <a:gd fmla="*/ 271977 w 506307" name="connsiteX16"/>
              <a:gd fmla="*/ 328645 h 606722" name="connsiteY16"/>
              <a:gd fmla="*/ 253109 w 506307" name="connsiteX17"/>
              <a:gd fmla="*/ 0 h 606722" name="connsiteY17"/>
              <a:gd fmla="*/ 430303 w 506307" name="connsiteX18"/>
              <a:gd fmla="*/ 176942 h 606722" name="connsiteY18"/>
              <a:gd fmla="*/ 430303 w 506307" name="connsiteX19"/>
              <a:gd fmla="*/ 252749 h 606722" name="connsiteY19"/>
              <a:gd fmla="*/ 480943 w 506307" name="connsiteX20"/>
              <a:gd fmla="*/ 252749 h 606722" name="connsiteY20"/>
              <a:gd fmla="*/ 506307 w 506307" name="connsiteX21"/>
              <a:gd fmla="*/ 278077 h 606722" name="connsiteY21"/>
              <a:gd fmla="*/ 506307 w 506307" name="connsiteX22"/>
              <a:gd fmla="*/ 581394 h 606722" name="connsiteY22"/>
              <a:gd fmla="*/ 480943 w 506307" name="connsiteX23"/>
              <a:gd fmla="*/ 606722 h 606722" name="connsiteY23"/>
              <a:gd fmla="*/ 25275 w 506307" name="connsiteX24"/>
              <a:gd fmla="*/ 606722 h 606722" name="connsiteY24"/>
              <a:gd fmla="*/ 0 w 506307" name="connsiteX25"/>
              <a:gd fmla="*/ 581394 h 606722" name="connsiteY25"/>
              <a:gd fmla="*/ 0 w 506307" name="connsiteX26"/>
              <a:gd fmla="*/ 278077 h 606722" name="connsiteY26"/>
              <a:gd fmla="*/ 25275 w 506307" name="connsiteX27"/>
              <a:gd fmla="*/ 252749 h 606722" name="connsiteY27"/>
              <a:gd fmla="*/ 379753 w 506307" name="connsiteX28"/>
              <a:gd fmla="*/ 252749 h 606722" name="connsiteY28"/>
              <a:gd fmla="*/ 379753 w 506307" name="connsiteX29"/>
              <a:gd fmla="*/ 176942 h 606722" name="connsiteY29"/>
              <a:gd fmla="*/ 253109 w 506307" name="connsiteX30"/>
              <a:gd fmla="*/ 50568 h 606722" name="connsiteY30"/>
              <a:gd fmla="*/ 126554 w 506307" name="connsiteX31"/>
              <a:gd fmla="*/ 176942 h 606722" name="connsiteY31"/>
              <a:gd fmla="*/ 101279 w 506307" name="connsiteX32"/>
              <a:gd fmla="*/ 202270 h 606722" name="connsiteY32"/>
              <a:gd fmla="*/ 75915 w 506307" name="connsiteX33"/>
              <a:gd fmla="*/ 176942 h 606722" name="connsiteY33"/>
              <a:gd fmla="*/ 253109 w 506307" name="connsiteX34"/>
              <a:gd fmla="*/ 0 h 606722" name="connsiteY3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b="b" l="l" r="r" t="t"/>
            <a:pathLst>
              <a:path h="606722" w="506307">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65" name="菱形 64"/>
          <p:cNvSpPr/>
          <p:nvPr/>
        </p:nvSpPr>
        <p:spPr>
          <a:xfrm>
            <a:off x="2953500" y="4360730"/>
            <a:ext cx="1332000" cy="1332000"/>
          </a:xfrm>
          <a:prstGeom prst="diamond">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8" name="椭圆 65"/>
          <p:cNvSpPr/>
          <p:nvPr/>
        </p:nvSpPr>
        <p:spPr>
          <a:xfrm>
            <a:off x="3430168" y="4819128"/>
            <a:ext cx="378664" cy="415204"/>
          </a:xfrm>
          <a:custGeom>
            <a:gdLst>
              <a:gd fmla="*/ 130776 w 510187" name="connsiteX0"/>
              <a:gd fmla="*/ 398252 h 559418" name="connsiteY0"/>
              <a:gd fmla="*/ 180826 w 510187" name="connsiteX1"/>
              <a:gd fmla="*/ 398252 h 559418" name="connsiteY1"/>
              <a:gd fmla="*/ 195356 w 510187" name="connsiteX2"/>
              <a:gd fmla="*/ 420815 h 559418" name="connsiteY2"/>
              <a:gd fmla="*/ 140463 w 510187" name="connsiteX3"/>
              <a:gd fmla="*/ 420815 h 559418" name="connsiteY3"/>
              <a:gd fmla="*/ 48435 w 510187" name="connsiteX4"/>
              <a:gd fmla="*/ 535243 h 559418" name="connsiteY4"/>
              <a:gd fmla="*/ 461752 w 510187" name="connsiteX5"/>
              <a:gd fmla="*/ 535243 h 559418" name="connsiteY5"/>
              <a:gd fmla="*/ 369724 w 510187" name="connsiteX6"/>
              <a:gd fmla="*/ 420815 h 559418" name="connsiteY6"/>
              <a:gd fmla="*/ 316445 w 510187" name="connsiteX7"/>
              <a:gd fmla="*/ 420815 h 559418" name="connsiteY7"/>
              <a:gd fmla="*/ 329361 w 510187" name="connsiteX8"/>
              <a:gd fmla="*/ 398252 h 559418" name="connsiteY8"/>
              <a:gd fmla="*/ 381026 w 510187" name="connsiteX9"/>
              <a:gd fmla="*/ 398252 h 559418" name="connsiteY9"/>
              <a:gd fmla="*/ 510187 w 510187" name="connsiteX10"/>
              <a:gd fmla="*/ 559418 h 559418" name="connsiteY10"/>
              <a:gd fmla="*/ 0 w 510187" name="connsiteX11"/>
              <a:gd fmla="*/ 559418 h 559418" name="connsiteY11"/>
              <a:gd fmla="*/ 254964 w 510187" name="connsiteX12"/>
              <a:gd fmla="*/ 79000 h 559418" name="connsiteY12"/>
              <a:gd fmla="*/ 175836 w 510187" name="connsiteX13"/>
              <a:gd fmla="*/ 159612 h 559418" name="connsiteY13"/>
              <a:gd fmla="*/ 254964 w 510187" name="connsiteX14"/>
              <a:gd fmla="*/ 238611 h 559418" name="connsiteY14"/>
              <a:gd fmla="*/ 335706 w 510187" name="connsiteX15"/>
              <a:gd fmla="*/ 159612 h 559418" name="connsiteY15"/>
              <a:gd fmla="*/ 254964 w 510187" name="connsiteX16"/>
              <a:gd fmla="*/ 79000 h 559418" name="connsiteY16"/>
              <a:gd fmla="*/ 254964 w 510187" name="connsiteX17"/>
              <a:gd fmla="*/ 0 h 559418" name="connsiteY17"/>
              <a:gd fmla="*/ 414834 w 510187" name="connsiteX18"/>
              <a:gd fmla="*/ 159612 h 559418" name="connsiteY18"/>
              <a:gd fmla="*/ 254964 w 510187" name="connsiteX19"/>
              <a:gd fmla="*/ 478835 h 559418" name="connsiteY19"/>
              <a:gd fmla="*/ 95093 w 510187" name="connsiteX20"/>
              <a:gd fmla="*/ 159612 h 559418" name="connsiteY20"/>
              <a:gd fmla="*/ 254964 w 510187" name="connsiteX21"/>
              <a:gd fmla="*/ 0 h 559418" name="connsiteY2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b="b" l="l" r="r" t="t"/>
            <a:pathLst>
              <a:path h="559418" w="510187">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63" name="菱形 62"/>
          <p:cNvSpPr/>
          <p:nvPr/>
        </p:nvSpPr>
        <p:spPr>
          <a:xfrm>
            <a:off x="4604500" y="4360730"/>
            <a:ext cx="1332000" cy="1332000"/>
          </a:xfrm>
          <a:prstGeom prst="diamond">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9" name="椭圆 63"/>
          <p:cNvSpPr/>
          <p:nvPr/>
        </p:nvSpPr>
        <p:spPr>
          <a:xfrm>
            <a:off x="5097707" y="4819128"/>
            <a:ext cx="345585" cy="415204"/>
          </a:xfrm>
          <a:custGeom>
            <a:gdLst>
              <a:gd fmla="*/ 166861 w 505460" name="connsiteX0"/>
              <a:gd fmla="*/ 355015 h 607286" name="connsiteY0"/>
              <a:gd fmla="*/ 421301 w 505460" name="connsiteX1"/>
              <a:gd fmla="*/ 355015 h 607286" name="connsiteY1"/>
              <a:gd fmla="*/ 438634 w 505460" name="connsiteX2"/>
              <a:gd fmla="*/ 372303 h 607286" name="connsiteY2"/>
              <a:gd fmla="*/ 421301 w 505460" name="connsiteX3"/>
              <a:gd fmla="*/ 389592 h 607286" name="connsiteY3"/>
              <a:gd fmla="*/ 166861 w 505460" name="connsiteX4"/>
              <a:gd fmla="*/ 389592 h 607286" name="connsiteY4"/>
              <a:gd fmla="*/ 149528 w 505460" name="connsiteX5"/>
              <a:gd fmla="*/ 372303 h 607286" name="connsiteY5"/>
              <a:gd fmla="*/ 166861 w 505460" name="connsiteX6"/>
              <a:gd fmla="*/ 355015 h 607286" name="connsiteY6"/>
              <a:gd fmla="*/ 166861 w 505460" name="connsiteX7"/>
              <a:gd fmla="*/ 272524 h 607286" name="connsiteY7"/>
              <a:gd fmla="*/ 421301 w 505460" name="connsiteX8"/>
              <a:gd fmla="*/ 272524 h 607286" name="connsiteY8"/>
              <a:gd fmla="*/ 438634 w 505460" name="connsiteX9"/>
              <a:gd fmla="*/ 289813 h 607286" name="connsiteY9"/>
              <a:gd fmla="*/ 421301 w 505460" name="connsiteX10"/>
              <a:gd fmla="*/ 307101 h 607286" name="connsiteY10"/>
              <a:gd fmla="*/ 166861 w 505460" name="connsiteX11"/>
              <a:gd fmla="*/ 307101 h 607286" name="connsiteY11"/>
              <a:gd fmla="*/ 149528 w 505460" name="connsiteX12"/>
              <a:gd fmla="*/ 289813 h 607286" name="connsiteY12"/>
              <a:gd fmla="*/ 166861 w 505460" name="connsiteX13"/>
              <a:gd fmla="*/ 272524 h 607286" name="connsiteY13"/>
              <a:gd fmla="*/ 166861 w 505460" name="connsiteX14"/>
              <a:gd fmla="*/ 190033 h 607286" name="connsiteY14"/>
              <a:gd fmla="*/ 421301 w 505460" name="connsiteX15"/>
              <a:gd fmla="*/ 190033 h 607286" name="connsiteY15"/>
              <a:gd fmla="*/ 438634 w 505460" name="connsiteX16"/>
              <a:gd fmla="*/ 207439 h 607286" name="connsiteY16"/>
              <a:gd fmla="*/ 421301 w 505460" name="connsiteX17"/>
              <a:gd fmla="*/ 224751 h 607286" name="connsiteY17"/>
              <a:gd fmla="*/ 166861 w 505460" name="connsiteX18"/>
              <a:gd fmla="*/ 224751 h 607286" name="connsiteY18"/>
              <a:gd fmla="*/ 149528 w 505460" name="connsiteX19"/>
              <a:gd fmla="*/ 207439 h 607286" name="connsiteY19"/>
              <a:gd fmla="*/ 166861 w 505460" name="connsiteX20"/>
              <a:gd fmla="*/ 190033 h 607286" name="connsiteY20"/>
              <a:gd fmla="*/ 166861 w 505460" name="connsiteX21"/>
              <a:gd fmla="*/ 107612 h 607286" name="connsiteY21"/>
              <a:gd fmla="*/ 421301 w 505460" name="connsiteX22"/>
              <a:gd fmla="*/ 107612 h 607286" name="connsiteY22"/>
              <a:gd fmla="*/ 438634 w 505460" name="connsiteX23"/>
              <a:gd fmla="*/ 124901 h 607286" name="connsiteY23"/>
              <a:gd fmla="*/ 421301 w 505460" name="connsiteX24"/>
              <a:gd fmla="*/ 142189 h 607286" name="connsiteY24"/>
              <a:gd fmla="*/ 166861 w 505460" name="connsiteX25"/>
              <a:gd fmla="*/ 142189 h 607286" name="connsiteY25"/>
              <a:gd fmla="*/ 149528 w 505460" name="connsiteX26"/>
              <a:gd fmla="*/ 124901 h 607286" name="connsiteY26"/>
              <a:gd fmla="*/ 166861 w 505460" name="connsiteX27"/>
              <a:gd fmla="*/ 107612 h 607286" name="connsiteY27"/>
              <a:gd fmla="*/ 43330 w 505460" name="connsiteX28"/>
              <a:gd fmla="*/ 105635 h 607286" name="connsiteY28"/>
              <a:gd fmla="*/ 34664 w 505460" name="connsiteX29"/>
              <a:gd fmla="*/ 114289 h 607286" name="connsiteY29"/>
              <a:gd fmla="*/ 34664 w 505460" name="connsiteX30"/>
              <a:gd fmla="*/ 563922 h 607286" name="connsiteY30"/>
              <a:gd fmla="*/ 43330 w 505460" name="connsiteX31"/>
              <a:gd fmla="*/ 572576 h 607286" name="connsiteY31"/>
              <a:gd fmla="*/ 379237 w 505460" name="connsiteX32"/>
              <a:gd fmla="*/ 572576 h 607286" name="connsiteY32"/>
              <a:gd fmla="*/ 387903 w 505460" name="connsiteX33"/>
              <a:gd fmla="*/ 563922 h 607286" name="connsiteY33"/>
              <a:gd fmla="*/ 387903 w 505460" name="connsiteX34"/>
              <a:gd fmla="*/ 536267 h 607286" name="connsiteY34"/>
              <a:gd fmla="*/ 126223 w 505460" name="connsiteX35"/>
              <a:gd fmla="*/ 536267 h 607286" name="connsiteY35"/>
              <a:gd fmla="*/ 82799 w 505460" name="connsiteX36"/>
              <a:gd fmla="*/ 492997 h 607286" name="connsiteY36"/>
              <a:gd fmla="*/ 82799 w 505460" name="connsiteX37"/>
              <a:gd fmla="*/ 105635 h 607286" name="connsiteY37"/>
              <a:gd fmla="*/ 126223 w 505460" name="connsiteX38"/>
              <a:gd fmla="*/ 34616 h 607286" name="connsiteY38"/>
              <a:gd fmla="*/ 117557 w 505460" name="connsiteX39"/>
              <a:gd fmla="*/ 43270 h 607286" name="connsiteY39"/>
              <a:gd fmla="*/ 117557 w 505460" name="connsiteX40"/>
              <a:gd fmla="*/ 492997 h 607286" name="connsiteY40"/>
              <a:gd fmla="*/ 126223 w 505460" name="connsiteX41"/>
              <a:gd fmla="*/ 501651 h 607286" name="connsiteY41"/>
              <a:gd fmla="*/ 462130 w 505460" name="connsiteX42"/>
              <a:gd fmla="*/ 501651 h 607286" name="connsiteY42"/>
              <a:gd fmla="*/ 470796 w 505460" name="connsiteX43"/>
              <a:gd fmla="*/ 492997 h 607286" name="connsiteY43"/>
              <a:gd fmla="*/ 470796 w 505460" name="connsiteX44"/>
              <a:gd fmla="*/ 43270 h 607286" name="connsiteY44"/>
              <a:gd fmla="*/ 462130 w 505460" name="connsiteX45"/>
              <a:gd fmla="*/ 34616 h 607286" name="connsiteY45"/>
              <a:gd fmla="*/ 126223 w 505460" name="connsiteX46"/>
              <a:gd fmla="*/ 0 h 607286" name="connsiteY46"/>
              <a:gd fmla="*/ 462130 w 505460" name="connsiteX47"/>
              <a:gd fmla="*/ 0 h 607286" name="connsiteY47"/>
              <a:gd fmla="*/ 505460 w 505460" name="connsiteX48"/>
              <a:gd fmla="*/ 43270 h 607286" name="connsiteY48"/>
              <a:gd fmla="*/ 505460 w 505460" name="connsiteX49"/>
              <a:gd fmla="*/ 492997 h 607286" name="connsiteY49"/>
              <a:gd fmla="*/ 462130 w 505460" name="connsiteX50"/>
              <a:gd fmla="*/ 536267 h 607286" name="connsiteY50"/>
              <a:gd fmla="*/ 422661 w 505460" name="connsiteX51"/>
              <a:gd fmla="*/ 536267 h 607286" name="connsiteY51"/>
              <a:gd fmla="*/ 422661 w 505460" name="connsiteX52"/>
              <a:gd fmla="*/ 563922 h 607286" name="connsiteY52"/>
              <a:gd fmla="*/ 379237 w 505460" name="connsiteX53"/>
              <a:gd fmla="*/ 607286 h 607286" name="connsiteY53"/>
              <a:gd fmla="*/ 43330 w 505460" name="connsiteX54"/>
              <a:gd fmla="*/ 607286 h 607286" name="connsiteY54"/>
              <a:gd fmla="*/ 0 w 505460" name="connsiteX55"/>
              <a:gd fmla="*/ 563922 h 607286" name="connsiteY55"/>
              <a:gd fmla="*/ 0 w 505460" name="connsiteX56"/>
              <a:gd fmla="*/ 114289 h 607286" name="connsiteY56"/>
              <a:gd fmla="*/ 43330 w 505460" name="connsiteX57"/>
              <a:gd fmla="*/ 70925 h 607286" name="connsiteY57"/>
              <a:gd fmla="*/ 82799 w 505460" name="connsiteX58"/>
              <a:gd fmla="*/ 70925 h 607286" name="connsiteY58"/>
              <a:gd fmla="*/ 82799 w 505460" name="connsiteX59"/>
              <a:gd fmla="*/ 43270 h 607286" name="connsiteY59"/>
              <a:gd fmla="*/ 126223 w 505460" name="connsiteX60"/>
              <a:gd fmla="*/ 0 h 607286" name="connsiteY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b="b" l="l" r="r" t="t"/>
            <a:pathLst>
              <a:path h="607286" w="505459">
                <a:moveTo>
                  <a:pt x="166861" y="355015"/>
                </a:moveTo>
                <a:lnTo>
                  <a:pt x="421301" y="355015"/>
                </a:lnTo>
                <a:cubicBezTo>
                  <a:pt x="430910" y="355015"/>
                  <a:pt x="438634" y="362720"/>
                  <a:pt x="438634" y="372303"/>
                </a:cubicBezTo>
                <a:cubicBezTo>
                  <a:pt x="438634" y="381793"/>
                  <a:pt x="430910" y="389592"/>
                  <a:pt x="421301" y="389592"/>
                </a:cubicBezTo>
                <a:lnTo>
                  <a:pt x="166861" y="389592"/>
                </a:lnTo>
                <a:cubicBezTo>
                  <a:pt x="157253" y="389592"/>
                  <a:pt x="149528" y="381887"/>
                  <a:pt x="149528" y="372303"/>
                </a:cubicBezTo>
                <a:cubicBezTo>
                  <a:pt x="149528" y="362720"/>
                  <a:pt x="157253" y="355015"/>
                  <a:pt x="166861" y="355015"/>
                </a:cubicBezTo>
                <a:close/>
                <a:moveTo>
                  <a:pt x="166861" y="272524"/>
                </a:moveTo>
                <a:lnTo>
                  <a:pt x="421301" y="272524"/>
                </a:lnTo>
                <a:cubicBezTo>
                  <a:pt x="430910" y="272524"/>
                  <a:pt x="438634" y="280229"/>
                  <a:pt x="438634" y="289813"/>
                </a:cubicBezTo>
                <a:cubicBezTo>
                  <a:pt x="438634" y="299396"/>
                  <a:pt x="430910" y="307101"/>
                  <a:pt x="421301" y="307101"/>
                </a:cubicBezTo>
                <a:lnTo>
                  <a:pt x="166861" y="307101"/>
                </a:lnTo>
                <a:cubicBezTo>
                  <a:pt x="157253" y="307101"/>
                  <a:pt x="149528" y="299396"/>
                  <a:pt x="149528" y="289813"/>
                </a:cubicBezTo>
                <a:cubicBezTo>
                  <a:pt x="149528" y="280229"/>
                  <a:pt x="157253" y="272524"/>
                  <a:pt x="166861" y="272524"/>
                </a:cubicBezTo>
                <a:close/>
                <a:moveTo>
                  <a:pt x="166861" y="190033"/>
                </a:moveTo>
                <a:lnTo>
                  <a:pt x="421301" y="190033"/>
                </a:lnTo>
                <a:cubicBezTo>
                  <a:pt x="430910" y="190033"/>
                  <a:pt x="438634" y="197842"/>
                  <a:pt x="438634" y="207439"/>
                </a:cubicBezTo>
                <a:cubicBezTo>
                  <a:pt x="438634" y="216942"/>
                  <a:pt x="430910" y="224751"/>
                  <a:pt x="421301" y="224751"/>
                </a:cubicBezTo>
                <a:lnTo>
                  <a:pt x="166861" y="224751"/>
                </a:lnTo>
                <a:cubicBezTo>
                  <a:pt x="157253" y="224751"/>
                  <a:pt x="149528" y="216942"/>
                  <a:pt x="149528" y="207439"/>
                </a:cubicBezTo>
                <a:cubicBezTo>
                  <a:pt x="149528" y="197842"/>
                  <a:pt x="157253" y="190033"/>
                  <a:pt x="166861" y="190033"/>
                </a:cubicBezTo>
                <a:close/>
                <a:moveTo>
                  <a:pt x="166861" y="107612"/>
                </a:moveTo>
                <a:lnTo>
                  <a:pt x="421301" y="107612"/>
                </a:lnTo>
                <a:cubicBezTo>
                  <a:pt x="430910" y="107612"/>
                  <a:pt x="438634" y="115317"/>
                  <a:pt x="438634" y="124901"/>
                </a:cubicBezTo>
                <a:cubicBezTo>
                  <a:pt x="438634" y="134484"/>
                  <a:pt x="430910" y="142189"/>
                  <a:pt x="421301" y="142189"/>
                </a:cubicBezTo>
                <a:lnTo>
                  <a:pt x="166861" y="142189"/>
                </a:lnTo>
                <a:cubicBezTo>
                  <a:pt x="157253" y="142189"/>
                  <a:pt x="149528" y="134484"/>
                  <a:pt x="149528" y="124901"/>
                </a:cubicBezTo>
                <a:cubicBezTo>
                  <a:pt x="149528" y="115317"/>
                  <a:pt x="157253" y="107612"/>
                  <a:pt x="166861" y="107612"/>
                </a:cubicBezTo>
                <a:close/>
                <a:moveTo>
                  <a:pt x="43330" y="105635"/>
                </a:moveTo>
                <a:cubicBezTo>
                  <a:pt x="38526" y="105635"/>
                  <a:pt x="34664" y="109492"/>
                  <a:pt x="34664" y="114289"/>
                </a:cubicBezTo>
                <a:lnTo>
                  <a:pt x="34664" y="563922"/>
                </a:lnTo>
                <a:cubicBezTo>
                  <a:pt x="34664" y="568719"/>
                  <a:pt x="38526" y="572576"/>
                  <a:pt x="43330" y="572576"/>
                </a:cubicBezTo>
                <a:lnTo>
                  <a:pt x="379237" y="572576"/>
                </a:lnTo>
                <a:cubicBezTo>
                  <a:pt x="384041" y="572576"/>
                  <a:pt x="387903" y="568719"/>
                  <a:pt x="387903" y="563922"/>
                </a:cubicBezTo>
                <a:lnTo>
                  <a:pt x="387903" y="536267"/>
                </a:lnTo>
                <a:lnTo>
                  <a:pt x="126223" y="536267"/>
                </a:lnTo>
                <a:cubicBezTo>
                  <a:pt x="102297" y="536267"/>
                  <a:pt x="82799" y="516889"/>
                  <a:pt x="82799" y="492997"/>
                </a:cubicBezTo>
                <a:lnTo>
                  <a:pt x="82799" y="105635"/>
                </a:lnTo>
                <a:close/>
                <a:moveTo>
                  <a:pt x="126223" y="34616"/>
                </a:moveTo>
                <a:cubicBezTo>
                  <a:pt x="121419" y="34616"/>
                  <a:pt x="117557" y="38567"/>
                  <a:pt x="117557" y="43270"/>
                </a:cubicBezTo>
                <a:lnTo>
                  <a:pt x="117557" y="492997"/>
                </a:lnTo>
                <a:cubicBezTo>
                  <a:pt x="117557" y="497794"/>
                  <a:pt x="121419" y="501651"/>
                  <a:pt x="126223" y="501651"/>
                </a:cubicBezTo>
                <a:lnTo>
                  <a:pt x="462130" y="501651"/>
                </a:lnTo>
                <a:cubicBezTo>
                  <a:pt x="466840" y="501651"/>
                  <a:pt x="470796" y="497794"/>
                  <a:pt x="470796" y="492997"/>
                </a:cubicBezTo>
                <a:lnTo>
                  <a:pt x="470796" y="43270"/>
                </a:lnTo>
                <a:cubicBezTo>
                  <a:pt x="470796" y="38567"/>
                  <a:pt x="466840" y="34616"/>
                  <a:pt x="462130" y="34616"/>
                </a:cubicBezTo>
                <a:close/>
                <a:moveTo>
                  <a:pt x="126223" y="0"/>
                </a:moveTo>
                <a:lnTo>
                  <a:pt x="462130" y="0"/>
                </a:lnTo>
                <a:cubicBezTo>
                  <a:pt x="485961" y="0"/>
                  <a:pt x="505460" y="19472"/>
                  <a:pt x="505460" y="43270"/>
                </a:cubicBezTo>
                <a:lnTo>
                  <a:pt x="505460" y="492997"/>
                </a:lnTo>
                <a:cubicBezTo>
                  <a:pt x="505460" y="516889"/>
                  <a:pt x="485961" y="536267"/>
                  <a:pt x="462130" y="536267"/>
                </a:cubicBezTo>
                <a:lnTo>
                  <a:pt x="422661" y="536267"/>
                </a:lnTo>
                <a:lnTo>
                  <a:pt x="422661" y="563922"/>
                </a:lnTo>
                <a:cubicBezTo>
                  <a:pt x="422661" y="587815"/>
                  <a:pt x="403163" y="607286"/>
                  <a:pt x="379237" y="607286"/>
                </a:cubicBezTo>
                <a:lnTo>
                  <a:pt x="43330" y="607286"/>
                </a:lnTo>
                <a:cubicBezTo>
                  <a:pt x="19404" y="607286"/>
                  <a:pt x="0" y="587815"/>
                  <a:pt x="0" y="563922"/>
                </a:cubicBezTo>
                <a:lnTo>
                  <a:pt x="0" y="114289"/>
                </a:lnTo>
                <a:cubicBezTo>
                  <a:pt x="0" y="90397"/>
                  <a:pt x="19404" y="70925"/>
                  <a:pt x="43330" y="70925"/>
                </a:cubicBezTo>
                <a:lnTo>
                  <a:pt x="82799" y="70925"/>
                </a:lnTo>
                <a:lnTo>
                  <a:pt x="82799" y="43270"/>
                </a:lnTo>
                <a:cubicBezTo>
                  <a:pt x="82799" y="19472"/>
                  <a:pt x="102297" y="0"/>
                  <a:pt x="1262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61" name="菱形 60"/>
          <p:cNvSpPr/>
          <p:nvPr/>
        </p:nvSpPr>
        <p:spPr>
          <a:xfrm>
            <a:off x="6255500" y="4360730"/>
            <a:ext cx="1332000" cy="1332000"/>
          </a:xfrm>
          <a:prstGeom prst="diamond">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0" name="椭圆 61"/>
          <p:cNvSpPr/>
          <p:nvPr/>
        </p:nvSpPr>
        <p:spPr>
          <a:xfrm>
            <a:off x="6713898" y="4819562"/>
            <a:ext cx="415204" cy="414335"/>
          </a:xfrm>
          <a:custGeom>
            <a:gdLst>
              <a:gd fmla="*/ 73141 w 606368" name="connsiteX0"/>
              <a:gd fmla="*/ 459099 h 605099" name="connsiteY0"/>
              <a:gd fmla="*/ 146282 w 606368" name="connsiteX1"/>
              <a:gd fmla="*/ 532099 h 605099" name="connsiteY1"/>
              <a:gd fmla="*/ 73141 w 606368" name="connsiteX2"/>
              <a:gd fmla="*/ 605099 h 605099" name="connsiteY2"/>
              <a:gd fmla="*/ 0 w 606368" name="connsiteX3"/>
              <a:gd fmla="*/ 532099 h 605099" name="connsiteY3"/>
              <a:gd fmla="*/ 73141 w 606368" name="connsiteX4"/>
              <a:gd fmla="*/ 459099 h 605099" name="connsiteY4"/>
              <a:gd fmla="*/ 90350 w 606368" name="connsiteX5"/>
              <a:gd fmla="*/ 311335 h 605099" name="connsiteY5"/>
              <a:gd fmla="*/ 286566 w 606368" name="connsiteX6"/>
              <a:gd fmla="*/ 507355 h 605099" name="connsiteY6"/>
              <a:gd fmla="*/ 245213 w 606368" name="connsiteX7"/>
              <a:gd fmla="*/ 548647 h 605099" name="connsiteY7"/>
              <a:gd fmla="*/ 203860 w 606368" name="connsiteX8"/>
              <a:gd fmla="*/ 507355 h 605099" name="connsiteY8"/>
              <a:gd fmla="*/ 90350 w 606368" name="connsiteX9"/>
              <a:gd fmla="*/ 393919 h 605099" name="connsiteY9"/>
              <a:gd fmla="*/ 48902 w 606368" name="connsiteX10"/>
              <a:gd fmla="*/ 352627 h 605099" name="connsiteY10"/>
              <a:gd fmla="*/ 90350 w 606368" name="connsiteX11"/>
              <a:gd fmla="*/ 311335 h 605099" name="connsiteY11"/>
              <a:gd fmla="*/ 112838 w 606368" name="connsiteX12"/>
              <a:gd fmla="*/ 158772 h 605099" name="connsiteY12"/>
              <a:gd fmla="*/ 439340 w 606368" name="connsiteX13"/>
              <a:gd fmla="*/ 484848 h 605099" name="connsiteY13"/>
              <a:gd fmla="*/ 397986 w 606368" name="connsiteX14"/>
              <a:gd fmla="*/ 526136 h 605099" name="connsiteY14"/>
              <a:gd fmla="*/ 356631 w 606368" name="connsiteX15"/>
              <a:gd fmla="*/ 484848 h 605099" name="connsiteY15"/>
              <a:gd fmla="*/ 112838 w 606368" name="connsiteX16"/>
              <a:gd fmla="*/ 241443 h 605099" name="connsiteY16"/>
              <a:gd fmla="*/ 71483 w 606368" name="connsiteX17"/>
              <a:gd fmla="*/ 200060 h 605099" name="connsiteY17"/>
              <a:gd fmla="*/ 112838 w 606368" name="connsiteX18"/>
              <a:gd fmla="*/ 158772 h 605099" name="connsiteY18"/>
              <a:gd fmla="*/ 121024 w 606368" name="connsiteX19"/>
              <a:gd fmla="*/ 0 h 605099" name="connsiteY19"/>
              <a:gd fmla="*/ 606368 w 606368" name="connsiteX20"/>
              <a:gd fmla="*/ 484702 h 605099" name="connsiteY20"/>
              <a:gd fmla="*/ 565012 w 606368" name="connsiteX21"/>
              <a:gd fmla="*/ 525995 h 605099" name="connsiteY21"/>
              <a:gd fmla="*/ 523656 w 606368" name="connsiteX22"/>
              <a:gd fmla="*/ 484702 h 605099" name="connsiteY22"/>
              <a:gd fmla="*/ 121024 w 606368" name="connsiteX23"/>
              <a:gd fmla="*/ 82586 h 605099" name="connsiteY23"/>
              <a:gd fmla="*/ 79668 w 606368" name="connsiteX24"/>
              <a:gd fmla="*/ 41293 h 605099" name="connsiteY24"/>
              <a:gd fmla="*/ 121024 w 606368" name="connsiteX25"/>
              <a:gd fmla="*/ 0 h 605099" name="connsiteY2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b="b" l="l" r="r" t="t"/>
            <a:pathLst>
              <a:path h="605099" w="606368">
                <a:moveTo>
                  <a:pt x="73141" y="459099"/>
                </a:moveTo>
                <a:cubicBezTo>
                  <a:pt x="113536" y="459099"/>
                  <a:pt x="146282" y="491782"/>
                  <a:pt x="146282" y="532099"/>
                </a:cubicBezTo>
                <a:cubicBezTo>
                  <a:pt x="146282" y="572416"/>
                  <a:pt x="113536" y="605099"/>
                  <a:pt x="73141" y="605099"/>
                </a:cubicBezTo>
                <a:cubicBezTo>
                  <a:pt x="32746" y="605099"/>
                  <a:pt x="0" y="572416"/>
                  <a:pt x="0" y="532099"/>
                </a:cubicBezTo>
                <a:cubicBezTo>
                  <a:pt x="0" y="491782"/>
                  <a:pt x="32746" y="459099"/>
                  <a:pt x="73141" y="459099"/>
                </a:cubicBezTo>
                <a:close/>
                <a:moveTo>
                  <a:pt x="90350" y="311335"/>
                </a:moveTo>
                <a:cubicBezTo>
                  <a:pt x="198584" y="311335"/>
                  <a:pt x="286566" y="399280"/>
                  <a:pt x="286566" y="507355"/>
                </a:cubicBezTo>
                <a:cubicBezTo>
                  <a:pt x="286566" y="530118"/>
                  <a:pt x="268103" y="548647"/>
                  <a:pt x="245213" y="548647"/>
                </a:cubicBezTo>
                <a:cubicBezTo>
                  <a:pt x="222417" y="548647"/>
                  <a:pt x="203860" y="530118"/>
                  <a:pt x="203860" y="507355"/>
                </a:cubicBezTo>
                <a:cubicBezTo>
                  <a:pt x="203860" y="444805"/>
                  <a:pt x="152898" y="393919"/>
                  <a:pt x="90350" y="393919"/>
                </a:cubicBezTo>
                <a:cubicBezTo>
                  <a:pt x="67459" y="393919"/>
                  <a:pt x="48902" y="375483"/>
                  <a:pt x="48902" y="352627"/>
                </a:cubicBezTo>
                <a:cubicBezTo>
                  <a:pt x="48902" y="329770"/>
                  <a:pt x="67459" y="311335"/>
                  <a:pt x="90350" y="311335"/>
                </a:cubicBezTo>
                <a:close/>
                <a:moveTo>
                  <a:pt x="112838" y="158772"/>
                </a:moveTo>
                <a:cubicBezTo>
                  <a:pt x="292857" y="158772"/>
                  <a:pt x="439340" y="305021"/>
                  <a:pt x="439340" y="484848"/>
                </a:cubicBezTo>
                <a:cubicBezTo>
                  <a:pt x="439340" y="507608"/>
                  <a:pt x="420783" y="526136"/>
                  <a:pt x="397986" y="526136"/>
                </a:cubicBezTo>
                <a:cubicBezTo>
                  <a:pt x="375095" y="526136"/>
                  <a:pt x="356631" y="507608"/>
                  <a:pt x="356631" y="484848"/>
                </a:cubicBezTo>
                <a:cubicBezTo>
                  <a:pt x="356631" y="350636"/>
                  <a:pt x="247263" y="241443"/>
                  <a:pt x="112838" y="241443"/>
                </a:cubicBezTo>
                <a:cubicBezTo>
                  <a:pt x="89947" y="241443"/>
                  <a:pt x="71483" y="222915"/>
                  <a:pt x="71483" y="200060"/>
                </a:cubicBezTo>
                <a:cubicBezTo>
                  <a:pt x="71483" y="177300"/>
                  <a:pt x="89947" y="158772"/>
                  <a:pt x="112838" y="158772"/>
                </a:cubicBezTo>
                <a:close/>
                <a:moveTo>
                  <a:pt x="121024" y="0"/>
                </a:moveTo>
                <a:cubicBezTo>
                  <a:pt x="388661" y="0"/>
                  <a:pt x="606368" y="217377"/>
                  <a:pt x="606368" y="484702"/>
                </a:cubicBezTo>
                <a:cubicBezTo>
                  <a:pt x="606368" y="507465"/>
                  <a:pt x="587904" y="525995"/>
                  <a:pt x="565012" y="525995"/>
                </a:cubicBezTo>
                <a:cubicBezTo>
                  <a:pt x="542120" y="525995"/>
                  <a:pt x="523656" y="507465"/>
                  <a:pt x="523656" y="484702"/>
                </a:cubicBezTo>
                <a:cubicBezTo>
                  <a:pt x="523656" y="262997"/>
                  <a:pt x="342971" y="82586"/>
                  <a:pt x="121024" y="82586"/>
                </a:cubicBezTo>
                <a:cubicBezTo>
                  <a:pt x="98227" y="82586"/>
                  <a:pt x="79668" y="64150"/>
                  <a:pt x="79668" y="41293"/>
                </a:cubicBezTo>
                <a:cubicBezTo>
                  <a:pt x="79668" y="18530"/>
                  <a:pt x="98227" y="0"/>
                  <a:pt x="1210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59" name="菱形 58"/>
          <p:cNvSpPr/>
          <p:nvPr/>
        </p:nvSpPr>
        <p:spPr>
          <a:xfrm>
            <a:off x="7906500" y="4360730"/>
            <a:ext cx="1332000" cy="1332000"/>
          </a:xfrm>
          <a:prstGeom prst="diamond">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1" name="椭圆 59"/>
          <p:cNvSpPr/>
          <p:nvPr/>
        </p:nvSpPr>
        <p:spPr>
          <a:xfrm>
            <a:off x="8371620" y="4819128"/>
            <a:ext cx="401760" cy="415204"/>
          </a:xfrm>
          <a:custGeom>
            <a:gdLst>
              <a:gd fmla="*/ 743 w 743" name="T0"/>
              <a:gd fmla="*/ 27 h 769" name="T1"/>
              <a:gd fmla="*/ 736 w 743" name="T2"/>
              <a:gd fmla="*/ 8 h 769" name="T3"/>
              <a:gd fmla="*/ 717 w 743" name="T4"/>
              <a:gd fmla="*/ 0 h 769" name="T5"/>
              <a:gd fmla="*/ 599 w 743" name="T6"/>
              <a:gd fmla="*/ 0 h 769" name="T7"/>
              <a:gd fmla="*/ 591 w 743" name="T8"/>
              <a:gd fmla="*/ 1 h 769" name="T9"/>
              <a:gd fmla="*/ 569 w 743" name="T10"/>
              <a:gd fmla="*/ 1 h 769" name="T11"/>
              <a:gd fmla="*/ 555 w 743" name="T12"/>
              <a:gd fmla="*/ 2 h 769" name="T13"/>
              <a:gd fmla="*/ 184 w 743" name="T14"/>
              <a:gd fmla="*/ 2 h 769" name="T15"/>
              <a:gd fmla="*/ 171 w 743" name="T16"/>
              <a:gd fmla="*/ 1 h 769" name="T17"/>
              <a:gd fmla="*/ 152 w 743" name="T18"/>
              <a:gd fmla="*/ 1 h 769" name="T19"/>
              <a:gd fmla="*/ 144 w 743" name="T20"/>
              <a:gd fmla="*/ 0 h 769" name="T21"/>
              <a:gd fmla="*/ 26 w 743" name="T22"/>
              <a:gd fmla="*/ 0 h 769" name="T23"/>
              <a:gd fmla="*/ 8 w 743" name="T24"/>
              <a:gd fmla="*/ 8 h 769" name="T25"/>
              <a:gd fmla="*/ 0 w 743" name="T26"/>
              <a:gd fmla="*/ 27 h 769" name="T27"/>
              <a:gd fmla="*/ 118 w 743" name="T28"/>
              <a:gd fmla="*/ 266 h 769" name="T29"/>
              <a:gd fmla="*/ 118 w 743" name="T30"/>
              <a:gd fmla="*/ 267 h 769" name="T31"/>
              <a:gd fmla="*/ 118 w 743" name="T32"/>
              <a:gd fmla="*/ 270 h 769" name="T33"/>
              <a:gd fmla="*/ 342 w 743" name="T34"/>
              <a:gd fmla="*/ 511 h 769" name="T35"/>
              <a:gd fmla="*/ 342 w 743" name="T36"/>
              <a:gd fmla="*/ 713 h 769" name="T37"/>
              <a:gd fmla="*/ 242 w 743" name="T38"/>
              <a:gd fmla="*/ 713 h 769" name="T39"/>
              <a:gd fmla="*/ 228 w 743" name="T40"/>
              <a:gd fmla="*/ 727 h 769" name="T41"/>
              <a:gd fmla="*/ 228 w 743" name="T42"/>
              <a:gd fmla="*/ 756 h 769" name="T43"/>
              <a:gd fmla="*/ 242 w 743" name="T44"/>
              <a:gd fmla="*/ 769 h 769" name="T45"/>
              <a:gd fmla="*/ 498 w 743" name="T46"/>
              <a:gd fmla="*/ 769 h 769" name="T47"/>
              <a:gd fmla="*/ 511 w 743" name="T48"/>
              <a:gd fmla="*/ 756 h 769" name="T49"/>
              <a:gd fmla="*/ 511 w 743" name="T50"/>
              <a:gd fmla="*/ 727 h 769" name="T51"/>
              <a:gd fmla="*/ 498 w 743" name="T52"/>
              <a:gd fmla="*/ 713 h 769" name="T53"/>
              <a:gd fmla="*/ 398 w 743" name="T54"/>
              <a:gd fmla="*/ 713 h 769" name="T55"/>
              <a:gd fmla="*/ 398 w 743" name="T56"/>
              <a:gd fmla="*/ 511 h 769" name="T57"/>
              <a:gd fmla="*/ 621 w 743" name="T58"/>
              <a:gd fmla="*/ 279 h 769" name="T59"/>
              <a:gd fmla="*/ 623 w 743" name="T60"/>
              <a:gd fmla="*/ 271 h 769" name="T61"/>
              <a:gd fmla="*/ 623 w 743" name="T62"/>
              <a:gd fmla="*/ 266 h 769" name="T63"/>
              <a:gd fmla="*/ 743 w 743" name="T64"/>
              <a:gd fmla="*/ 27 h 769" name="T65"/>
              <a:gd fmla="*/ 370 w 743" name="T66"/>
              <a:gd fmla="*/ 457 h 769" name="T67"/>
              <a:gd fmla="*/ 174 w 743" name="T68"/>
              <a:gd fmla="*/ 261 h 769" name="T69"/>
              <a:gd fmla="*/ 174 w 743" name="T70"/>
              <a:gd fmla="*/ 58 h 769" name="T71"/>
              <a:gd fmla="*/ 566 w 743" name="T72"/>
              <a:gd fmla="*/ 58 h 769" name="T73"/>
              <a:gd fmla="*/ 566 w 743" name="T74"/>
              <a:gd fmla="*/ 261 h 769" name="T75"/>
              <a:gd fmla="*/ 370 w 743" name="T76"/>
              <a:gd fmla="*/ 457 h 769" name="T77"/>
              <a:gd fmla="*/ 118 w 743" name="T78"/>
              <a:gd fmla="*/ 209 h 769" name="T79"/>
              <a:gd fmla="*/ 55 w 743" name="T80"/>
              <a:gd fmla="*/ 53 h 769" name="T81"/>
              <a:gd fmla="*/ 118 w 743" name="T82"/>
              <a:gd fmla="*/ 53 h 769" name="T83"/>
              <a:gd fmla="*/ 118 w 743" name="T84"/>
              <a:gd fmla="*/ 209 h 769" name="T85"/>
              <a:gd fmla="*/ 626 w 743" name="T86"/>
              <a:gd fmla="*/ 209 h 769" name="T87"/>
              <a:gd fmla="*/ 626 w 743" name="T88"/>
              <a:gd fmla="*/ 53 h 769" name="T89"/>
              <a:gd fmla="*/ 688 w 743" name="T90"/>
              <a:gd fmla="*/ 53 h 769" name="T91"/>
              <a:gd fmla="*/ 626 w 743" name="T92"/>
              <a:gd fmla="*/ 209 h 769" name="T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b="b" l="0" r="r" t="0"/>
            <a:pathLst>
              <a:path h="769" w="743">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57" name="菱形 56"/>
          <p:cNvSpPr/>
          <p:nvPr/>
        </p:nvSpPr>
        <p:spPr>
          <a:xfrm>
            <a:off x="9557500" y="4360730"/>
            <a:ext cx="1332000" cy="1332000"/>
          </a:xfrm>
          <a:prstGeom prst="diamond">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2" name="椭圆 57"/>
          <p:cNvSpPr/>
          <p:nvPr/>
        </p:nvSpPr>
        <p:spPr>
          <a:xfrm>
            <a:off x="10015898" y="4836728"/>
            <a:ext cx="415204" cy="380004"/>
          </a:xfrm>
          <a:custGeom>
            <a:gdLst>
              <a:gd fmla="*/ 531631 w 607639" name="connsiteX0"/>
              <a:gd fmla="*/ 404551 h 556126" name="connsiteY0"/>
              <a:gd fmla="*/ 556997 w 607639" name="connsiteX1"/>
              <a:gd fmla="*/ 429784 h 556126" name="connsiteY1"/>
              <a:gd fmla="*/ 556997 w 607639" name="connsiteX2"/>
              <a:gd fmla="*/ 455017 h 556126" name="connsiteY2"/>
              <a:gd fmla="*/ 582273 w 607639" name="connsiteX3"/>
              <a:gd fmla="*/ 455017 h 556126" name="connsiteY3"/>
              <a:gd fmla="*/ 607639 w 607639" name="connsiteX4"/>
              <a:gd fmla="*/ 480339 h 556126" name="connsiteY4"/>
              <a:gd fmla="*/ 582273 w 607639" name="connsiteX5"/>
              <a:gd fmla="*/ 505572 h 556126" name="connsiteY5"/>
              <a:gd fmla="*/ 556997 w 607639" name="connsiteX6"/>
              <a:gd fmla="*/ 505572 h 556126" name="connsiteY6"/>
              <a:gd fmla="*/ 556997 w 607639" name="connsiteX7"/>
              <a:gd fmla="*/ 530893 h 556126" name="connsiteY7"/>
              <a:gd fmla="*/ 531631 w 607639" name="connsiteX8"/>
              <a:gd fmla="*/ 556126 h 556126" name="connsiteY8"/>
              <a:gd fmla="*/ 506354 w 607639" name="connsiteX9"/>
              <a:gd fmla="*/ 530893 h 556126" name="connsiteY9"/>
              <a:gd fmla="*/ 506354 w 607639" name="connsiteX10"/>
              <a:gd fmla="*/ 505572 h 556126" name="connsiteY10"/>
              <a:gd fmla="*/ 480989 w 607639" name="connsiteX11"/>
              <a:gd fmla="*/ 505572 h 556126" name="connsiteY11"/>
              <a:gd fmla="*/ 455712 w 607639" name="connsiteX12"/>
              <a:gd fmla="*/ 480339 h 556126" name="connsiteY12"/>
              <a:gd fmla="*/ 480989 w 607639" name="connsiteX13"/>
              <a:gd fmla="*/ 455017 h 556126" name="connsiteY13"/>
              <a:gd fmla="*/ 506354 w 607639" name="connsiteX14"/>
              <a:gd fmla="*/ 455017 h 556126" name="connsiteY14"/>
              <a:gd fmla="*/ 506354 w 607639" name="connsiteX15"/>
              <a:gd fmla="*/ 429784 h 556126" name="connsiteY15"/>
              <a:gd fmla="*/ 531631 w 607639" name="connsiteX16"/>
              <a:gd fmla="*/ 404551 h 556126" name="connsiteY16"/>
              <a:gd fmla="*/ 126541 w 607639" name="connsiteX17"/>
              <a:gd fmla="*/ 353956 h 556126" name="connsiteY17"/>
              <a:gd fmla="*/ 430431 w 607639" name="connsiteX18"/>
              <a:gd fmla="*/ 353956 h 556126" name="connsiteY18"/>
              <a:gd fmla="*/ 455711 w 607639" name="connsiteX19"/>
              <a:gd fmla="*/ 379209 h 556126" name="connsiteY19"/>
              <a:gd fmla="*/ 430431 w 607639" name="connsiteX20"/>
              <a:gd fmla="*/ 404551 h 556126" name="connsiteY20"/>
              <a:gd fmla="*/ 126541 w 607639" name="connsiteX21"/>
              <a:gd fmla="*/ 404551 h 556126" name="connsiteY21"/>
              <a:gd fmla="*/ 101261 w 607639" name="connsiteX22"/>
              <a:gd fmla="*/ 379209 h 556126" name="connsiteY22"/>
              <a:gd fmla="*/ 126541 w 607639" name="connsiteX23"/>
              <a:gd fmla="*/ 353956 h 556126" name="connsiteY23"/>
              <a:gd fmla="*/ 177203 w 607639" name="connsiteX24"/>
              <a:gd fmla="*/ 252836 h 556126" name="connsiteY24"/>
              <a:gd fmla="*/ 379769 w 607639" name="connsiteX25"/>
              <a:gd fmla="*/ 252836 h 556126" name="connsiteY25"/>
              <a:gd fmla="*/ 405045 w 607639" name="connsiteX26"/>
              <a:gd fmla="*/ 278054 h 556126" name="connsiteY26"/>
              <a:gd fmla="*/ 379769 w 607639" name="connsiteX27"/>
              <a:gd fmla="*/ 303361 h 556126" name="connsiteY27"/>
              <a:gd fmla="*/ 177203 w 607639" name="connsiteX28"/>
              <a:gd fmla="*/ 303361 h 556126" name="connsiteY28"/>
              <a:gd fmla="*/ 151927 w 607639" name="connsiteX29"/>
              <a:gd fmla="*/ 278054 h 556126" name="connsiteY29"/>
              <a:gd fmla="*/ 177203 w 607639" name="connsiteX30"/>
              <a:gd fmla="*/ 252836 h 556126" name="connsiteY30"/>
              <a:gd fmla="*/ 430424 w 607639" name="connsiteX31"/>
              <a:gd fmla="*/ 101120 h 556126" name="connsiteY31"/>
              <a:gd fmla="*/ 455712 w 607639" name="connsiteX32"/>
              <a:gd fmla="*/ 126373 h 556126" name="connsiteY32"/>
              <a:gd fmla="*/ 455712 w 607639" name="connsiteX33"/>
              <a:gd fmla="*/ 126462 h 556126" name="connsiteY33"/>
              <a:gd fmla="*/ 430424 w 607639" name="connsiteX34"/>
              <a:gd fmla="*/ 151715 h 556126" name="connsiteY34"/>
              <a:gd fmla="*/ 405046 w 607639" name="connsiteX35"/>
              <a:gd fmla="*/ 126462 h 556126" name="connsiteY35"/>
              <a:gd fmla="*/ 430424 w 607639" name="connsiteX36"/>
              <a:gd fmla="*/ 101120 h 556126" name="connsiteY36"/>
              <a:gd fmla="*/ 329126 w 607639" name="connsiteX37"/>
              <a:gd fmla="*/ 101120 h 556126" name="connsiteY37"/>
              <a:gd fmla="*/ 354379 w 607639" name="connsiteX38"/>
              <a:gd fmla="*/ 126373 h 556126" name="connsiteY38"/>
              <a:gd fmla="*/ 354379 w 607639" name="connsiteX39"/>
              <a:gd fmla="*/ 126462 h 556126" name="connsiteY39"/>
              <a:gd fmla="*/ 329126 w 607639" name="connsiteX40"/>
              <a:gd fmla="*/ 151715 h 556126" name="connsiteY40"/>
              <a:gd fmla="*/ 303784 w 607639" name="connsiteX41"/>
              <a:gd fmla="*/ 126462 h 556126" name="connsiteY41"/>
              <a:gd fmla="*/ 329126 w 607639" name="connsiteX42"/>
              <a:gd fmla="*/ 101120 h 556126" name="connsiteY42"/>
              <a:gd fmla="*/ 227856 w 607639" name="connsiteX43"/>
              <a:gd fmla="*/ 101120 h 556126" name="connsiteY43"/>
              <a:gd fmla="*/ 253118 w 607639" name="connsiteX44"/>
              <a:gd fmla="*/ 126373 h 556126" name="connsiteY44"/>
              <a:gd fmla="*/ 253118 w 607639" name="connsiteX45"/>
              <a:gd fmla="*/ 126462 h 556126" name="connsiteY45"/>
              <a:gd fmla="*/ 227856 w 607639" name="connsiteX46"/>
              <a:gd fmla="*/ 151715 h 556126" name="connsiteY46"/>
              <a:gd fmla="*/ 202593 w 607639" name="connsiteX47"/>
              <a:gd fmla="*/ 126462 h 556126" name="connsiteY47"/>
              <a:gd fmla="*/ 227856 w 607639" name="connsiteX48"/>
              <a:gd fmla="*/ 101120 h 556126" name="connsiteY48"/>
              <a:gd fmla="*/ 25276 w 607639" name="connsiteX49"/>
              <a:gd fmla="*/ 0 h 556126" name="connsiteY49"/>
              <a:gd fmla="*/ 531608 w 607639" name="connsiteX50"/>
              <a:gd fmla="*/ 0 h 556126" name="connsiteY50"/>
              <a:gd fmla="*/ 556973 w 607639" name="connsiteX51"/>
              <a:gd fmla="*/ 25329 h 556126" name="connsiteY51"/>
              <a:gd fmla="*/ 556973 w 607639" name="connsiteX52"/>
              <a:gd fmla="*/ 328654 h 556126" name="connsiteY52"/>
              <a:gd fmla="*/ 531608 w 607639" name="connsiteX53"/>
              <a:gd fmla="*/ 353983 h 556126" name="connsiteY53"/>
              <a:gd fmla="*/ 506331 w 607639" name="connsiteX54"/>
              <a:gd fmla="*/ 328654 h 556126" name="connsiteY54"/>
              <a:gd fmla="*/ 506331 w 607639" name="connsiteX55"/>
              <a:gd fmla="*/ 50569 h 556126" name="connsiteY55"/>
              <a:gd fmla="*/ 50642 w 607639" name="connsiteX56"/>
              <a:gd fmla="*/ 50569 h 556126" name="connsiteY56"/>
              <a:gd fmla="*/ 50642 w 607639" name="connsiteX57"/>
              <a:gd fmla="*/ 455032 h 556126" name="connsiteY57"/>
              <a:gd fmla="*/ 379770 w 607639" name="connsiteX58"/>
              <a:gd fmla="*/ 455032 h 556126" name="connsiteY58"/>
              <a:gd fmla="*/ 405047 w 607639" name="connsiteX59"/>
              <a:gd fmla="*/ 480361 h 556126" name="connsiteY59"/>
              <a:gd fmla="*/ 379770 w 607639" name="connsiteX60"/>
              <a:gd fmla="*/ 505601 h 556126" name="connsiteY60"/>
              <a:gd fmla="*/ 25276 w 607639" name="connsiteX61"/>
              <a:gd fmla="*/ 505601 h 556126" name="connsiteY61"/>
              <a:gd fmla="*/ 0 w 607639" name="connsiteX62"/>
              <a:gd fmla="*/ 480361 h 556126" name="connsiteY62"/>
              <a:gd fmla="*/ 0 w 607639" name="connsiteX63"/>
              <a:gd fmla="*/ 25329 h 556126" name="connsiteY63"/>
              <a:gd fmla="*/ 25276 w 607639" name="connsiteX64"/>
              <a:gd fmla="*/ 0 h 556126" name="connsiteY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b="b" l="l" r="r" t="t"/>
            <a:pathLst>
              <a:path h="556126" w="607639">
                <a:moveTo>
                  <a:pt x="531631" y="404551"/>
                </a:moveTo>
                <a:cubicBezTo>
                  <a:pt x="545604" y="404551"/>
                  <a:pt x="556997" y="415835"/>
                  <a:pt x="556997" y="429784"/>
                </a:cubicBezTo>
                <a:lnTo>
                  <a:pt x="556997" y="455017"/>
                </a:lnTo>
                <a:lnTo>
                  <a:pt x="582273" y="455017"/>
                </a:lnTo>
                <a:cubicBezTo>
                  <a:pt x="596247" y="455017"/>
                  <a:pt x="607639" y="466390"/>
                  <a:pt x="607639" y="480339"/>
                </a:cubicBezTo>
                <a:cubicBezTo>
                  <a:pt x="607639" y="494288"/>
                  <a:pt x="596247" y="505572"/>
                  <a:pt x="582273" y="505572"/>
                </a:cubicBezTo>
                <a:lnTo>
                  <a:pt x="556997" y="505572"/>
                </a:lnTo>
                <a:lnTo>
                  <a:pt x="556997" y="530893"/>
                </a:lnTo>
                <a:cubicBezTo>
                  <a:pt x="556997" y="544843"/>
                  <a:pt x="545604" y="556126"/>
                  <a:pt x="531631" y="556126"/>
                </a:cubicBezTo>
                <a:cubicBezTo>
                  <a:pt x="517658" y="556126"/>
                  <a:pt x="506354" y="544843"/>
                  <a:pt x="506354" y="530893"/>
                </a:cubicBezTo>
                <a:lnTo>
                  <a:pt x="506354" y="505572"/>
                </a:lnTo>
                <a:lnTo>
                  <a:pt x="480989" y="505572"/>
                </a:lnTo>
                <a:cubicBezTo>
                  <a:pt x="467015" y="505572"/>
                  <a:pt x="455712" y="494288"/>
                  <a:pt x="455712" y="480339"/>
                </a:cubicBezTo>
                <a:cubicBezTo>
                  <a:pt x="455712" y="466390"/>
                  <a:pt x="467015" y="455017"/>
                  <a:pt x="480989" y="455017"/>
                </a:cubicBezTo>
                <a:lnTo>
                  <a:pt x="506354" y="455017"/>
                </a:lnTo>
                <a:lnTo>
                  <a:pt x="506354" y="429784"/>
                </a:lnTo>
                <a:cubicBezTo>
                  <a:pt x="506354" y="415835"/>
                  <a:pt x="517658" y="404551"/>
                  <a:pt x="531631" y="404551"/>
                </a:cubicBezTo>
                <a:close/>
                <a:moveTo>
                  <a:pt x="126541" y="353956"/>
                </a:moveTo>
                <a:lnTo>
                  <a:pt x="430431" y="353956"/>
                </a:lnTo>
                <a:cubicBezTo>
                  <a:pt x="444406" y="353956"/>
                  <a:pt x="455711" y="365248"/>
                  <a:pt x="455711" y="379209"/>
                </a:cubicBezTo>
                <a:cubicBezTo>
                  <a:pt x="455711" y="393169"/>
                  <a:pt x="444406" y="404551"/>
                  <a:pt x="430431" y="404551"/>
                </a:cubicBezTo>
                <a:lnTo>
                  <a:pt x="126541" y="404551"/>
                </a:lnTo>
                <a:cubicBezTo>
                  <a:pt x="112566" y="404551"/>
                  <a:pt x="101261" y="393169"/>
                  <a:pt x="101261" y="379209"/>
                </a:cubicBezTo>
                <a:cubicBezTo>
                  <a:pt x="101261" y="365248"/>
                  <a:pt x="112566" y="353956"/>
                  <a:pt x="126541" y="353956"/>
                </a:cubicBezTo>
                <a:close/>
                <a:moveTo>
                  <a:pt x="177203" y="252836"/>
                </a:moveTo>
                <a:lnTo>
                  <a:pt x="379769" y="252836"/>
                </a:lnTo>
                <a:cubicBezTo>
                  <a:pt x="393742" y="252836"/>
                  <a:pt x="405045" y="264113"/>
                  <a:pt x="405045" y="278054"/>
                </a:cubicBezTo>
                <a:cubicBezTo>
                  <a:pt x="405045" y="291995"/>
                  <a:pt x="393742" y="303361"/>
                  <a:pt x="379769" y="303361"/>
                </a:cubicBezTo>
                <a:lnTo>
                  <a:pt x="177203" y="303361"/>
                </a:lnTo>
                <a:cubicBezTo>
                  <a:pt x="163230" y="303361"/>
                  <a:pt x="151927" y="291995"/>
                  <a:pt x="151927" y="278054"/>
                </a:cubicBezTo>
                <a:cubicBezTo>
                  <a:pt x="151927" y="264113"/>
                  <a:pt x="163230" y="252836"/>
                  <a:pt x="177203" y="252836"/>
                </a:cubicBezTo>
                <a:close/>
                <a:moveTo>
                  <a:pt x="430424" y="101120"/>
                </a:moveTo>
                <a:cubicBezTo>
                  <a:pt x="444403" y="101120"/>
                  <a:pt x="455712" y="112412"/>
                  <a:pt x="455712" y="126373"/>
                </a:cubicBezTo>
                <a:lnTo>
                  <a:pt x="455712" y="126462"/>
                </a:lnTo>
                <a:cubicBezTo>
                  <a:pt x="455712" y="140422"/>
                  <a:pt x="444403" y="151715"/>
                  <a:pt x="430424" y="151715"/>
                </a:cubicBezTo>
                <a:cubicBezTo>
                  <a:pt x="416355" y="151715"/>
                  <a:pt x="405046" y="140422"/>
                  <a:pt x="405046" y="126462"/>
                </a:cubicBezTo>
                <a:cubicBezTo>
                  <a:pt x="405046" y="112501"/>
                  <a:pt x="416355" y="101120"/>
                  <a:pt x="430424" y="101120"/>
                </a:cubicBezTo>
                <a:close/>
                <a:moveTo>
                  <a:pt x="329126" y="101120"/>
                </a:moveTo>
                <a:cubicBezTo>
                  <a:pt x="343086" y="101120"/>
                  <a:pt x="354379" y="112412"/>
                  <a:pt x="354379" y="126373"/>
                </a:cubicBezTo>
                <a:lnTo>
                  <a:pt x="354379" y="126462"/>
                </a:lnTo>
                <a:cubicBezTo>
                  <a:pt x="354379" y="140422"/>
                  <a:pt x="343086" y="151715"/>
                  <a:pt x="329126" y="151715"/>
                </a:cubicBezTo>
                <a:cubicBezTo>
                  <a:pt x="315166" y="151715"/>
                  <a:pt x="303784" y="140422"/>
                  <a:pt x="303784" y="126462"/>
                </a:cubicBezTo>
                <a:cubicBezTo>
                  <a:pt x="303784" y="112501"/>
                  <a:pt x="315166" y="101120"/>
                  <a:pt x="329126" y="101120"/>
                </a:cubicBezTo>
                <a:close/>
                <a:moveTo>
                  <a:pt x="227856" y="101120"/>
                </a:moveTo>
                <a:cubicBezTo>
                  <a:pt x="241821" y="101120"/>
                  <a:pt x="253118" y="112412"/>
                  <a:pt x="253118" y="126373"/>
                </a:cubicBezTo>
                <a:lnTo>
                  <a:pt x="253118" y="126462"/>
                </a:lnTo>
                <a:cubicBezTo>
                  <a:pt x="253118" y="140422"/>
                  <a:pt x="241821" y="151715"/>
                  <a:pt x="227856" y="151715"/>
                </a:cubicBezTo>
                <a:cubicBezTo>
                  <a:pt x="213890" y="151715"/>
                  <a:pt x="202593" y="140422"/>
                  <a:pt x="202593" y="126462"/>
                </a:cubicBezTo>
                <a:cubicBezTo>
                  <a:pt x="202593" y="112501"/>
                  <a:pt x="213890" y="101120"/>
                  <a:pt x="227856" y="101120"/>
                </a:cubicBezTo>
                <a:close/>
                <a:moveTo>
                  <a:pt x="25276" y="0"/>
                </a:moveTo>
                <a:lnTo>
                  <a:pt x="531608" y="0"/>
                </a:lnTo>
                <a:cubicBezTo>
                  <a:pt x="545581" y="0"/>
                  <a:pt x="556973" y="11376"/>
                  <a:pt x="556973" y="25329"/>
                </a:cubicBezTo>
                <a:lnTo>
                  <a:pt x="556973" y="328654"/>
                </a:lnTo>
                <a:cubicBezTo>
                  <a:pt x="556973" y="342607"/>
                  <a:pt x="545581" y="353983"/>
                  <a:pt x="531608" y="353983"/>
                </a:cubicBezTo>
                <a:cubicBezTo>
                  <a:pt x="517634" y="353983"/>
                  <a:pt x="506331" y="342607"/>
                  <a:pt x="506331" y="328654"/>
                </a:cubicBezTo>
                <a:lnTo>
                  <a:pt x="506331" y="50569"/>
                </a:lnTo>
                <a:lnTo>
                  <a:pt x="50642" y="50569"/>
                </a:lnTo>
                <a:lnTo>
                  <a:pt x="50642" y="455032"/>
                </a:lnTo>
                <a:lnTo>
                  <a:pt x="379770" y="455032"/>
                </a:lnTo>
                <a:cubicBezTo>
                  <a:pt x="393744" y="455032"/>
                  <a:pt x="405047" y="466408"/>
                  <a:pt x="405047" y="480361"/>
                </a:cubicBezTo>
                <a:cubicBezTo>
                  <a:pt x="405047" y="494314"/>
                  <a:pt x="393744" y="505601"/>
                  <a:pt x="379770" y="505601"/>
                </a:cubicBezTo>
                <a:lnTo>
                  <a:pt x="25276" y="505601"/>
                </a:lnTo>
                <a:cubicBezTo>
                  <a:pt x="11303" y="505601"/>
                  <a:pt x="0" y="494314"/>
                  <a:pt x="0" y="480361"/>
                </a:cubicBezTo>
                <a:lnTo>
                  <a:pt x="0" y="25329"/>
                </a:lnTo>
                <a:cubicBezTo>
                  <a:pt x="0" y="11376"/>
                  <a:pt x="11303" y="0"/>
                  <a:pt x="252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sp>
        <p:nvSpPr>
          <p:cNvPr id="69" name="矩形 68"/>
          <p:cNvSpPr/>
          <p:nvPr/>
        </p:nvSpPr>
        <p:spPr>
          <a:xfrm>
            <a:off x="1302499" y="3940130"/>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0" name="矩形 69"/>
          <p:cNvSpPr/>
          <p:nvPr/>
        </p:nvSpPr>
        <p:spPr>
          <a:xfrm>
            <a:off x="2957901" y="3940130"/>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1" name="矩形 70"/>
          <p:cNvSpPr/>
          <p:nvPr/>
        </p:nvSpPr>
        <p:spPr>
          <a:xfrm>
            <a:off x="4613303" y="3940130"/>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2" name="矩形 71"/>
          <p:cNvSpPr/>
          <p:nvPr/>
        </p:nvSpPr>
        <p:spPr>
          <a:xfrm>
            <a:off x="6268704" y="3940130"/>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3" name="矩形 72"/>
          <p:cNvSpPr/>
          <p:nvPr/>
        </p:nvSpPr>
        <p:spPr>
          <a:xfrm>
            <a:off x="7924108" y="3940130"/>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4" name="矩形 73"/>
          <p:cNvSpPr/>
          <p:nvPr/>
        </p:nvSpPr>
        <p:spPr>
          <a:xfrm>
            <a:off x="9579508" y="3940130"/>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5" name="矩形 74"/>
          <p:cNvSpPr/>
          <p:nvPr/>
        </p:nvSpPr>
        <p:spPr>
          <a:xfrm>
            <a:off x="1302499" y="5686703"/>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6" name="矩形 75"/>
          <p:cNvSpPr/>
          <p:nvPr/>
        </p:nvSpPr>
        <p:spPr>
          <a:xfrm>
            <a:off x="2957901" y="5686703"/>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7" name="矩形 76"/>
          <p:cNvSpPr/>
          <p:nvPr/>
        </p:nvSpPr>
        <p:spPr>
          <a:xfrm>
            <a:off x="4613303" y="5686703"/>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8" name="矩形 77"/>
          <p:cNvSpPr/>
          <p:nvPr/>
        </p:nvSpPr>
        <p:spPr>
          <a:xfrm>
            <a:off x="6268704" y="5686703"/>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79" name="矩形 78"/>
          <p:cNvSpPr/>
          <p:nvPr/>
        </p:nvSpPr>
        <p:spPr>
          <a:xfrm>
            <a:off x="7924108" y="5686703"/>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80" name="矩形 79"/>
          <p:cNvSpPr/>
          <p:nvPr/>
        </p:nvSpPr>
        <p:spPr>
          <a:xfrm>
            <a:off x="9579508" y="5686703"/>
            <a:ext cx="1332002" cy="347472"/>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sz="1400">
                <a:solidFill>
                  <a:schemeClr val="tx1">
                    <a:lumMod val="75000"/>
                    <a:lumOff val="25000"/>
                  </a:schemeClr>
                </a:solidFill>
              </a:rPr>
              <a:t>标题文字添加</a:t>
            </a:r>
          </a:p>
        </p:txBody>
      </p:sp>
      <p:sp>
        <p:nvSpPr>
          <p:cNvPr id="43" name="文本框 42">
            <a:extLst>
              <a:ext uri="{FF2B5EF4-FFF2-40B4-BE49-F238E27FC236}">
                <a16:creationId xmlns:a16="http://schemas.microsoft.com/office/drawing/2014/main" id="{02ADFDA7-01DA-454B-B098-1BB9007E9F4B}"/>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44" name="组合 43">
            <a:extLst>
              <a:ext uri="{FF2B5EF4-FFF2-40B4-BE49-F238E27FC236}">
                <a16:creationId xmlns:a16="http://schemas.microsoft.com/office/drawing/2014/main" id="{D94E6B79-0F28-4C8E-8869-2B1695A292FF}"/>
              </a:ext>
            </a:extLst>
          </p:cNvPr>
          <p:cNvGrpSpPr/>
          <p:nvPr/>
        </p:nvGrpSpPr>
        <p:grpSpPr>
          <a:xfrm>
            <a:off x="1473289" y="371367"/>
            <a:ext cx="4260761" cy="804130"/>
            <a:chOff x="7318011" y="1456480"/>
            <a:chExt cx="4260761" cy="804130"/>
          </a:xfrm>
        </p:grpSpPr>
        <p:sp>
          <p:nvSpPr>
            <p:cNvPr id="46" name="文本框 45">
              <a:extLst>
                <a:ext uri="{FF2B5EF4-FFF2-40B4-BE49-F238E27FC236}">
                  <a16:creationId xmlns:a16="http://schemas.microsoft.com/office/drawing/2014/main" id="{CD213A78-CE56-4B25-8802-4984935F56FC}"/>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发展规划</a:t>
              </a:r>
            </a:p>
          </p:txBody>
        </p:sp>
        <p:sp>
          <p:nvSpPr>
            <p:cNvPr id="47" name="文本框 46">
              <a:extLst>
                <a:ext uri="{FF2B5EF4-FFF2-40B4-BE49-F238E27FC236}">
                  <a16:creationId xmlns:a16="http://schemas.microsoft.com/office/drawing/2014/main" id="{D95D3A20-365E-4667-8D52-E82DBC7B455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898840908"/>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2" presetSubtype="8">
                                  <p:stCondLst>
                                    <p:cond delay="0"/>
                                  </p:stCondLst>
                                  <p:childTnLst>
                                    <p:set>
                                      <p:cBhvr>
                                        <p:cTn dur="1" fill="hold" id="6">
                                          <p:stCondLst>
                                            <p:cond delay="0"/>
                                          </p:stCondLst>
                                        </p:cTn>
                                        <p:tgtEl>
                                          <p:spTgt spid="34"/>
                                        </p:tgtEl>
                                        <p:attrNameLst>
                                          <p:attrName>style.visibility</p:attrName>
                                        </p:attrNameLst>
                                      </p:cBhvr>
                                      <p:to>
                                        <p:strVal val="visible"/>
                                      </p:to>
                                    </p:set>
                                    <p:animEffect filter="wipe(left)" transition="in">
                                      <p:cBhvr>
                                        <p:cTn dur="500" id="7"/>
                                        <p:tgtEl>
                                          <p:spTgt spid="34"/>
                                        </p:tgtEl>
                                      </p:cBhvr>
                                    </p:animEffect>
                                  </p:childTnLst>
                                </p:cTn>
                              </p:par>
                            </p:childTnLst>
                          </p:cTn>
                        </p:par>
                        <p:par>
                          <p:cTn fill="hold" id="8" nodeType="afterGroup">
                            <p:stCondLst>
                              <p:cond delay="500"/>
                            </p:stCondLst>
                            <p:childTnLst>
                              <p:par>
                                <p:cTn fill="hold" grpId="0" id="9" nodeType="afterEffect" presetClass="entr" presetID="53" presetSubtype="0">
                                  <p:stCondLst>
                                    <p:cond delay="0"/>
                                  </p:stCondLst>
                                  <p:childTnLst>
                                    <p:set>
                                      <p:cBhvr>
                                        <p:cTn dur="1" fill="hold" id="10">
                                          <p:stCondLst>
                                            <p:cond delay="0"/>
                                          </p:stCondLst>
                                        </p:cTn>
                                        <p:tgtEl>
                                          <p:spTgt spid="6"/>
                                        </p:tgtEl>
                                        <p:attrNameLst>
                                          <p:attrName>style.visibility</p:attrName>
                                        </p:attrNameLst>
                                      </p:cBhvr>
                                      <p:to>
                                        <p:strVal val="visible"/>
                                      </p:to>
                                    </p:set>
                                    <p:anim calcmode="lin" valueType="num">
                                      <p:cBhvr>
                                        <p:cTn dur="500" fill="hold" id="11"/>
                                        <p:tgtEl>
                                          <p:spTgt spid="6"/>
                                        </p:tgtEl>
                                        <p:attrNameLst>
                                          <p:attrName>ppt_w</p:attrName>
                                        </p:attrNameLst>
                                      </p:cBhvr>
                                      <p:tavLst>
                                        <p:tav tm="0">
                                          <p:val>
                                            <p:fltVal val="0"/>
                                          </p:val>
                                        </p:tav>
                                        <p:tav tm="100000">
                                          <p:val>
                                            <p:strVal val="#ppt_w"/>
                                          </p:val>
                                        </p:tav>
                                      </p:tavLst>
                                    </p:anim>
                                    <p:anim calcmode="lin" valueType="num">
                                      <p:cBhvr>
                                        <p:cTn dur="500" fill="hold" id="12"/>
                                        <p:tgtEl>
                                          <p:spTgt spid="6"/>
                                        </p:tgtEl>
                                        <p:attrNameLst>
                                          <p:attrName>ppt_h</p:attrName>
                                        </p:attrNameLst>
                                      </p:cBhvr>
                                      <p:tavLst>
                                        <p:tav tm="0">
                                          <p:val>
                                            <p:fltVal val="0"/>
                                          </p:val>
                                        </p:tav>
                                        <p:tav tm="100000">
                                          <p:val>
                                            <p:strVal val="#ppt_h"/>
                                          </p:val>
                                        </p:tav>
                                      </p:tavLst>
                                    </p:anim>
                                    <p:animEffect filter="fade" transition="in">
                                      <p:cBhvr>
                                        <p:cTn dur="500" id="13"/>
                                        <p:tgtEl>
                                          <p:spTgt spid="6"/>
                                        </p:tgtEl>
                                      </p:cBhvr>
                                    </p:animEffect>
                                  </p:childTnLst>
                                </p:cTn>
                              </p:par>
                              <p:par>
                                <p:cTn fill="hold" grpId="0" id="14" nodeType="withEffect" presetClass="entr" presetID="53" presetSubtype="0">
                                  <p:stCondLst>
                                    <p:cond delay="0"/>
                                  </p:stCondLst>
                                  <p:childTnLst>
                                    <p:set>
                                      <p:cBhvr>
                                        <p:cTn dur="1" fill="hold" id="15">
                                          <p:stCondLst>
                                            <p:cond delay="0"/>
                                          </p:stCondLst>
                                        </p:cTn>
                                        <p:tgtEl>
                                          <p:spTgt spid="81"/>
                                        </p:tgtEl>
                                        <p:attrNameLst>
                                          <p:attrName>style.visibility</p:attrName>
                                        </p:attrNameLst>
                                      </p:cBhvr>
                                      <p:to>
                                        <p:strVal val="visible"/>
                                      </p:to>
                                    </p:set>
                                    <p:anim calcmode="lin" valueType="num">
                                      <p:cBhvr>
                                        <p:cTn dur="500" fill="hold" id="16"/>
                                        <p:tgtEl>
                                          <p:spTgt spid="81"/>
                                        </p:tgtEl>
                                        <p:attrNameLst>
                                          <p:attrName>ppt_w</p:attrName>
                                        </p:attrNameLst>
                                      </p:cBhvr>
                                      <p:tavLst>
                                        <p:tav tm="0">
                                          <p:val>
                                            <p:fltVal val="0"/>
                                          </p:val>
                                        </p:tav>
                                        <p:tav tm="100000">
                                          <p:val>
                                            <p:strVal val="#ppt_w"/>
                                          </p:val>
                                        </p:tav>
                                      </p:tavLst>
                                    </p:anim>
                                    <p:anim calcmode="lin" valueType="num">
                                      <p:cBhvr>
                                        <p:cTn dur="500" fill="hold" id="17"/>
                                        <p:tgtEl>
                                          <p:spTgt spid="81"/>
                                        </p:tgtEl>
                                        <p:attrNameLst>
                                          <p:attrName>ppt_h</p:attrName>
                                        </p:attrNameLst>
                                      </p:cBhvr>
                                      <p:tavLst>
                                        <p:tav tm="0">
                                          <p:val>
                                            <p:fltVal val="0"/>
                                          </p:val>
                                        </p:tav>
                                        <p:tav tm="100000">
                                          <p:val>
                                            <p:strVal val="#ppt_h"/>
                                          </p:val>
                                        </p:tav>
                                      </p:tavLst>
                                    </p:anim>
                                    <p:animEffect filter="fade" transition="in">
                                      <p:cBhvr>
                                        <p:cTn dur="500" id="18"/>
                                        <p:tgtEl>
                                          <p:spTgt spid="81"/>
                                        </p:tgtEl>
                                      </p:cBhvr>
                                    </p:animEffect>
                                  </p:childTnLst>
                                </p:cTn>
                              </p:par>
                              <p:par>
                                <p:cTn fill="hold" grpId="0" id="19" nodeType="withEffect" presetClass="entr" presetID="53" presetSubtype="0">
                                  <p:stCondLst>
                                    <p:cond delay="0"/>
                                  </p:stCondLst>
                                  <p:childTnLst>
                                    <p:set>
                                      <p:cBhvr>
                                        <p:cTn dur="1" fill="hold" id="20">
                                          <p:stCondLst>
                                            <p:cond delay="0"/>
                                          </p:stCondLst>
                                        </p:cTn>
                                        <p:tgtEl>
                                          <p:spTgt spid="36"/>
                                        </p:tgtEl>
                                        <p:attrNameLst>
                                          <p:attrName>style.visibility</p:attrName>
                                        </p:attrNameLst>
                                      </p:cBhvr>
                                      <p:to>
                                        <p:strVal val="visible"/>
                                      </p:to>
                                    </p:set>
                                    <p:anim calcmode="lin" valueType="num">
                                      <p:cBhvr>
                                        <p:cTn dur="500" fill="hold" id="21"/>
                                        <p:tgtEl>
                                          <p:spTgt spid="36"/>
                                        </p:tgtEl>
                                        <p:attrNameLst>
                                          <p:attrName>ppt_w</p:attrName>
                                        </p:attrNameLst>
                                      </p:cBhvr>
                                      <p:tavLst>
                                        <p:tav tm="0">
                                          <p:val>
                                            <p:fltVal val="0"/>
                                          </p:val>
                                        </p:tav>
                                        <p:tav tm="100000">
                                          <p:val>
                                            <p:strVal val="#ppt_w"/>
                                          </p:val>
                                        </p:tav>
                                      </p:tavLst>
                                    </p:anim>
                                    <p:anim calcmode="lin" valueType="num">
                                      <p:cBhvr>
                                        <p:cTn dur="500" fill="hold" id="22"/>
                                        <p:tgtEl>
                                          <p:spTgt spid="36"/>
                                        </p:tgtEl>
                                        <p:attrNameLst>
                                          <p:attrName>ppt_h</p:attrName>
                                        </p:attrNameLst>
                                      </p:cBhvr>
                                      <p:tavLst>
                                        <p:tav tm="0">
                                          <p:val>
                                            <p:fltVal val="0"/>
                                          </p:val>
                                        </p:tav>
                                        <p:tav tm="100000">
                                          <p:val>
                                            <p:strVal val="#ppt_h"/>
                                          </p:val>
                                        </p:tav>
                                      </p:tavLst>
                                    </p:anim>
                                    <p:animEffect filter="fade" transition="in">
                                      <p:cBhvr>
                                        <p:cTn dur="500" id="23"/>
                                        <p:tgtEl>
                                          <p:spTgt spid="36"/>
                                        </p:tgtEl>
                                      </p:cBhvr>
                                    </p:animEffect>
                                  </p:childTnLst>
                                </p:cTn>
                              </p:par>
                              <p:par>
                                <p:cTn fill="hold" grpId="0" id="24" nodeType="withEffect" presetClass="entr" presetID="53" presetSubtype="0">
                                  <p:stCondLst>
                                    <p:cond delay="0"/>
                                  </p:stCondLst>
                                  <p:childTnLst>
                                    <p:set>
                                      <p:cBhvr>
                                        <p:cTn dur="1" fill="hold" id="25">
                                          <p:stCondLst>
                                            <p:cond delay="0"/>
                                          </p:stCondLst>
                                        </p:cTn>
                                        <p:tgtEl>
                                          <p:spTgt spid="82"/>
                                        </p:tgtEl>
                                        <p:attrNameLst>
                                          <p:attrName>style.visibility</p:attrName>
                                        </p:attrNameLst>
                                      </p:cBhvr>
                                      <p:to>
                                        <p:strVal val="visible"/>
                                      </p:to>
                                    </p:set>
                                    <p:anim calcmode="lin" valueType="num">
                                      <p:cBhvr>
                                        <p:cTn dur="500" fill="hold" id="26"/>
                                        <p:tgtEl>
                                          <p:spTgt spid="82"/>
                                        </p:tgtEl>
                                        <p:attrNameLst>
                                          <p:attrName>ppt_w</p:attrName>
                                        </p:attrNameLst>
                                      </p:cBhvr>
                                      <p:tavLst>
                                        <p:tav tm="0">
                                          <p:val>
                                            <p:fltVal val="0"/>
                                          </p:val>
                                        </p:tav>
                                        <p:tav tm="100000">
                                          <p:val>
                                            <p:strVal val="#ppt_w"/>
                                          </p:val>
                                        </p:tav>
                                      </p:tavLst>
                                    </p:anim>
                                    <p:anim calcmode="lin" valueType="num">
                                      <p:cBhvr>
                                        <p:cTn dur="500" fill="hold" id="27"/>
                                        <p:tgtEl>
                                          <p:spTgt spid="82"/>
                                        </p:tgtEl>
                                        <p:attrNameLst>
                                          <p:attrName>ppt_h</p:attrName>
                                        </p:attrNameLst>
                                      </p:cBhvr>
                                      <p:tavLst>
                                        <p:tav tm="0">
                                          <p:val>
                                            <p:fltVal val="0"/>
                                          </p:val>
                                        </p:tav>
                                        <p:tav tm="100000">
                                          <p:val>
                                            <p:strVal val="#ppt_h"/>
                                          </p:val>
                                        </p:tav>
                                      </p:tavLst>
                                    </p:anim>
                                    <p:animEffect filter="fade" transition="in">
                                      <p:cBhvr>
                                        <p:cTn dur="500" id="28"/>
                                        <p:tgtEl>
                                          <p:spTgt spid="82"/>
                                        </p:tgtEl>
                                      </p:cBhvr>
                                    </p:animEffect>
                                  </p:childTnLst>
                                </p:cTn>
                              </p:par>
                              <p:par>
                                <p:cTn fill="hold" grpId="0" id="29" nodeType="withEffect" presetClass="entr" presetID="53" presetSubtype="0">
                                  <p:stCondLst>
                                    <p:cond delay="0"/>
                                  </p:stCondLst>
                                  <p:childTnLst>
                                    <p:set>
                                      <p:cBhvr>
                                        <p:cTn dur="1" fill="hold" id="30">
                                          <p:stCondLst>
                                            <p:cond delay="0"/>
                                          </p:stCondLst>
                                        </p:cTn>
                                        <p:tgtEl>
                                          <p:spTgt spid="39"/>
                                        </p:tgtEl>
                                        <p:attrNameLst>
                                          <p:attrName>style.visibility</p:attrName>
                                        </p:attrNameLst>
                                      </p:cBhvr>
                                      <p:to>
                                        <p:strVal val="visible"/>
                                      </p:to>
                                    </p:set>
                                    <p:anim calcmode="lin" valueType="num">
                                      <p:cBhvr>
                                        <p:cTn dur="500" fill="hold" id="31"/>
                                        <p:tgtEl>
                                          <p:spTgt spid="39"/>
                                        </p:tgtEl>
                                        <p:attrNameLst>
                                          <p:attrName>ppt_w</p:attrName>
                                        </p:attrNameLst>
                                      </p:cBhvr>
                                      <p:tavLst>
                                        <p:tav tm="0">
                                          <p:val>
                                            <p:fltVal val="0"/>
                                          </p:val>
                                        </p:tav>
                                        <p:tav tm="100000">
                                          <p:val>
                                            <p:strVal val="#ppt_w"/>
                                          </p:val>
                                        </p:tav>
                                      </p:tavLst>
                                    </p:anim>
                                    <p:anim calcmode="lin" valueType="num">
                                      <p:cBhvr>
                                        <p:cTn dur="500" fill="hold" id="32"/>
                                        <p:tgtEl>
                                          <p:spTgt spid="39"/>
                                        </p:tgtEl>
                                        <p:attrNameLst>
                                          <p:attrName>ppt_h</p:attrName>
                                        </p:attrNameLst>
                                      </p:cBhvr>
                                      <p:tavLst>
                                        <p:tav tm="0">
                                          <p:val>
                                            <p:fltVal val="0"/>
                                          </p:val>
                                        </p:tav>
                                        <p:tav tm="100000">
                                          <p:val>
                                            <p:strVal val="#ppt_h"/>
                                          </p:val>
                                        </p:tav>
                                      </p:tavLst>
                                    </p:anim>
                                    <p:animEffect filter="fade" transition="in">
                                      <p:cBhvr>
                                        <p:cTn dur="500" id="33"/>
                                        <p:tgtEl>
                                          <p:spTgt spid="39"/>
                                        </p:tgtEl>
                                      </p:cBhvr>
                                    </p:animEffect>
                                  </p:childTnLst>
                                </p:cTn>
                              </p:par>
                              <p:par>
                                <p:cTn fill="hold" grpId="0" id="34" nodeType="withEffect" presetClass="entr" presetID="53" presetSubtype="0">
                                  <p:stCondLst>
                                    <p:cond delay="0"/>
                                  </p:stCondLst>
                                  <p:childTnLst>
                                    <p:set>
                                      <p:cBhvr>
                                        <p:cTn dur="1" fill="hold" id="35">
                                          <p:stCondLst>
                                            <p:cond delay="0"/>
                                          </p:stCondLst>
                                        </p:cTn>
                                        <p:tgtEl>
                                          <p:spTgt spid="83"/>
                                        </p:tgtEl>
                                        <p:attrNameLst>
                                          <p:attrName>style.visibility</p:attrName>
                                        </p:attrNameLst>
                                      </p:cBhvr>
                                      <p:to>
                                        <p:strVal val="visible"/>
                                      </p:to>
                                    </p:set>
                                    <p:anim calcmode="lin" valueType="num">
                                      <p:cBhvr>
                                        <p:cTn dur="500" fill="hold" id="36"/>
                                        <p:tgtEl>
                                          <p:spTgt spid="83"/>
                                        </p:tgtEl>
                                        <p:attrNameLst>
                                          <p:attrName>ppt_w</p:attrName>
                                        </p:attrNameLst>
                                      </p:cBhvr>
                                      <p:tavLst>
                                        <p:tav tm="0">
                                          <p:val>
                                            <p:fltVal val="0"/>
                                          </p:val>
                                        </p:tav>
                                        <p:tav tm="100000">
                                          <p:val>
                                            <p:strVal val="#ppt_w"/>
                                          </p:val>
                                        </p:tav>
                                      </p:tavLst>
                                    </p:anim>
                                    <p:anim calcmode="lin" valueType="num">
                                      <p:cBhvr>
                                        <p:cTn dur="500" fill="hold" id="37"/>
                                        <p:tgtEl>
                                          <p:spTgt spid="83"/>
                                        </p:tgtEl>
                                        <p:attrNameLst>
                                          <p:attrName>ppt_h</p:attrName>
                                        </p:attrNameLst>
                                      </p:cBhvr>
                                      <p:tavLst>
                                        <p:tav tm="0">
                                          <p:val>
                                            <p:fltVal val="0"/>
                                          </p:val>
                                        </p:tav>
                                        <p:tav tm="100000">
                                          <p:val>
                                            <p:strVal val="#ppt_h"/>
                                          </p:val>
                                        </p:tav>
                                      </p:tavLst>
                                    </p:anim>
                                    <p:animEffect filter="fade" transition="in">
                                      <p:cBhvr>
                                        <p:cTn dur="500" id="38"/>
                                        <p:tgtEl>
                                          <p:spTgt spid="83"/>
                                        </p:tgtEl>
                                      </p:cBhvr>
                                    </p:animEffect>
                                  </p:childTnLst>
                                </p:cTn>
                              </p:par>
                              <p:par>
                                <p:cTn fill="hold" grpId="0" id="39" nodeType="withEffect" presetClass="entr" presetID="53" presetSubtype="0">
                                  <p:stCondLst>
                                    <p:cond delay="0"/>
                                  </p:stCondLst>
                                  <p:childTnLst>
                                    <p:set>
                                      <p:cBhvr>
                                        <p:cTn dur="1" fill="hold" id="40">
                                          <p:stCondLst>
                                            <p:cond delay="0"/>
                                          </p:stCondLst>
                                        </p:cTn>
                                        <p:tgtEl>
                                          <p:spTgt spid="42"/>
                                        </p:tgtEl>
                                        <p:attrNameLst>
                                          <p:attrName>style.visibility</p:attrName>
                                        </p:attrNameLst>
                                      </p:cBhvr>
                                      <p:to>
                                        <p:strVal val="visible"/>
                                      </p:to>
                                    </p:set>
                                    <p:anim calcmode="lin" valueType="num">
                                      <p:cBhvr>
                                        <p:cTn dur="500" fill="hold" id="41"/>
                                        <p:tgtEl>
                                          <p:spTgt spid="42"/>
                                        </p:tgtEl>
                                        <p:attrNameLst>
                                          <p:attrName>ppt_w</p:attrName>
                                        </p:attrNameLst>
                                      </p:cBhvr>
                                      <p:tavLst>
                                        <p:tav tm="0">
                                          <p:val>
                                            <p:fltVal val="0"/>
                                          </p:val>
                                        </p:tav>
                                        <p:tav tm="100000">
                                          <p:val>
                                            <p:strVal val="#ppt_w"/>
                                          </p:val>
                                        </p:tav>
                                      </p:tavLst>
                                    </p:anim>
                                    <p:anim calcmode="lin" valueType="num">
                                      <p:cBhvr>
                                        <p:cTn dur="500" fill="hold" id="42"/>
                                        <p:tgtEl>
                                          <p:spTgt spid="42"/>
                                        </p:tgtEl>
                                        <p:attrNameLst>
                                          <p:attrName>ppt_h</p:attrName>
                                        </p:attrNameLst>
                                      </p:cBhvr>
                                      <p:tavLst>
                                        <p:tav tm="0">
                                          <p:val>
                                            <p:fltVal val="0"/>
                                          </p:val>
                                        </p:tav>
                                        <p:tav tm="100000">
                                          <p:val>
                                            <p:strVal val="#ppt_h"/>
                                          </p:val>
                                        </p:tav>
                                      </p:tavLst>
                                    </p:anim>
                                    <p:animEffect filter="fade" transition="in">
                                      <p:cBhvr>
                                        <p:cTn dur="500" id="43"/>
                                        <p:tgtEl>
                                          <p:spTgt spid="42"/>
                                        </p:tgtEl>
                                      </p:cBhvr>
                                    </p:animEffect>
                                  </p:childTnLst>
                                </p:cTn>
                              </p:par>
                              <p:par>
                                <p:cTn fill="hold" grpId="0" id="44" nodeType="withEffect" presetClass="entr" presetID="53" presetSubtype="0">
                                  <p:stCondLst>
                                    <p:cond delay="0"/>
                                  </p:stCondLst>
                                  <p:childTnLst>
                                    <p:set>
                                      <p:cBhvr>
                                        <p:cTn dur="1" fill="hold" id="45">
                                          <p:stCondLst>
                                            <p:cond delay="0"/>
                                          </p:stCondLst>
                                        </p:cTn>
                                        <p:tgtEl>
                                          <p:spTgt spid="84"/>
                                        </p:tgtEl>
                                        <p:attrNameLst>
                                          <p:attrName>style.visibility</p:attrName>
                                        </p:attrNameLst>
                                      </p:cBhvr>
                                      <p:to>
                                        <p:strVal val="visible"/>
                                      </p:to>
                                    </p:set>
                                    <p:anim calcmode="lin" valueType="num">
                                      <p:cBhvr>
                                        <p:cTn dur="500" fill="hold" id="46"/>
                                        <p:tgtEl>
                                          <p:spTgt spid="84"/>
                                        </p:tgtEl>
                                        <p:attrNameLst>
                                          <p:attrName>ppt_w</p:attrName>
                                        </p:attrNameLst>
                                      </p:cBhvr>
                                      <p:tavLst>
                                        <p:tav tm="0">
                                          <p:val>
                                            <p:fltVal val="0"/>
                                          </p:val>
                                        </p:tav>
                                        <p:tav tm="100000">
                                          <p:val>
                                            <p:strVal val="#ppt_w"/>
                                          </p:val>
                                        </p:tav>
                                      </p:tavLst>
                                    </p:anim>
                                    <p:anim calcmode="lin" valueType="num">
                                      <p:cBhvr>
                                        <p:cTn dur="500" fill="hold" id="47"/>
                                        <p:tgtEl>
                                          <p:spTgt spid="84"/>
                                        </p:tgtEl>
                                        <p:attrNameLst>
                                          <p:attrName>ppt_h</p:attrName>
                                        </p:attrNameLst>
                                      </p:cBhvr>
                                      <p:tavLst>
                                        <p:tav tm="0">
                                          <p:val>
                                            <p:fltVal val="0"/>
                                          </p:val>
                                        </p:tav>
                                        <p:tav tm="100000">
                                          <p:val>
                                            <p:strVal val="#ppt_h"/>
                                          </p:val>
                                        </p:tav>
                                      </p:tavLst>
                                    </p:anim>
                                    <p:animEffect filter="fade" transition="in">
                                      <p:cBhvr>
                                        <p:cTn dur="500" id="48"/>
                                        <p:tgtEl>
                                          <p:spTgt spid="84"/>
                                        </p:tgtEl>
                                      </p:cBhvr>
                                    </p:animEffect>
                                  </p:childTnLst>
                                </p:cTn>
                              </p:par>
                              <p:par>
                                <p:cTn fill="hold" grpId="0" id="49" nodeType="withEffect" presetClass="entr" presetID="53" presetSubtype="0">
                                  <p:stCondLst>
                                    <p:cond delay="0"/>
                                  </p:stCondLst>
                                  <p:childTnLst>
                                    <p:set>
                                      <p:cBhvr>
                                        <p:cTn dur="1" fill="hold" id="50">
                                          <p:stCondLst>
                                            <p:cond delay="0"/>
                                          </p:stCondLst>
                                        </p:cTn>
                                        <p:tgtEl>
                                          <p:spTgt spid="45"/>
                                        </p:tgtEl>
                                        <p:attrNameLst>
                                          <p:attrName>style.visibility</p:attrName>
                                        </p:attrNameLst>
                                      </p:cBhvr>
                                      <p:to>
                                        <p:strVal val="visible"/>
                                      </p:to>
                                    </p:set>
                                    <p:anim calcmode="lin" valueType="num">
                                      <p:cBhvr>
                                        <p:cTn dur="500" fill="hold" id="51"/>
                                        <p:tgtEl>
                                          <p:spTgt spid="45"/>
                                        </p:tgtEl>
                                        <p:attrNameLst>
                                          <p:attrName>ppt_w</p:attrName>
                                        </p:attrNameLst>
                                      </p:cBhvr>
                                      <p:tavLst>
                                        <p:tav tm="0">
                                          <p:val>
                                            <p:fltVal val="0"/>
                                          </p:val>
                                        </p:tav>
                                        <p:tav tm="100000">
                                          <p:val>
                                            <p:strVal val="#ppt_w"/>
                                          </p:val>
                                        </p:tav>
                                      </p:tavLst>
                                    </p:anim>
                                    <p:anim calcmode="lin" valueType="num">
                                      <p:cBhvr>
                                        <p:cTn dur="500" fill="hold" id="52"/>
                                        <p:tgtEl>
                                          <p:spTgt spid="45"/>
                                        </p:tgtEl>
                                        <p:attrNameLst>
                                          <p:attrName>ppt_h</p:attrName>
                                        </p:attrNameLst>
                                      </p:cBhvr>
                                      <p:tavLst>
                                        <p:tav tm="0">
                                          <p:val>
                                            <p:fltVal val="0"/>
                                          </p:val>
                                        </p:tav>
                                        <p:tav tm="100000">
                                          <p:val>
                                            <p:strVal val="#ppt_h"/>
                                          </p:val>
                                        </p:tav>
                                      </p:tavLst>
                                    </p:anim>
                                    <p:animEffect filter="fade" transition="in">
                                      <p:cBhvr>
                                        <p:cTn dur="500" id="53"/>
                                        <p:tgtEl>
                                          <p:spTgt spid="45"/>
                                        </p:tgtEl>
                                      </p:cBhvr>
                                    </p:animEffect>
                                  </p:childTnLst>
                                </p:cTn>
                              </p:par>
                              <p:par>
                                <p:cTn fill="hold" grpId="0" id="54" nodeType="withEffect" presetClass="entr" presetID="53" presetSubtype="0">
                                  <p:stCondLst>
                                    <p:cond delay="0"/>
                                  </p:stCondLst>
                                  <p:childTnLst>
                                    <p:set>
                                      <p:cBhvr>
                                        <p:cTn dur="1" fill="hold" id="55">
                                          <p:stCondLst>
                                            <p:cond delay="0"/>
                                          </p:stCondLst>
                                        </p:cTn>
                                        <p:tgtEl>
                                          <p:spTgt spid="85"/>
                                        </p:tgtEl>
                                        <p:attrNameLst>
                                          <p:attrName>style.visibility</p:attrName>
                                        </p:attrNameLst>
                                      </p:cBhvr>
                                      <p:to>
                                        <p:strVal val="visible"/>
                                      </p:to>
                                    </p:set>
                                    <p:anim calcmode="lin" valueType="num">
                                      <p:cBhvr>
                                        <p:cTn dur="500" fill="hold" id="56"/>
                                        <p:tgtEl>
                                          <p:spTgt spid="85"/>
                                        </p:tgtEl>
                                        <p:attrNameLst>
                                          <p:attrName>ppt_w</p:attrName>
                                        </p:attrNameLst>
                                      </p:cBhvr>
                                      <p:tavLst>
                                        <p:tav tm="0">
                                          <p:val>
                                            <p:fltVal val="0"/>
                                          </p:val>
                                        </p:tav>
                                        <p:tav tm="100000">
                                          <p:val>
                                            <p:strVal val="#ppt_w"/>
                                          </p:val>
                                        </p:tav>
                                      </p:tavLst>
                                    </p:anim>
                                    <p:anim calcmode="lin" valueType="num">
                                      <p:cBhvr>
                                        <p:cTn dur="500" fill="hold" id="57"/>
                                        <p:tgtEl>
                                          <p:spTgt spid="85"/>
                                        </p:tgtEl>
                                        <p:attrNameLst>
                                          <p:attrName>ppt_h</p:attrName>
                                        </p:attrNameLst>
                                      </p:cBhvr>
                                      <p:tavLst>
                                        <p:tav tm="0">
                                          <p:val>
                                            <p:fltVal val="0"/>
                                          </p:val>
                                        </p:tav>
                                        <p:tav tm="100000">
                                          <p:val>
                                            <p:strVal val="#ppt_h"/>
                                          </p:val>
                                        </p:tav>
                                      </p:tavLst>
                                    </p:anim>
                                    <p:animEffect filter="fade" transition="in">
                                      <p:cBhvr>
                                        <p:cTn dur="500" id="58"/>
                                        <p:tgtEl>
                                          <p:spTgt spid="85"/>
                                        </p:tgtEl>
                                      </p:cBhvr>
                                    </p:animEffect>
                                  </p:childTnLst>
                                </p:cTn>
                              </p:par>
                              <p:par>
                                <p:cTn fill="hold" grpId="0" id="59" nodeType="withEffect" presetClass="entr" presetID="53" presetSubtype="0">
                                  <p:stCondLst>
                                    <p:cond delay="0"/>
                                  </p:stCondLst>
                                  <p:childTnLst>
                                    <p:set>
                                      <p:cBhvr>
                                        <p:cTn dur="1" fill="hold" id="60">
                                          <p:stCondLst>
                                            <p:cond delay="0"/>
                                          </p:stCondLst>
                                        </p:cTn>
                                        <p:tgtEl>
                                          <p:spTgt spid="48"/>
                                        </p:tgtEl>
                                        <p:attrNameLst>
                                          <p:attrName>style.visibility</p:attrName>
                                        </p:attrNameLst>
                                      </p:cBhvr>
                                      <p:to>
                                        <p:strVal val="visible"/>
                                      </p:to>
                                    </p:set>
                                    <p:anim calcmode="lin" valueType="num">
                                      <p:cBhvr>
                                        <p:cTn dur="500" fill="hold" id="61"/>
                                        <p:tgtEl>
                                          <p:spTgt spid="48"/>
                                        </p:tgtEl>
                                        <p:attrNameLst>
                                          <p:attrName>ppt_w</p:attrName>
                                        </p:attrNameLst>
                                      </p:cBhvr>
                                      <p:tavLst>
                                        <p:tav tm="0">
                                          <p:val>
                                            <p:fltVal val="0"/>
                                          </p:val>
                                        </p:tav>
                                        <p:tav tm="100000">
                                          <p:val>
                                            <p:strVal val="#ppt_w"/>
                                          </p:val>
                                        </p:tav>
                                      </p:tavLst>
                                    </p:anim>
                                    <p:anim calcmode="lin" valueType="num">
                                      <p:cBhvr>
                                        <p:cTn dur="500" fill="hold" id="62"/>
                                        <p:tgtEl>
                                          <p:spTgt spid="48"/>
                                        </p:tgtEl>
                                        <p:attrNameLst>
                                          <p:attrName>ppt_h</p:attrName>
                                        </p:attrNameLst>
                                      </p:cBhvr>
                                      <p:tavLst>
                                        <p:tav tm="0">
                                          <p:val>
                                            <p:fltVal val="0"/>
                                          </p:val>
                                        </p:tav>
                                        <p:tav tm="100000">
                                          <p:val>
                                            <p:strVal val="#ppt_h"/>
                                          </p:val>
                                        </p:tav>
                                      </p:tavLst>
                                    </p:anim>
                                    <p:animEffect filter="fade" transition="in">
                                      <p:cBhvr>
                                        <p:cTn dur="500" id="63"/>
                                        <p:tgtEl>
                                          <p:spTgt spid="48"/>
                                        </p:tgtEl>
                                      </p:cBhvr>
                                    </p:animEffect>
                                  </p:childTnLst>
                                </p:cTn>
                              </p:par>
                              <p:par>
                                <p:cTn fill="hold" grpId="0" id="64" nodeType="withEffect" presetClass="entr" presetID="53" presetSubtype="0">
                                  <p:stCondLst>
                                    <p:cond delay="0"/>
                                  </p:stCondLst>
                                  <p:childTnLst>
                                    <p:set>
                                      <p:cBhvr>
                                        <p:cTn dur="1" fill="hold" id="65">
                                          <p:stCondLst>
                                            <p:cond delay="0"/>
                                          </p:stCondLst>
                                        </p:cTn>
                                        <p:tgtEl>
                                          <p:spTgt spid="86"/>
                                        </p:tgtEl>
                                        <p:attrNameLst>
                                          <p:attrName>style.visibility</p:attrName>
                                        </p:attrNameLst>
                                      </p:cBhvr>
                                      <p:to>
                                        <p:strVal val="visible"/>
                                      </p:to>
                                    </p:set>
                                    <p:anim calcmode="lin" valueType="num">
                                      <p:cBhvr>
                                        <p:cTn dur="500" fill="hold" id="66"/>
                                        <p:tgtEl>
                                          <p:spTgt spid="86"/>
                                        </p:tgtEl>
                                        <p:attrNameLst>
                                          <p:attrName>ppt_w</p:attrName>
                                        </p:attrNameLst>
                                      </p:cBhvr>
                                      <p:tavLst>
                                        <p:tav tm="0">
                                          <p:val>
                                            <p:fltVal val="0"/>
                                          </p:val>
                                        </p:tav>
                                        <p:tav tm="100000">
                                          <p:val>
                                            <p:strVal val="#ppt_w"/>
                                          </p:val>
                                        </p:tav>
                                      </p:tavLst>
                                    </p:anim>
                                    <p:anim calcmode="lin" valueType="num">
                                      <p:cBhvr>
                                        <p:cTn dur="500" fill="hold" id="67"/>
                                        <p:tgtEl>
                                          <p:spTgt spid="86"/>
                                        </p:tgtEl>
                                        <p:attrNameLst>
                                          <p:attrName>ppt_h</p:attrName>
                                        </p:attrNameLst>
                                      </p:cBhvr>
                                      <p:tavLst>
                                        <p:tav tm="0">
                                          <p:val>
                                            <p:fltVal val="0"/>
                                          </p:val>
                                        </p:tav>
                                        <p:tav tm="100000">
                                          <p:val>
                                            <p:strVal val="#ppt_h"/>
                                          </p:val>
                                        </p:tav>
                                      </p:tavLst>
                                    </p:anim>
                                    <p:animEffect filter="fade" transition="in">
                                      <p:cBhvr>
                                        <p:cTn dur="500" id="68"/>
                                        <p:tgtEl>
                                          <p:spTgt spid="86"/>
                                        </p:tgtEl>
                                      </p:cBhvr>
                                    </p:animEffect>
                                  </p:childTnLst>
                                </p:cTn>
                              </p:par>
                              <p:par>
                                <p:cTn fill="hold" grpId="0" id="69" nodeType="withEffect" presetClass="entr" presetID="53" presetSubtype="0">
                                  <p:stCondLst>
                                    <p:cond delay="0"/>
                                  </p:stCondLst>
                                  <p:childTnLst>
                                    <p:set>
                                      <p:cBhvr>
                                        <p:cTn dur="1" fill="hold" id="70">
                                          <p:stCondLst>
                                            <p:cond delay="0"/>
                                          </p:stCondLst>
                                        </p:cTn>
                                        <p:tgtEl>
                                          <p:spTgt spid="67"/>
                                        </p:tgtEl>
                                        <p:attrNameLst>
                                          <p:attrName>style.visibility</p:attrName>
                                        </p:attrNameLst>
                                      </p:cBhvr>
                                      <p:to>
                                        <p:strVal val="visible"/>
                                      </p:to>
                                    </p:set>
                                    <p:anim calcmode="lin" valueType="num">
                                      <p:cBhvr>
                                        <p:cTn dur="500" fill="hold" id="71"/>
                                        <p:tgtEl>
                                          <p:spTgt spid="67"/>
                                        </p:tgtEl>
                                        <p:attrNameLst>
                                          <p:attrName>ppt_w</p:attrName>
                                        </p:attrNameLst>
                                      </p:cBhvr>
                                      <p:tavLst>
                                        <p:tav tm="0">
                                          <p:val>
                                            <p:fltVal val="0"/>
                                          </p:val>
                                        </p:tav>
                                        <p:tav tm="100000">
                                          <p:val>
                                            <p:strVal val="#ppt_w"/>
                                          </p:val>
                                        </p:tav>
                                      </p:tavLst>
                                    </p:anim>
                                    <p:anim calcmode="lin" valueType="num">
                                      <p:cBhvr>
                                        <p:cTn dur="500" fill="hold" id="72"/>
                                        <p:tgtEl>
                                          <p:spTgt spid="67"/>
                                        </p:tgtEl>
                                        <p:attrNameLst>
                                          <p:attrName>ppt_h</p:attrName>
                                        </p:attrNameLst>
                                      </p:cBhvr>
                                      <p:tavLst>
                                        <p:tav tm="0">
                                          <p:val>
                                            <p:fltVal val="0"/>
                                          </p:val>
                                        </p:tav>
                                        <p:tav tm="100000">
                                          <p:val>
                                            <p:strVal val="#ppt_h"/>
                                          </p:val>
                                        </p:tav>
                                      </p:tavLst>
                                    </p:anim>
                                    <p:animEffect filter="fade" transition="in">
                                      <p:cBhvr>
                                        <p:cTn dur="500" id="73"/>
                                        <p:tgtEl>
                                          <p:spTgt spid="67"/>
                                        </p:tgtEl>
                                      </p:cBhvr>
                                    </p:animEffect>
                                  </p:childTnLst>
                                </p:cTn>
                              </p:par>
                              <p:par>
                                <p:cTn fill="hold" grpId="0" id="74" nodeType="withEffect" presetClass="entr" presetID="53" presetSubtype="0">
                                  <p:stCondLst>
                                    <p:cond delay="0"/>
                                  </p:stCondLst>
                                  <p:childTnLst>
                                    <p:set>
                                      <p:cBhvr>
                                        <p:cTn dur="1" fill="hold" id="75">
                                          <p:stCondLst>
                                            <p:cond delay="0"/>
                                          </p:stCondLst>
                                        </p:cTn>
                                        <p:tgtEl>
                                          <p:spTgt spid="87"/>
                                        </p:tgtEl>
                                        <p:attrNameLst>
                                          <p:attrName>style.visibility</p:attrName>
                                        </p:attrNameLst>
                                      </p:cBhvr>
                                      <p:to>
                                        <p:strVal val="visible"/>
                                      </p:to>
                                    </p:set>
                                    <p:anim calcmode="lin" valueType="num">
                                      <p:cBhvr>
                                        <p:cTn dur="500" fill="hold" id="76"/>
                                        <p:tgtEl>
                                          <p:spTgt spid="87"/>
                                        </p:tgtEl>
                                        <p:attrNameLst>
                                          <p:attrName>ppt_w</p:attrName>
                                        </p:attrNameLst>
                                      </p:cBhvr>
                                      <p:tavLst>
                                        <p:tav tm="0">
                                          <p:val>
                                            <p:fltVal val="0"/>
                                          </p:val>
                                        </p:tav>
                                        <p:tav tm="100000">
                                          <p:val>
                                            <p:strVal val="#ppt_w"/>
                                          </p:val>
                                        </p:tav>
                                      </p:tavLst>
                                    </p:anim>
                                    <p:anim calcmode="lin" valueType="num">
                                      <p:cBhvr>
                                        <p:cTn dur="500" fill="hold" id="77"/>
                                        <p:tgtEl>
                                          <p:spTgt spid="87"/>
                                        </p:tgtEl>
                                        <p:attrNameLst>
                                          <p:attrName>ppt_h</p:attrName>
                                        </p:attrNameLst>
                                      </p:cBhvr>
                                      <p:tavLst>
                                        <p:tav tm="0">
                                          <p:val>
                                            <p:fltVal val="0"/>
                                          </p:val>
                                        </p:tav>
                                        <p:tav tm="100000">
                                          <p:val>
                                            <p:strVal val="#ppt_h"/>
                                          </p:val>
                                        </p:tav>
                                      </p:tavLst>
                                    </p:anim>
                                    <p:animEffect filter="fade" transition="in">
                                      <p:cBhvr>
                                        <p:cTn dur="500" id="78"/>
                                        <p:tgtEl>
                                          <p:spTgt spid="87"/>
                                        </p:tgtEl>
                                      </p:cBhvr>
                                    </p:animEffect>
                                  </p:childTnLst>
                                </p:cTn>
                              </p:par>
                              <p:par>
                                <p:cTn fill="hold" grpId="0" id="79" nodeType="withEffect" presetClass="entr" presetID="53" presetSubtype="0">
                                  <p:stCondLst>
                                    <p:cond delay="0"/>
                                  </p:stCondLst>
                                  <p:childTnLst>
                                    <p:set>
                                      <p:cBhvr>
                                        <p:cTn dur="1" fill="hold" id="80">
                                          <p:stCondLst>
                                            <p:cond delay="0"/>
                                          </p:stCondLst>
                                        </p:cTn>
                                        <p:tgtEl>
                                          <p:spTgt spid="65"/>
                                        </p:tgtEl>
                                        <p:attrNameLst>
                                          <p:attrName>style.visibility</p:attrName>
                                        </p:attrNameLst>
                                      </p:cBhvr>
                                      <p:to>
                                        <p:strVal val="visible"/>
                                      </p:to>
                                    </p:set>
                                    <p:anim calcmode="lin" valueType="num">
                                      <p:cBhvr>
                                        <p:cTn dur="500" fill="hold" id="81"/>
                                        <p:tgtEl>
                                          <p:spTgt spid="65"/>
                                        </p:tgtEl>
                                        <p:attrNameLst>
                                          <p:attrName>ppt_w</p:attrName>
                                        </p:attrNameLst>
                                      </p:cBhvr>
                                      <p:tavLst>
                                        <p:tav tm="0">
                                          <p:val>
                                            <p:fltVal val="0"/>
                                          </p:val>
                                        </p:tav>
                                        <p:tav tm="100000">
                                          <p:val>
                                            <p:strVal val="#ppt_w"/>
                                          </p:val>
                                        </p:tav>
                                      </p:tavLst>
                                    </p:anim>
                                    <p:anim calcmode="lin" valueType="num">
                                      <p:cBhvr>
                                        <p:cTn dur="500" fill="hold" id="82"/>
                                        <p:tgtEl>
                                          <p:spTgt spid="65"/>
                                        </p:tgtEl>
                                        <p:attrNameLst>
                                          <p:attrName>ppt_h</p:attrName>
                                        </p:attrNameLst>
                                      </p:cBhvr>
                                      <p:tavLst>
                                        <p:tav tm="0">
                                          <p:val>
                                            <p:fltVal val="0"/>
                                          </p:val>
                                        </p:tav>
                                        <p:tav tm="100000">
                                          <p:val>
                                            <p:strVal val="#ppt_h"/>
                                          </p:val>
                                        </p:tav>
                                      </p:tavLst>
                                    </p:anim>
                                    <p:animEffect filter="fade" transition="in">
                                      <p:cBhvr>
                                        <p:cTn dur="500" id="83"/>
                                        <p:tgtEl>
                                          <p:spTgt spid="65"/>
                                        </p:tgtEl>
                                      </p:cBhvr>
                                    </p:animEffect>
                                  </p:childTnLst>
                                </p:cTn>
                              </p:par>
                              <p:par>
                                <p:cTn fill="hold" grpId="0" id="84" nodeType="withEffect" presetClass="entr" presetID="53" presetSubtype="0">
                                  <p:stCondLst>
                                    <p:cond delay="0"/>
                                  </p:stCondLst>
                                  <p:childTnLst>
                                    <p:set>
                                      <p:cBhvr>
                                        <p:cTn dur="1" fill="hold" id="85">
                                          <p:stCondLst>
                                            <p:cond delay="0"/>
                                          </p:stCondLst>
                                        </p:cTn>
                                        <p:tgtEl>
                                          <p:spTgt spid="88"/>
                                        </p:tgtEl>
                                        <p:attrNameLst>
                                          <p:attrName>style.visibility</p:attrName>
                                        </p:attrNameLst>
                                      </p:cBhvr>
                                      <p:to>
                                        <p:strVal val="visible"/>
                                      </p:to>
                                    </p:set>
                                    <p:anim calcmode="lin" valueType="num">
                                      <p:cBhvr>
                                        <p:cTn dur="500" fill="hold" id="86"/>
                                        <p:tgtEl>
                                          <p:spTgt spid="88"/>
                                        </p:tgtEl>
                                        <p:attrNameLst>
                                          <p:attrName>ppt_w</p:attrName>
                                        </p:attrNameLst>
                                      </p:cBhvr>
                                      <p:tavLst>
                                        <p:tav tm="0">
                                          <p:val>
                                            <p:fltVal val="0"/>
                                          </p:val>
                                        </p:tav>
                                        <p:tav tm="100000">
                                          <p:val>
                                            <p:strVal val="#ppt_w"/>
                                          </p:val>
                                        </p:tav>
                                      </p:tavLst>
                                    </p:anim>
                                    <p:anim calcmode="lin" valueType="num">
                                      <p:cBhvr>
                                        <p:cTn dur="500" fill="hold" id="87"/>
                                        <p:tgtEl>
                                          <p:spTgt spid="88"/>
                                        </p:tgtEl>
                                        <p:attrNameLst>
                                          <p:attrName>ppt_h</p:attrName>
                                        </p:attrNameLst>
                                      </p:cBhvr>
                                      <p:tavLst>
                                        <p:tav tm="0">
                                          <p:val>
                                            <p:fltVal val="0"/>
                                          </p:val>
                                        </p:tav>
                                        <p:tav tm="100000">
                                          <p:val>
                                            <p:strVal val="#ppt_h"/>
                                          </p:val>
                                        </p:tav>
                                      </p:tavLst>
                                    </p:anim>
                                    <p:animEffect filter="fade" transition="in">
                                      <p:cBhvr>
                                        <p:cTn dur="500" id="88"/>
                                        <p:tgtEl>
                                          <p:spTgt spid="88"/>
                                        </p:tgtEl>
                                      </p:cBhvr>
                                    </p:animEffect>
                                  </p:childTnLst>
                                </p:cTn>
                              </p:par>
                              <p:par>
                                <p:cTn fill="hold" grpId="0" id="89" nodeType="withEffect" presetClass="entr" presetID="53" presetSubtype="0">
                                  <p:stCondLst>
                                    <p:cond delay="0"/>
                                  </p:stCondLst>
                                  <p:childTnLst>
                                    <p:set>
                                      <p:cBhvr>
                                        <p:cTn dur="1" fill="hold" id="90">
                                          <p:stCondLst>
                                            <p:cond delay="0"/>
                                          </p:stCondLst>
                                        </p:cTn>
                                        <p:tgtEl>
                                          <p:spTgt spid="63"/>
                                        </p:tgtEl>
                                        <p:attrNameLst>
                                          <p:attrName>style.visibility</p:attrName>
                                        </p:attrNameLst>
                                      </p:cBhvr>
                                      <p:to>
                                        <p:strVal val="visible"/>
                                      </p:to>
                                    </p:set>
                                    <p:anim calcmode="lin" valueType="num">
                                      <p:cBhvr>
                                        <p:cTn dur="500" fill="hold" id="91"/>
                                        <p:tgtEl>
                                          <p:spTgt spid="63"/>
                                        </p:tgtEl>
                                        <p:attrNameLst>
                                          <p:attrName>ppt_w</p:attrName>
                                        </p:attrNameLst>
                                      </p:cBhvr>
                                      <p:tavLst>
                                        <p:tav tm="0">
                                          <p:val>
                                            <p:fltVal val="0"/>
                                          </p:val>
                                        </p:tav>
                                        <p:tav tm="100000">
                                          <p:val>
                                            <p:strVal val="#ppt_w"/>
                                          </p:val>
                                        </p:tav>
                                      </p:tavLst>
                                    </p:anim>
                                    <p:anim calcmode="lin" valueType="num">
                                      <p:cBhvr>
                                        <p:cTn dur="500" fill="hold" id="92"/>
                                        <p:tgtEl>
                                          <p:spTgt spid="63"/>
                                        </p:tgtEl>
                                        <p:attrNameLst>
                                          <p:attrName>ppt_h</p:attrName>
                                        </p:attrNameLst>
                                      </p:cBhvr>
                                      <p:tavLst>
                                        <p:tav tm="0">
                                          <p:val>
                                            <p:fltVal val="0"/>
                                          </p:val>
                                        </p:tav>
                                        <p:tav tm="100000">
                                          <p:val>
                                            <p:strVal val="#ppt_h"/>
                                          </p:val>
                                        </p:tav>
                                      </p:tavLst>
                                    </p:anim>
                                    <p:animEffect filter="fade" transition="in">
                                      <p:cBhvr>
                                        <p:cTn dur="500" id="93"/>
                                        <p:tgtEl>
                                          <p:spTgt spid="63"/>
                                        </p:tgtEl>
                                      </p:cBhvr>
                                    </p:animEffect>
                                  </p:childTnLst>
                                </p:cTn>
                              </p:par>
                              <p:par>
                                <p:cTn fill="hold" grpId="0" id="94" nodeType="withEffect" presetClass="entr" presetID="53" presetSubtype="0">
                                  <p:stCondLst>
                                    <p:cond delay="0"/>
                                  </p:stCondLst>
                                  <p:childTnLst>
                                    <p:set>
                                      <p:cBhvr>
                                        <p:cTn dur="1" fill="hold" id="95">
                                          <p:stCondLst>
                                            <p:cond delay="0"/>
                                          </p:stCondLst>
                                        </p:cTn>
                                        <p:tgtEl>
                                          <p:spTgt spid="89"/>
                                        </p:tgtEl>
                                        <p:attrNameLst>
                                          <p:attrName>style.visibility</p:attrName>
                                        </p:attrNameLst>
                                      </p:cBhvr>
                                      <p:to>
                                        <p:strVal val="visible"/>
                                      </p:to>
                                    </p:set>
                                    <p:anim calcmode="lin" valueType="num">
                                      <p:cBhvr>
                                        <p:cTn dur="500" fill="hold" id="96"/>
                                        <p:tgtEl>
                                          <p:spTgt spid="89"/>
                                        </p:tgtEl>
                                        <p:attrNameLst>
                                          <p:attrName>ppt_w</p:attrName>
                                        </p:attrNameLst>
                                      </p:cBhvr>
                                      <p:tavLst>
                                        <p:tav tm="0">
                                          <p:val>
                                            <p:fltVal val="0"/>
                                          </p:val>
                                        </p:tav>
                                        <p:tav tm="100000">
                                          <p:val>
                                            <p:strVal val="#ppt_w"/>
                                          </p:val>
                                        </p:tav>
                                      </p:tavLst>
                                    </p:anim>
                                    <p:anim calcmode="lin" valueType="num">
                                      <p:cBhvr>
                                        <p:cTn dur="500" fill="hold" id="97"/>
                                        <p:tgtEl>
                                          <p:spTgt spid="89"/>
                                        </p:tgtEl>
                                        <p:attrNameLst>
                                          <p:attrName>ppt_h</p:attrName>
                                        </p:attrNameLst>
                                      </p:cBhvr>
                                      <p:tavLst>
                                        <p:tav tm="0">
                                          <p:val>
                                            <p:fltVal val="0"/>
                                          </p:val>
                                        </p:tav>
                                        <p:tav tm="100000">
                                          <p:val>
                                            <p:strVal val="#ppt_h"/>
                                          </p:val>
                                        </p:tav>
                                      </p:tavLst>
                                    </p:anim>
                                    <p:animEffect filter="fade" transition="in">
                                      <p:cBhvr>
                                        <p:cTn dur="500" id="98"/>
                                        <p:tgtEl>
                                          <p:spTgt spid="89"/>
                                        </p:tgtEl>
                                      </p:cBhvr>
                                    </p:animEffect>
                                  </p:childTnLst>
                                </p:cTn>
                              </p:par>
                              <p:par>
                                <p:cTn fill="hold" grpId="0" id="99" nodeType="withEffect" presetClass="entr" presetID="53" presetSubtype="0">
                                  <p:stCondLst>
                                    <p:cond delay="0"/>
                                  </p:stCondLst>
                                  <p:childTnLst>
                                    <p:set>
                                      <p:cBhvr>
                                        <p:cTn dur="1" fill="hold" id="100">
                                          <p:stCondLst>
                                            <p:cond delay="0"/>
                                          </p:stCondLst>
                                        </p:cTn>
                                        <p:tgtEl>
                                          <p:spTgt spid="61"/>
                                        </p:tgtEl>
                                        <p:attrNameLst>
                                          <p:attrName>style.visibility</p:attrName>
                                        </p:attrNameLst>
                                      </p:cBhvr>
                                      <p:to>
                                        <p:strVal val="visible"/>
                                      </p:to>
                                    </p:set>
                                    <p:anim calcmode="lin" valueType="num">
                                      <p:cBhvr>
                                        <p:cTn dur="500" fill="hold" id="101"/>
                                        <p:tgtEl>
                                          <p:spTgt spid="61"/>
                                        </p:tgtEl>
                                        <p:attrNameLst>
                                          <p:attrName>ppt_w</p:attrName>
                                        </p:attrNameLst>
                                      </p:cBhvr>
                                      <p:tavLst>
                                        <p:tav tm="0">
                                          <p:val>
                                            <p:fltVal val="0"/>
                                          </p:val>
                                        </p:tav>
                                        <p:tav tm="100000">
                                          <p:val>
                                            <p:strVal val="#ppt_w"/>
                                          </p:val>
                                        </p:tav>
                                      </p:tavLst>
                                    </p:anim>
                                    <p:anim calcmode="lin" valueType="num">
                                      <p:cBhvr>
                                        <p:cTn dur="500" fill="hold" id="102"/>
                                        <p:tgtEl>
                                          <p:spTgt spid="61"/>
                                        </p:tgtEl>
                                        <p:attrNameLst>
                                          <p:attrName>ppt_h</p:attrName>
                                        </p:attrNameLst>
                                      </p:cBhvr>
                                      <p:tavLst>
                                        <p:tav tm="0">
                                          <p:val>
                                            <p:fltVal val="0"/>
                                          </p:val>
                                        </p:tav>
                                        <p:tav tm="100000">
                                          <p:val>
                                            <p:strVal val="#ppt_h"/>
                                          </p:val>
                                        </p:tav>
                                      </p:tavLst>
                                    </p:anim>
                                    <p:animEffect filter="fade" transition="in">
                                      <p:cBhvr>
                                        <p:cTn dur="500" id="103"/>
                                        <p:tgtEl>
                                          <p:spTgt spid="61"/>
                                        </p:tgtEl>
                                      </p:cBhvr>
                                    </p:animEffect>
                                  </p:childTnLst>
                                </p:cTn>
                              </p:par>
                              <p:par>
                                <p:cTn fill="hold" grpId="0" id="104" nodeType="withEffect" presetClass="entr" presetID="53" presetSubtype="0">
                                  <p:stCondLst>
                                    <p:cond delay="0"/>
                                  </p:stCondLst>
                                  <p:childTnLst>
                                    <p:set>
                                      <p:cBhvr>
                                        <p:cTn dur="1" fill="hold" id="105">
                                          <p:stCondLst>
                                            <p:cond delay="0"/>
                                          </p:stCondLst>
                                        </p:cTn>
                                        <p:tgtEl>
                                          <p:spTgt spid="90"/>
                                        </p:tgtEl>
                                        <p:attrNameLst>
                                          <p:attrName>style.visibility</p:attrName>
                                        </p:attrNameLst>
                                      </p:cBhvr>
                                      <p:to>
                                        <p:strVal val="visible"/>
                                      </p:to>
                                    </p:set>
                                    <p:anim calcmode="lin" valueType="num">
                                      <p:cBhvr>
                                        <p:cTn dur="500" fill="hold" id="106"/>
                                        <p:tgtEl>
                                          <p:spTgt spid="90"/>
                                        </p:tgtEl>
                                        <p:attrNameLst>
                                          <p:attrName>ppt_w</p:attrName>
                                        </p:attrNameLst>
                                      </p:cBhvr>
                                      <p:tavLst>
                                        <p:tav tm="0">
                                          <p:val>
                                            <p:fltVal val="0"/>
                                          </p:val>
                                        </p:tav>
                                        <p:tav tm="100000">
                                          <p:val>
                                            <p:strVal val="#ppt_w"/>
                                          </p:val>
                                        </p:tav>
                                      </p:tavLst>
                                    </p:anim>
                                    <p:anim calcmode="lin" valueType="num">
                                      <p:cBhvr>
                                        <p:cTn dur="500" fill="hold" id="107"/>
                                        <p:tgtEl>
                                          <p:spTgt spid="90"/>
                                        </p:tgtEl>
                                        <p:attrNameLst>
                                          <p:attrName>ppt_h</p:attrName>
                                        </p:attrNameLst>
                                      </p:cBhvr>
                                      <p:tavLst>
                                        <p:tav tm="0">
                                          <p:val>
                                            <p:fltVal val="0"/>
                                          </p:val>
                                        </p:tav>
                                        <p:tav tm="100000">
                                          <p:val>
                                            <p:strVal val="#ppt_h"/>
                                          </p:val>
                                        </p:tav>
                                      </p:tavLst>
                                    </p:anim>
                                    <p:animEffect filter="fade" transition="in">
                                      <p:cBhvr>
                                        <p:cTn dur="500" id="108"/>
                                        <p:tgtEl>
                                          <p:spTgt spid="90"/>
                                        </p:tgtEl>
                                      </p:cBhvr>
                                    </p:animEffect>
                                  </p:childTnLst>
                                </p:cTn>
                              </p:par>
                              <p:par>
                                <p:cTn fill="hold" grpId="0" id="109" nodeType="withEffect" presetClass="entr" presetID="53" presetSubtype="0">
                                  <p:stCondLst>
                                    <p:cond delay="0"/>
                                  </p:stCondLst>
                                  <p:childTnLst>
                                    <p:set>
                                      <p:cBhvr>
                                        <p:cTn dur="1" fill="hold" id="110">
                                          <p:stCondLst>
                                            <p:cond delay="0"/>
                                          </p:stCondLst>
                                        </p:cTn>
                                        <p:tgtEl>
                                          <p:spTgt spid="59"/>
                                        </p:tgtEl>
                                        <p:attrNameLst>
                                          <p:attrName>style.visibility</p:attrName>
                                        </p:attrNameLst>
                                      </p:cBhvr>
                                      <p:to>
                                        <p:strVal val="visible"/>
                                      </p:to>
                                    </p:set>
                                    <p:anim calcmode="lin" valueType="num">
                                      <p:cBhvr>
                                        <p:cTn dur="500" fill="hold" id="111"/>
                                        <p:tgtEl>
                                          <p:spTgt spid="59"/>
                                        </p:tgtEl>
                                        <p:attrNameLst>
                                          <p:attrName>ppt_w</p:attrName>
                                        </p:attrNameLst>
                                      </p:cBhvr>
                                      <p:tavLst>
                                        <p:tav tm="0">
                                          <p:val>
                                            <p:fltVal val="0"/>
                                          </p:val>
                                        </p:tav>
                                        <p:tav tm="100000">
                                          <p:val>
                                            <p:strVal val="#ppt_w"/>
                                          </p:val>
                                        </p:tav>
                                      </p:tavLst>
                                    </p:anim>
                                    <p:anim calcmode="lin" valueType="num">
                                      <p:cBhvr>
                                        <p:cTn dur="500" fill="hold" id="112"/>
                                        <p:tgtEl>
                                          <p:spTgt spid="59"/>
                                        </p:tgtEl>
                                        <p:attrNameLst>
                                          <p:attrName>ppt_h</p:attrName>
                                        </p:attrNameLst>
                                      </p:cBhvr>
                                      <p:tavLst>
                                        <p:tav tm="0">
                                          <p:val>
                                            <p:fltVal val="0"/>
                                          </p:val>
                                        </p:tav>
                                        <p:tav tm="100000">
                                          <p:val>
                                            <p:strVal val="#ppt_h"/>
                                          </p:val>
                                        </p:tav>
                                      </p:tavLst>
                                    </p:anim>
                                    <p:animEffect filter="fade" transition="in">
                                      <p:cBhvr>
                                        <p:cTn dur="500" id="113"/>
                                        <p:tgtEl>
                                          <p:spTgt spid="59"/>
                                        </p:tgtEl>
                                      </p:cBhvr>
                                    </p:animEffect>
                                  </p:childTnLst>
                                </p:cTn>
                              </p:par>
                              <p:par>
                                <p:cTn fill="hold" grpId="0" id="114" nodeType="withEffect" presetClass="entr" presetID="53" presetSubtype="0">
                                  <p:stCondLst>
                                    <p:cond delay="0"/>
                                  </p:stCondLst>
                                  <p:childTnLst>
                                    <p:set>
                                      <p:cBhvr>
                                        <p:cTn dur="1" fill="hold" id="115">
                                          <p:stCondLst>
                                            <p:cond delay="0"/>
                                          </p:stCondLst>
                                        </p:cTn>
                                        <p:tgtEl>
                                          <p:spTgt spid="91"/>
                                        </p:tgtEl>
                                        <p:attrNameLst>
                                          <p:attrName>style.visibility</p:attrName>
                                        </p:attrNameLst>
                                      </p:cBhvr>
                                      <p:to>
                                        <p:strVal val="visible"/>
                                      </p:to>
                                    </p:set>
                                    <p:anim calcmode="lin" valueType="num">
                                      <p:cBhvr>
                                        <p:cTn dur="500" fill="hold" id="116"/>
                                        <p:tgtEl>
                                          <p:spTgt spid="91"/>
                                        </p:tgtEl>
                                        <p:attrNameLst>
                                          <p:attrName>ppt_w</p:attrName>
                                        </p:attrNameLst>
                                      </p:cBhvr>
                                      <p:tavLst>
                                        <p:tav tm="0">
                                          <p:val>
                                            <p:fltVal val="0"/>
                                          </p:val>
                                        </p:tav>
                                        <p:tav tm="100000">
                                          <p:val>
                                            <p:strVal val="#ppt_w"/>
                                          </p:val>
                                        </p:tav>
                                      </p:tavLst>
                                    </p:anim>
                                    <p:anim calcmode="lin" valueType="num">
                                      <p:cBhvr>
                                        <p:cTn dur="500" fill="hold" id="117"/>
                                        <p:tgtEl>
                                          <p:spTgt spid="91"/>
                                        </p:tgtEl>
                                        <p:attrNameLst>
                                          <p:attrName>ppt_h</p:attrName>
                                        </p:attrNameLst>
                                      </p:cBhvr>
                                      <p:tavLst>
                                        <p:tav tm="0">
                                          <p:val>
                                            <p:fltVal val="0"/>
                                          </p:val>
                                        </p:tav>
                                        <p:tav tm="100000">
                                          <p:val>
                                            <p:strVal val="#ppt_h"/>
                                          </p:val>
                                        </p:tav>
                                      </p:tavLst>
                                    </p:anim>
                                    <p:animEffect filter="fade" transition="in">
                                      <p:cBhvr>
                                        <p:cTn dur="500" id="118"/>
                                        <p:tgtEl>
                                          <p:spTgt spid="91"/>
                                        </p:tgtEl>
                                      </p:cBhvr>
                                    </p:animEffect>
                                  </p:childTnLst>
                                </p:cTn>
                              </p:par>
                              <p:par>
                                <p:cTn fill="hold" grpId="0" id="119" nodeType="withEffect" presetClass="entr" presetID="53" presetSubtype="0">
                                  <p:stCondLst>
                                    <p:cond delay="0"/>
                                  </p:stCondLst>
                                  <p:childTnLst>
                                    <p:set>
                                      <p:cBhvr>
                                        <p:cTn dur="1" fill="hold" id="120">
                                          <p:stCondLst>
                                            <p:cond delay="0"/>
                                          </p:stCondLst>
                                        </p:cTn>
                                        <p:tgtEl>
                                          <p:spTgt spid="57"/>
                                        </p:tgtEl>
                                        <p:attrNameLst>
                                          <p:attrName>style.visibility</p:attrName>
                                        </p:attrNameLst>
                                      </p:cBhvr>
                                      <p:to>
                                        <p:strVal val="visible"/>
                                      </p:to>
                                    </p:set>
                                    <p:anim calcmode="lin" valueType="num">
                                      <p:cBhvr>
                                        <p:cTn dur="500" fill="hold" id="121"/>
                                        <p:tgtEl>
                                          <p:spTgt spid="57"/>
                                        </p:tgtEl>
                                        <p:attrNameLst>
                                          <p:attrName>ppt_w</p:attrName>
                                        </p:attrNameLst>
                                      </p:cBhvr>
                                      <p:tavLst>
                                        <p:tav tm="0">
                                          <p:val>
                                            <p:fltVal val="0"/>
                                          </p:val>
                                        </p:tav>
                                        <p:tav tm="100000">
                                          <p:val>
                                            <p:strVal val="#ppt_w"/>
                                          </p:val>
                                        </p:tav>
                                      </p:tavLst>
                                    </p:anim>
                                    <p:anim calcmode="lin" valueType="num">
                                      <p:cBhvr>
                                        <p:cTn dur="500" fill="hold" id="122"/>
                                        <p:tgtEl>
                                          <p:spTgt spid="57"/>
                                        </p:tgtEl>
                                        <p:attrNameLst>
                                          <p:attrName>ppt_h</p:attrName>
                                        </p:attrNameLst>
                                      </p:cBhvr>
                                      <p:tavLst>
                                        <p:tav tm="0">
                                          <p:val>
                                            <p:fltVal val="0"/>
                                          </p:val>
                                        </p:tav>
                                        <p:tav tm="100000">
                                          <p:val>
                                            <p:strVal val="#ppt_h"/>
                                          </p:val>
                                        </p:tav>
                                      </p:tavLst>
                                    </p:anim>
                                    <p:animEffect filter="fade" transition="in">
                                      <p:cBhvr>
                                        <p:cTn dur="500" id="123"/>
                                        <p:tgtEl>
                                          <p:spTgt spid="57"/>
                                        </p:tgtEl>
                                      </p:cBhvr>
                                    </p:animEffect>
                                  </p:childTnLst>
                                </p:cTn>
                              </p:par>
                              <p:par>
                                <p:cTn fill="hold" grpId="0" id="124" nodeType="withEffect" presetClass="entr" presetID="53" presetSubtype="0">
                                  <p:stCondLst>
                                    <p:cond delay="0"/>
                                  </p:stCondLst>
                                  <p:childTnLst>
                                    <p:set>
                                      <p:cBhvr>
                                        <p:cTn dur="1" fill="hold" id="125">
                                          <p:stCondLst>
                                            <p:cond delay="0"/>
                                          </p:stCondLst>
                                        </p:cTn>
                                        <p:tgtEl>
                                          <p:spTgt spid="92"/>
                                        </p:tgtEl>
                                        <p:attrNameLst>
                                          <p:attrName>style.visibility</p:attrName>
                                        </p:attrNameLst>
                                      </p:cBhvr>
                                      <p:to>
                                        <p:strVal val="visible"/>
                                      </p:to>
                                    </p:set>
                                    <p:anim calcmode="lin" valueType="num">
                                      <p:cBhvr>
                                        <p:cTn dur="500" fill="hold" id="126"/>
                                        <p:tgtEl>
                                          <p:spTgt spid="92"/>
                                        </p:tgtEl>
                                        <p:attrNameLst>
                                          <p:attrName>ppt_w</p:attrName>
                                        </p:attrNameLst>
                                      </p:cBhvr>
                                      <p:tavLst>
                                        <p:tav tm="0">
                                          <p:val>
                                            <p:fltVal val="0"/>
                                          </p:val>
                                        </p:tav>
                                        <p:tav tm="100000">
                                          <p:val>
                                            <p:strVal val="#ppt_w"/>
                                          </p:val>
                                        </p:tav>
                                      </p:tavLst>
                                    </p:anim>
                                    <p:anim calcmode="lin" valueType="num">
                                      <p:cBhvr>
                                        <p:cTn dur="500" fill="hold" id="127"/>
                                        <p:tgtEl>
                                          <p:spTgt spid="92"/>
                                        </p:tgtEl>
                                        <p:attrNameLst>
                                          <p:attrName>ppt_h</p:attrName>
                                        </p:attrNameLst>
                                      </p:cBhvr>
                                      <p:tavLst>
                                        <p:tav tm="0">
                                          <p:val>
                                            <p:fltVal val="0"/>
                                          </p:val>
                                        </p:tav>
                                        <p:tav tm="100000">
                                          <p:val>
                                            <p:strVal val="#ppt_h"/>
                                          </p:val>
                                        </p:tav>
                                      </p:tavLst>
                                    </p:anim>
                                    <p:animEffect filter="fade" transition="in">
                                      <p:cBhvr>
                                        <p:cTn dur="500" id="128"/>
                                        <p:tgtEl>
                                          <p:spTgt spid="92"/>
                                        </p:tgtEl>
                                      </p:cBhvr>
                                    </p:animEffect>
                                  </p:childTnLst>
                                </p:cTn>
                              </p:par>
                            </p:childTnLst>
                          </p:cTn>
                        </p:par>
                      </p:childTnLst>
                    </p:cTn>
                  </p:par>
                  <p:par>
                    <p:cTn fill="hold" id="129" nodeType="clickPar">
                      <p:stCondLst>
                        <p:cond delay="indefinite"/>
                        <p:cond delay="0" evt="onBegin">
                          <p:tn val="128"/>
                        </p:cond>
                      </p:stCondLst>
                      <p:childTnLst>
                        <p:par>
                          <p:cTn fill="hold" id="130" nodeType="afterGroup">
                            <p:stCondLst>
                              <p:cond delay="0"/>
                            </p:stCondLst>
                            <p:childTnLst>
                              <p:par>
                                <p:cTn fill="hold" grpId="0" id="131" nodeType="clickEffect" presetClass="entr" presetID="10" presetSubtype="0">
                                  <p:stCondLst>
                                    <p:cond delay="0"/>
                                  </p:stCondLst>
                                  <p:childTnLst>
                                    <p:set>
                                      <p:cBhvr>
                                        <p:cTn dur="1" fill="hold" id="132">
                                          <p:stCondLst>
                                            <p:cond delay="0"/>
                                          </p:stCondLst>
                                        </p:cTn>
                                        <p:tgtEl>
                                          <p:spTgt spid="69"/>
                                        </p:tgtEl>
                                        <p:attrNameLst>
                                          <p:attrName>style.visibility</p:attrName>
                                        </p:attrNameLst>
                                      </p:cBhvr>
                                      <p:to>
                                        <p:strVal val="visible"/>
                                      </p:to>
                                    </p:set>
                                    <p:animEffect filter="fade" transition="in">
                                      <p:cBhvr>
                                        <p:cTn dur="500" id="133"/>
                                        <p:tgtEl>
                                          <p:spTgt spid="69"/>
                                        </p:tgtEl>
                                      </p:cBhvr>
                                    </p:animEffect>
                                  </p:childTnLst>
                                </p:cTn>
                              </p:par>
                            </p:childTnLst>
                          </p:cTn>
                        </p:par>
                        <p:par>
                          <p:cTn fill="hold" id="134" nodeType="afterGroup">
                            <p:stCondLst>
                              <p:cond delay="500"/>
                            </p:stCondLst>
                            <p:childTnLst>
                              <p:par>
                                <p:cTn fill="hold" grpId="0" id="135" nodeType="afterEffect" presetClass="entr" presetID="10" presetSubtype="0">
                                  <p:stCondLst>
                                    <p:cond delay="0"/>
                                  </p:stCondLst>
                                  <p:childTnLst>
                                    <p:set>
                                      <p:cBhvr>
                                        <p:cTn dur="1" fill="hold" id="136">
                                          <p:stCondLst>
                                            <p:cond delay="0"/>
                                          </p:stCondLst>
                                        </p:cTn>
                                        <p:tgtEl>
                                          <p:spTgt spid="70"/>
                                        </p:tgtEl>
                                        <p:attrNameLst>
                                          <p:attrName>style.visibility</p:attrName>
                                        </p:attrNameLst>
                                      </p:cBhvr>
                                      <p:to>
                                        <p:strVal val="visible"/>
                                      </p:to>
                                    </p:set>
                                    <p:animEffect filter="fade" transition="in">
                                      <p:cBhvr>
                                        <p:cTn dur="500" id="137"/>
                                        <p:tgtEl>
                                          <p:spTgt spid="70"/>
                                        </p:tgtEl>
                                      </p:cBhvr>
                                    </p:animEffect>
                                  </p:childTnLst>
                                </p:cTn>
                              </p:par>
                              <p:par>
                                <p:cTn fill="hold" grpId="0" id="138" nodeType="withEffect" presetClass="entr" presetID="10" presetSubtype="0">
                                  <p:stCondLst>
                                    <p:cond delay="0"/>
                                  </p:stCondLst>
                                  <p:childTnLst>
                                    <p:set>
                                      <p:cBhvr>
                                        <p:cTn dur="1" fill="hold" id="139">
                                          <p:stCondLst>
                                            <p:cond delay="0"/>
                                          </p:stCondLst>
                                        </p:cTn>
                                        <p:tgtEl>
                                          <p:spTgt spid="71"/>
                                        </p:tgtEl>
                                        <p:attrNameLst>
                                          <p:attrName>style.visibility</p:attrName>
                                        </p:attrNameLst>
                                      </p:cBhvr>
                                      <p:to>
                                        <p:strVal val="visible"/>
                                      </p:to>
                                    </p:set>
                                    <p:animEffect filter="fade" transition="in">
                                      <p:cBhvr>
                                        <p:cTn dur="500" id="140"/>
                                        <p:tgtEl>
                                          <p:spTgt spid="71"/>
                                        </p:tgtEl>
                                      </p:cBhvr>
                                    </p:animEffect>
                                  </p:childTnLst>
                                </p:cTn>
                              </p:par>
                              <p:par>
                                <p:cTn fill="hold" grpId="0" id="141" nodeType="withEffect" presetClass="entr" presetID="10" presetSubtype="0">
                                  <p:stCondLst>
                                    <p:cond delay="0"/>
                                  </p:stCondLst>
                                  <p:childTnLst>
                                    <p:set>
                                      <p:cBhvr>
                                        <p:cTn dur="1" fill="hold" id="142">
                                          <p:stCondLst>
                                            <p:cond delay="0"/>
                                          </p:stCondLst>
                                        </p:cTn>
                                        <p:tgtEl>
                                          <p:spTgt spid="72"/>
                                        </p:tgtEl>
                                        <p:attrNameLst>
                                          <p:attrName>style.visibility</p:attrName>
                                        </p:attrNameLst>
                                      </p:cBhvr>
                                      <p:to>
                                        <p:strVal val="visible"/>
                                      </p:to>
                                    </p:set>
                                    <p:animEffect filter="fade" transition="in">
                                      <p:cBhvr>
                                        <p:cTn dur="500" id="143"/>
                                        <p:tgtEl>
                                          <p:spTgt spid="72"/>
                                        </p:tgtEl>
                                      </p:cBhvr>
                                    </p:animEffect>
                                  </p:childTnLst>
                                </p:cTn>
                              </p:par>
                              <p:par>
                                <p:cTn fill="hold" grpId="0" id="144" nodeType="withEffect" presetClass="entr" presetID="10" presetSubtype="0">
                                  <p:stCondLst>
                                    <p:cond delay="0"/>
                                  </p:stCondLst>
                                  <p:childTnLst>
                                    <p:set>
                                      <p:cBhvr>
                                        <p:cTn dur="1" fill="hold" id="145">
                                          <p:stCondLst>
                                            <p:cond delay="0"/>
                                          </p:stCondLst>
                                        </p:cTn>
                                        <p:tgtEl>
                                          <p:spTgt spid="73"/>
                                        </p:tgtEl>
                                        <p:attrNameLst>
                                          <p:attrName>style.visibility</p:attrName>
                                        </p:attrNameLst>
                                      </p:cBhvr>
                                      <p:to>
                                        <p:strVal val="visible"/>
                                      </p:to>
                                    </p:set>
                                    <p:animEffect filter="fade" transition="in">
                                      <p:cBhvr>
                                        <p:cTn dur="500" id="146"/>
                                        <p:tgtEl>
                                          <p:spTgt spid="73"/>
                                        </p:tgtEl>
                                      </p:cBhvr>
                                    </p:animEffect>
                                  </p:childTnLst>
                                </p:cTn>
                              </p:par>
                              <p:par>
                                <p:cTn fill="hold" grpId="0" id="147" nodeType="withEffect" presetClass="entr" presetID="10" presetSubtype="0">
                                  <p:stCondLst>
                                    <p:cond delay="0"/>
                                  </p:stCondLst>
                                  <p:childTnLst>
                                    <p:set>
                                      <p:cBhvr>
                                        <p:cTn dur="1" fill="hold" id="148">
                                          <p:stCondLst>
                                            <p:cond delay="0"/>
                                          </p:stCondLst>
                                        </p:cTn>
                                        <p:tgtEl>
                                          <p:spTgt spid="74"/>
                                        </p:tgtEl>
                                        <p:attrNameLst>
                                          <p:attrName>style.visibility</p:attrName>
                                        </p:attrNameLst>
                                      </p:cBhvr>
                                      <p:to>
                                        <p:strVal val="visible"/>
                                      </p:to>
                                    </p:set>
                                    <p:animEffect filter="fade" transition="in">
                                      <p:cBhvr>
                                        <p:cTn dur="500" id="149"/>
                                        <p:tgtEl>
                                          <p:spTgt spid="74"/>
                                        </p:tgtEl>
                                      </p:cBhvr>
                                    </p:animEffect>
                                  </p:childTnLst>
                                </p:cTn>
                              </p:par>
                              <p:par>
                                <p:cTn fill="hold" grpId="0" id="150" nodeType="withEffect" presetClass="entr" presetID="10" presetSubtype="0">
                                  <p:stCondLst>
                                    <p:cond delay="0"/>
                                  </p:stCondLst>
                                  <p:childTnLst>
                                    <p:set>
                                      <p:cBhvr>
                                        <p:cTn dur="1" fill="hold" id="151">
                                          <p:stCondLst>
                                            <p:cond delay="0"/>
                                          </p:stCondLst>
                                        </p:cTn>
                                        <p:tgtEl>
                                          <p:spTgt spid="80"/>
                                        </p:tgtEl>
                                        <p:attrNameLst>
                                          <p:attrName>style.visibility</p:attrName>
                                        </p:attrNameLst>
                                      </p:cBhvr>
                                      <p:to>
                                        <p:strVal val="visible"/>
                                      </p:to>
                                    </p:set>
                                    <p:animEffect filter="fade" transition="in">
                                      <p:cBhvr>
                                        <p:cTn dur="500" id="152"/>
                                        <p:tgtEl>
                                          <p:spTgt spid="80"/>
                                        </p:tgtEl>
                                      </p:cBhvr>
                                    </p:animEffect>
                                  </p:childTnLst>
                                </p:cTn>
                              </p:par>
                              <p:par>
                                <p:cTn fill="hold" grpId="0" id="153" nodeType="withEffect" presetClass="entr" presetID="10" presetSubtype="0">
                                  <p:stCondLst>
                                    <p:cond delay="0"/>
                                  </p:stCondLst>
                                  <p:childTnLst>
                                    <p:set>
                                      <p:cBhvr>
                                        <p:cTn dur="1" fill="hold" id="154">
                                          <p:stCondLst>
                                            <p:cond delay="0"/>
                                          </p:stCondLst>
                                        </p:cTn>
                                        <p:tgtEl>
                                          <p:spTgt spid="79"/>
                                        </p:tgtEl>
                                        <p:attrNameLst>
                                          <p:attrName>style.visibility</p:attrName>
                                        </p:attrNameLst>
                                      </p:cBhvr>
                                      <p:to>
                                        <p:strVal val="visible"/>
                                      </p:to>
                                    </p:set>
                                    <p:animEffect filter="fade" transition="in">
                                      <p:cBhvr>
                                        <p:cTn dur="500" id="155"/>
                                        <p:tgtEl>
                                          <p:spTgt spid="79"/>
                                        </p:tgtEl>
                                      </p:cBhvr>
                                    </p:animEffect>
                                  </p:childTnLst>
                                </p:cTn>
                              </p:par>
                              <p:par>
                                <p:cTn fill="hold" grpId="0" id="156" nodeType="withEffect" presetClass="entr" presetID="10" presetSubtype="0">
                                  <p:stCondLst>
                                    <p:cond delay="0"/>
                                  </p:stCondLst>
                                  <p:childTnLst>
                                    <p:set>
                                      <p:cBhvr>
                                        <p:cTn dur="1" fill="hold" id="157">
                                          <p:stCondLst>
                                            <p:cond delay="0"/>
                                          </p:stCondLst>
                                        </p:cTn>
                                        <p:tgtEl>
                                          <p:spTgt spid="78"/>
                                        </p:tgtEl>
                                        <p:attrNameLst>
                                          <p:attrName>style.visibility</p:attrName>
                                        </p:attrNameLst>
                                      </p:cBhvr>
                                      <p:to>
                                        <p:strVal val="visible"/>
                                      </p:to>
                                    </p:set>
                                    <p:animEffect filter="fade" transition="in">
                                      <p:cBhvr>
                                        <p:cTn dur="500" id="158"/>
                                        <p:tgtEl>
                                          <p:spTgt spid="78"/>
                                        </p:tgtEl>
                                      </p:cBhvr>
                                    </p:animEffect>
                                  </p:childTnLst>
                                </p:cTn>
                              </p:par>
                              <p:par>
                                <p:cTn fill="hold" grpId="0" id="159" nodeType="withEffect" presetClass="entr" presetID="10" presetSubtype="0">
                                  <p:stCondLst>
                                    <p:cond delay="0"/>
                                  </p:stCondLst>
                                  <p:childTnLst>
                                    <p:set>
                                      <p:cBhvr>
                                        <p:cTn dur="1" fill="hold" id="160">
                                          <p:stCondLst>
                                            <p:cond delay="0"/>
                                          </p:stCondLst>
                                        </p:cTn>
                                        <p:tgtEl>
                                          <p:spTgt spid="77"/>
                                        </p:tgtEl>
                                        <p:attrNameLst>
                                          <p:attrName>style.visibility</p:attrName>
                                        </p:attrNameLst>
                                      </p:cBhvr>
                                      <p:to>
                                        <p:strVal val="visible"/>
                                      </p:to>
                                    </p:set>
                                    <p:animEffect filter="fade" transition="in">
                                      <p:cBhvr>
                                        <p:cTn dur="500" id="161"/>
                                        <p:tgtEl>
                                          <p:spTgt spid="77"/>
                                        </p:tgtEl>
                                      </p:cBhvr>
                                    </p:animEffect>
                                  </p:childTnLst>
                                </p:cTn>
                              </p:par>
                              <p:par>
                                <p:cTn fill="hold" grpId="0" id="162" nodeType="withEffect" presetClass="entr" presetID="10" presetSubtype="0">
                                  <p:stCondLst>
                                    <p:cond delay="0"/>
                                  </p:stCondLst>
                                  <p:childTnLst>
                                    <p:set>
                                      <p:cBhvr>
                                        <p:cTn dur="1" fill="hold" id="163">
                                          <p:stCondLst>
                                            <p:cond delay="0"/>
                                          </p:stCondLst>
                                        </p:cTn>
                                        <p:tgtEl>
                                          <p:spTgt spid="76"/>
                                        </p:tgtEl>
                                        <p:attrNameLst>
                                          <p:attrName>style.visibility</p:attrName>
                                        </p:attrNameLst>
                                      </p:cBhvr>
                                      <p:to>
                                        <p:strVal val="visible"/>
                                      </p:to>
                                    </p:set>
                                    <p:animEffect filter="fade" transition="in">
                                      <p:cBhvr>
                                        <p:cTn dur="500" id="164"/>
                                        <p:tgtEl>
                                          <p:spTgt spid="76"/>
                                        </p:tgtEl>
                                      </p:cBhvr>
                                    </p:animEffect>
                                  </p:childTnLst>
                                </p:cTn>
                              </p:par>
                              <p:par>
                                <p:cTn fill="hold" grpId="0" id="165" nodeType="withEffect" presetClass="entr" presetID="10" presetSubtype="0">
                                  <p:stCondLst>
                                    <p:cond delay="0"/>
                                  </p:stCondLst>
                                  <p:childTnLst>
                                    <p:set>
                                      <p:cBhvr>
                                        <p:cTn dur="1" fill="hold" id="166">
                                          <p:stCondLst>
                                            <p:cond delay="0"/>
                                          </p:stCondLst>
                                        </p:cTn>
                                        <p:tgtEl>
                                          <p:spTgt spid="75"/>
                                        </p:tgtEl>
                                        <p:attrNameLst>
                                          <p:attrName>style.visibility</p:attrName>
                                        </p:attrNameLst>
                                      </p:cBhvr>
                                      <p:to>
                                        <p:strVal val="visible"/>
                                      </p:to>
                                    </p:set>
                                    <p:animEffect filter="fade" transition="in">
                                      <p:cBhvr>
                                        <p:cTn dur="500" id="167"/>
                                        <p:tgtEl>
                                          <p:spTgt spid="7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4"/>
      <p:bldP grpId="0" spid="6"/>
      <p:bldP grpId="0" spid="81"/>
      <p:bldP grpId="0" spid="36"/>
      <p:bldP grpId="0" spid="82"/>
      <p:bldP grpId="0" spid="39"/>
      <p:bldP grpId="0" spid="83"/>
      <p:bldP grpId="0" spid="42"/>
      <p:bldP grpId="0" spid="84"/>
      <p:bldP grpId="0" spid="45"/>
      <p:bldP grpId="0" spid="85"/>
      <p:bldP grpId="0" spid="48"/>
      <p:bldP grpId="0" spid="86"/>
      <p:bldP grpId="0" spid="67"/>
      <p:bldP grpId="0" spid="87"/>
      <p:bldP grpId="0" spid="65"/>
      <p:bldP grpId="0" spid="88"/>
      <p:bldP grpId="0" spid="63"/>
      <p:bldP grpId="0" spid="89"/>
      <p:bldP grpId="0" spid="61"/>
      <p:bldP grpId="0" spid="90"/>
      <p:bldP grpId="0" spid="59"/>
      <p:bldP grpId="0" spid="91"/>
      <p:bldP grpId="0" spid="57"/>
      <p:bldP grpId="0" spid="92"/>
      <p:bldP grpId="0" spid="69"/>
      <p:bldP grpId="0" spid="70"/>
      <p:bldP grpId="0" spid="71"/>
      <p:bldP grpId="0" spid="72"/>
      <p:bldP grpId="0" spid="73"/>
      <p:bldP grpId="0" spid="74"/>
      <p:bldP grpId="0" spid="75"/>
      <p:bldP grpId="0" spid="76"/>
      <p:bldP grpId="0" spid="77"/>
      <p:bldP grpId="0" spid="78"/>
      <p:bldP grpId="0" spid="79"/>
      <p:bldP grpId="0" spid="80"/>
    </p:bldLst>
  </p:timing>
</p:sld>
</file>

<file path=ppt/slides/slide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矩形 2"/>
          <p:cNvSpPr/>
          <p:nvPr/>
        </p:nvSpPr>
        <p:spPr>
          <a:xfrm>
            <a:off x="1642533" y="1151469"/>
            <a:ext cx="8906934" cy="4605866"/>
          </a:xfrm>
          <a:prstGeom prst="rect">
            <a:avLst/>
          </a:prstGeom>
          <a:solidFill>
            <a:srgbClr val="A72527"/>
          </a:solid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 name="矩形 3"/>
          <p:cNvSpPr/>
          <p:nvPr/>
        </p:nvSpPr>
        <p:spPr>
          <a:xfrm>
            <a:off x="1490133" y="982133"/>
            <a:ext cx="9211734" cy="494453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Title 21"/>
          <p:cNvSpPr txBox="1"/>
          <p:nvPr/>
        </p:nvSpPr>
        <p:spPr>
          <a:xfrm>
            <a:off x="4868901" y="1848350"/>
            <a:ext cx="3287713" cy="554081"/>
          </a:xfrm>
          <a:prstGeom prst="rect">
            <a:avLst/>
          </a:prstGeom>
        </p:spPr>
        <p:txBody>
          <a:bodyPr/>
          <a:lstStyle>
            <a:defPPr algn="l" lvl="0" marR="0" rtl="0">
              <a:lnSpc>
                <a:spcPct val="100000"/>
              </a:lnSpc>
              <a:spcBef>
                <a:spcPct val="0"/>
              </a:spcBef>
              <a:spcAft>
                <a:spcPct val="0"/>
              </a:spcAft>
            </a:defPPr>
            <a:lvl1pPr algn="l" lvl="0" marR="0" rtl="0">
              <a:lnSpc>
                <a:spcPct val="100000"/>
              </a:lnSpc>
              <a:spcBef>
                <a:spcPct val="0"/>
              </a:spcBef>
              <a:spcAft>
                <a:spcPct val="0"/>
              </a:spcAft>
              <a:buNone/>
              <a:defRPr b="0" cap="none" i="0" strike="noStrike" sz="1400" u="none">
                <a:solidFill>
                  <a:srgbClr val="000000"/>
                </a:solidFill>
                <a:latin typeface="Arial"/>
                <a:ea typeface="Arial"/>
                <a:cs typeface="Arial"/>
                <a:sym typeface="Arial"/>
              </a:defRPr>
            </a:lvl1pPr>
          </a:lstStyle>
          <a:p>
            <a:r>
              <a:rPr altLang="en-US" b="1" kern="0" lang="zh-CN" sz="2400">
                <a:solidFill>
                  <a:schemeClr val="bg1"/>
                </a:solidFill>
                <a:latin charset="-122" panose="020b0503020204020204" pitchFamily="34" typeface="微软雅黑"/>
                <a:ea charset="-122" panose="020b0503020204020204" pitchFamily="34" typeface="微软雅黑"/>
                <a:cs typeface="+mn-ea"/>
                <a:sym typeface="+mn-lt"/>
              </a:rPr>
              <a:t>董事长致辞</a:t>
            </a:r>
            <a:br>
              <a:rPr altLang="en-US" b="1" kern="0" lang="zh-CN" sz="2400">
                <a:solidFill>
                  <a:schemeClr val="bg1"/>
                </a:solidFill>
                <a:latin charset="-122" panose="020b0503020204020204" pitchFamily="34" typeface="微软雅黑"/>
                <a:ea charset="-122" panose="020b0503020204020204" pitchFamily="34" typeface="微软雅黑"/>
                <a:cs typeface="+mn-ea"/>
                <a:sym typeface="+mn-lt"/>
              </a:rPr>
            </a:br>
          </a:p>
        </p:txBody>
      </p:sp>
      <p:sp>
        <p:nvSpPr>
          <p:cNvPr id="6" name="文本框 5">
            <a:extLst>
              <a:ext uri="{FF2B5EF4-FFF2-40B4-BE49-F238E27FC236}">
                <a16:creationId xmlns:a16="http://schemas.microsoft.com/office/drawing/2014/main" id="{503E0C68-DA60-417A-94AF-3E2A39D1D51A}"/>
              </a:ext>
            </a:extLst>
          </p:cNvPr>
          <p:cNvSpPr txBox="1"/>
          <p:nvPr/>
        </p:nvSpPr>
        <p:spPr>
          <a:xfrm>
            <a:off x="4873514" y="2983061"/>
            <a:ext cx="4604707" cy="1691640"/>
          </a:xfrm>
          <a:prstGeom prst="rect">
            <a:avLst/>
          </a:prstGeom>
          <a:noFill/>
        </p:spPr>
        <p:txBody>
          <a:bodyPr rtlCol="0" wrap="square">
            <a:spAutoFit/>
          </a:bodyPr>
          <a:lstStyle/>
          <a:p>
            <a:pPr algn="just">
              <a:lnSpc>
                <a:spcPct val="150000"/>
              </a:lnSpc>
            </a:pPr>
            <a:r>
              <a:rPr altLang="en-US" lang="zh-CN" sz="1000">
                <a:solidFill>
                  <a:schemeClr val="bg1"/>
                </a:solidFill>
                <a:latin charset="-122" panose="020b0503020204020204" pitchFamily="34" typeface="微软雅黑"/>
                <a:ea charset="-122" panose="020b0503020204020204" pitchFamily="34" typeface="微软雅黑"/>
                <a:cs typeface="+mn-ea"/>
                <a:sym typeface="+mn-lt"/>
              </a:rPr>
              <a:t>点击输入简要文字解说，解说文字尽量概括精炼，不用多余的文字修饰简洁精准。点击输入简要文字解说，解说文字尽量概括精炼</a:t>
            </a:r>
          </a:p>
          <a:p>
            <a:pPr algn="just">
              <a:lnSpc>
                <a:spcPct val="150000"/>
              </a:lnSpc>
            </a:pPr>
            <a:r>
              <a:rPr altLang="en-US" lang="zh-CN" sz="1000">
                <a:solidFill>
                  <a:schemeClr val="bg1"/>
                </a:solidFill>
                <a:latin charset="-122" panose="020b0503020204020204" pitchFamily="34" typeface="微软雅黑"/>
                <a:ea charset="-122" panose="020b0503020204020204" pitchFamily="34" typeface="微软雅黑"/>
                <a:cs typeface="+mn-ea"/>
                <a:sym typeface="+mn-lt"/>
              </a:rPr>
              <a:t>简洁精准的 解说所提炼的核心概念。点击输入简要文字解说，解说文字尽量概括精炼，不用多余的文字修饰简洁精准。点击输入简要文字解说，解说文字尽量概括精炼，不用多余的文字修饰，简洁精准的 解说所提炼的核心概念。</a:t>
            </a:r>
          </a:p>
          <a:p>
            <a:pPr algn="just">
              <a:lnSpc>
                <a:spcPct val="150000"/>
              </a:lnSpc>
            </a:pPr>
            <a:endParaRPr altLang="en-US" lang="zh-CN" sz="1000">
              <a:solidFill>
                <a:schemeClr val="bg1"/>
              </a:solidFill>
              <a:latin charset="-122" panose="020b0503020204020204" pitchFamily="34" typeface="微软雅黑"/>
              <a:ea charset="-122" panose="020b0503020204020204" pitchFamily="34" typeface="微软雅黑"/>
              <a:cs typeface="+mn-ea"/>
              <a:sym typeface="+mn-lt"/>
            </a:endParaRPr>
          </a:p>
          <a:p>
            <a:pPr algn="just">
              <a:lnSpc>
                <a:spcPct val="150000"/>
              </a:lnSpc>
            </a:pPr>
            <a:endParaRPr altLang="en-US" lang="zh-CN" sz="1000">
              <a:solidFill>
                <a:schemeClr val="bg1"/>
              </a:solidFill>
              <a:latin charset="-122" panose="020b0503020204020204" pitchFamily="34" typeface="微软雅黑"/>
              <a:ea charset="-122" panose="020b0503020204020204" pitchFamily="34" typeface="微软雅黑"/>
              <a:cs typeface="+mn-ea"/>
              <a:sym typeface="+mn-lt"/>
            </a:endParaRPr>
          </a:p>
        </p:txBody>
      </p:sp>
      <p:sp>
        <p:nvSpPr>
          <p:cNvPr id="7" name="TextBox 7">
            <a:extLst>
              <a:ext uri="{FF2B5EF4-FFF2-40B4-BE49-F238E27FC236}">
                <a16:creationId xmlns:a16="http://schemas.microsoft.com/office/drawing/2014/main" id="{8DE6CD62-A5CF-42EF-B6BB-0447C20B7252}"/>
              </a:ext>
            </a:extLst>
          </p:cNvPr>
          <p:cNvSpPr txBox="1"/>
          <p:nvPr/>
        </p:nvSpPr>
        <p:spPr>
          <a:xfrm>
            <a:off x="4873514" y="2548663"/>
            <a:ext cx="1660741" cy="408432"/>
          </a:xfrm>
          <a:prstGeom prst="rect">
            <a:avLst/>
          </a:prstGeom>
          <a:noFill/>
        </p:spPr>
        <p:txBody>
          <a:bodyPr rtlCol="0" wrap="square">
            <a:spAutoFit/>
          </a:bodyPr>
          <a:lstStyle/>
          <a:p>
            <a:pPr>
              <a:lnSpc>
                <a:spcPct val="130000"/>
              </a:lnSpc>
            </a:pPr>
            <a:r>
              <a:rPr altLang="en-US" lang="zh-CN" sz="1600">
                <a:solidFill>
                  <a:schemeClr val="bg1"/>
                </a:solidFill>
                <a:latin charset="-122" panose="020b0503020204020204" pitchFamily="34" typeface="微软雅黑"/>
                <a:ea charset="-122" panose="020b0503020204020204" pitchFamily="34" typeface="微软雅黑"/>
                <a:cs typeface="+mn-ea"/>
                <a:sym typeface="+mn-lt"/>
              </a:rPr>
              <a:t>我们企业的精髓</a:t>
            </a:r>
          </a:p>
        </p:txBody>
      </p:sp>
      <p:grpSp>
        <p:nvGrpSpPr>
          <p:cNvPr id="12" name="组合 11"/>
          <p:cNvGrpSpPr/>
          <p:nvPr/>
        </p:nvGrpSpPr>
        <p:grpSpPr>
          <a:xfrm>
            <a:off x="4736866" y="1624839"/>
            <a:ext cx="757989" cy="252663"/>
            <a:chOff x="3886200" y="1648326"/>
            <a:chExt cx="757989" cy="252663"/>
          </a:xfrm>
        </p:grpSpPr>
        <p:cxnSp>
          <p:nvCxnSpPr>
            <p:cNvPr id="9" name="直接连接符 8"/>
            <p:cNvCxnSpPr/>
            <p:nvPr/>
          </p:nvCxnSpPr>
          <p:spPr>
            <a:xfrm>
              <a:off x="3886200" y="1752094"/>
              <a:ext cx="7579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3994484" y="1648326"/>
              <a:ext cx="0" cy="252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flipH="1" flipV="1">
            <a:off x="5953288" y="2240793"/>
            <a:ext cx="757989" cy="252663"/>
            <a:chOff x="3886200" y="1648326"/>
            <a:chExt cx="757989" cy="252663"/>
          </a:xfrm>
        </p:grpSpPr>
        <p:cxnSp>
          <p:nvCxnSpPr>
            <p:cNvPr id="14" name="直接连接符 13"/>
            <p:cNvCxnSpPr/>
            <p:nvPr/>
          </p:nvCxnSpPr>
          <p:spPr>
            <a:xfrm>
              <a:off x="3886200" y="1752094"/>
              <a:ext cx="7579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994484" y="1648326"/>
              <a:ext cx="0" cy="252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4622537" y="4387681"/>
            <a:ext cx="5544616" cy="518160"/>
          </a:xfrm>
          <a:prstGeom prst="rect">
            <a:avLst/>
          </a:prstGeom>
        </p:spPr>
        <p:txBody>
          <a:bodyPr wrap="square">
            <a:spAutoFit/>
          </a:bodyPr>
          <a:lstStyle/>
          <a:p>
            <a:r>
              <a:rPr altLang="en-US" b="0" i="0" lang="zh-CN" sz="2800">
                <a:solidFill>
                  <a:schemeClr val="bg1"/>
                </a:solidFill>
                <a:effectLst>
                  <a:outerShdw algn="tl" blurRad="38100" dir="2700000" dist="38100">
                    <a:srgbClr val="000000">
                      <a:alpha val="11000"/>
                    </a:srgbClr>
                  </a:outerShdw>
                </a:effectLst>
                <a:latin charset="-122" panose="02010609030101010101" pitchFamily="49" typeface="陈继世-硬笔行书"/>
                <a:ea charset="-122" panose="02010609030101010101" pitchFamily="49" typeface="陈继世-硬笔行书"/>
              </a:rPr>
              <a:t>“天下无难事，只怕有心人”</a:t>
            </a:r>
          </a:p>
        </p:txBody>
      </p:sp>
      <p:pic>
        <p:nvPicPr>
          <p:cNvPr id="18" name="图片 17"/>
          <p:cNvPicPr>
            <a:picLocks noChangeAspect="1"/>
          </p:cNvPicPr>
          <p:nvPr/>
        </p:nvPicPr>
        <p:blipFill>
          <a:blip r:embed="rId3">
            <a:extLst>
              <a:ext uri="{28A0092B-C50C-407E-A947-70E740481C1C}">
                <a14:useLocalDpi val="0"/>
              </a:ext>
            </a:extLst>
          </a:blip>
          <a:stretch>
            <a:fillRect/>
          </a:stretch>
        </p:blipFill>
        <p:spPr>
          <a:xfrm>
            <a:off x="8867506" y="4447841"/>
            <a:ext cx="3324494" cy="2410158"/>
          </a:xfrm>
          <a:prstGeom prst="rect">
            <a:avLst/>
          </a:prstGeom>
        </p:spPr>
      </p:pic>
      <p:pic>
        <p:nvPicPr>
          <p:cNvPr id="21" name="图片 20"/>
          <p:cNvPicPr>
            <a:picLocks noChangeAspect="1"/>
          </p:cNvPicPr>
          <p:nvPr/>
        </p:nvPicPr>
        <p:blipFill>
          <a:blip r:embed="rId4">
            <a:extLst>
              <a:ext uri="{28A0092B-C50C-407E-A947-70E740481C1C}">
                <a14:useLocalDpi val="0"/>
              </a:ext>
            </a:extLst>
          </a:blip>
          <a:stretch>
            <a:fillRect/>
          </a:stretch>
        </p:blipFill>
        <p:spPr>
          <a:xfrm>
            <a:off x="511007" y="407343"/>
            <a:ext cx="4221167" cy="6450657"/>
          </a:xfrm>
          <a:prstGeom prst="rect">
            <a:avLst/>
          </a:prstGeom>
        </p:spPr>
      </p:pic>
    </p:spTree>
    <p:extLst>
      <p:ext uri="{BB962C8B-B14F-4D97-AF65-F5344CB8AC3E}">
        <p14:creationId val="3768624439"/>
      </p:ext>
    </p:extLst>
  </p:cSld>
  <p:clrMapOvr>
    <a:masterClrMapping/>
  </p:clrMapOvr>
  <mc:AlternateContent>
    <mc:Choice Requires="p15">
      <p:transition advClick="0" p14:dur="2000" spd="slow">
        <p15:prstTrans prst="wind"/>
      </p:transition>
    </mc:Choice>
    <mc:Fallback>
      <p:transition advClick="0" spd="slow">
        <p:fade/>
      </p:transition>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6" presetSubtype="16">
                                  <p:stCondLst>
                                    <p:cond delay="0"/>
                                  </p:stCondLst>
                                  <p:childTnLst>
                                    <p:set>
                                      <p:cBhvr>
                                        <p:cTn dur="1" fill="hold" id="6">
                                          <p:stCondLst>
                                            <p:cond delay="0"/>
                                          </p:stCondLst>
                                        </p:cTn>
                                        <p:tgtEl>
                                          <p:spTgt spid="4"/>
                                        </p:tgtEl>
                                        <p:attrNameLst>
                                          <p:attrName>style.visibility</p:attrName>
                                        </p:attrNameLst>
                                      </p:cBhvr>
                                      <p:to>
                                        <p:strVal val="visible"/>
                                      </p:to>
                                    </p:set>
                                    <p:animEffect filter="circle(in)" transition="in">
                                      <p:cBhvr>
                                        <p:cTn dur="2000" id="7"/>
                                        <p:tgtEl>
                                          <p:spTgt spid="4"/>
                                        </p:tgtEl>
                                      </p:cBhvr>
                                    </p:animEffect>
                                  </p:childTnLst>
                                </p:cTn>
                              </p:par>
                              <p:par>
                                <p:cTn fill="hold" grpId="0"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par>
                          <p:cTn fill="hold" id="11" nodeType="afterGroup">
                            <p:stCondLst>
                              <p:cond delay="2000"/>
                            </p:stCondLst>
                            <p:childTnLst>
                              <p:par>
                                <p:cTn fill="hold" grpId="0" id="12" nodeType="afterEffect" presetClass="entr" presetID="2" presetSubtype="4">
                                  <p:stCondLst>
                                    <p:cond delay="0"/>
                                  </p:stCondLst>
                                  <p:childTnLst>
                                    <p:set>
                                      <p:cBhvr>
                                        <p:cTn dur="1" fill="hold" id="13">
                                          <p:stCondLst>
                                            <p:cond delay="0"/>
                                          </p:stCondLst>
                                        </p:cTn>
                                        <p:tgtEl>
                                          <p:spTgt spid="5"/>
                                        </p:tgtEl>
                                        <p:attrNameLst>
                                          <p:attrName>style.visibility</p:attrName>
                                        </p:attrNameLst>
                                      </p:cBhvr>
                                      <p:to>
                                        <p:strVal val="visible"/>
                                      </p:to>
                                    </p:set>
                                    <p:anim calcmode="lin" valueType="num">
                                      <p:cBhvr additive="base">
                                        <p:cTn dur="500" fill="hold" id="14"/>
                                        <p:tgtEl>
                                          <p:spTgt spid="5"/>
                                        </p:tgtEl>
                                        <p:attrNameLst>
                                          <p:attrName>ppt_x</p:attrName>
                                        </p:attrNameLst>
                                      </p:cBhvr>
                                      <p:tavLst>
                                        <p:tav tm="0">
                                          <p:val>
                                            <p:strVal val="#ppt_x"/>
                                          </p:val>
                                        </p:tav>
                                        <p:tav tm="100000">
                                          <p:val>
                                            <p:strVal val="#ppt_x"/>
                                          </p:val>
                                        </p:tav>
                                      </p:tavLst>
                                    </p:anim>
                                    <p:anim calcmode="lin" valueType="num">
                                      <p:cBhvr additive="base">
                                        <p:cTn dur="500" fill="hold" id="15"/>
                                        <p:tgtEl>
                                          <p:spTgt spid="5"/>
                                        </p:tgtEl>
                                        <p:attrNameLst>
                                          <p:attrName>ppt_y</p:attrName>
                                        </p:attrNameLst>
                                      </p:cBhvr>
                                      <p:tavLst>
                                        <p:tav tm="0">
                                          <p:val>
                                            <p:strVal val="1+#ppt_h/2"/>
                                          </p:val>
                                        </p:tav>
                                        <p:tav tm="100000">
                                          <p:val>
                                            <p:strVal val="#ppt_y"/>
                                          </p:val>
                                        </p:tav>
                                      </p:tavLst>
                                    </p:anim>
                                  </p:childTnLst>
                                </p:cTn>
                              </p:par>
                              <p:par>
                                <p:cTn fill="hold" id="16" nodeType="withEffect" presetClass="entr" presetID="2" presetSubtype="8">
                                  <p:stCondLst>
                                    <p:cond delay="0"/>
                                  </p:stCondLst>
                                  <p:childTnLst>
                                    <p:set>
                                      <p:cBhvr>
                                        <p:cTn dur="1" fill="hold" id="17">
                                          <p:stCondLst>
                                            <p:cond delay="0"/>
                                          </p:stCondLst>
                                        </p:cTn>
                                        <p:tgtEl>
                                          <p:spTgt spid="12"/>
                                        </p:tgtEl>
                                        <p:attrNameLst>
                                          <p:attrName>style.visibility</p:attrName>
                                        </p:attrNameLst>
                                      </p:cBhvr>
                                      <p:to>
                                        <p:strVal val="visible"/>
                                      </p:to>
                                    </p:set>
                                    <p:anim calcmode="lin" valueType="num">
                                      <p:cBhvr additive="base">
                                        <p:cTn dur="500" fill="hold" id="18"/>
                                        <p:tgtEl>
                                          <p:spTgt spid="12"/>
                                        </p:tgtEl>
                                        <p:attrNameLst>
                                          <p:attrName>ppt_x</p:attrName>
                                        </p:attrNameLst>
                                      </p:cBhvr>
                                      <p:tavLst>
                                        <p:tav tm="0">
                                          <p:val>
                                            <p:strVal val="0-#ppt_w/2"/>
                                          </p:val>
                                        </p:tav>
                                        <p:tav tm="100000">
                                          <p:val>
                                            <p:strVal val="#ppt_x"/>
                                          </p:val>
                                        </p:tav>
                                      </p:tavLst>
                                    </p:anim>
                                    <p:anim calcmode="lin" valueType="num">
                                      <p:cBhvr additive="base">
                                        <p:cTn dur="500" fill="hold" id="19"/>
                                        <p:tgtEl>
                                          <p:spTgt spid="12"/>
                                        </p:tgtEl>
                                        <p:attrNameLst>
                                          <p:attrName>ppt_y</p:attrName>
                                        </p:attrNameLst>
                                      </p:cBhvr>
                                      <p:tavLst>
                                        <p:tav tm="0">
                                          <p:val>
                                            <p:strVal val="#ppt_y"/>
                                          </p:val>
                                        </p:tav>
                                        <p:tav tm="100000">
                                          <p:val>
                                            <p:strVal val="#ppt_y"/>
                                          </p:val>
                                        </p:tav>
                                      </p:tavLst>
                                    </p:anim>
                                  </p:childTnLst>
                                </p:cTn>
                              </p:par>
                              <p:par>
                                <p:cTn fill="hold" id="20" nodeType="withEffect" presetClass="entr" presetID="2" presetSubtype="2">
                                  <p:stCondLst>
                                    <p:cond delay="0"/>
                                  </p:stCondLst>
                                  <p:childTnLst>
                                    <p:set>
                                      <p:cBhvr>
                                        <p:cTn dur="1" fill="hold" id="21">
                                          <p:stCondLst>
                                            <p:cond delay="0"/>
                                          </p:stCondLst>
                                        </p:cTn>
                                        <p:tgtEl>
                                          <p:spTgt spid="13"/>
                                        </p:tgtEl>
                                        <p:attrNameLst>
                                          <p:attrName>style.visibility</p:attrName>
                                        </p:attrNameLst>
                                      </p:cBhvr>
                                      <p:to>
                                        <p:strVal val="visible"/>
                                      </p:to>
                                    </p:set>
                                    <p:anim calcmode="lin" valueType="num">
                                      <p:cBhvr additive="base">
                                        <p:cTn dur="500" fill="hold" id="22"/>
                                        <p:tgtEl>
                                          <p:spTgt spid="13"/>
                                        </p:tgtEl>
                                        <p:attrNameLst>
                                          <p:attrName>ppt_x</p:attrName>
                                        </p:attrNameLst>
                                      </p:cBhvr>
                                      <p:tavLst>
                                        <p:tav tm="0">
                                          <p:val>
                                            <p:strVal val="1+#ppt_w/2"/>
                                          </p:val>
                                        </p:tav>
                                        <p:tav tm="100000">
                                          <p:val>
                                            <p:strVal val="#ppt_x"/>
                                          </p:val>
                                        </p:tav>
                                      </p:tavLst>
                                    </p:anim>
                                    <p:anim calcmode="lin" valueType="num">
                                      <p:cBhvr additive="base">
                                        <p:cTn dur="500" fill="hold" id="23"/>
                                        <p:tgtEl>
                                          <p:spTgt spid="13"/>
                                        </p:tgtEl>
                                        <p:attrNameLst>
                                          <p:attrName>ppt_y</p:attrName>
                                        </p:attrNameLst>
                                      </p:cBhvr>
                                      <p:tavLst>
                                        <p:tav tm="0">
                                          <p:val>
                                            <p:strVal val="#ppt_y"/>
                                          </p:val>
                                        </p:tav>
                                        <p:tav tm="100000">
                                          <p:val>
                                            <p:strVal val="#ppt_y"/>
                                          </p:val>
                                        </p:tav>
                                      </p:tavLst>
                                    </p:anim>
                                  </p:childTnLst>
                                </p:cTn>
                              </p:par>
                            </p:childTnLst>
                          </p:cTn>
                        </p:par>
                        <p:par>
                          <p:cTn fill="hold" id="24" nodeType="afterGroup">
                            <p:stCondLst>
                              <p:cond delay="2500"/>
                            </p:stCondLst>
                            <p:childTnLst>
                              <p:par>
                                <p:cTn fill="hold" grpId="0" id="25" nodeType="afterEffect" presetClass="entr" presetID="2" presetSubtype="4">
                                  <p:stCondLst>
                                    <p:cond delay="0"/>
                                  </p:stCondLst>
                                  <p:childTnLst>
                                    <p:set>
                                      <p:cBhvr>
                                        <p:cTn dur="1" fill="hold" id="26">
                                          <p:stCondLst>
                                            <p:cond delay="0"/>
                                          </p:stCondLst>
                                        </p:cTn>
                                        <p:tgtEl>
                                          <p:spTgt spid="6"/>
                                        </p:tgtEl>
                                        <p:attrNameLst>
                                          <p:attrName>style.visibility</p:attrName>
                                        </p:attrNameLst>
                                      </p:cBhvr>
                                      <p:to>
                                        <p:strVal val="visible"/>
                                      </p:to>
                                    </p:set>
                                    <p:anim calcmode="lin" valueType="num">
                                      <p:cBhvr additive="base">
                                        <p:cTn dur="500" fill="hold" id="27"/>
                                        <p:tgtEl>
                                          <p:spTgt spid="6"/>
                                        </p:tgtEl>
                                        <p:attrNameLst>
                                          <p:attrName>ppt_x</p:attrName>
                                        </p:attrNameLst>
                                      </p:cBhvr>
                                      <p:tavLst>
                                        <p:tav tm="0">
                                          <p:val>
                                            <p:strVal val="#ppt_x"/>
                                          </p:val>
                                        </p:tav>
                                        <p:tav tm="100000">
                                          <p:val>
                                            <p:strVal val="#ppt_x"/>
                                          </p:val>
                                        </p:tav>
                                      </p:tavLst>
                                    </p:anim>
                                    <p:anim calcmode="lin" valueType="num">
                                      <p:cBhvr additive="base">
                                        <p:cTn dur="500" fill="hold" id="28"/>
                                        <p:tgtEl>
                                          <p:spTgt spid="6"/>
                                        </p:tgtEl>
                                        <p:attrNameLst>
                                          <p:attrName>ppt_y</p:attrName>
                                        </p:attrNameLst>
                                      </p:cBhvr>
                                      <p:tavLst>
                                        <p:tav tm="0">
                                          <p:val>
                                            <p:strVal val="1+#ppt_h/2"/>
                                          </p:val>
                                        </p:tav>
                                        <p:tav tm="100000">
                                          <p:val>
                                            <p:strVal val="#ppt_y"/>
                                          </p:val>
                                        </p:tav>
                                      </p:tavLst>
                                    </p:anim>
                                  </p:childTnLst>
                                </p:cTn>
                              </p:par>
                              <p:par>
                                <p:cTn fill="hold" grpId="0" id="29" nodeType="withEffect" presetClass="entr" presetID="2" presetSubtype="4">
                                  <p:stCondLst>
                                    <p:cond delay="0"/>
                                  </p:stCondLst>
                                  <p:childTnLst>
                                    <p:set>
                                      <p:cBhvr>
                                        <p:cTn dur="1" fill="hold" id="30">
                                          <p:stCondLst>
                                            <p:cond delay="0"/>
                                          </p:stCondLst>
                                        </p:cTn>
                                        <p:tgtEl>
                                          <p:spTgt spid="7"/>
                                        </p:tgtEl>
                                        <p:attrNameLst>
                                          <p:attrName>style.visibility</p:attrName>
                                        </p:attrNameLst>
                                      </p:cBhvr>
                                      <p:to>
                                        <p:strVal val="visible"/>
                                      </p:to>
                                    </p:set>
                                    <p:anim calcmode="lin" valueType="num">
                                      <p:cBhvr additive="base">
                                        <p:cTn dur="500" fill="hold" id="31"/>
                                        <p:tgtEl>
                                          <p:spTgt spid="7"/>
                                        </p:tgtEl>
                                        <p:attrNameLst>
                                          <p:attrName>ppt_x</p:attrName>
                                        </p:attrNameLst>
                                      </p:cBhvr>
                                      <p:tavLst>
                                        <p:tav tm="0">
                                          <p:val>
                                            <p:strVal val="#ppt_x"/>
                                          </p:val>
                                        </p:tav>
                                        <p:tav tm="100000">
                                          <p:val>
                                            <p:strVal val="#ppt_x"/>
                                          </p:val>
                                        </p:tav>
                                      </p:tavLst>
                                    </p:anim>
                                    <p:anim calcmode="lin" valueType="num">
                                      <p:cBhvr additive="base">
                                        <p:cTn dur="500" fill="hold" id="32"/>
                                        <p:tgtEl>
                                          <p:spTgt spid="7"/>
                                        </p:tgtEl>
                                        <p:attrNameLst>
                                          <p:attrName>ppt_y</p:attrName>
                                        </p:attrNameLst>
                                      </p:cBhvr>
                                      <p:tavLst>
                                        <p:tav tm="0">
                                          <p:val>
                                            <p:strVal val="1+#ppt_h/2"/>
                                          </p:val>
                                        </p:tav>
                                        <p:tav tm="100000">
                                          <p:val>
                                            <p:strVal val="#ppt_y"/>
                                          </p:val>
                                        </p:tav>
                                      </p:tavLst>
                                    </p:anim>
                                  </p:childTnLst>
                                </p:cTn>
                              </p:par>
                              <p:par>
                                <p:cTn fill="hold" grpId="0" id="33" nodeType="withEffect" presetClass="entr" presetID="2" presetSubtype="8">
                                  <p:stCondLst>
                                    <p:cond delay="500"/>
                                  </p:stCondLst>
                                  <p:childTnLst>
                                    <p:set>
                                      <p:cBhvr>
                                        <p:cTn dur="1" fill="hold" id="34">
                                          <p:stCondLst>
                                            <p:cond delay="0"/>
                                          </p:stCondLst>
                                        </p:cTn>
                                        <p:tgtEl>
                                          <p:spTgt spid="16"/>
                                        </p:tgtEl>
                                        <p:attrNameLst>
                                          <p:attrName>style.visibility</p:attrName>
                                        </p:attrNameLst>
                                      </p:cBhvr>
                                      <p:to>
                                        <p:strVal val="visible"/>
                                      </p:to>
                                    </p:set>
                                    <p:anim calcmode="lin" valueType="num">
                                      <p:cBhvr additive="base">
                                        <p:cTn dur="1000" fill="hold" id="35"/>
                                        <p:tgtEl>
                                          <p:spTgt spid="16"/>
                                        </p:tgtEl>
                                        <p:attrNameLst>
                                          <p:attrName>ppt_x</p:attrName>
                                        </p:attrNameLst>
                                      </p:cBhvr>
                                      <p:tavLst>
                                        <p:tav tm="0">
                                          <p:val>
                                            <p:strVal val="0-#ppt_w/2"/>
                                          </p:val>
                                        </p:tav>
                                        <p:tav tm="100000">
                                          <p:val>
                                            <p:strVal val="#ppt_x"/>
                                          </p:val>
                                        </p:tav>
                                      </p:tavLst>
                                    </p:anim>
                                    <p:anim calcmode="lin" valueType="num">
                                      <p:cBhvr additive="base">
                                        <p:cTn dur="1000" fill="hold" id="36"/>
                                        <p:tgtEl>
                                          <p:spTgt spid="16"/>
                                        </p:tgtEl>
                                        <p:attrNameLst>
                                          <p:attrName>ppt_y</p:attrName>
                                        </p:attrNameLst>
                                      </p:cBhvr>
                                      <p:tavLst>
                                        <p:tav tm="0">
                                          <p:val>
                                            <p:strVal val="#ppt_y"/>
                                          </p:val>
                                        </p:tav>
                                        <p:tav tm="100000">
                                          <p:val>
                                            <p:strVal val="#ppt_y"/>
                                          </p:val>
                                        </p:tav>
                                      </p:tavLst>
                                    </p:anim>
                                  </p:childTnLst>
                                </p:cTn>
                              </p:par>
                              <p:par>
                                <p:cTn fill="hold" id="37" nodeType="withEffect" presetClass="entr" presetID="42" presetSubtype="0">
                                  <p:stCondLst>
                                    <p:cond delay="0"/>
                                  </p:stCondLst>
                                  <p:childTnLst>
                                    <p:set>
                                      <p:cBhvr>
                                        <p:cTn dur="1" fill="hold" id="38">
                                          <p:stCondLst>
                                            <p:cond delay="0"/>
                                          </p:stCondLst>
                                        </p:cTn>
                                        <p:tgtEl>
                                          <p:spTgt spid="21"/>
                                        </p:tgtEl>
                                        <p:attrNameLst>
                                          <p:attrName>style.visibility</p:attrName>
                                        </p:attrNameLst>
                                      </p:cBhvr>
                                      <p:to>
                                        <p:strVal val="visible"/>
                                      </p:to>
                                    </p:set>
                                    <p:animEffect filter="fade" transition="in">
                                      <p:cBhvr>
                                        <p:cTn dur="1000" id="39"/>
                                        <p:tgtEl>
                                          <p:spTgt spid="21"/>
                                        </p:tgtEl>
                                      </p:cBhvr>
                                    </p:animEffect>
                                    <p:anim calcmode="lin" valueType="num">
                                      <p:cBhvr>
                                        <p:cTn dur="1000" fill="hold" id="40"/>
                                        <p:tgtEl>
                                          <p:spTgt spid="21"/>
                                        </p:tgtEl>
                                        <p:attrNameLst>
                                          <p:attrName>ppt_x</p:attrName>
                                        </p:attrNameLst>
                                      </p:cBhvr>
                                      <p:tavLst>
                                        <p:tav tm="0">
                                          <p:val>
                                            <p:strVal val="#ppt_x"/>
                                          </p:val>
                                        </p:tav>
                                        <p:tav tm="100000">
                                          <p:val>
                                            <p:strVal val="#ppt_x"/>
                                          </p:val>
                                        </p:tav>
                                      </p:tavLst>
                                    </p:anim>
                                    <p:anim calcmode="lin" valueType="num">
                                      <p:cBhvr>
                                        <p:cTn dur="1000" fill="hold" id="41"/>
                                        <p:tgtEl>
                                          <p:spTgt spid="21"/>
                                        </p:tgtEl>
                                        <p:attrNameLst>
                                          <p:attrName>ppt_y</p:attrName>
                                        </p:attrNameLst>
                                      </p:cBhvr>
                                      <p:tavLst>
                                        <p:tav tm="0">
                                          <p:val>
                                            <p:strVal val="#ppt_y+.1"/>
                                          </p:val>
                                        </p:tav>
                                        <p:tav tm="100000">
                                          <p:val>
                                            <p:strVal val="#ppt_y"/>
                                          </p:val>
                                        </p:tav>
                                      </p:tavLst>
                                    </p:anim>
                                  </p:childTnLst>
                                </p:cTn>
                              </p:par>
                              <p:par>
                                <p:cTn fill="hold" id="42" nodeType="withEffect" presetClass="entr" presetID="47" presetSubtype="0">
                                  <p:stCondLst>
                                    <p:cond delay="0"/>
                                  </p:stCondLst>
                                  <p:childTnLst>
                                    <p:set>
                                      <p:cBhvr>
                                        <p:cTn dur="1" fill="hold" id="43">
                                          <p:stCondLst>
                                            <p:cond delay="0"/>
                                          </p:stCondLst>
                                        </p:cTn>
                                        <p:tgtEl>
                                          <p:spTgt spid="18"/>
                                        </p:tgtEl>
                                        <p:attrNameLst>
                                          <p:attrName>style.visibility</p:attrName>
                                        </p:attrNameLst>
                                      </p:cBhvr>
                                      <p:to>
                                        <p:strVal val="visible"/>
                                      </p:to>
                                    </p:set>
                                    <p:animEffect filter="fade" transition="in">
                                      <p:cBhvr>
                                        <p:cTn dur="1000" id="44"/>
                                        <p:tgtEl>
                                          <p:spTgt spid="18"/>
                                        </p:tgtEl>
                                      </p:cBhvr>
                                    </p:animEffect>
                                    <p:anim calcmode="lin" valueType="num">
                                      <p:cBhvr>
                                        <p:cTn dur="1000" fill="hold" id="45"/>
                                        <p:tgtEl>
                                          <p:spTgt spid="18"/>
                                        </p:tgtEl>
                                        <p:attrNameLst>
                                          <p:attrName>ppt_x</p:attrName>
                                        </p:attrNameLst>
                                      </p:cBhvr>
                                      <p:tavLst>
                                        <p:tav tm="0">
                                          <p:val>
                                            <p:strVal val="#ppt_x"/>
                                          </p:val>
                                        </p:tav>
                                        <p:tav tm="100000">
                                          <p:val>
                                            <p:strVal val="#ppt_x"/>
                                          </p:val>
                                        </p:tav>
                                      </p:tavLst>
                                    </p:anim>
                                    <p:anim calcmode="lin" valueType="num">
                                      <p:cBhvr>
                                        <p:cTn dur="1000" fill="hold" id="46"/>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grpId="0" spid="4"/>
      <p:bldP grpId="0" spid="5"/>
      <p:bldP grpId="0" spid="6"/>
      <p:bldP grpId="0" spid="7"/>
      <p:bldP grpId="0" spid="16"/>
    </p:bldLst>
  </p:timing>
</p:sld>
</file>

<file path=ppt/slides/slide4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Rectangle 8"/>
          <p:cNvSpPr/>
          <p:nvPr/>
        </p:nvSpPr>
        <p:spPr>
          <a:xfrm>
            <a:off x="1344612" y="2064742"/>
            <a:ext cx="3951288" cy="1930400"/>
          </a:xfrm>
          <a:prstGeom prst="rect">
            <a:avLst/>
          </a:prstGeom>
        </p:spPr>
        <p:txBody>
          <a:bodyPr bIns="0" lIns="0" rIns="0" tIns="0" wrap="square">
            <a:spAutoFit/>
          </a:bodyPr>
          <a:lstStyle/>
          <a:p>
            <a:pPr algn="just">
              <a:lnSpc>
                <a:spcPts val="1800"/>
              </a:lnSpc>
              <a:spcBef>
                <a:spcPts val="800"/>
              </a:spcBef>
            </a:pPr>
            <a:r>
              <a:rPr altLang="en-US" lang="zh-CN">
                <a:solidFill>
                  <a:schemeClr val="accent2"/>
                </a:solidFill>
                <a:cs typeface="+mn-ea"/>
                <a:sym typeface="+mn-lt"/>
              </a:rPr>
              <a:t>填写段落标题</a:t>
            </a:r>
          </a:p>
          <a:p>
            <a:pPr algn="just">
              <a:lnSpc>
                <a:spcPts val="1800"/>
              </a:lnSpc>
              <a:spcBef>
                <a:spcPts val="800"/>
              </a:spcBef>
            </a:pPr>
            <a:r>
              <a:rPr altLang="en-US" lang="zh-CN">
                <a:solidFill>
                  <a:schemeClr val="accent2"/>
                </a:solidFill>
                <a:cs typeface="+mn-ea"/>
                <a:sym typeface="+mn-lt"/>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pic>
        <p:nvPicPr>
          <p:cNvPr id="4" name="图片 3"/>
          <p:cNvPicPr>
            <a:picLocks noChangeAspect="1"/>
          </p:cNvPicPr>
          <p:nvPr/>
        </p:nvPicPr>
        <p:blipFill>
          <a:blip r:embed="rId3">
            <a:extLst>
              <a:ext uri="{28A0092B-C50C-407E-A947-70E740481C1C}">
                <a14:useLocalDpi val="0"/>
              </a:ext>
            </a:extLst>
          </a:blip>
          <a:stretch>
            <a:fillRect/>
          </a:stretch>
        </p:blipFill>
        <p:spPr>
          <a:xfrm>
            <a:off x="6534301" y="1848842"/>
            <a:ext cx="5657700" cy="3789958"/>
          </a:xfrm>
          <a:prstGeom prst="rect">
            <a:avLst/>
          </a:prstGeom>
        </p:spPr>
      </p:pic>
      <p:sp>
        <p:nvSpPr>
          <p:cNvPr id="6" name="椭圆 5"/>
          <p:cNvSpPr/>
          <p:nvPr/>
        </p:nvSpPr>
        <p:spPr>
          <a:xfrm>
            <a:off x="1344612" y="4152900"/>
            <a:ext cx="1131607" cy="1131607"/>
          </a:xfrm>
          <a:prstGeom prst="ellipse">
            <a:avLst/>
          </a:prstGeom>
          <a:solidFill>
            <a:srgbClr val="A725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lang="zh-CN" sz="1600">
                <a:latin typeface="+mj-ea"/>
                <a:ea typeface="+mj-ea"/>
              </a:rPr>
              <a:t>关键词</a:t>
            </a:r>
          </a:p>
        </p:txBody>
      </p:sp>
      <p:sp>
        <p:nvSpPr>
          <p:cNvPr id="7" name="椭圆 6"/>
          <p:cNvSpPr/>
          <p:nvPr/>
        </p:nvSpPr>
        <p:spPr>
          <a:xfrm>
            <a:off x="2754453" y="4152900"/>
            <a:ext cx="1131607" cy="1131607"/>
          </a:xfrm>
          <a:prstGeom prst="ellipse">
            <a:avLst/>
          </a:prstGeom>
          <a:solidFill>
            <a:srgbClr val="4040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lang="zh-CN" sz="1600"/>
              <a:t>关键词</a:t>
            </a:r>
          </a:p>
        </p:txBody>
      </p:sp>
      <p:sp>
        <p:nvSpPr>
          <p:cNvPr id="8" name="椭圆 7"/>
          <p:cNvSpPr/>
          <p:nvPr/>
        </p:nvSpPr>
        <p:spPr>
          <a:xfrm>
            <a:off x="4164293" y="4152900"/>
            <a:ext cx="1131607" cy="1131607"/>
          </a:xfrm>
          <a:prstGeom prst="ellipse">
            <a:avLst/>
          </a:prstGeom>
          <a:solidFill>
            <a:schemeClr val="tx1">
              <a:lumMod val="50000"/>
              <a:lumOff val="50000"/>
            </a:schemeClr>
          </a:solidFill>
          <a:ln>
            <a:noFill/>
          </a:ln>
          <a:effectLst>
            <a:outerShdw algn="tl" blurRad="381000" dir="2700000" dist="152400" rotWithShape="0" sx="95000" sy="95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0" compatLnSpc="1" forceAA="0" fromWordArt="0" horzOverflow="overflow" lIns="0" numCol="1" rIns="0" rot="0" rtlCol="0" spcCol="0" spcFirstLastPara="0" tIns="0" vert="horz" vertOverflow="overflow" wrap="square">
            <a:prstTxWarp prst="textNoShape">
              <a:avLst/>
            </a:prstTxWarp>
            <a:noAutofit/>
          </a:bodyPr>
          <a:lstStyle/>
          <a:p>
            <a:pPr algn="ctr"/>
            <a:r>
              <a:rPr altLang="en-US" lang="zh-CN" sz="1600"/>
              <a:t>关键词</a:t>
            </a:r>
          </a:p>
        </p:txBody>
      </p:sp>
      <p:sp>
        <p:nvSpPr>
          <p:cNvPr id="11" name="文本框 10">
            <a:extLst>
              <a:ext uri="{FF2B5EF4-FFF2-40B4-BE49-F238E27FC236}">
                <a16:creationId xmlns:a16="http://schemas.microsoft.com/office/drawing/2014/main" id="{02ADFDA7-01DA-454B-B098-1BB9007E9F4B}"/>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12" name="组合 11">
            <a:extLst>
              <a:ext uri="{FF2B5EF4-FFF2-40B4-BE49-F238E27FC236}">
                <a16:creationId xmlns:a16="http://schemas.microsoft.com/office/drawing/2014/main" id="{D94E6B79-0F28-4C8E-8869-2B1695A292FF}"/>
              </a:ext>
            </a:extLst>
          </p:cNvPr>
          <p:cNvGrpSpPr/>
          <p:nvPr/>
        </p:nvGrpSpPr>
        <p:grpSpPr>
          <a:xfrm>
            <a:off x="1473289" y="371367"/>
            <a:ext cx="4260761" cy="804130"/>
            <a:chOff x="7318011" y="1456480"/>
            <a:chExt cx="4260761" cy="804130"/>
          </a:xfrm>
        </p:grpSpPr>
        <p:sp>
          <p:nvSpPr>
            <p:cNvPr id="13" name="文本框 12">
              <a:extLst>
                <a:ext uri="{FF2B5EF4-FFF2-40B4-BE49-F238E27FC236}">
                  <a16:creationId xmlns:a16="http://schemas.microsoft.com/office/drawing/2014/main" id="{CD213A78-CE56-4B25-8802-4984935F56FC}"/>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发展规划</a:t>
              </a:r>
            </a:p>
          </p:txBody>
        </p:sp>
        <p:sp>
          <p:nvSpPr>
            <p:cNvPr id="14" name="文本框 13">
              <a:extLst>
                <a:ext uri="{FF2B5EF4-FFF2-40B4-BE49-F238E27FC236}">
                  <a16:creationId xmlns:a16="http://schemas.microsoft.com/office/drawing/2014/main" id="{D95D3A20-365E-4667-8D52-E82DBC7B455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448041480"/>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id="5" nodeType="afterEffect" presetClass="entr" presetID="2" presetSubtype="2">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additive="base">
                                        <p:cTn dur="500" fill="hold" id="7"/>
                                        <p:tgtEl>
                                          <p:spTgt spid="4"/>
                                        </p:tgtEl>
                                        <p:attrNameLst>
                                          <p:attrName>ppt_x</p:attrName>
                                        </p:attrNameLst>
                                      </p:cBhvr>
                                      <p:tavLst>
                                        <p:tav tm="0">
                                          <p:val>
                                            <p:strVal val="1+#ppt_w/2"/>
                                          </p:val>
                                        </p:tav>
                                        <p:tav tm="100000">
                                          <p:val>
                                            <p:strVal val="#ppt_x"/>
                                          </p:val>
                                        </p:tav>
                                      </p:tavLst>
                                    </p:anim>
                                    <p:anim calcmode="lin" valueType="num">
                                      <p:cBhvr additive="base">
                                        <p:cTn dur="500" fill="hold" id="8"/>
                                        <p:tgtEl>
                                          <p:spTgt spid="4"/>
                                        </p:tgtEl>
                                        <p:attrNameLst>
                                          <p:attrName>ppt_y</p:attrName>
                                        </p:attrNameLst>
                                      </p:cBhvr>
                                      <p:tavLst>
                                        <p:tav tm="0">
                                          <p:val>
                                            <p:strVal val="#ppt_y"/>
                                          </p:val>
                                        </p:tav>
                                        <p:tav tm="100000">
                                          <p:val>
                                            <p:strVal val="#ppt_y"/>
                                          </p:val>
                                        </p:tav>
                                      </p:tavLst>
                                    </p:anim>
                                  </p:childTnLst>
                                </p:cTn>
                              </p:par>
                            </p:childTnLst>
                          </p:cTn>
                        </p:par>
                        <p:par>
                          <p:cTn fill="hold" id="9" nodeType="afterGroup">
                            <p:stCondLst>
                              <p:cond delay="500"/>
                            </p:stCondLst>
                            <p:childTnLst>
                              <p:par>
                                <p:cTn fill="hold" grpId="0" id="10" nodeType="afterEffect" presetClass="entr" presetID="41" presetSubtype="0">
                                  <p:stCondLst>
                                    <p:cond delay="0"/>
                                  </p:stCondLst>
                                  <p:childTnLst>
                                    <p:set>
                                      <p:cBhvr>
                                        <p:cTn dur="1" fill="hold" id="11">
                                          <p:stCondLst>
                                            <p:cond delay="0"/>
                                          </p:stCondLst>
                                        </p:cTn>
                                        <p:tgtEl>
                                          <p:spTgt spid="3"/>
                                        </p:tgtEl>
                                        <p:attrNameLst>
                                          <p:attrName>style.visibility</p:attrName>
                                        </p:attrNameLst>
                                      </p:cBhvr>
                                      <p:to>
                                        <p:strVal val="visible"/>
                                      </p:to>
                                    </p:set>
                                    <p:anim calcmode="lin" valueType="num">
                                      <p:cBhvr>
                                        <p:cTn dur="300" fill="hold" id="12"/>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13"/>
                                        <p:tgtEl>
                                          <p:spTgt spid="3"/>
                                        </p:tgtEl>
                                        <p:attrNameLst>
                                          <p:attrName>ppt_y</p:attrName>
                                        </p:attrNameLst>
                                      </p:cBhvr>
                                      <p:tavLst>
                                        <p:tav tm="0">
                                          <p:val>
                                            <p:strVal val="#ppt_y"/>
                                          </p:val>
                                        </p:tav>
                                        <p:tav tm="100000">
                                          <p:val>
                                            <p:strVal val="#ppt_y"/>
                                          </p:val>
                                        </p:tav>
                                      </p:tavLst>
                                    </p:anim>
                                    <p:anim calcmode="lin" valueType="num">
                                      <p:cBhvr>
                                        <p:cTn dur="300" fill="hold" id="14"/>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15"/>
                                        <p:tgtEl>
                                          <p:spTgt spid="3"/>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16" tmFilter="0,0; .5, 1; 1, 1"/>
                                        <p:tgtEl>
                                          <p:spTgt spid="3"/>
                                        </p:tgtEl>
                                      </p:cBhvr>
                                    </p:animEffect>
                                  </p:childTnLst>
                                </p:cTn>
                              </p:par>
                            </p:childTnLst>
                          </p:cTn>
                        </p:par>
                        <p:par>
                          <p:cTn fill="hold" id="17" nodeType="afterGroup">
                            <p:stCondLst>
                              <p:cond delay="800"/>
                            </p:stCondLst>
                            <p:childTnLst>
                              <p:par>
                                <p:cTn fill="hold" grpId="0" id="18" nodeType="afterEffect" presetClass="entr" presetID="53" presetSubtype="0">
                                  <p:stCondLst>
                                    <p:cond delay="0"/>
                                  </p:stCondLst>
                                  <p:childTnLst>
                                    <p:set>
                                      <p:cBhvr>
                                        <p:cTn dur="1" fill="hold" id="19">
                                          <p:stCondLst>
                                            <p:cond delay="0"/>
                                          </p:stCondLst>
                                        </p:cTn>
                                        <p:tgtEl>
                                          <p:spTgt spid="6"/>
                                        </p:tgtEl>
                                        <p:attrNameLst>
                                          <p:attrName>style.visibility</p:attrName>
                                        </p:attrNameLst>
                                      </p:cBhvr>
                                      <p:to>
                                        <p:strVal val="visible"/>
                                      </p:to>
                                    </p:set>
                                    <p:anim calcmode="lin" valueType="num">
                                      <p:cBhvr>
                                        <p:cTn dur="300" fill="hold" id="20"/>
                                        <p:tgtEl>
                                          <p:spTgt spid="6"/>
                                        </p:tgtEl>
                                        <p:attrNameLst>
                                          <p:attrName>ppt_w</p:attrName>
                                        </p:attrNameLst>
                                      </p:cBhvr>
                                      <p:tavLst>
                                        <p:tav tm="0">
                                          <p:val>
                                            <p:fltVal val="0"/>
                                          </p:val>
                                        </p:tav>
                                        <p:tav tm="100000">
                                          <p:val>
                                            <p:strVal val="#ppt_w"/>
                                          </p:val>
                                        </p:tav>
                                      </p:tavLst>
                                    </p:anim>
                                    <p:anim calcmode="lin" valueType="num">
                                      <p:cBhvr>
                                        <p:cTn dur="300" fill="hold" id="21"/>
                                        <p:tgtEl>
                                          <p:spTgt spid="6"/>
                                        </p:tgtEl>
                                        <p:attrNameLst>
                                          <p:attrName>ppt_h</p:attrName>
                                        </p:attrNameLst>
                                      </p:cBhvr>
                                      <p:tavLst>
                                        <p:tav tm="0">
                                          <p:val>
                                            <p:fltVal val="0"/>
                                          </p:val>
                                        </p:tav>
                                        <p:tav tm="100000">
                                          <p:val>
                                            <p:strVal val="#ppt_h"/>
                                          </p:val>
                                        </p:tav>
                                      </p:tavLst>
                                    </p:anim>
                                    <p:animEffect filter="fade" transition="in">
                                      <p:cBhvr>
                                        <p:cTn dur="300" id="22"/>
                                        <p:tgtEl>
                                          <p:spTgt spid="6"/>
                                        </p:tgtEl>
                                      </p:cBhvr>
                                    </p:animEffect>
                                  </p:childTnLst>
                                </p:cTn>
                              </p:par>
                            </p:childTnLst>
                          </p:cTn>
                        </p:par>
                        <p:par>
                          <p:cTn fill="hold" id="23" nodeType="afterGroup">
                            <p:stCondLst>
                              <p:cond delay="1100"/>
                            </p:stCondLst>
                            <p:childTnLst>
                              <p:par>
                                <p:cTn fill="hold" grpId="0" id="24" nodeType="afterEffect" presetClass="entr" presetID="53" presetSubtype="0">
                                  <p:stCondLst>
                                    <p:cond delay="0"/>
                                  </p:stCondLst>
                                  <p:childTnLst>
                                    <p:set>
                                      <p:cBhvr>
                                        <p:cTn dur="1" fill="hold" id="25">
                                          <p:stCondLst>
                                            <p:cond delay="0"/>
                                          </p:stCondLst>
                                        </p:cTn>
                                        <p:tgtEl>
                                          <p:spTgt spid="7"/>
                                        </p:tgtEl>
                                        <p:attrNameLst>
                                          <p:attrName>style.visibility</p:attrName>
                                        </p:attrNameLst>
                                      </p:cBhvr>
                                      <p:to>
                                        <p:strVal val="visible"/>
                                      </p:to>
                                    </p:set>
                                    <p:anim calcmode="lin" valueType="num">
                                      <p:cBhvr>
                                        <p:cTn dur="300" fill="hold" id="26"/>
                                        <p:tgtEl>
                                          <p:spTgt spid="7"/>
                                        </p:tgtEl>
                                        <p:attrNameLst>
                                          <p:attrName>ppt_w</p:attrName>
                                        </p:attrNameLst>
                                      </p:cBhvr>
                                      <p:tavLst>
                                        <p:tav tm="0">
                                          <p:val>
                                            <p:fltVal val="0"/>
                                          </p:val>
                                        </p:tav>
                                        <p:tav tm="100000">
                                          <p:val>
                                            <p:strVal val="#ppt_w"/>
                                          </p:val>
                                        </p:tav>
                                      </p:tavLst>
                                    </p:anim>
                                    <p:anim calcmode="lin" valueType="num">
                                      <p:cBhvr>
                                        <p:cTn dur="300" fill="hold" id="27"/>
                                        <p:tgtEl>
                                          <p:spTgt spid="7"/>
                                        </p:tgtEl>
                                        <p:attrNameLst>
                                          <p:attrName>ppt_h</p:attrName>
                                        </p:attrNameLst>
                                      </p:cBhvr>
                                      <p:tavLst>
                                        <p:tav tm="0">
                                          <p:val>
                                            <p:fltVal val="0"/>
                                          </p:val>
                                        </p:tav>
                                        <p:tav tm="100000">
                                          <p:val>
                                            <p:strVal val="#ppt_h"/>
                                          </p:val>
                                        </p:tav>
                                      </p:tavLst>
                                    </p:anim>
                                    <p:animEffect filter="fade" transition="in">
                                      <p:cBhvr>
                                        <p:cTn dur="300" id="28"/>
                                        <p:tgtEl>
                                          <p:spTgt spid="7"/>
                                        </p:tgtEl>
                                      </p:cBhvr>
                                    </p:animEffect>
                                  </p:childTnLst>
                                </p:cTn>
                              </p:par>
                            </p:childTnLst>
                          </p:cTn>
                        </p:par>
                        <p:par>
                          <p:cTn fill="hold" id="29" nodeType="afterGroup">
                            <p:stCondLst>
                              <p:cond delay="1400"/>
                            </p:stCondLst>
                            <p:childTnLst>
                              <p:par>
                                <p:cTn fill="hold" grpId="0" id="30" nodeType="afterEffect" presetClass="entr" presetID="53" presetSubtype="0">
                                  <p:stCondLst>
                                    <p:cond delay="0"/>
                                  </p:stCondLst>
                                  <p:childTnLst>
                                    <p:set>
                                      <p:cBhvr>
                                        <p:cTn dur="1" fill="hold" id="31">
                                          <p:stCondLst>
                                            <p:cond delay="0"/>
                                          </p:stCondLst>
                                        </p:cTn>
                                        <p:tgtEl>
                                          <p:spTgt spid="8"/>
                                        </p:tgtEl>
                                        <p:attrNameLst>
                                          <p:attrName>style.visibility</p:attrName>
                                        </p:attrNameLst>
                                      </p:cBhvr>
                                      <p:to>
                                        <p:strVal val="visible"/>
                                      </p:to>
                                    </p:set>
                                    <p:anim calcmode="lin" valueType="num">
                                      <p:cBhvr>
                                        <p:cTn dur="300" fill="hold" id="32"/>
                                        <p:tgtEl>
                                          <p:spTgt spid="8"/>
                                        </p:tgtEl>
                                        <p:attrNameLst>
                                          <p:attrName>ppt_w</p:attrName>
                                        </p:attrNameLst>
                                      </p:cBhvr>
                                      <p:tavLst>
                                        <p:tav tm="0">
                                          <p:val>
                                            <p:fltVal val="0"/>
                                          </p:val>
                                        </p:tav>
                                        <p:tav tm="100000">
                                          <p:val>
                                            <p:strVal val="#ppt_w"/>
                                          </p:val>
                                        </p:tav>
                                      </p:tavLst>
                                    </p:anim>
                                    <p:anim calcmode="lin" valueType="num">
                                      <p:cBhvr>
                                        <p:cTn dur="300" fill="hold" id="33"/>
                                        <p:tgtEl>
                                          <p:spTgt spid="8"/>
                                        </p:tgtEl>
                                        <p:attrNameLst>
                                          <p:attrName>ppt_h</p:attrName>
                                        </p:attrNameLst>
                                      </p:cBhvr>
                                      <p:tavLst>
                                        <p:tav tm="0">
                                          <p:val>
                                            <p:fltVal val="0"/>
                                          </p:val>
                                        </p:tav>
                                        <p:tav tm="100000">
                                          <p:val>
                                            <p:strVal val="#ppt_h"/>
                                          </p:val>
                                        </p:tav>
                                      </p:tavLst>
                                    </p:anim>
                                    <p:animEffect filter="fade" transition="in">
                                      <p:cBhvr>
                                        <p:cTn dur="300" id="34"/>
                                        <p:tgtEl>
                                          <p:spTgt spid="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grpId="0" spid="6"/>
      <p:bldP grpId="0" spid="7"/>
      <p:bldP grpId="0" spid="8"/>
    </p:bldLst>
  </p:timing>
</p:sld>
</file>

<file path=ppt/slides/slide4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15" name="矩形 14"/>
          <p:cNvSpPr/>
          <p:nvPr/>
        </p:nvSpPr>
        <p:spPr>
          <a:xfrm>
            <a:off x="4551531" y="1768370"/>
            <a:ext cx="3088938" cy="3956260"/>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288000" compatLnSpc="1" forceAA="0" fromWordArt="0" horzOverflow="overflow" lIns="288000" numCol="1" rIns="288000" rot="0" rtlCol="0" spcCol="0" spcFirstLastPara="0" tIns="288000" vert="horz" vertOverflow="overflow" wrap="square">
            <a:prstTxWarp prst="textNoShape">
              <a:avLst/>
            </a:prstTxWarp>
            <a:noAutofit/>
          </a:bodyPr>
          <a:lstStyle/>
          <a:p>
            <a:pPr algn="just">
              <a:lnSpc>
                <a:spcPct val="150000"/>
              </a:lnSpc>
              <a:spcBef>
                <a:spcPts val="1200"/>
              </a:spcBef>
            </a:pPr>
            <a:r>
              <a:rPr altLang="en-US" lang="zh-CN" sz="1100">
                <a:solidFill>
                  <a:prstClr val="white"/>
                </a:solidFill>
              </a:rPr>
              <a:t>您的内容打在这里，或者通过复制您的文本后，在此框中选择粘贴，并选择只保留文字。您的内容打在这里，或者通过复制您的文本后，在此框中选择粘贴，并选择只保留文字。</a:t>
            </a:r>
          </a:p>
          <a:p>
            <a:pPr algn="just">
              <a:lnSpc>
                <a:spcPct val="150000"/>
              </a:lnSpc>
              <a:spcBef>
                <a:spcPts val="1200"/>
              </a:spcBef>
            </a:pPr>
            <a:endParaRPr altLang="en-US" lang="zh-CN" sz="1100">
              <a:solidFill>
                <a:prstClr val="white"/>
              </a:solidFill>
            </a:endParaRPr>
          </a:p>
          <a:p>
            <a:pPr algn="just">
              <a:lnSpc>
                <a:spcPct val="150000"/>
              </a:lnSpc>
              <a:spcBef>
                <a:spcPts val="1200"/>
              </a:spcBef>
            </a:pPr>
            <a:r>
              <a:rPr altLang="en-US" lang="zh-CN" sz="1100">
                <a:solidFill>
                  <a:prstClr val="white"/>
                </a:solidFill>
              </a:rPr>
              <a:t>50,000K</a:t>
            </a:r>
          </a:p>
        </p:txBody>
      </p:sp>
      <p:pic>
        <p:nvPicPr>
          <p:cNvPr id="20" name="图片 19"/>
          <p:cNvPicPr>
            <a:picLocks noChangeAspect="1"/>
          </p:cNvPicPr>
          <p:nvPr/>
        </p:nvPicPr>
        <p:blipFill>
          <a:blip r:embed="rId3">
            <a:extLst>
              <a:ext uri="{28A0092B-C50C-407E-A947-70E740481C1C}">
                <a14:useLocalDpi val="0"/>
              </a:ext>
            </a:extLst>
          </a:blip>
          <a:stretch>
            <a:fillRect/>
          </a:stretch>
        </p:blipFill>
        <p:spPr>
          <a:xfrm>
            <a:off x="7744162" y="3761903"/>
            <a:ext cx="3102066" cy="1962727"/>
          </a:xfrm>
          <a:prstGeom prst="rect">
            <a:avLst/>
          </a:prstGeom>
        </p:spPr>
      </p:pic>
      <p:pic>
        <p:nvPicPr>
          <p:cNvPr id="21" name="图片 20"/>
          <p:cNvPicPr>
            <a:picLocks noChangeAspect="1"/>
          </p:cNvPicPr>
          <p:nvPr/>
        </p:nvPicPr>
        <p:blipFill>
          <a:blip r:embed="rId4">
            <a:extLst>
              <a:ext uri="{28A0092B-C50C-407E-A947-70E740481C1C}">
                <a14:useLocalDpi val="0"/>
              </a:ext>
            </a:extLst>
          </a:blip>
          <a:stretch>
            <a:fillRect/>
          </a:stretch>
        </p:blipFill>
        <p:spPr>
          <a:xfrm>
            <a:off x="1358900" y="1768370"/>
            <a:ext cx="3088938" cy="1954421"/>
          </a:xfrm>
          <a:prstGeom prst="rect">
            <a:avLst/>
          </a:prstGeom>
        </p:spPr>
      </p:pic>
      <p:pic>
        <p:nvPicPr>
          <p:cNvPr id="22" name="图片 21"/>
          <p:cNvPicPr>
            <a:picLocks noChangeAspect="1"/>
          </p:cNvPicPr>
          <p:nvPr/>
        </p:nvPicPr>
        <p:blipFill>
          <a:blip r:embed="rId5">
            <a:extLst>
              <a:ext uri="{28A0092B-C50C-407E-A947-70E740481C1C}">
                <a14:useLocalDpi val="0"/>
              </a:ext>
            </a:extLst>
          </a:blip>
          <a:stretch>
            <a:fillRect/>
          </a:stretch>
        </p:blipFill>
        <p:spPr>
          <a:xfrm>
            <a:off x="1358899" y="3815773"/>
            <a:ext cx="1488908" cy="1908857"/>
          </a:xfrm>
          <a:prstGeom prst="rect">
            <a:avLst/>
          </a:prstGeom>
        </p:spPr>
      </p:pic>
      <p:pic>
        <p:nvPicPr>
          <p:cNvPr id="23" name="图片 22"/>
          <p:cNvPicPr>
            <a:picLocks noChangeAspect="1"/>
          </p:cNvPicPr>
          <p:nvPr/>
        </p:nvPicPr>
        <p:blipFill>
          <a:blip r:embed="rId6">
            <a:extLst>
              <a:ext uri="{28A0092B-C50C-407E-A947-70E740481C1C}">
                <a14:useLocalDpi val="0"/>
              </a:ext>
            </a:extLst>
          </a:blip>
          <a:stretch>
            <a:fillRect/>
          </a:stretch>
        </p:blipFill>
        <p:spPr>
          <a:xfrm>
            <a:off x="2958929" y="3815773"/>
            <a:ext cx="1488909" cy="1908857"/>
          </a:xfrm>
          <a:prstGeom prst="rect">
            <a:avLst/>
          </a:prstGeom>
        </p:spPr>
      </p:pic>
      <p:pic>
        <p:nvPicPr>
          <p:cNvPr id="24" name="图片 23"/>
          <p:cNvPicPr>
            <a:picLocks noChangeAspect="1"/>
          </p:cNvPicPr>
          <p:nvPr/>
        </p:nvPicPr>
        <p:blipFill>
          <a:blip r:embed="rId7">
            <a:extLst>
              <a:ext uri="{28A0092B-C50C-407E-A947-70E740481C1C}">
                <a14:useLocalDpi val="0"/>
              </a:ext>
            </a:extLst>
          </a:blip>
          <a:stretch>
            <a:fillRect/>
          </a:stretch>
        </p:blipFill>
        <p:spPr>
          <a:xfrm>
            <a:off x="7744162" y="1768370"/>
            <a:ext cx="1488908" cy="1908857"/>
          </a:xfrm>
          <a:prstGeom prst="rect">
            <a:avLst/>
          </a:prstGeom>
        </p:spPr>
      </p:pic>
      <p:pic>
        <p:nvPicPr>
          <p:cNvPr id="25" name="图片 24"/>
          <p:cNvPicPr>
            <a:picLocks noChangeAspect="1"/>
          </p:cNvPicPr>
          <p:nvPr/>
        </p:nvPicPr>
        <p:blipFill>
          <a:blip r:embed="rId8">
            <a:extLst>
              <a:ext uri="{28A0092B-C50C-407E-A947-70E740481C1C}">
                <a14:useLocalDpi val="0"/>
              </a:ext>
            </a:extLst>
          </a:blip>
          <a:stretch>
            <a:fillRect/>
          </a:stretch>
        </p:blipFill>
        <p:spPr>
          <a:xfrm>
            <a:off x="9344192" y="1768370"/>
            <a:ext cx="1488908" cy="1908857"/>
          </a:xfrm>
          <a:prstGeom prst="rect">
            <a:avLst/>
          </a:prstGeom>
        </p:spPr>
      </p:pic>
      <p:sp>
        <p:nvSpPr>
          <p:cNvPr id="12" name="文本框 11">
            <a:extLst>
              <a:ext uri="{FF2B5EF4-FFF2-40B4-BE49-F238E27FC236}">
                <a16:creationId xmlns:a16="http://schemas.microsoft.com/office/drawing/2014/main" id="{02ADFDA7-01DA-454B-B098-1BB9007E9F4B}"/>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13" name="组合 12">
            <a:extLst>
              <a:ext uri="{FF2B5EF4-FFF2-40B4-BE49-F238E27FC236}">
                <a16:creationId xmlns:a16="http://schemas.microsoft.com/office/drawing/2014/main" id="{D94E6B79-0F28-4C8E-8869-2B1695A292FF}"/>
              </a:ext>
            </a:extLst>
          </p:cNvPr>
          <p:cNvGrpSpPr/>
          <p:nvPr/>
        </p:nvGrpSpPr>
        <p:grpSpPr>
          <a:xfrm>
            <a:off x="1473289" y="371367"/>
            <a:ext cx="4260761" cy="804130"/>
            <a:chOff x="7318011" y="1456480"/>
            <a:chExt cx="4260761" cy="804130"/>
          </a:xfrm>
        </p:grpSpPr>
        <p:sp>
          <p:nvSpPr>
            <p:cNvPr id="14" name="文本框 13">
              <a:extLst>
                <a:ext uri="{FF2B5EF4-FFF2-40B4-BE49-F238E27FC236}">
                  <a16:creationId xmlns:a16="http://schemas.microsoft.com/office/drawing/2014/main" id="{CD213A78-CE56-4B25-8802-4984935F56FC}"/>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发展规划</a:t>
              </a:r>
            </a:p>
          </p:txBody>
        </p:sp>
        <p:sp>
          <p:nvSpPr>
            <p:cNvPr id="16" name="文本框 15">
              <a:extLst>
                <a:ext uri="{FF2B5EF4-FFF2-40B4-BE49-F238E27FC236}">
                  <a16:creationId xmlns:a16="http://schemas.microsoft.com/office/drawing/2014/main" id="{D95D3A20-365E-4667-8D52-E82DBC7B455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978753963"/>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10" presetSubtype="0">
                                  <p:stCondLst>
                                    <p:cond delay="0"/>
                                  </p:stCondLst>
                                  <p:childTnLst>
                                    <p:set>
                                      <p:cBhvr>
                                        <p:cTn dur="1" fill="hold" id="6">
                                          <p:stCondLst>
                                            <p:cond delay="0"/>
                                          </p:stCondLst>
                                        </p:cTn>
                                        <p:tgtEl>
                                          <p:spTgt spid="21"/>
                                        </p:tgtEl>
                                        <p:attrNameLst>
                                          <p:attrName>style.visibility</p:attrName>
                                        </p:attrNameLst>
                                      </p:cBhvr>
                                      <p:to>
                                        <p:strVal val="visible"/>
                                      </p:to>
                                    </p:set>
                                    <p:animEffect filter="fade" transition="in">
                                      <p:cBhvr>
                                        <p:cTn dur="300" id="7"/>
                                        <p:tgtEl>
                                          <p:spTgt spid="21"/>
                                        </p:tgtEl>
                                      </p:cBhvr>
                                    </p:animEffect>
                                  </p:childTnLst>
                                </p:cTn>
                              </p:par>
                            </p:childTnLst>
                          </p:cTn>
                        </p:par>
                        <p:par>
                          <p:cTn fill="hold" id="8" nodeType="afterGroup">
                            <p:stCondLst>
                              <p:cond delay="300"/>
                            </p:stCondLst>
                            <p:childTnLst>
                              <p:par>
                                <p:cTn fill="hold" id="9" nodeType="afterEffect" presetClass="entr" presetID="10" presetSubtype="0">
                                  <p:stCondLst>
                                    <p:cond delay="0"/>
                                  </p:stCondLst>
                                  <p:childTnLst>
                                    <p:set>
                                      <p:cBhvr>
                                        <p:cTn dur="1" fill="hold" id="10">
                                          <p:stCondLst>
                                            <p:cond delay="0"/>
                                          </p:stCondLst>
                                        </p:cTn>
                                        <p:tgtEl>
                                          <p:spTgt spid="23"/>
                                        </p:tgtEl>
                                        <p:attrNameLst>
                                          <p:attrName>style.visibility</p:attrName>
                                        </p:attrNameLst>
                                      </p:cBhvr>
                                      <p:to>
                                        <p:strVal val="visible"/>
                                      </p:to>
                                    </p:set>
                                    <p:animEffect filter="fade" transition="in">
                                      <p:cBhvr>
                                        <p:cTn dur="300" id="11"/>
                                        <p:tgtEl>
                                          <p:spTgt spid="23"/>
                                        </p:tgtEl>
                                      </p:cBhvr>
                                    </p:animEffect>
                                  </p:childTnLst>
                                </p:cTn>
                              </p:par>
                            </p:childTnLst>
                          </p:cTn>
                        </p:par>
                        <p:par>
                          <p:cTn fill="hold" id="12" nodeType="afterGroup">
                            <p:stCondLst>
                              <p:cond delay="600"/>
                            </p:stCondLst>
                            <p:childTnLst>
                              <p:par>
                                <p:cTn fill="hold" id="13" nodeType="afterEffect" presetClass="entr" presetID="10" presetSubtype="0">
                                  <p:stCondLst>
                                    <p:cond delay="0"/>
                                  </p:stCondLst>
                                  <p:childTnLst>
                                    <p:set>
                                      <p:cBhvr>
                                        <p:cTn dur="1" fill="hold" id="14">
                                          <p:stCondLst>
                                            <p:cond delay="0"/>
                                          </p:stCondLst>
                                        </p:cTn>
                                        <p:tgtEl>
                                          <p:spTgt spid="20"/>
                                        </p:tgtEl>
                                        <p:attrNameLst>
                                          <p:attrName>style.visibility</p:attrName>
                                        </p:attrNameLst>
                                      </p:cBhvr>
                                      <p:to>
                                        <p:strVal val="visible"/>
                                      </p:to>
                                    </p:set>
                                    <p:animEffect filter="fade" transition="in">
                                      <p:cBhvr>
                                        <p:cTn dur="300" id="15"/>
                                        <p:tgtEl>
                                          <p:spTgt spid="20"/>
                                        </p:tgtEl>
                                      </p:cBhvr>
                                    </p:animEffect>
                                  </p:childTnLst>
                                </p:cTn>
                              </p:par>
                            </p:childTnLst>
                          </p:cTn>
                        </p:par>
                        <p:par>
                          <p:cTn fill="hold" id="16" nodeType="afterGroup">
                            <p:stCondLst>
                              <p:cond delay="900"/>
                            </p:stCondLst>
                            <p:childTnLst>
                              <p:par>
                                <p:cTn fill="hold" id="17" nodeType="afterEffect" presetClass="entr" presetID="10" presetSubtype="0">
                                  <p:stCondLst>
                                    <p:cond delay="0"/>
                                  </p:stCondLst>
                                  <p:childTnLst>
                                    <p:set>
                                      <p:cBhvr>
                                        <p:cTn dur="1" fill="hold" id="18">
                                          <p:stCondLst>
                                            <p:cond delay="0"/>
                                          </p:stCondLst>
                                        </p:cTn>
                                        <p:tgtEl>
                                          <p:spTgt spid="24"/>
                                        </p:tgtEl>
                                        <p:attrNameLst>
                                          <p:attrName>style.visibility</p:attrName>
                                        </p:attrNameLst>
                                      </p:cBhvr>
                                      <p:to>
                                        <p:strVal val="visible"/>
                                      </p:to>
                                    </p:set>
                                    <p:animEffect filter="fade" transition="in">
                                      <p:cBhvr>
                                        <p:cTn dur="300" id="19"/>
                                        <p:tgtEl>
                                          <p:spTgt spid="24"/>
                                        </p:tgtEl>
                                      </p:cBhvr>
                                    </p:animEffect>
                                  </p:childTnLst>
                                </p:cTn>
                              </p:par>
                            </p:childTnLst>
                          </p:cTn>
                        </p:par>
                        <p:par>
                          <p:cTn fill="hold" id="20" nodeType="afterGroup">
                            <p:stCondLst>
                              <p:cond delay="1200"/>
                            </p:stCondLst>
                            <p:childTnLst>
                              <p:par>
                                <p:cTn fill="hold" id="21" nodeType="afterEffect" presetClass="entr" presetID="10" presetSubtype="0">
                                  <p:stCondLst>
                                    <p:cond delay="0"/>
                                  </p:stCondLst>
                                  <p:childTnLst>
                                    <p:set>
                                      <p:cBhvr>
                                        <p:cTn dur="1" fill="hold" id="22">
                                          <p:stCondLst>
                                            <p:cond delay="0"/>
                                          </p:stCondLst>
                                        </p:cTn>
                                        <p:tgtEl>
                                          <p:spTgt spid="22"/>
                                        </p:tgtEl>
                                        <p:attrNameLst>
                                          <p:attrName>style.visibility</p:attrName>
                                        </p:attrNameLst>
                                      </p:cBhvr>
                                      <p:to>
                                        <p:strVal val="visible"/>
                                      </p:to>
                                    </p:set>
                                    <p:animEffect filter="fade" transition="in">
                                      <p:cBhvr>
                                        <p:cTn dur="300" id="23"/>
                                        <p:tgtEl>
                                          <p:spTgt spid="22"/>
                                        </p:tgtEl>
                                      </p:cBhvr>
                                    </p:animEffect>
                                  </p:childTnLst>
                                </p:cTn>
                              </p:par>
                            </p:childTnLst>
                          </p:cTn>
                        </p:par>
                        <p:par>
                          <p:cTn fill="hold" id="24" nodeType="afterGroup">
                            <p:stCondLst>
                              <p:cond delay="1500"/>
                            </p:stCondLst>
                            <p:childTnLst>
                              <p:par>
                                <p:cTn fill="hold" id="25" nodeType="afterEffect" presetClass="entr" presetID="10" presetSubtype="0">
                                  <p:stCondLst>
                                    <p:cond delay="0"/>
                                  </p:stCondLst>
                                  <p:childTnLst>
                                    <p:set>
                                      <p:cBhvr>
                                        <p:cTn dur="1" fill="hold" id="26">
                                          <p:stCondLst>
                                            <p:cond delay="0"/>
                                          </p:stCondLst>
                                        </p:cTn>
                                        <p:tgtEl>
                                          <p:spTgt spid="25"/>
                                        </p:tgtEl>
                                        <p:attrNameLst>
                                          <p:attrName>style.visibility</p:attrName>
                                        </p:attrNameLst>
                                      </p:cBhvr>
                                      <p:to>
                                        <p:strVal val="visible"/>
                                      </p:to>
                                    </p:set>
                                    <p:animEffect filter="fade" transition="in">
                                      <p:cBhvr>
                                        <p:cTn dur="300" id="27"/>
                                        <p:tgtEl>
                                          <p:spTgt spid="25"/>
                                        </p:tgtEl>
                                      </p:cBhvr>
                                    </p:animEffect>
                                  </p:childTnLst>
                                </p:cTn>
                              </p:par>
                            </p:childTnLst>
                          </p:cTn>
                        </p:par>
                        <p:par>
                          <p:cTn fill="hold" id="28" nodeType="afterGroup">
                            <p:stCondLst>
                              <p:cond delay="1800"/>
                            </p:stCondLst>
                            <p:childTnLst>
                              <p:par>
                                <p:cTn fill="hold" grpId="0" id="29" nodeType="afterEffect" presetClass="entr" presetID="53" presetSubtype="0">
                                  <p:stCondLst>
                                    <p:cond delay="0"/>
                                  </p:stCondLst>
                                  <p:childTnLst>
                                    <p:set>
                                      <p:cBhvr>
                                        <p:cTn dur="1" fill="hold" id="30">
                                          <p:stCondLst>
                                            <p:cond delay="0"/>
                                          </p:stCondLst>
                                        </p:cTn>
                                        <p:tgtEl>
                                          <p:spTgt spid="15"/>
                                        </p:tgtEl>
                                        <p:attrNameLst>
                                          <p:attrName>style.visibility</p:attrName>
                                        </p:attrNameLst>
                                      </p:cBhvr>
                                      <p:to>
                                        <p:strVal val="visible"/>
                                      </p:to>
                                    </p:set>
                                    <p:anim calcmode="lin" valueType="num">
                                      <p:cBhvr>
                                        <p:cTn dur="300" fill="hold" id="31"/>
                                        <p:tgtEl>
                                          <p:spTgt spid="15"/>
                                        </p:tgtEl>
                                        <p:attrNameLst>
                                          <p:attrName>ppt_w</p:attrName>
                                        </p:attrNameLst>
                                      </p:cBhvr>
                                      <p:tavLst>
                                        <p:tav tm="0">
                                          <p:val>
                                            <p:fltVal val="0"/>
                                          </p:val>
                                        </p:tav>
                                        <p:tav tm="100000">
                                          <p:val>
                                            <p:strVal val="#ppt_w"/>
                                          </p:val>
                                        </p:tav>
                                      </p:tavLst>
                                    </p:anim>
                                    <p:anim calcmode="lin" valueType="num">
                                      <p:cBhvr>
                                        <p:cTn dur="300" fill="hold" id="32"/>
                                        <p:tgtEl>
                                          <p:spTgt spid="15"/>
                                        </p:tgtEl>
                                        <p:attrNameLst>
                                          <p:attrName>ppt_h</p:attrName>
                                        </p:attrNameLst>
                                      </p:cBhvr>
                                      <p:tavLst>
                                        <p:tav tm="0">
                                          <p:val>
                                            <p:fltVal val="0"/>
                                          </p:val>
                                        </p:tav>
                                        <p:tav tm="100000">
                                          <p:val>
                                            <p:strVal val="#ppt_h"/>
                                          </p:val>
                                        </p:tav>
                                      </p:tavLst>
                                    </p:anim>
                                    <p:animEffect filter="fade" transition="in">
                                      <p:cBhvr>
                                        <p:cTn dur="300" id="33"/>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5"/>
    </p:bldLst>
  </p:timing>
</p:sld>
</file>

<file path=ppt/slides/slide4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10" name="图片 9"/>
          <p:cNvPicPr>
            <a:picLocks noChangeAspect="1"/>
          </p:cNvPicPr>
          <p:nvPr/>
        </p:nvPicPr>
        <p:blipFill>
          <a:blip r:embed="rId3">
            <a:extLst>
              <a:ext uri="{28A0092B-C50C-407E-A947-70E740481C1C}">
                <a14:useLocalDpi val="0"/>
              </a:ext>
            </a:extLst>
          </a:blip>
          <a:stretch>
            <a:fillRect/>
          </a:stretch>
        </p:blipFill>
        <p:spPr>
          <a:xfrm>
            <a:off x="1218945" y="1941875"/>
            <a:ext cx="2286000" cy="3657600"/>
          </a:xfrm>
          <a:prstGeom prst="rect">
            <a:avLst/>
          </a:prstGeom>
        </p:spPr>
      </p:pic>
      <p:pic>
        <p:nvPicPr>
          <p:cNvPr id="11" name="图片 10"/>
          <p:cNvPicPr>
            <a:picLocks noChangeAspect="1"/>
          </p:cNvPicPr>
          <p:nvPr/>
        </p:nvPicPr>
        <p:blipFill>
          <a:blip r:embed="rId4">
            <a:extLst>
              <a:ext uri="{28A0092B-C50C-407E-A947-70E740481C1C}">
                <a14:useLocalDpi val="0"/>
              </a:ext>
            </a:extLst>
          </a:blip>
          <a:stretch>
            <a:fillRect/>
          </a:stretch>
        </p:blipFill>
        <p:spPr>
          <a:xfrm>
            <a:off x="6226697" y="1941875"/>
            <a:ext cx="2286000" cy="3657600"/>
          </a:xfrm>
          <a:prstGeom prst="rect">
            <a:avLst/>
          </a:prstGeom>
        </p:spPr>
      </p:pic>
      <p:sp>
        <p:nvSpPr>
          <p:cNvPr id="12" name="矩形 11"/>
          <p:cNvSpPr/>
          <p:nvPr/>
        </p:nvSpPr>
        <p:spPr>
          <a:xfrm>
            <a:off x="3722820" y="1941875"/>
            <a:ext cx="2286001" cy="3657599"/>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bIns="288000" compatLnSpc="1" forceAA="0" fromWordArt="0" horzOverflow="overflow" lIns="288000" numCol="1" rIns="288000" rot="0" rtlCol="0" spcCol="0" spcFirstLastPara="0" tIns="288000" vert="horz" vertOverflow="overflow" wrap="square">
            <a:prstTxWarp prst="textNoShape">
              <a:avLst/>
            </a:prstTxWarp>
            <a:noAutofit/>
          </a:bodyPr>
          <a:lstStyle/>
          <a:p>
            <a:pPr algn="just" lvl="0">
              <a:lnSpc>
                <a:spcPct val="150000"/>
              </a:lnSpc>
              <a:spcBef>
                <a:spcPts val="1200"/>
              </a:spcBef>
            </a:pPr>
            <a:r>
              <a:rPr altLang="en-US" lang="zh-CN">
                <a:solidFill>
                  <a:prstClr val="white"/>
                </a:solidFill>
                <a:sym typeface="+mn-lt"/>
              </a:rPr>
              <a:t>填写段落标题</a:t>
            </a:r>
          </a:p>
          <a:p>
            <a:pPr algn="just" lvl="0">
              <a:lnSpc>
                <a:spcPct val="150000"/>
              </a:lnSpc>
              <a:spcBef>
                <a:spcPts val="1200"/>
              </a:spcBef>
            </a:pPr>
            <a:r>
              <a:rPr altLang="en-US" lang="zh-CN">
                <a:solidFill>
                  <a:prstClr val="white"/>
                </a:solidFill>
                <a:sym typeface="+mn-lt"/>
              </a:rPr>
              <a:t>您的内容打在这里，或者通过复制您的文本后，在此框中选择粘贴，并选择只保留文字。您的内容打在这里，或者通过复制您的文本后，在此框中选择粘贴，并选择只保留文字。</a:t>
            </a:r>
          </a:p>
          <a:p>
            <a:pPr algn="just" lvl="0">
              <a:lnSpc>
                <a:spcPct val="150000"/>
              </a:lnSpc>
              <a:spcBef>
                <a:spcPts val="1200"/>
              </a:spcBef>
            </a:pPr>
            <a:r>
              <a:rPr altLang="en-US" lang="zh-CN">
                <a:solidFill>
                  <a:prstClr val="white"/>
                </a:solidFill>
                <a:sym typeface="+mn-lt"/>
              </a:rPr>
              <a:t>98%</a:t>
            </a:r>
          </a:p>
        </p:txBody>
      </p:sp>
      <p:sp>
        <p:nvSpPr>
          <p:cNvPr id="13" name="矩形 12"/>
          <p:cNvSpPr/>
          <p:nvPr/>
        </p:nvSpPr>
        <p:spPr>
          <a:xfrm>
            <a:off x="8730571" y="1941875"/>
            <a:ext cx="2286001" cy="36575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bIns="288000" compatLnSpc="1" forceAA="0" fromWordArt="0" horzOverflow="overflow" lIns="288000" numCol="1" rIns="288000" rot="0" rtlCol="0" spcCol="0" spcFirstLastPara="0" tIns="288000" vert="horz" vertOverflow="overflow" wrap="square">
            <a:prstTxWarp prst="textNoShape">
              <a:avLst/>
            </a:prstTxWarp>
            <a:noAutofit/>
          </a:bodyPr>
          <a:lstStyle/>
          <a:p>
            <a:pPr algn="just" lvl="0">
              <a:lnSpc>
                <a:spcPct val="150000"/>
              </a:lnSpc>
              <a:spcBef>
                <a:spcPts val="1200"/>
              </a:spcBef>
            </a:pPr>
            <a:r>
              <a:rPr altLang="en-US" lang="zh-CN">
                <a:solidFill>
                  <a:prstClr val="white"/>
                </a:solidFill>
                <a:sym typeface="+mn-lt"/>
              </a:rPr>
              <a:t>填写段落标题</a:t>
            </a:r>
          </a:p>
          <a:p>
            <a:pPr algn="just" lvl="0">
              <a:lnSpc>
                <a:spcPct val="150000"/>
              </a:lnSpc>
              <a:spcBef>
                <a:spcPts val="1200"/>
              </a:spcBef>
            </a:pPr>
            <a:r>
              <a:rPr altLang="en-US" lang="zh-CN">
                <a:solidFill>
                  <a:prstClr val="white"/>
                </a:solidFill>
                <a:sym typeface="+mn-lt"/>
              </a:rPr>
              <a:t>您的内容打在这里，或者通过复制您的文本后，在此框中选择粘贴，并选择只保留文字。您的内容打在这里，或者通过复制您的文本后，在此框中选择粘贴，并选择只保留文字。</a:t>
            </a:r>
          </a:p>
          <a:p>
            <a:pPr algn="just" lvl="0">
              <a:lnSpc>
                <a:spcPct val="150000"/>
              </a:lnSpc>
              <a:spcBef>
                <a:spcPts val="1200"/>
              </a:spcBef>
            </a:pPr>
            <a:r>
              <a:rPr altLang="en-US" lang="zh-CN">
                <a:solidFill>
                  <a:prstClr val="white"/>
                </a:solidFill>
                <a:sym typeface="+mn-lt"/>
              </a:rPr>
              <a:t>85%</a:t>
            </a:r>
          </a:p>
        </p:txBody>
      </p:sp>
      <p:sp>
        <p:nvSpPr>
          <p:cNvPr id="9" name="文本框 8">
            <a:extLst>
              <a:ext uri="{FF2B5EF4-FFF2-40B4-BE49-F238E27FC236}">
                <a16:creationId xmlns:a16="http://schemas.microsoft.com/office/drawing/2014/main" id="{02ADFDA7-01DA-454B-B098-1BB9007E9F4B}"/>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14" name="组合 13">
            <a:extLst>
              <a:ext uri="{FF2B5EF4-FFF2-40B4-BE49-F238E27FC236}">
                <a16:creationId xmlns:a16="http://schemas.microsoft.com/office/drawing/2014/main" id="{D94E6B79-0F28-4C8E-8869-2B1695A292FF}"/>
              </a:ext>
            </a:extLst>
          </p:cNvPr>
          <p:cNvGrpSpPr/>
          <p:nvPr/>
        </p:nvGrpSpPr>
        <p:grpSpPr>
          <a:xfrm>
            <a:off x="1473289" y="371367"/>
            <a:ext cx="4260761" cy="804130"/>
            <a:chOff x="7318011" y="1456480"/>
            <a:chExt cx="4260761" cy="804130"/>
          </a:xfrm>
        </p:grpSpPr>
        <p:sp>
          <p:nvSpPr>
            <p:cNvPr id="15" name="文本框 14">
              <a:extLst>
                <a:ext uri="{FF2B5EF4-FFF2-40B4-BE49-F238E27FC236}">
                  <a16:creationId xmlns:a16="http://schemas.microsoft.com/office/drawing/2014/main" id="{CD213A78-CE56-4B25-8802-4984935F56FC}"/>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发展规划</a:t>
              </a:r>
            </a:p>
          </p:txBody>
        </p:sp>
        <p:sp>
          <p:nvSpPr>
            <p:cNvPr id="16" name="文本框 15">
              <a:extLst>
                <a:ext uri="{FF2B5EF4-FFF2-40B4-BE49-F238E27FC236}">
                  <a16:creationId xmlns:a16="http://schemas.microsoft.com/office/drawing/2014/main" id="{D95D3A20-365E-4667-8D52-E82DBC7B455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485813998"/>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10" presetSubtype="0">
                                  <p:stCondLst>
                                    <p:cond delay="0"/>
                                  </p:stCondLst>
                                  <p:childTnLst>
                                    <p:set>
                                      <p:cBhvr>
                                        <p:cTn dur="1" fill="hold" id="6">
                                          <p:stCondLst>
                                            <p:cond delay="0"/>
                                          </p:stCondLst>
                                        </p:cTn>
                                        <p:tgtEl>
                                          <p:spTgt spid="10"/>
                                        </p:tgtEl>
                                        <p:attrNameLst>
                                          <p:attrName>style.visibility</p:attrName>
                                        </p:attrNameLst>
                                      </p:cBhvr>
                                      <p:to>
                                        <p:strVal val="visible"/>
                                      </p:to>
                                    </p:set>
                                    <p:animEffect filter="fade" transition="in">
                                      <p:cBhvr>
                                        <p:cTn dur="300" id="7"/>
                                        <p:tgtEl>
                                          <p:spTgt spid="10"/>
                                        </p:tgtEl>
                                      </p:cBhvr>
                                    </p:animEffect>
                                  </p:childTnLst>
                                </p:cTn>
                              </p:par>
                            </p:childTnLst>
                          </p:cTn>
                        </p:par>
                        <p:par>
                          <p:cTn fill="hold" id="8" nodeType="afterGroup">
                            <p:stCondLst>
                              <p:cond delay="300"/>
                            </p:stCondLst>
                            <p:childTnLst>
                              <p:par>
                                <p:cTn fill="hold" id="9" nodeType="afterEffect" presetClass="entr" presetID="10" presetSubtype="0">
                                  <p:stCondLst>
                                    <p:cond delay="0"/>
                                  </p:stCondLst>
                                  <p:childTnLst>
                                    <p:set>
                                      <p:cBhvr>
                                        <p:cTn dur="1" fill="hold" id="10">
                                          <p:stCondLst>
                                            <p:cond delay="0"/>
                                          </p:stCondLst>
                                        </p:cTn>
                                        <p:tgtEl>
                                          <p:spTgt spid="11"/>
                                        </p:tgtEl>
                                        <p:attrNameLst>
                                          <p:attrName>style.visibility</p:attrName>
                                        </p:attrNameLst>
                                      </p:cBhvr>
                                      <p:to>
                                        <p:strVal val="visible"/>
                                      </p:to>
                                    </p:set>
                                    <p:animEffect filter="fade" transition="in">
                                      <p:cBhvr>
                                        <p:cTn dur="300" id="11"/>
                                        <p:tgtEl>
                                          <p:spTgt spid="11"/>
                                        </p:tgtEl>
                                      </p:cBhvr>
                                    </p:animEffect>
                                  </p:childTnLst>
                                </p:cTn>
                              </p:par>
                            </p:childTnLst>
                          </p:cTn>
                        </p:par>
                        <p:par>
                          <p:cTn fill="hold" id="12" nodeType="afterGroup">
                            <p:stCondLst>
                              <p:cond delay="600"/>
                            </p:stCondLst>
                            <p:childTnLst>
                              <p:par>
                                <p:cTn fill="hold" grpId="0" id="13" nodeType="afterEffect" presetClass="entr" presetID="41" presetSubtype="0">
                                  <p:stCondLst>
                                    <p:cond delay="0"/>
                                  </p:stCondLst>
                                  <p:childTnLst>
                                    <p:set>
                                      <p:cBhvr>
                                        <p:cTn dur="1" fill="hold" id="14">
                                          <p:stCondLst>
                                            <p:cond delay="0"/>
                                          </p:stCondLst>
                                        </p:cTn>
                                        <p:tgtEl>
                                          <p:spTgt spid="12"/>
                                        </p:tgtEl>
                                        <p:attrNameLst>
                                          <p:attrName>style.visibility</p:attrName>
                                        </p:attrNameLst>
                                      </p:cBhvr>
                                      <p:to>
                                        <p:strVal val="visible"/>
                                      </p:to>
                                    </p:set>
                                    <p:anim calcmode="lin" valueType="num">
                                      <p:cBhvr>
                                        <p:cTn dur="300" fill="hold" id="15"/>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16"/>
                                        <p:tgtEl>
                                          <p:spTgt spid="12"/>
                                        </p:tgtEl>
                                        <p:attrNameLst>
                                          <p:attrName>ppt_y</p:attrName>
                                        </p:attrNameLst>
                                      </p:cBhvr>
                                      <p:tavLst>
                                        <p:tav tm="0">
                                          <p:val>
                                            <p:strVal val="#ppt_y"/>
                                          </p:val>
                                        </p:tav>
                                        <p:tav tm="100000">
                                          <p:val>
                                            <p:strVal val="#ppt_y"/>
                                          </p:val>
                                        </p:tav>
                                      </p:tavLst>
                                    </p:anim>
                                    <p:anim calcmode="lin" valueType="num">
                                      <p:cBhvr>
                                        <p:cTn dur="300" fill="hold" id="17"/>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18"/>
                                        <p:tgtEl>
                                          <p:spTgt spid="12"/>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19" tmFilter="0,0; .5, 1; 1, 1"/>
                                        <p:tgtEl>
                                          <p:spTgt spid="12"/>
                                        </p:tgtEl>
                                      </p:cBhvr>
                                    </p:animEffect>
                                  </p:childTnLst>
                                </p:cTn>
                              </p:par>
                            </p:childTnLst>
                          </p:cTn>
                        </p:par>
                        <p:par>
                          <p:cTn fill="hold" id="20" nodeType="afterGroup">
                            <p:stCondLst>
                              <p:cond delay="900"/>
                            </p:stCondLst>
                            <p:childTnLst>
                              <p:par>
                                <p:cTn fill="hold" grpId="0" id="21" nodeType="afterEffect" presetClass="entr" presetID="41" presetSubtype="0">
                                  <p:stCondLst>
                                    <p:cond delay="0"/>
                                  </p:stCondLst>
                                  <p:childTnLst>
                                    <p:set>
                                      <p:cBhvr>
                                        <p:cTn dur="1" fill="hold" id="22">
                                          <p:stCondLst>
                                            <p:cond delay="0"/>
                                          </p:stCondLst>
                                        </p:cTn>
                                        <p:tgtEl>
                                          <p:spTgt spid="13"/>
                                        </p:tgtEl>
                                        <p:attrNameLst>
                                          <p:attrName>style.visibility</p:attrName>
                                        </p:attrNameLst>
                                      </p:cBhvr>
                                      <p:to>
                                        <p:strVal val="visible"/>
                                      </p:to>
                                    </p:set>
                                    <p:anim calcmode="lin" valueType="num">
                                      <p:cBhvr>
                                        <p:cTn dur="300" fill="hold" id="23"/>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24"/>
                                        <p:tgtEl>
                                          <p:spTgt spid="13"/>
                                        </p:tgtEl>
                                        <p:attrNameLst>
                                          <p:attrName>ppt_y</p:attrName>
                                        </p:attrNameLst>
                                      </p:cBhvr>
                                      <p:tavLst>
                                        <p:tav tm="0">
                                          <p:val>
                                            <p:strVal val="#ppt_y"/>
                                          </p:val>
                                        </p:tav>
                                        <p:tav tm="100000">
                                          <p:val>
                                            <p:strVal val="#ppt_y"/>
                                          </p:val>
                                        </p:tav>
                                      </p:tavLst>
                                    </p:anim>
                                    <p:anim calcmode="lin" valueType="num">
                                      <p:cBhvr>
                                        <p:cTn dur="300" fill="hold" id="25"/>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26"/>
                                        <p:tgtEl>
                                          <p:spTgt spid="13"/>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27" tmFilter="0,0; .5, 1; 1, 1"/>
                                        <p:tgtEl>
                                          <p:spTgt spid="1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2"/>
      <p:bldP grpId="0" spid="13"/>
    </p:bldLst>
  </p:timing>
</p:sld>
</file>

<file path=ppt/slides/slide4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6" name="Freeform 5"/>
          <p:cNvSpPr/>
          <p:nvPr/>
        </p:nvSpPr>
        <p:spPr bwMode="auto">
          <a:xfrm>
            <a:off x="1511300" y="2127251"/>
            <a:ext cx="2611438" cy="1389063"/>
          </a:xfrm>
          <a:custGeom>
            <a:gdLst>
              <a:gd fmla="*/ 0 w 1645" name="T0"/>
              <a:gd fmla="*/ 875 h 875" name="T1"/>
              <a:gd fmla="*/ 1478 w 1645" name="T2"/>
              <a:gd fmla="*/ 875 h 875" name="T3"/>
              <a:gd fmla="*/ 1645 w 1645" name="T4"/>
              <a:gd fmla="*/ 0 h 875" name="T5"/>
              <a:gd fmla="*/ 168 w 1645" name="T6"/>
              <a:gd fmla="*/ 0 h 875" name="T7"/>
              <a:gd fmla="*/ 0 w 1645" name="T8"/>
              <a:gd fmla="*/ 875 h 875" name="T9"/>
            </a:gdLst>
            <a:cxnLst>
              <a:cxn ang="0">
                <a:pos x="T0" y="T1"/>
              </a:cxn>
              <a:cxn ang="0">
                <a:pos x="T2" y="T3"/>
              </a:cxn>
              <a:cxn ang="0">
                <a:pos x="T4" y="T5"/>
              </a:cxn>
              <a:cxn ang="0">
                <a:pos x="T6" y="T7"/>
              </a:cxn>
              <a:cxn ang="0">
                <a:pos x="T8" y="T9"/>
              </a:cxn>
            </a:cxnLst>
            <a:rect b="b" l="0" r="r" t="0"/>
            <a:pathLst>
              <a:path h="875" w="1645">
                <a:moveTo>
                  <a:pt x="0" y="875"/>
                </a:moveTo>
                <a:lnTo>
                  <a:pt x="1478" y="875"/>
                </a:lnTo>
                <a:lnTo>
                  <a:pt x="1645" y="0"/>
                </a:lnTo>
                <a:lnTo>
                  <a:pt x="168" y="0"/>
                </a:lnTo>
                <a:lnTo>
                  <a:pt x="0" y="875"/>
                </a:lnTo>
                <a:close/>
              </a:path>
            </a:pathLst>
          </a:custGeom>
          <a:blipFill>
            <a:blip r:embed="rId3"/>
            <a:stretch>
              <a:fillRect/>
            </a:stretch>
          </a:blipFill>
          <a:ln cap="flat" w="7938">
            <a:noFill/>
            <a:prstDash val="solid"/>
            <a:miter lim="800000"/>
          </a:ln>
        </p:spPr>
        <p:txBody>
          <a:bodyPr anchor="t" anchorCtr="0" bIns="45720" compatLnSpc="1" lIns="91440" numCol="1" rIns="91440" tIns="45720" vert="horz" wrap="square">
            <a:prstTxWarp prst="textNoShape">
              <a:avLst/>
            </a:prstTxWarp>
          </a:bodyPr>
          <a:lstStyle/>
          <a:p>
            <a:endParaRPr altLang="en-US" lang="zh-CN"/>
          </a:p>
        </p:txBody>
      </p:sp>
      <p:sp>
        <p:nvSpPr>
          <p:cNvPr id="7" name="Freeform 6"/>
          <p:cNvSpPr/>
          <p:nvPr/>
        </p:nvSpPr>
        <p:spPr bwMode="auto">
          <a:xfrm>
            <a:off x="711200" y="2127251"/>
            <a:ext cx="1066800" cy="1389063"/>
          </a:xfrm>
          <a:custGeom>
            <a:gdLst>
              <a:gd fmla="*/ 0 w 672" name="T0"/>
              <a:gd fmla="*/ 875 h 875" name="T1"/>
              <a:gd fmla="*/ 504 w 672" name="T2"/>
              <a:gd fmla="*/ 875 h 875" name="T3"/>
              <a:gd fmla="*/ 672 w 672" name="T4"/>
              <a:gd fmla="*/ 0 h 875" name="T5"/>
              <a:gd fmla="*/ 168 w 672" name="T6"/>
              <a:gd fmla="*/ 0 h 875" name="T7"/>
              <a:gd fmla="*/ 0 w 672" name="T8"/>
              <a:gd fmla="*/ 875 h 875" name="T9"/>
            </a:gdLst>
            <a:cxnLst>
              <a:cxn ang="0">
                <a:pos x="T0" y="T1"/>
              </a:cxn>
              <a:cxn ang="0">
                <a:pos x="T2" y="T3"/>
              </a:cxn>
              <a:cxn ang="0">
                <a:pos x="T4" y="T5"/>
              </a:cxn>
              <a:cxn ang="0">
                <a:pos x="T6" y="T7"/>
              </a:cxn>
              <a:cxn ang="0">
                <a:pos x="T8" y="T9"/>
              </a:cxn>
            </a:cxnLst>
            <a:rect b="b" l="0" r="r" t="0"/>
            <a:pathLst>
              <a:path h="875" w="672">
                <a:moveTo>
                  <a:pt x="0" y="875"/>
                </a:moveTo>
                <a:lnTo>
                  <a:pt x="504" y="875"/>
                </a:lnTo>
                <a:lnTo>
                  <a:pt x="672" y="0"/>
                </a:lnTo>
                <a:lnTo>
                  <a:pt x="168" y="0"/>
                </a:lnTo>
                <a:lnTo>
                  <a:pt x="0" y="875"/>
                </a:lnTo>
                <a:close/>
              </a:path>
            </a:pathLst>
          </a:custGeom>
          <a:solidFill>
            <a:srgbClr val="A72527"/>
          </a:solidFill>
          <a:ln>
            <a:noFill/>
          </a:ln>
          <a:effectLst>
            <a:outerShdw algn="tl" blurRad="381000" dir="2700000" dist="152400" rotWithShape="0" sx="95000" sy="95000">
              <a:prstClr val="black">
                <a:alpha val="40000"/>
              </a:prstClr>
            </a:outerShdw>
          </a:effectLst>
        </p:spPr>
        <p:txBody>
          <a:bodyPr anchor="ctr" anchorCtr="0" bIns="45720" compatLnSpc="1" lIns="91440" numCol="1" rIns="91440" tIns="45720" vert="horz" wrap="square">
            <a:prstTxWarp prst="textNoShape">
              <a:avLst/>
            </a:prstTxWarp>
          </a:bodyPr>
          <a:lstStyle/>
          <a:p>
            <a:pPr algn="ctr"/>
            <a:r>
              <a:rPr altLang="zh-CN" lang="en-US" sz="3600">
                <a:solidFill>
                  <a:schemeClr val="bg1"/>
                </a:solidFill>
              </a:rPr>
              <a:t>01</a:t>
            </a:r>
          </a:p>
        </p:txBody>
      </p:sp>
      <p:sp>
        <p:nvSpPr>
          <p:cNvPr id="8" name="Freeform 7"/>
          <p:cNvSpPr/>
          <p:nvPr/>
        </p:nvSpPr>
        <p:spPr bwMode="auto">
          <a:xfrm>
            <a:off x="5186363" y="2127251"/>
            <a:ext cx="2611438" cy="1389063"/>
          </a:xfrm>
          <a:custGeom>
            <a:gdLst>
              <a:gd fmla="*/ 0 w 1645" name="T0"/>
              <a:gd fmla="*/ 875 h 875" name="T1"/>
              <a:gd fmla="*/ 1477 w 1645" name="T2"/>
              <a:gd fmla="*/ 875 h 875" name="T3"/>
              <a:gd fmla="*/ 1645 w 1645" name="T4"/>
              <a:gd fmla="*/ 0 h 875" name="T5"/>
              <a:gd fmla="*/ 167 w 1645" name="T6"/>
              <a:gd fmla="*/ 0 h 875" name="T7"/>
              <a:gd fmla="*/ 0 w 1645" name="T8"/>
              <a:gd fmla="*/ 875 h 875" name="T9"/>
            </a:gdLst>
            <a:cxnLst>
              <a:cxn ang="0">
                <a:pos x="T0" y="T1"/>
              </a:cxn>
              <a:cxn ang="0">
                <a:pos x="T2" y="T3"/>
              </a:cxn>
              <a:cxn ang="0">
                <a:pos x="T4" y="T5"/>
              </a:cxn>
              <a:cxn ang="0">
                <a:pos x="T6" y="T7"/>
              </a:cxn>
              <a:cxn ang="0">
                <a:pos x="T8" y="T9"/>
              </a:cxn>
            </a:cxnLst>
            <a:rect b="b" l="0" r="r" t="0"/>
            <a:pathLst>
              <a:path h="875" w="1645">
                <a:moveTo>
                  <a:pt x="0" y="875"/>
                </a:moveTo>
                <a:lnTo>
                  <a:pt x="1477" y="875"/>
                </a:lnTo>
                <a:lnTo>
                  <a:pt x="1645" y="0"/>
                </a:lnTo>
                <a:lnTo>
                  <a:pt x="167" y="0"/>
                </a:lnTo>
                <a:lnTo>
                  <a:pt x="0" y="875"/>
                </a:lnTo>
                <a:close/>
              </a:path>
            </a:pathLst>
          </a:custGeom>
          <a:blipFill>
            <a:blip r:embed="rId4"/>
            <a:stretch>
              <a:fillRect/>
            </a:stretch>
          </a:blipFill>
          <a:ln cap="flat" w="7938">
            <a:noFill/>
            <a:prstDash val="solid"/>
            <a:miter lim="800000"/>
          </a:ln>
        </p:spPr>
        <p:txBody>
          <a:bodyPr anchor="t" anchorCtr="0" bIns="45720" compatLnSpc="1" lIns="91440" numCol="1" rIns="91440" tIns="45720" vert="horz" wrap="square">
            <a:prstTxWarp prst="textNoShape">
              <a:avLst/>
            </a:prstTxWarp>
          </a:bodyPr>
          <a:lstStyle/>
          <a:p>
            <a:endParaRPr altLang="en-US" lang="zh-CN"/>
          </a:p>
        </p:txBody>
      </p:sp>
      <p:sp>
        <p:nvSpPr>
          <p:cNvPr id="9" name="Freeform 8"/>
          <p:cNvSpPr/>
          <p:nvPr/>
        </p:nvSpPr>
        <p:spPr bwMode="auto">
          <a:xfrm>
            <a:off x="4386263" y="2127251"/>
            <a:ext cx="1065213" cy="1389063"/>
          </a:xfrm>
          <a:custGeom>
            <a:gdLst>
              <a:gd fmla="*/ 0 w 671" name="T0"/>
              <a:gd fmla="*/ 875 h 875" name="T1"/>
              <a:gd fmla="*/ 504 w 671" name="T2"/>
              <a:gd fmla="*/ 875 h 875" name="T3"/>
              <a:gd fmla="*/ 671 w 671" name="T4"/>
              <a:gd fmla="*/ 0 h 875" name="T5"/>
              <a:gd fmla="*/ 168 w 671" name="T6"/>
              <a:gd fmla="*/ 0 h 875" name="T7"/>
              <a:gd fmla="*/ 0 w 671" name="T8"/>
              <a:gd fmla="*/ 875 h 875" name="T9"/>
            </a:gdLst>
            <a:cxnLst>
              <a:cxn ang="0">
                <a:pos x="T0" y="T1"/>
              </a:cxn>
              <a:cxn ang="0">
                <a:pos x="T2" y="T3"/>
              </a:cxn>
              <a:cxn ang="0">
                <a:pos x="T4" y="T5"/>
              </a:cxn>
              <a:cxn ang="0">
                <a:pos x="T6" y="T7"/>
              </a:cxn>
              <a:cxn ang="0">
                <a:pos x="T8" y="T9"/>
              </a:cxn>
            </a:cxnLst>
            <a:rect b="b" l="0" r="r" t="0"/>
            <a:pathLst>
              <a:path h="875" w="671">
                <a:moveTo>
                  <a:pt x="0" y="875"/>
                </a:moveTo>
                <a:lnTo>
                  <a:pt x="504" y="875"/>
                </a:lnTo>
                <a:lnTo>
                  <a:pt x="671" y="0"/>
                </a:lnTo>
                <a:lnTo>
                  <a:pt x="168" y="0"/>
                </a:lnTo>
                <a:lnTo>
                  <a:pt x="0" y="875"/>
                </a:lnTo>
                <a:close/>
              </a:path>
            </a:pathLst>
          </a:custGeom>
          <a:solidFill>
            <a:srgbClr val="404040"/>
          </a:solidFill>
          <a:ln>
            <a:noFill/>
          </a:ln>
          <a:effectLst>
            <a:outerShdw algn="tl" blurRad="381000" dir="2700000" dist="152400" rotWithShape="0" sx="95000" sy="95000">
              <a:prstClr val="black">
                <a:alpha val="40000"/>
              </a:prstClr>
            </a:outerShdw>
          </a:effectLst>
        </p:spPr>
        <p:txBody>
          <a:bodyPr anchor="ctr" anchorCtr="0" bIns="45720" compatLnSpc="1" lIns="91440" numCol="1" rIns="91440" tIns="45720" vert="horz" wrap="square">
            <a:prstTxWarp prst="textNoShape">
              <a:avLst/>
            </a:prstTxWarp>
          </a:bodyPr>
          <a:lstStyle/>
          <a:p>
            <a:pPr algn="ctr"/>
            <a:r>
              <a:rPr altLang="zh-CN" lang="en-US" sz="3600">
                <a:solidFill>
                  <a:schemeClr val="bg1"/>
                </a:solidFill>
              </a:rPr>
              <a:t>02</a:t>
            </a:r>
          </a:p>
        </p:txBody>
      </p:sp>
      <p:sp>
        <p:nvSpPr>
          <p:cNvPr id="10" name="Freeform 9"/>
          <p:cNvSpPr/>
          <p:nvPr/>
        </p:nvSpPr>
        <p:spPr bwMode="auto">
          <a:xfrm>
            <a:off x="8859838" y="2127251"/>
            <a:ext cx="2613025" cy="1389063"/>
          </a:xfrm>
          <a:custGeom>
            <a:gdLst>
              <a:gd fmla="*/ 0 w 1646" name="T0"/>
              <a:gd fmla="*/ 875 h 875" name="T1"/>
              <a:gd fmla="*/ 1478 w 1646" name="T2"/>
              <a:gd fmla="*/ 875 h 875" name="T3"/>
              <a:gd fmla="*/ 1646 w 1646" name="T4"/>
              <a:gd fmla="*/ 0 h 875" name="T5"/>
              <a:gd fmla="*/ 168 w 1646" name="T6"/>
              <a:gd fmla="*/ 0 h 875" name="T7"/>
              <a:gd fmla="*/ 0 w 1646" name="T8"/>
              <a:gd fmla="*/ 875 h 875" name="T9"/>
            </a:gdLst>
            <a:cxnLst>
              <a:cxn ang="0">
                <a:pos x="T0" y="T1"/>
              </a:cxn>
              <a:cxn ang="0">
                <a:pos x="T2" y="T3"/>
              </a:cxn>
              <a:cxn ang="0">
                <a:pos x="T4" y="T5"/>
              </a:cxn>
              <a:cxn ang="0">
                <a:pos x="T6" y="T7"/>
              </a:cxn>
              <a:cxn ang="0">
                <a:pos x="T8" y="T9"/>
              </a:cxn>
            </a:cxnLst>
            <a:rect b="b" l="0" r="r" t="0"/>
            <a:pathLst>
              <a:path h="875" w="1646">
                <a:moveTo>
                  <a:pt x="0" y="875"/>
                </a:moveTo>
                <a:lnTo>
                  <a:pt x="1478" y="875"/>
                </a:lnTo>
                <a:lnTo>
                  <a:pt x="1646" y="0"/>
                </a:lnTo>
                <a:lnTo>
                  <a:pt x="168" y="0"/>
                </a:lnTo>
                <a:lnTo>
                  <a:pt x="0" y="875"/>
                </a:lnTo>
                <a:close/>
              </a:path>
            </a:pathLst>
          </a:custGeom>
          <a:blipFill>
            <a:blip r:embed="rId5"/>
            <a:stretch>
              <a:fillRect/>
            </a:stretch>
          </a:blipFill>
          <a:ln cap="flat" w="7938">
            <a:noFill/>
            <a:prstDash val="solid"/>
            <a:miter lim="800000"/>
          </a:ln>
        </p:spPr>
        <p:txBody>
          <a:bodyPr anchor="t" anchorCtr="0" bIns="45720" compatLnSpc="1" lIns="91440" numCol="1" rIns="91440" tIns="45720" vert="horz" wrap="square">
            <a:prstTxWarp prst="textNoShape">
              <a:avLst/>
            </a:prstTxWarp>
          </a:bodyPr>
          <a:lstStyle/>
          <a:p>
            <a:endParaRPr altLang="en-US" lang="zh-CN"/>
          </a:p>
        </p:txBody>
      </p:sp>
      <p:sp>
        <p:nvSpPr>
          <p:cNvPr id="11" name="Freeform 10"/>
          <p:cNvSpPr/>
          <p:nvPr/>
        </p:nvSpPr>
        <p:spPr bwMode="auto">
          <a:xfrm>
            <a:off x="8061325" y="2127251"/>
            <a:ext cx="1065213" cy="1389063"/>
          </a:xfrm>
          <a:custGeom>
            <a:gdLst>
              <a:gd fmla="*/ 0 w 671" name="T0"/>
              <a:gd fmla="*/ 875 h 875" name="T1"/>
              <a:gd fmla="*/ 503 w 671" name="T2"/>
              <a:gd fmla="*/ 875 h 875" name="T3"/>
              <a:gd fmla="*/ 671 w 671" name="T4"/>
              <a:gd fmla="*/ 0 h 875" name="T5"/>
              <a:gd fmla="*/ 168 w 671" name="T6"/>
              <a:gd fmla="*/ 0 h 875" name="T7"/>
              <a:gd fmla="*/ 0 w 671" name="T8"/>
              <a:gd fmla="*/ 875 h 875" name="T9"/>
            </a:gdLst>
            <a:cxnLst>
              <a:cxn ang="0">
                <a:pos x="T0" y="T1"/>
              </a:cxn>
              <a:cxn ang="0">
                <a:pos x="T2" y="T3"/>
              </a:cxn>
              <a:cxn ang="0">
                <a:pos x="T4" y="T5"/>
              </a:cxn>
              <a:cxn ang="0">
                <a:pos x="T6" y="T7"/>
              </a:cxn>
              <a:cxn ang="0">
                <a:pos x="T8" y="T9"/>
              </a:cxn>
            </a:cxnLst>
            <a:rect b="b" l="0" r="r" t="0"/>
            <a:pathLst>
              <a:path h="875" w="671">
                <a:moveTo>
                  <a:pt x="0" y="875"/>
                </a:moveTo>
                <a:lnTo>
                  <a:pt x="503" y="875"/>
                </a:lnTo>
                <a:lnTo>
                  <a:pt x="671" y="0"/>
                </a:lnTo>
                <a:lnTo>
                  <a:pt x="168" y="0"/>
                </a:lnTo>
                <a:lnTo>
                  <a:pt x="0" y="875"/>
                </a:lnTo>
                <a:close/>
              </a:path>
            </a:pathLst>
          </a:custGeom>
          <a:solidFill>
            <a:schemeClr val="tx1">
              <a:lumMod val="50000"/>
              <a:lumOff val="50000"/>
            </a:schemeClr>
          </a:solidFill>
          <a:ln>
            <a:noFill/>
          </a:ln>
          <a:effectLst>
            <a:outerShdw algn="tl" blurRad="381000" dir="2700000" dist="152400" rotWithShape="0" sx="95000" sy="95000">
              <a:prstClr val="black">
                <a:alpha val="40000"/>
              </a:prstClr>
            </a:outerShdw>
          </a:effectLst>
        </p:spPr>
        <p:txBody>
          <a:bodyPr anchor="ctr" anchorCtr="0" bIns="45720" compatLnSpc="1" lIns="91440" numCol="1" rIns="91440" tIns="45720" vert="horz" wrap="square">
            <a:prstTxWarp prst="textNoShape">
              <a:avLst/>
            </a:prstTxWarp>
          </a:bodyPr>
          <a:lstStyle/>
          <a:p>
            <a:pPr algn="ctr"/>
            <a:r>
              <a:rPr altLang="zh-CN" lang="en-US" sz="3600">
                <a:solidFill>
                  <a:schemeClr val="bg1"/>
                </a:solidFill>
              </a:rPr>
              <a:t>03</a:t>
            </a:r>
          </a:p>
        </p:txBody>
      </p:sp>
      <p:sp>
        <p:nvSpPr>
          <p:cNvPr id="12" name="Rectangle 8"/>
          <p:cNvSpPr/>
          <p:nvPr/>
        </p:nvSpPr>
        <p:spPr>
          <a:xfrm>
            <a:off x="711200" y="3995142"/>
            <a:ext cx="3106057" cy="1701800"/>
          </a:xfrm>
          <a:prstGeom prst="rect">
            <a:avLst/>
          </a:prstGeom>
        </p:spPr>
        <p:txBody>
          <a:bodyPr bIns="0" lIns="0" rIns="0" tIns="0" wrap="square">
            <a:spAutoFit/>
          </a:bodyPr>
          <a:lstStyle/>
          <a:p>
            <a:pPr algn="just">
              <a:lnSpc>
                <a:spcPts val="1800"/>
              </a:lnSpc>
              <a:spcBef>
                <a:spcPts val="800"/>
              </a:spcBef>
            </a:pPr>
            <a:r>
              <a:rPr altLang="en-US" lang="zh-CN">
                <a:solidFill>
                  <a:schemeClr val="tx1">
                    <a:lumMod val="75000"/>
                    <a:lumOff val="25000"/>
                  </a:schemeClr>
                </a:solidFill>
                <a:cs typeface="+mn-ea"/>
                <a:sym typeface="+mn-lt"/>
              </a:rPr>
              <a:t>产品特点概括</a:t>
            </a:r>
          </a:p>
          <a:p>
            <a:pPr algn="just">
              <a:lnSpc>
                <a:spcPts val="1800"/>
              </a:lnSpc>
              <a:spcBef>
                <a:spcPts val="800"/>
              </a:spcBef>
            </a:pPr>
            <a:r>
              <a:rPr altLang="en-US" lang="zh-CN">
                <a:solidFill>
                  <a:schemeClr val="tx1">
                    <a:lumMod val="75000"/>
                    <a:lumOff val="2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p>
        </p:txBody>
      </p:sp>
      <p:sp>
        <p:nvSpPr>
          <p:cNvPr id="13" name="Rectangle 8"/>
          <p:cNvSpPr/>
          <p:nvPr/>
        </p:nvSpPr>
        <p:spPr>
          <a:xfrm>
            <a:off x="4386263" y="3995142"/>
            <a:ext cx="3106057" cy="1473200"/>
          </a:xfrm>
          <a:prstGeom prst="rect">
            <a:avLst/>
          </a:prstGeom>
        </p:spPr>
        <p:txBody>
          <a:bodyPr bIns="0" lIns="0" rIns="0" tIns="0" wrap="square">
            <a:spAutoFit/>
          </a:bodyPr>
          <a:lstStyle/>
          <a:p>
            <a:pPr algn="just">
              <a:lnSpc>
                <a:spcPts val="1800"/>
              </a:lnSpc>
              <a:spcBef>
                <a:spcPts val="800"/>
              </a:spcBef>
            </a:pPr>
            <a:r>
              <a:rPr altLang="en-US" lang="zh-CN">
                <a:solidFill>
                  <a:schemeClr val="tx1">
                    <a:lumMod val="75000"/>
                    <a:lumOff val="25000"/>
                  </a:schemeClr>
                </a:solidFill>
                <a:cs typeface="+mn-ea"/>
                <a:sym typeface="+mn-lt"/>
              </a:rPr>
              <a:t>产品特点概括</a:t>
            </a:r>
          </a:p>
          <a:p>
            <a:pPr algn="just">
              <a:lnSpc>
                <a:spcPts val="1800"/>
              </a:lnSpc>
              <a:spcBef>
                <a:spcPts val="800"/>
              </a:spcBef>
            </a:pPr>
            <a:r>
              <a:rPr altLang="en-US" lang="zh-CN">
                <a:solidFill>
                  <a:schemeClr val="tx1">
                    <a:lumMod val="75000"/>
                    <a:lumOff val="25000"/>
                  </a:schemeClr>
                </a:solidFill>
                <a:cs typeface="+mn-ea"/>
                <a:sym typeface="+mn-lt"/>
              </a:rPr>
              <a:t>您的内容打在这里，或者通过复制您的文本后，在此框中选择粘贴，并选择只保留文字。您的内容打在这里，或者通过复制。</a:t>
            </a:r>
          </a:p>
        </p:txBody>
      </p:sp>
      <p:sp>
        <p:nvSpPr>
          <p:cNvPr id="14" name="Rectangle 8"/>
          <p:cNvSpPr/>
          <p:nvPr/>
        </p:nvSpPr>
        <p:spPr>
          <a:xfrm>
            <a:off x="8061324" y="3995142"/>
            <a:ext cx="3106057" cy="1473200"/>
          </a:xfrm>
          <a:prstGeom prst="rect">
            <a:avLst/>
          </a:prstGeom>
        </p:spPr>
        <p:txBody>
          <a:bodyPr bIns="0" lIns="0" rIns="0" tIns="0" wrap="square">
            <a:spAutoFit/>
          </a:bodyPr>
          <a:lstStyle/>
          <a:p>
            <a:pPr algn="just">
              <a:lnSpc>
                <a:spcPts val="1800"/>
              </a:lnSpc>
              <a:spcBef>
                <a:spcPts val="800"/>
              </a:spcBef>
            </a:pPr>
            <a:r>
              <a:rPr altLang="en-US" lang="zh-CN">
                <a:solidFill>
                  <a:schemeClr val="tx1">
                    <a:lumMod val="75000"/>
                    <a:lumOff val="25000"/>
                  </a:schemeClr>
                </a:solidFill>
                <a:cs typeface="+mn-ea"/>
                <a:sym typeface="+mn-lt"/>
              </a:rPr>
              <a:t>产品特点概括</a:t>
            </a:r>
          </a:p>
          <a:p>
            <a:pPr algn="just">
              <a:lnSpc>
                <a:spcPts val="1800"/>
              </a:lnSpc>
              <a:spcBef>
                <a:spcPts val="800"/>
              </a:spcBef>
            </a:pPr>
            <a:r>
              <a:rPr altLang="en-US" lang="zh-CN">
                <a:solidFill>
                  <a:schemeClr val="tx1">
                    <a:lumMod val="75000"/>
                    <a:lumOff val="25000"/>
                  </a:schemeClr>
                </a:solidFill>
                <a:cs typeface="+mn-ea"/>
                <a:sym typeface="+mn-lt"/>
              </a:rPr>
              <a:t>您的内容打在这里，或者通过复制您的文本后，在此框中选择粘贴，并选择只保留文字。您的内容打在这里，或者通过复制您的文本后。</a:t>
            </a:r>
          </a:p>
        </p:txBody>
      </p:sp>
      <p:sp>
        <p:nvSpPr>
          <p:cNvPr id="17" name="文本框 16">
            <a:extLst>
              <a:ext uri="{FF2B5EF4-FFF2-40B4-BE49-F238E27FC236}">
                <a16:creationId xmlns:a16="http://schemas.microsoft.com/office/drawing/2014/main" id="{02ADFDA7-01DA-454B-B098-1BB9007E9F4B}"/>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04</a:t>
            </a:r>
          </a:p>
        </p:txBody>
      </p:sp>
      <p:grpSp>
        <p:nvGrpSpPr>
          <p:cNvPr id="18" name="组合 17">
            <a:extLst>
              <a:ext uri="{FF2B5EF4-FFF2-40B4-BE49-F238E27FC236}">
                <a16:creationId xmlns:a16="http://schemas.microsoft.com/office/drawing/2014/main" id="{D94E6B79-0F28-4C8E-8869-2B1695A292FF}"/>
              </a:ext>
            </a:extLst>
          </p:cNvPr>
          <p:cNvGrpSpPr/>
          <p:nvPr/>
        </p:nvGrpSpPr>
        <p:grpSpPr>
          <a:xfrm>
            <a:off x="1473289" y="371367"/>
            <a:ext cx="4260761" cy="804130"/>
            <a:chOff x="7318011" y="1456480"/>
            <a:chExt cx="4260761" cy="804130"/>
          </a:xfrm>
        </p:grpSpPr>
        <p:sp>
          <p:nvSpPr>
            <p:cNvPr id="19" name="文本框 18">
              <a:extLst>
                <a:ext uri="{FF2B5EF4-FFF2-40B4-BE49-F238E27FC236}">
                  <a16:creationId xmlns:a16="http://schemas.microsoft.com/office/drawing/2014/main" id="{CD213A78-CE56-4B25-8802-4984935F56FC}"/>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发展规划</a:t>
              </a:r>
            </a:p>
          </p:txBody>
        </p:sp>
        <p:sp>
          <p:nvSpPr>
            <p:cNvPr id="20" name="文本框 19">
              <a:extLst>
                <a:ext uri="{FF2B5EF4-FFF2-40B4-BE49-F238E27FC236}">
                  <a16:creationId xmlns:a16="http://schemas.microsoft.com/office/drawing/2014/main" id="{D95D3A20-365E-4667-8D52-E82DBC7B455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670743681"/>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2" presetSubtype="1">
                                  <p:stCondLst>
                                    <p:cond delay="0"/>
                                  </p:stCondLst>
                                  <p:childTnLst>
                                    <p:set>
                                      <p:cBhvr>
                                        <p:cTn dur="1" fill="hold" id="6">
                                          <p:stCondLst>
                                            <p:cond delay="0"/>
                                          </p:stCondLst>
                                        </p:cTn>
                                        <p:tgtEl>
                                          <p:spTgt spid="7"/>
                                        </p:tgtEl>
                                        <p:attrNameLst>
                                          <p:attrName>style.visibility</p:attrName>
                                        </p:attrNameLst>
                                      </p:cBhvr>
                                      <p:to>
                                        <p:strVal val="visible"/>
                                      </p:to>
                                    </p:set>
                                    <p:animEffect filter="wipe(up)" transition="in">
                                      <p:cBhvr>
                                        <p:cTn dur="300" id="7"/>
                                        <p:tgtEl>
                                          <p:spTgt spid="7"/>
                                        </p:tgtEl>
                                      </p:cBhvr>
                                    </p:animEffect>
                                  </p:childTnLst>
                                </p:cTn>
                              </p:par>
                            </p:childTnLst>
                          </p:cTn>
                        </p:par>
                        <p:par>
                          <p:cTn fill="hold" id="8" nodeType="afterGroup">
                            <p:stCondLst>
                              <p:cond delay="300"/>
                            </p:stCondLst>
                            <p:childTnLst>
                              <p:par>
                                <p:cTn fill="hold" grpId="0" id="9" nodeType="afterEffect" presetClass="entr" presetID="53" presetSubtype="0">
                                  <p:stCondLst>
                                    <p:cond delay="0"/>
                                  </p:stCondLst>
                                  <p:childTnLst>
                                    <p:set>
                                      <p:cBhvr>
                                        <p:cTn dur="1" fill="hold" id="10">
                                          <p:stCondLst>
                                            <p:cond delay="0"/>
                                          </p:stCondLst>
                                        </p:cTn>
                                        <p:tgtEl>
                                          <p:spTgt spid="6"/>
                                        </p:tgtEl>
                                        <p:attrNameLst>
                                          <p:attrName>style.visibility</p:attrName>
                                        </p:attrNameLst>
                                      </p:cBhvr>
                                      <p:to>
                                        <p:strVal val="visible"/>
                                      </p:to>
                                    </p:set>
                                    <p:anim calcmode="lin" valueType="num">
                                      <p:cBhvr>
                                        <p:cTn dur="300" fill="hold" id="11"/>
                                        <p:tgtEl>
                                          <p:spTgt spid="6"/>
                                        </p:tgtEl>
                                        <p:attrNameLst>
                                          <p:attrName>ppt_w</p:attrName>
                                        </p:attrNameLst>
                                      </p:cBhvr>
                                      <p:tavLst>
                                        <p:tav tm="0">
                                          <p:val>
                                            <p:fltVal val="0"/>
                                          </p:val>
                                        </p:tav>
                                        <p:tav tm="100000">
                                          <p:val>
                                            <p:strVal val="#ppt_w"/>
                                          </p:val>
                                        </p:tav>
                                      </p:tavLst>
                                    </p:anim>
                                    <p:anim calcmode="lin" valueType="num">
                                      <p:cBhvr>
                                        <p:cTn dur="300" fill="hold" id="12"/>
                                        <p:tgtEl>
                                          <p:spTgt spid="6"/>
                                        </p:tgtEl>
                                        <p:attrNameLst>
                                          <p:attrName>ppt_h</p:attrName>
                                        </p:attrNameLst>
                                      </p:cBhvr>
                                      <p:tavLst>
                                        <p:tav tm="0">
                                          <p:val>
                                            <p:fltVal val="0"/>
                                          </p:val>
                                        </p:tav>
                                        <p:tav tm="100000">
                                          <p:val>
                                            <p:strVal val="#ppt_h"/>
                                          </p:val>
                                        </p:tav>
                                      </p:tavLst>
                                    </p:anim>
                                    <p:animEffect filter="fade" transition="in">
                                      <p:cBhvr>
                                        <p:cTn dur="300" id="13"/>
                                        <p:tgtEl>
                                          <p:spTgt spid="6"/>
                                        </p:tgtEl>
                                      </p:cBhvr>
                                    </p:animEffect>
                                  </p:childTnLst>
                                </p:cTn>
                              </p:par>
                            </p:childTnLst>
                          </p:cTn>
                        </p:par>
                        <p:par>
                          <p:cTn fill="hold" id="14" nodeType="afterGroup">
                            <p:stCondLst>
                              <p:cond delay="600"/>
                            </p:stCondLst>
                            <p:childTnLst>
                              <p:par>
                                <p:cTn fill="hold" grpId="0" id="15" nodeType="afterEffect" presetClass="entr" presetID="41" presetSubtype="0">
                                  <p:stCondLst>
                                    <p:cond delay="0"/>
                                  </p:stCondLst>
                                  <p:childTnLst>
                                    <p:set>
                                      <p:cBhvr>
                                        <p:cTn dur="1" fill="hold" id="16">
                                          <p:stCondLst>
                                            <p:cond delay="0"/>
                                          </p:stCondLst>
                                        </p:cTn>
                                        <p:tgtEl>
                                          <p:spTgt spid="12"/>
                                        </p:tgtEl>
                                        <p:attrNameLst>
                                          <p:attrName>style.visibility</p:attrName>
                                        </p:attrNameLst>
                                      </p:cBhvr>
                                      <p:to>
                                        <p:strVal val="visible"/>
                                      </p:to>
                                    </p:set>
                                    <p:anim calcmode="lin" valueType="num">
                                      <p:cBhvr>
                                        <p:cTn dur="300" fill="hold" id="17"/>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18"/>
                                        <p:tgtEl>
                                          <p:spTgt spid="12"/>
                                        </p:tgtEl>
                                        <p:attrNameLst>
                                          <p:attrName>ppt_y</p:attrName>
                                        </p:attrNameLst>
                                      </p:cBhvr>
                                      <p:tavLst>
                                        <p:tav tm="0">
                                          <p:val>
                                            <p:strVal val="#ppt_y"/>
                                          </p:val>
                                        </p:tav>
                                        <p:tav tm="100000">
                                          <p:val>
                                            <p:strVal val="#ppt_y"/>
                                          </p:val>
                                        </p:tav>
                                      </p:tavLst>
                                    </p:anim>
                                    <p:anim calcmode="lin" valueType="num">
                                      <p:cBhvr>
                                        <p:cTn dur="300" fill="hold" id="19"/>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20"/>
                                        <p:tgtEl>
                                          <p:spTgt spid="12"/>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21" tmFilter="0,0; .5, 1; 1, 1"/>
                                        <p:tgtEl>
                                          <p:spTgt spid="12"/>
                                        </p:tgtEl>
                                      </p:cBhvr>
                                    </p:animEffect>
                                  </p:childTnLst>
                                </p:cTn>
                              </p:par>
                            </p:childTnLst>
                          </p:cTn>
                        </p:par>
                        <p:par>
                          <p:cTn fill="hold" id="22" nodeType="afterGroup">
                            <p:stCondLst>
                              <p:cond delay="900"/>
                            </p:stCondLst>
                            <p:childTnLst>
                              <p:par>
                                <p:cTn fill="hold" grpId="0" id="23" nodeType="afterEffect" presetClass="entr" presetID="22" presetSubtype="1">
                                  <p:stCondLst>
                                    <p:cond delay="0"/>
                                  </p:stCondLst>
                                  <p:childTnLst>
                                    <p:set>
                                      <p:cBhvr>
                                        <p:cTn dur="1" fill="hold" id="24">
                                          <p:stCondLst>
                                            <p:cond delay="0"/>
                                          </p:stCondLst>
                                        </p:cTn>
                                        <p:tgtEl>
                                          <p:spTgt spid="9"/>
                                        </p:tgtEl>
                                        <p:attrNameLst>
                                          <p:attrName>style.visibility</p:attrName>
                                        </p:attrNameLst>
                                      </p:cBhvr>
                                      <p:to>
                                        <p:strVal val="visible"/>
                                      </p:to>
                                    </p:set>
                                    <p:animEffect filter="wipe(up)" transition="in">
                                      <p:cBhvr>
                                        <p:cTn dur="300" id="25"/>
                                        <p:tgtEl>
                                          <p:spTgt spid="9"/>
                                        </p:tgtEl>
                                      </p:cBhvr>
                                    </p:animEffect>
                                  </p:childTnLst>
                                </p:cTn>
                              </p:par>
                            </p:childTnLst>
                          </p:cTn>
                        </p:par>
                        <p:par>
                          <p:cTn fill="hold" id="26" nodeType="afterGroup">
                            <p:stCondLst>
                              <p:cond delay="1200"/>
                            </p:stCondLst>
                            <p:childTnLst>
                              <p:par>
                                <p:cTn fill="hold" grpId="0" id="27" nodeType="afterEffect" presetClass="entr" presetID="53" presetSubtype="0">
                                  <p:stCondLst>
                                    <p:cond delay="0"/>
                                  </p:stCondLst>
                                  <p:childTnLst>
                                    <p:set>
                                      <p:cBhvr>
                                        <p:cTn dur="1" fill="hold" id="28">
                                          <p:stCondLst>
                                            <p:cond delay="0"/>
                                          </p:stCondLst>
                                        </p:cTn>
                                        <p:tgtEl>
                                          <p:spTgt spid="8"/>
                                        </p:tgtEl>
                                        <p:attrNameLst>
                                          <p:attrName>style.visibility</p:attrName>
                                        </p:attrNameLst>
                                      </p:cBhvr>
                                      <p:to>
                                        <p:strVal val="visible"/>
                                      </p:to>
                                    </p:set>
                                    <p:anim calcmode="lin" valueType="num">
                                      <p:cBhvr>
                                        <p:cTn dur="300" fill="hold" id="29"/>
                                        <p:tgtEl>
                                          <p:spTgt spid="8"/>
                                        </p:tgtEl>
                                        <p:attrNameLst>
                                          <p:attrName>ppt_w</p:attrName>
                                        </p:attrNameLst>
                                      </p:cBhvr>
                                      <p:tavLst>
                                        <p:tav tm="0">
                                          <p:val>
                                            <p:fltVal val="0"/>
                                          </p:val>
                                        </p:tav>
                                        <p:tav tm="100000">
                                          <p:val>
                                            <p:strVal val="#ppt_w"/>
                                          </p:val>
                                        </p:tav>
                                      </p:tavLst>
                                    </p:anim>
                                    <p:anim calcmode="lin" valueType="num">
                                      <p:cBhvr>
                                        <p:cTn dur="300" fill="hold" id="30"/>
                                        <p:tgtEl>
                                          <p:spTgt spid="8"/>
                                        </p:tgtEl>
                                        <p:attrNameLst>
                                          <p:attrName>ppt_h</p:attrName>
                                        </p:attrNameLst>
                                      </p:cBhvr>
                                      <p:tavLst>
                                        <p:tav tm="0">
                                          <p:val>
                                            <p:fltVal val="0"/>
                                          </p:val>
                                        </p:tav>
                                        <p:tav tm="100000">
                                          <p:val>
                                            <p:strVal val="#ppt_h"/>
                                          </p:val>
                                        </p:tav>
                                      </p:tavLst>
                                    </p:anim>
                                    <p:animEffect filter="fade" transition="in">
                                      <p:cBhvr>
                                        <p:cTn dur="300" id="31"/>
                                        <p:tgtEl>
                                          <p:spTgt spid="8"/>
                                        </p:tgtEl>
                                      </p:cBhvr>
                                    </p:animEffect>
                                  </p:childTnLst>
                                </p:cTn>
                              </p:par>
                            </p:childTnLst>
                          </p:cTn>
                        </p:par>
                        <p:par>
                          <p:cTn fill="hold" id="32" nodeType="afterGroup">
                            <p:stCondLst>
                              <p:cond delay="1500"/>
                            </p:stCondLst>
                            <p:childTnLst>
                              <p:par>
                                <p:cTn fill="hold" grpId="0" id="33" nodeType="afterEffect" presetClass="entr" presetID="41" presetSubtype="0">
                                  <p:stCondLst>
                                    <p:cond delay="0"/>
                                  </p:stCondLst>
                                  <p:childTnLst>
                                    <p:set>
                                      <p:cBhvr>
                                        <p:cTn dur="1" fill="hold" id="34">
                                          <p:stCondLst>
                                            <p:cond delay="0"/>
                                          </p:stCondLst>
                                        </p:cTn>
                                        <p:tgtEl>
                                          <p:spTgt spid="13"/>
                                        </p:tgtEl>
                                        <p:attrNameLst>
                                          <p:attrName>style.visibility</p:attrName>
                                        </p:attrNameLst>
                                      </p:cBhvr>
                                      <p:to>
                                        <p:strVal val="visible"/>
                                      </p:to>
                                    </p:set>
                                    <p:anim calcmode="lin" valueType="num">
                                      <p:cBhvr>
                                        <p:cTn dur="300" fill="hold" id="35"/>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36"/>
                                        <p:tgtEl>
                                          <p:spTgt spid="13"/>
                                        </p:tgtEl>
                                        <p:attrNameLst>
                                          <p:attrName>ppt_y</p:attrName>
                                        </p:attrNameLst>
                                      </p:cBhvr>
                                      <p:tavLst>
                                        <p:tav tm="0">
                                          <p:val>
                                            <p:strVal val="#ppt_y"/>
                                          </p:val>
                                        </p:tav>
                                        <p:tav tm="100000">
                                          <p:val>
                                            <p:strVal val="#ppt_y"/>
                                          </p:val>
                                        </p:tav>
                                      </p:tavLst>
                                    </p:anim>
                                    <p:anim calcmode="lin" valueType="num">
                                      <p:cBhvr>
                                        <p:cTn dur="300" fill="hold" id="37"/>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38"/>
                                        <p:tgtEl>
                                          <p:spTgt spid="13"/>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39" tmFilter="0,0; .5, 1; 1, 1"/>
                                        <p:tgtEl>
                                          <p:spTgt spid="13"/>
                                        </p:tgtEl>
                                      </p:cBhvr>
                                    </p:animEffect>
                                  </p:childTnLst>
                                </p:cTn>
                              </p:par>
                            </p:childTnLst>
                          </p:cTn>
                        </p:par>
                        <p:par>
                          <p:cTn fill="hold" id="40" nodeType="afterGroup">
                            <p:stCondLst>
                              <p:cond delay="1800"/>
                            </p:stCondLst>
                            <p:childTnLst>
                              <p:par>
                                <p:cTn fill="hold" grpId="0" id="41" nodeType="afterEffect" presetClass="entr" presetID="22" presetSubtype="1">
                                  <p:stCondLst>
                                    <p:cond delay="0"/>
                                  </p:stCondLst>
                                  <p:childTnLst>
                                    <p:set>
                                      <p:cBhvr>
                                        <p:cTn dur="1" fill="hold" id="42">
                                          <p:stCondLst>
                                            <p:cond delay="0"/>
                                          </p:stCondLst>
                                        </p:cTn>
                                        <p:tgtEl>
                                          <p:spTgt spid="11"/>
                                        </p:tgtEl>
                                        <p:attrNameLst>
                                          <p:attrName>style.visibility</p:attrName>
                                        </p:attrNameLst>
                                      </p:cBhvr>
                                      <p:to>
                                        <p:strVal val="visible"/>
                                      </p:to>
                                    </p:set>
                                    <p:animEffect filter="wipe(up)" transition="in">
                                      <p:cBhvr>
                                        <p:cTn dur="300" id="43"/>
                                        <p:tgtEl>
                                          <p:spTgt spid="11"/>
                                        </p:tgtEl>
                                      </p:cBhvr>
                                    </p:animEffect>
                                  </p:childTnLst>
                                </p:cTn>
                              </p:par>
                            </p:childTnLst>
                          </p:cTn>
                        </p:par>
                        <p:par>
                          <p:cTn fill="hold" id="44" nodeType="afterGroup">
                            <p:stCondLst>
                              <p:cond delay="2100"/>
                            </p:stCondLst>
                            <p:childTnLst>
                              <p:par>
                                <p:cTn fill="hold" grpId="0" id="45" nodeType="afterEffect" presetClass="entr" presetID="53" presetSubtype="0">
                                  <p:stCondLst>
                                    <p:cond delay="0"/>
                                  </p:stCondLst>
                                  <p:childTnLst>
                                    <p:set>
                                      <p:cBhvr>
                                        <p:cTn dur="1" fill="hold" id="46">
                                          <p:stCondLst>
                                            <p:cond delay="0"/>
                                          </p:stCondLst>
                                        </p:cTn>
                                        <p:tgtEl>
                                          <p:spTgt spid="10"/>
                                        </p:tgtEl>
                                        <p:attrNameLst>
                                          <p:attrName>style.visibility</p:attrName>
                                        </p:attrNameLst>
                                      </p:cBhvr>
                                      <p:to>
                                        <p:strVal val="visible"/>
                                      </p:to>
                                    </p:set>
                                    <p:anim calcmode="lin" valueType="num">
                                      <p:cBhvr>
                                        <p:cTn dur="300" fill="hold" id="47"/>
                                        <p:tgtEl>
                                          <p:spTgt spid="10"/>
                                        </p:tgtEl>
                                        <p:attrNameLst>
                                          <p:attrName>ppt_w</p:attrName>
                                        </p:attrNameLst>
                                      </p:cBhvr>
                                      <p:tavLst>
                                        <p:tav tm="0">
                                          <p:val>
                                            <p:fltVal val="0"/>
                                          </p:val>
                                        </p:tav>
                                        <p:tav tm="100000">
                                          <p:val>
                                            <p:strVal val="#ppt_w"/>
                                          </p:val>
                                        </p:tav>
                                      </p:tavLst>
                                    </p:anim>
                                    <p:anim calcmode="lin" valueType="num">
                                      <p:cBhvr>
                                        <p:cTn dur="300" fill="hold" id="48"/>
                                        <p:tgtEl>
                                          <p:spTgt spid="10"/>
                                        </p:tgtEl>
                                        <p:attrNameLst>
                                          <p:attrName>ppt_h</p:attrName>
                                        </p:attrNameLst>
                                      </p:cBhvr>
                                      <p:tavLst>
                                        <p:tav tm="0">
                                          <p:val>
                                            <p:fltVal val="0"/>
                                          </p:val>
                                        </p:tav>
                                        <p:tav tm="100000">
                                          <p:val>
                                            <p:strVal val="#ppt_h"/>
                                          </p:val>
                                        </p:tav>
                                      </p:tavLst>
                                    </p:anim>
                                    <p:animEffect filter="fade" transition="in">
                                      <p:cBhvr>
                                        <p:cTn dur="300" id="49"/>
                                        <p:tgtEl>
                                          <p:spTgt spid="10"/>
                                        </p:tgtEl>
                                      </p:cBhvr>
                                    </p:animEffect>
                                  </p:childTnLst>
                                </p:cTn>
                              </p:par>
                            </p:childTnLst>
                          </p:cTn>
                        </p:par>
                        <p:par>
                          <p:cTn fill="hold" id="50" nodeType="afterGroup">
                            <p:stCondLst>
                              <p:cond delay="2400"/>
                            </p:stCondLst>
                            <p:childTnLst>
                              <p:par>
                                <p:cTn fill="hold" grpId="0" id="51" nodeType="afterEffect" presetClass="entr" presetID="41" presetSubtype="0">
                                  <p:stCondLst>
                                    <p:cond delay="0"/>
                                  </p:stCondLst>
                                  <p:childTnLst>
                                    <p:set>
                                      <p:cBhvr>
                                        <p:cTn dur="1" fill="hold" id="52">
                                          <p:stCondLst>
                                            <p:cond delay="0"/>
                                          </p:stCondLst>
                                        </p:cTn>
                                        <p:tgtEl>
                                          <p:spTgt spid="14"/>
                                        </p:tgtEl>
                                        <p:attrNameLst>
                                          <p:attrName>style.visibility</p:attrName>
                                        </p:attrNameLst>
                                      </p:cBhvr>
                                      <p:to>
                                        <p:strVal val="visible"/>
                                      </p:to>
                                    </p:set>
                                    <p:anim calcmode="lin" valueType="num">
                                      <p:cBhvr>
                                        <p:cTn dur="300" fill="hold" id="53"/>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54"/>
                                        <p:tgtEl>
                                          <p:spTgt spid="14"/>
                                        </p:tgtEl>
                                        <p:attrNameLst>
                                          <p:attrName>ppt_y</p:attrName>
                                        </p:attrNameLst>
                                      </p:cBhvr>
                                      <p:tavLst>
                                        <p:tav tm="0">
                                          <p:val>
                                            <p:strVal val="#ppt_y"/>
                                          </p:val>
                                        </p:tav>
                                        <p:tav tm="100000">
                                          <p:val>
                                            <p:strVal val="#ppt_y"/>
                                          </p:val>
                                        </p:tav>
                                      </p:tavLst>
                                    </p:anim>
                                    <p:anim calcmode="lin" valueType="num">
                                      <p:cBhvr>
                                        <p:cTn dur="300" fill="hold" id="55"/>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56"/>
                                        <p:tgtEl>
                                          <p:spTgt spid="14"/>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57" tmFilter="0,0; .5, 1; 1, 1"/>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grpId="0" spid="7"/>
      <p:bldP grpId="0" spid="8"/>
      <p:bldP grpId="0" spid="9"/>
      <p:bldP grpId="0" spid="10"/>
      <p:bldP grpId="0" spid="11"/>
      <p:bldP grpId="0" spid="12"/>
      <p:bldP grpId="0" spid="13"/>
      <p:bldP grpId="0" spid="14"/>
    </p:bldLst>
  </p:timing>
</p:sld>
</file>

<file path=ppt/slides/slide4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44" name="任意多边形 43"/>
          <p:cNvSpPr/>
          <p:nvPr/>
        </p:nvSpPr>
        <p:spPr>
          <a:xfrm flipH="1">
            <a:off x="854691" y="970591"/>
            <a:ext cx="6747626" cy="5040770"/>
          </a:xfrm>
          <a:custGeom>
            <a:gdLst>
              <a:gd fmla="*/ 3208328 w 6747626" name="connsiteX0"/>
              <a:gd fmla="*/ 3442850 h 5040770" name="connsiteY0"/>
              <a:gd fmla="*/ 1815932 w 6747626" name="connsiteX1"/>
              <a:gd fmla="*/ 3442850 h 5040770" name="connsiteY1"/>
              <a:gd fmla="*/ 1713170 w 6747626" name="connsiteX2"/>
              <a:gd fmla="*/ 3545612 h 5040770" name="connsiteY2"/>
              <a:gd fmla="*/ 1713170 w 6747626" name="connsiteX3"/>
              <a:gd fmla="*/ 4938008 h 5040770" name="connsiteY3"/>
              <a:gd fmla="*/ 1815932 w 6747626" name="connsiteX4"/>
              <a:gd fmla="*/ 5040770 h 5040770" name="connsiteY4"/>
              <a:gd fmla="*/ 3208328 w 6747626" name="connsiteX5"/>
              <a:gd fmla="*/ 5040770 h 5040770" name="connsiteY5"/>
              <a:gd fmla="*/ 3311090 w 6747626" name="connsiteX6"/>
              <a:gd fmla="*/ 4938008 h 5040770" name="connsiteY6"/>
              <a:gd fmla="*/ 3311090 w 6747626" name="connsiteX7"/>
              <a:gd fmla="*/ 3545612 h 5040770" name="connsiteY7"/>
              <a:gd fmla="*/ 3208328 w 6747626" name="connsiteX8"/>
              <a:gd fmla="*/ 3442850 h 5040770" name="connsiteY8"/>
              <a:gd fmla="*/ 6644864 w 6747626" name="connsiteX9"/>
              <a:gd fmla="*/ 3442850 h 5040770" name="connsiteY9"/>
              <a:gd fmla="*/ 5252468 w 6747626" name="connsiteX10"/>
              <a:gd fmla="*/ 3442850 h 5040770" name="connsiteY10"/>
              <a:gd fmla="*/ 5149706 w 6747626" name="connsiteX11"/>
              <a:gd fmla="*/ 3545612 h 5040770" name="connsiteY11"/>
              <a:gd fmla="*/ 5149706 w 6747626" name="connsiteX12"/>
              <a:gd fmla="*/ 4938008 h 5040770" name="connsiteY12"/>
              <a:gd fmla="*/ 5252468 w 6747626" name="connsiteX13"/>
              <a:gd fmla="*/ 5040770 h 5040770" name="connsiteY13"/>
              <a:gd fmla="*/ 6644864 w 6747626" name="connsiteX14"/>
              <a:gd fmla="*/ 5040770 h 5040770" name="connsiteY14"/>
              <a:gd fmla="*/ 6747626 w 6747626" name="connsiteX15"/>
              <a:gd fmla="*/ 4938008 h 5040770" name="connsiteY15"/>
              <a:gd fmla="*/ 6747626 w 6747626" name="connsiteX16"/>
              <a:gd fmla="*/ 3545612 h 5040770" name="connsiteY16"/>
              <a:gd fmla="*/ 6644864 w 6747626" name="connsiteX17"/>
              <a:gd fmla="*/ 3442850 h 5040770" name="connsiteY17"/>
              <a:gd fmla="*/ 3208328 w 6747626" name="connsiteX18"/>
              <a:gd fmla="*/ 1721425 h 5040770" name="connsiteY18"/>
              <a:gd fmla="*/ 1815932 w 6747626" name="connsiteX19"/>
              <a:gd fmla="*/ 1721425 h 5040770" name="connsiteY19"/>
              <a:gd fmla="*/ 1713170 w 6747626" name="connsiteX20"/>
              <a:gd fmla="*/ 1824187 h 5040770" name="connsiteY20"/>
              <a:gd fmla="*/ 1713170 w 6747626" name="connsiteX21"/>
              <a:gd fmla="*/ 3216583 h 5040770" name="connsiteY21"/>
              <a:gd fmla="*/ 1815932 w 6747626" name="connsiteX22"/>
              <a:gd fmla="*/ 3319345 h 5040770" name="connsiteY22"/>
              <a:gd fmla="*/ 3208328 w 6747626" name="connsiteX23"/>
              <a:gd fmla="*/ 3319345 h 5040770" name="connsiteY23"/>
              <a:gd fmla="*/ 3311090 w 6747626" name="connsiteX24"/>
              <a:gd fmla="*/ 3216583 h 5040770" name="connsiteY24"/>
              <a:gd fmla="*/ 3311090 w 6747626" name="connsiteX25"/>
              <a:gd fmla="*/ 1824187 h 5040770" name="connsiteY25"/>
              <a:gd fmla="*/ 3208328 w 6747626" name="connsiteX26"/>
              <a:gd fmla="*/ 1721425 h 5040770" name="connsiteY26"/>
              <a:gd fmla="*/ 4926596 w 6747626" name="connsiteX27"/>
              <a:gd fmla="*/ 1721425 h 5040770" name="connsiteY27"/>
              <a:gd fmla="*/ 3534200 w 6747626" name="connsiteX28"/>
              <a:gd fmla="*/ 1721425 h 5040770" name="connsiteY28"/>
              <a:gd fmla="*/ 3431438 w 6747626" name="connsiteX29"/>
              <a:gd fmla="*/ 1824187 h 5040770" name="connsiteY29"/>
              <a:gd fmla="*/ 3431438 w 6747626" name="connsiteX30"/>
              <a:gd fmla="*/ 3216583 h 5040770" name="connsiteY30"/>
              <a:gd fmla="*/ 3534200 w 6747626" name="connsiteX31"/>
              <a:gd fmla="*/ 3319345 h 5040770" name="connsiteY31"/>
              <a:gd fmla="*/ 4926596 w 6747626" name="connsiteX32"/>
              <a:gd fmla="*/ 3319345 h 5040770" name="connsiteY32"/>
              <a:gd fmla="*/ 5029358 w 6747626" name="connsiteX33"/>
              <a:gd fmla="*/ 3216583 h 5040770" name="connsiteY33"/>
              <a:gd fmla="*/ 5029358 w 6747626" name="connsiteX34"/>
              <a:gd fmla="*/ 1824187 h 5040770" name="connsiteY34"/>
              <a:gd fmla="*/ 4926596 w 6747626" name="connsiteX35"/>
              <a:gd fmla="*/ 1721425 h 5040770" name="connsiteY35"/>
              <a:gd fmla="*/ 6644864 w 6747626" name="connsiteX36"/>
              <a:gd fmla="*/ 1721425 h 5040770" name="connsiteY36"/>
              <a:gd fmla="*/ 5252468 w 6747626" name="connsiteX37"/>
              <a:gd fmla="*/ 1721425 h 5040770" name="connsiteY37"/>
              <a:gd fmla="*/ 5149706 w 6747626" name="connsiteX38"/>
              <a:gd fmla="*/ 1824187 h 5040770" name="connsiteY38"/>
              <a:gd fmla="*/ 5149706 w 6747626" name="connsiteX39"/>
              <a:gd fmla="*/ 3216583 h 5040770" name="connsiteY39"/>
              <a:gd fmla="*/ 5252468 w 6747626" name="connsiteX40"/>
              <a:gd fmla="*/ 3319345 h 5040770" name="connsiteY40"/>
              <a:gd fmla="*/ 6644864 w 6747626" name="connsiteX41"/>
              <a:gd fmla="*/ 3319345 h 5040770" name="connsiteY41"/>
              <a:gd fmla="*/ 6747626 w 6747626" name="connsiteX42"/>
              <a:gd fmla="*/ 3216583 h 5040770" name="connsiteY42"/>
              <a:gd fmla="*/ 6747626 w 6747626" name="connsiteX43"/>
              <a:gd fmla="*/ 1824187 h 5040770" name="connsiteY43"/>
              <a:gd fmla="*/ 6644864 w 6747626" name="connsiteX44"/>
              <a:gd fmla="*/ 1721425 h 5040770" name="connsiteY44"/>
              <a:gd fmla="*/ 1495158 w 6747626" name="connsiteX45"/>
              <a:gd fmla="*/ 0 h 5040770" name="connsiteY45"/>
              <a:gd fmla="*/ 102762 w 6747626" name="connsiteX46"/>
              <a:gd fmla="*/ 0 h 5040770" name="connsiteY46"/>
              <a:gd fmla="*/ 0 w 6747626" name="connsiteX47"/>
              <a:gd fmla="*/ 102762 h 5040770" name="connsiteY47"/>
              <a:gd fmla="*/ 0 w 6747626" name="connsiteX48"/>
              <a:gd fmla="*/ 1495158 h 5040770" name="connsiteY48"/>
              <a:gd fmla="*/ 102762 w 6747626" name="connsiteX49"/>
              <a:gd fmla="*/ 1597920 h 5040770" name="connsiteY49"/>
              <a:gd fmla="*/ 1495158 w 6747626" name="connsiteX50"/>
              <a:gd fmla="*/ 1597920 h 5040770" name="connsiteY50"/>
              <a:gd fmla="*/ 1597920 w 6747626" name="connsiteX51"/>
              <a:gd fmla="*/ 1495158 h 5040770" name="connsiteY51"/>
              <a:gd fmla="*/ 1597920 w 6747626" name="connsiteX52"/>
              <a:gd fmla="*/ 102762 h 5040770" name="connsiteY52"/>
              <a:gd fmla="*/ 1495158 w 6747626" name="connsiteX53"/>
              <a:gd fmla="*/ 0 h 5040770" name="connsiteY53"/>
              <a:gd fmla="*/ 3208328 w 6747626" name="connsiteX54"/>
              <a:gd fmla="*/ 0 h 5040770" name="connsiteY54"/>
              <a:gd fmla="*/ 1815932 w 6747626" name="connsiteX55"/>
              <a:gd fmla="*/ 0 h 5040770" name="connsiteY55"/>
              <a:gd fmla="*/ 1713170 w 6747626" name="connsiteX56"/>
              <a:gd fmla="*/ 102762 h 5040770" name="connsiteY56"/>
              <a:gd fmla="*/ 1713170 w 6747626" name="connsiteX57"/>
              <a:gd fmla="*/ 1495158 h 5040770" name="connsiteY57"/>
              <a:gd fmla="*/ 1815932 w 6747626" name="connsiteX58"/>
              <a:gd fmla="*/ 1597920 h 5040770" name="connsiteY58"/>
              <a:gd fmla="*/ 3208328 w 6747626" name="connsiteX59"/>
              <a:gd fmla="*/ 1597920 h 5040770" name="connsiteY59"/>
              <a:gd fmla="*/ 3311090 w 6747626" name="connsiteX60"/>
              <a:gd fmla="*/ 1495158 h 5040770" name="connsiteY60"/>
              <a:gd fmla="*/ 3311090 w 6747626" name="connsiteX61"/>
              <a:gd fmla="*/ 102762 h 5040770" name="connsiteY61"/>
              <a:gd fmla="*/ 3208328 w 6747626" name="connsiteX62"/>
              <a:gd fmla="*/ 0 h 5040770" name="connsiteY62"/>
              <a:gd fmla="*/ 4926596 w 6747626" name="connsiteX63"/>
              <a:gd fmla="*/ 0 h 5040770" name="connsiteY63"/>
              <a:gd fmla="*/ 3534200 w 6747626" name="connsiteX64"/>
              <a:gd fmla="*/ 0 h 5040770" name="connsiteY64"/>
              <a:gd fmla="*/ 3431438 w 6747626" name="connsiteX65"/>
              <a:gd fmla="*/ 102762 h 5040770" name="connsiteY65"/>
              <a:gd fmla="*/ 3431438 w 6747626" name="connsiteX66"/>
              <a:gd fmla="*/ 1495158 h 5040770" name="connsiteY66"/>
              <a:gd fmla="*/ 3534200 w 6747626" name="connsiteX67"/>
              <a:gd fmla="*/ 1597920 h 5040770" name="connsiteY67"/>
              <a:gd fmla="*/ 4926596 w 6747626" name="connsiteX68"/>
              <a:gd fmla="*/ 1597920 h 5040770" name="connsiteY68"/>
              <a:gd fmla="*/ 5029358 w 6747626" name="connsiteX69"/>
              <a:gd fmla="*/ 1495158 h 5040770" name="connsiteY69"/>
              <a:gd fmla="*/ 5029358 w 6747626" name="connsiteX70"/>
              <a:gd fmla="*/ 102762 h 5040770" name="connsiteY70"/>
              <a:gd fmla="*/ 4926596 w 6747626" name="connsiteX71"/>
              <a:gd fmla="*/ 0 h 5040770" name="connsiteY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5040770" w="6747626">
                <a:moveTo>
                  <a:pt x="3208328" y="3442850"/>
                </a:moveTo>
                <a:lnTo>
                  <a:pt x="1815932" y="3442850"/>
                </a:lnTo>
                <a:cubicBezTo>
                  <a:pt x="1759178" y="3442850"/>
                  <a:pt x="1713170" y="3488858"/>
                  <a:pt x="1713170" y="3545612"/>
                </a:cubicBezTo>
                <a:lnTo>
                  <a:pt x="1713170" y="4938008"/>
                </a:lnTo>
                <a:cubicBezTo>
                  <a:pt x="1713170" y="4994762"/>
                  <a:pt x="1759178" y="5040770"/>
                  <a:pt x="1815932" y="5040770"/>
                </a:cubicBezTo>
                <a:lnTo>
                  <a:pt x="3208328" y="5040770"/>
                </a:lnTo>
                <a:cubicBezTo>
                  <a:pt x="3265082" y="5040770"/>
                  <a:pt x="3311090" y="4994762"/>
                  <a:pt x="3311090" y="4938008"/>
                </a:cubicBezTo>
                <a:lnTo>
                  <a:pt x="3311090" y="3545612"/>
                </a:lnTo>
                <a:cubicBezTo>
                  <a:pt x="3311090" y="3488858"/>
                  <a:pt x="3265082" y="3442850"/>
                  <a:pt x="3208328" y="3442850"/>
                </a:cubicBezTo>
                <a:close/>
                <a:moveTo>
                  <a:pt x="6644864" y="3442850"/>
                </a:moveTo>
                <a:lnTo>
                  <a:pt x="5252468" y="3442850"/>
                </a:lnTo>
                <a:cubicBezTo>
                  <a:pt x="5195714" y="3442850"/>
                  <a:pt x="5149706" y="3488858"/>
                  <a:pt x="5149706" y="3545612"/>
                </a:cubicBezTo>
                <a:lnTo>
                  <a:pt x="5149706" y="4938008"/>
                </a:lnTo>
                <a:cubicBezTo>
                  <a:pt x="5149706" y="4994762"/>
                  <a:pt x="5195714" y="5040770"/>
                  <a:pt x="5252468" y="5040770"/>
                </a:cubicBezTo>
                <a:lnTo>
                  <a:pt x="6644864" y="5040770"/>
                </a:lnTo>
                <a:cubicBezTo>
                  <a:pt x="6701618" y="5040770"/>
                  <a:pt x="6747626" y="4994762"/>
                  <a:pt x="6747626" y="4938008"/>
                </a:cubicBezTo>
                <a:lnTo>
                  <a:pt x="6747626" y="3545612"/>
                </a:lnTo>
                <a:cubicBezTo>
                  <a:pt x="6747626" y="3488858"/>
                  <a:pt x="6701618" y="3442850"/>
                  <a:pt x="6644864" y="3442850"/>
                </a:cubicBezTo>
                <a:close/>
                <a:moveTo>
                  <a:pt x="3208328" y="1721425"/>
                </a:moveTo>
                <a:lnTo>
                  <a:pt x="1815932" y="1721425"/>
                </a:lnTo>
                <a:cubicBezTo>
                  <a:pt x="1759178" y="1721425"/>
                  <a:pt x="1713170" y="1767433"/>
                  <a:pt x="1713170" y="1824187"/>
                </a:cubicBezTo>
                <a:lnTo>
                  <a:pt x="1713170" y="3216583"/>
                </a:lnTo>
                <a:cubicBezTo>
                  <a:pt x="1713170" y="3273337"/>
                  <a:pt x="1759178" y="3319345"/>
                  <a:pt x="1815932" y="3319345"/>
                </a:cubicBezTo>
                <a:lnTo>
                  <a:pt x="3208328" y="3319345"/>
                </a:lnTo>
                <a:cubicBezTo>
                  <a:pt x="3265082" y="3319345"/>
                  <a:pt x="3311090" y="3273337"/>
                  <a:pt x="3311090" y="3216583"/>
                </a:cubicBezTo>
                <a:lnTo>
                  <a:pt x="3311090" y="1824187"/>
                </a:lnTo>
                <a:cubicBezTo>
                  <a:pt x="3311090" y="1767433"/>
                  <a:pt x="3265082" y="1721425"/>
                  <a:pt x="3208328" y="1721425"/>
                </a:cubicBezTo>
                <a:close/>
                <a:moveTo>
                  <a:pt x="4926596" y="1721425"/>
                </a:moveTo>
                <a:lnTo>
                  <a:pt x="3534200" y="1721425"/>
                </a:lnTo>
                <a:cubicBezTo>
                  <a:pt x="3477446" y="1721425"/>
                  <a:pt x="3431438" y="1767433"/>
                  <a:pt x="3431438" y="1824187"/>
                </a:cubicBezTo>
                <a:lnTo>
                  <a:pt x="3431438" y="3216583"/>
                </a:lnTo>
                <a:cubicBezTo>
                  <a:pt x="3431438" y="3273337"/>
                  <a:pt x="3477446" y="3319345"/>
                  <a:pt x="3534200" y="3319345"/>
                </a:cubicBezTo>
                <a:lnTo>
                  <a:pt x="4926596" y="3319345"/>
                </a:lnTo>
                <a:cubicBezTo>
                  <a:pt x="4983350" y="3319345"/>
                  <a:pt x="5029358" y="3273337"/>
                  <a:pt x="5029358" y="3216583"/>
                </a:cubicBezTo>
                <a:lnTo>
                  <a:pt x="5029358" y="1824187"/>
                </a:lnTo>
                <a:cubicBezTo>
                  <a:pt x="5029358" y="1767433"/>
                  <a:pt x="4983350" y="1721425"/>
                  <a:pt x="4926596" y="1721425"/>
                </a:cubicBezTo>
                <a:close/>
                <a:moveTo>
                  <a:pt x="6644864" y="1721425"/>
                </a:moveTo>
                <a:lnTo>
                  <a:pt x="5252468" y="1721425"/>
                </a:lnTo>
                <a:cubicBezTo>
                  <a:pt x="5195714" y="1721425"/>
                  <a:pt x="5149706" y="1767433"/>
                  <a:pt x="5149706" y="1824187"/>
                </a:cubicBezTo>
                <a:lnTo>
                  <a:pt x="5149706" y="3216583"/>
                </a:lnTo>
                <a:cubicBezTo>
                  <a:pt x="5149706" y="3273337"/>
                  <a:pt x="5195714" y="3319345"/>
                  <a:pt x="5252468" y="3319345"/>
                </a:cubicBezTo>
                <a:lnTo>
                  <a:pt x="6644864" y="3319345"/>
                </a:lnTo>
                <a:cubicBezTo>
                  <a:pt x="6701618" y="3319345"/>
                  <a:pt x="6747626" y="3273337"/>
                  <a:pt x="6747626" y="3216583"/>
                </a:cubicBezTo>
                <a:lnTo>
                  <a:pt x="6747626" y="1824187"/>
                </a:lnTo>
                <a:cubicBezTo>
                  <a:pt x="6747626" y="1767433"/>
                  <a:pt x="6701618" y="1721425"/>
                  <a:pt x="6644864" y="1721425"/>
                </a:cubicBezTo>
                <a:close/>
                <a:moveTo>
                  <a:pt x="1495158" y="0"/>
                </a:moveTo>
                <a:lnTo>
                  <a:pt x="102762" y="0"/>
                </a:lnTo>
                <a:cubicBezTo>
                  <a:pt x="46008" y="0"/>
                  <a:pt x="0" y="46008"/>
                  <a:pt x="0" y="102762"/>
                </a:cubicBezTo>
                <a:lnTo>
                  <a:pt x="0" y="1495158"/>
                </a:lnTo>
                <a:cubicBezTo>
                  <a:pt x="0" y="1551912"/>
                  <a:pt x="46008" y="1597920"/>
                  <a:pt x="102762" y="1597920"/>
                </a:cubicBezTo>
                <a:lnTo>
                  <a:pt x="1495158" y="1597920"/>
                </a:lnTo>
                <a:cubicBezTo>
                  <a:pt x="1551912" y="1597920"/>
                  <a:pt x="1597920" y="1551912"/>
                  <a:pt x="1597920" y="1495158"/>
                </a:cubicBezTo>
                <a:lnTo>
                  <a:pt x="1597920" y="102762"/>
                </a:lnTo>
                <a:cubicBezTo>
                  <a:pt x="1597920" y="46008"/>
                  <a:pt x="1551912" y="0"/>
                  <a:pt x="1495158" y="0"/>
                </a:cubicBezTo>
                <a:close/>
                <a:moveTo>
                  <a:pt x="3208328" y="0"/>
                </a:moveTo>
                <a:lnTo>
                  <a:pt x="1815932" y="0"/>
                </a:lnTo>
                <a:cubicBezTo>
                  <a:pt x="1759178" y="0"/>
                  <a:pt x="1713170" y="46008"/>
                  <a:pt x="1713170" y="102762"/>
                </a:cubicBezTo>
                <a:lnTo>
                  <a:pt x="1713170" y="1495158"/>
                </a:lnTo>
                <a:cubicBezTo>
                  <a:pt x="1713170" y="1551912"/>
                  <a:pt x="1759178" y="1597920"/>
                  <a:pt x="1815932" y="1597920"/>
                </a:cubicBezTo>
                <a:lnTo>
                  <a:pt x="3208328" y="1597920"/>
                </a:lnTo>
                <a:cubicBezTo>
                  <a:pt x="3265082" y="1597920"/>
                  <a:pt x="3311090" y="1551912"/>
                  <a:pt x="3311090" y="1495158"/>
                </a:cubicBezTo>
                <a:lnTo>
                  <a:pt x="3311090" y="102762"/>
                </a:lnTo>
                <a:cubicBezTo>
                  <a:pt x="3311090" y="46008"/>
                  <a:pt x="3265082" y="0"/>
                  <a:pt x="3208328" y="0"/>
                </a:cubicBezTo>
                <a:close/>
                <a:moveTo>
                  <a:pt x="4926596" y="0"/>
                </a:moveTo>
                <a:lnTo>
                  <a:pt x="3534200" y="0"/>
                </a:lnTo>
                <a:cubicBezTo>
                  <a:pt x="3477446" y="0"/>
                  <a:pt x="3431438" y="46008"/>
                  <a:pt x="3431438" y="102762"/>
                </a:cubicBezTo>
                <a:lnTo>
                  <a:pt x="3431438" y="1495158"/>
                </a:lnTo>
                <a:cubicBezTo>
                  <a:pt x="3431438" y="1551912"/>
                  <a:pt x="3477446" y="1597920"/>
                  <a:pt x="3534200" y="1597920"/>
                </a:cubicBezTo>
                <a:lnTo>
                  <a:pt x="4926596" y="1597920"/>
                </a:lnTo>
                <a:cubicBezTo>
                  <a:pt x="4983350" y="1597920"/>
                  <a:pt x="5029358" y="1551912"/>
                  <a:pt x="5029358" y="1495158"/>
                </a:cubicBezTo>
                <a:lnTo>
                  <a:pt x="5029358" y="102762"/>
                </a:lnTo>
                <a:cubicBezTo>
                  <a:pt x="5029358" y="46008"/>
                  <a:pt x="4983350" y="0"/>
                  <a:pt x="4926596" y="0"/>
                </a:cubicBezTo>
                <a:close/>
              </a:path>
            </a:pathLst>
          </a:custGeom>
          <a:blipFill dpi="0" rotWithShape="1">
            <a:blip r:embed="rId3">
              <a:extLst>
                <a:ext uri="{BEBA8EAE-BF5A-486C-A8C5-ECC9F3942E4B}">
                  <a14:imgProps>
                    <a14:imgLayer xmlns:d3p1="http://schemas.openxmlformats.org/officeDocument/2006/relationships" d3p1:embed="">
                      <a14:imgEffect>
                        <a14:colorTemperature colorTemp="11200"/>
                      </a14:imgEffect>
                    </a14:imgLayer>
                  </a14:imgProps>
                </a:ext>
                <a:ext uri="{28A0092B-C50C-407E-A947-70E740481C1C}">
                  <a14:useLocalDpi val="0"/>
                </a:ext>
              </a:extLst>
            </a:blip>
            <a:stretch>
              <a:fillRect l="-6028" r="-6028"/>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3" name="组合 2"/>
          <p:cNvGrpSpPr/>
          <p:nvPr/>
        </p:nvGrpSpPr>
        <p:grpSpPr>
          <a:xfrm>
            <a:off x="348849" y="243355"/>
            <a:ext cx="1644460" cy="307777"/>
            <a:chOff x="6273079" y="1667335"/>
            <a:chExt cx="1730458" cy="307777"/>
          </a:xfrm>
        </p:grpSpPr>
        <p:sp>
          <p:nvSpPr>
            <p:cNvPr id="4" name="文本框 3"/>
            <p:cNvSpPr txBox="1"/>
            <p:nvPr/>
          </p:nvSpPr>
          <p:spPr>
            <a:xfrm>
              <a:off x="6273079" y="1667335"/>
              <a:ext cx="592955" cy="304800"/>
            </a:xfrm>
            <a:prstGeom prst="rect">
              <a:avLst/>
            </a:prstGeom>
            <a:noFill/>
          </p:spPr>
          <p:txBody>
            <a:bodyPr rtlCol="0" wrap="square">
              <a:spAutoFit/>
            </a:bodyPr>
            <a:lstStyle/>
            <a:p>
              <a:pPr algn="dist"/>
              <a:r>
                <a:rPr altLang="zh-CN" lang="en-US" sz="1400">
                  <a:solidFill>
                    <a:srgbClr val="A72527"/>
                  </a:solidFill>
                  <a:latin charset="0" panose="020b0806030902050204" pitchFamily="34" typeface="Impact"/>
                  <a:ea charset="-122" panose="020b0503020204020204" pitchFamily="34" typeface="微软雅黑"/>
                </a:rPr>
                <a:t>LOGO</a:t>
              </a:r>
            </a:p>
          </p:txBody>
        </p:sp>
        <p:sp>
          <p:nvSpPr>
            <p:cNvPr id="5" name="文本框 4"/>
            <p:cNvSpPr txBox="1"/>
            <p:nvPr/>
          </p:nvSpPr>
          <p:spPr>
            <a:xfrm>
              <a:off x="6783515" y="1682724"/>
              <a:ext cx="833923" cy="274320"/>
            </a:xfrm>
            <a:prstGeom prst="rect">
              <a:avLst/>
            </a:prstGeom>
            <a:noFill/>
          </p:spPr>
          <p:txBody>
            <a:bodyPr rtlCol="0" wrap="none">
              <a:spAutoFit/>
            </a:bodyPr>
            <a:lstStyle/>
            <a:p>
              <a:r>
                <a:rPr altLang="en-US" b="1" lang="zh-CN" sz="1200">
                  <a:solidFill>
                    <a:schemeClr val="tx1">
                      <a:lumMod val="85000"/>
                      <a:lumOff val="15000"/>
                    </a:schemeClr>
                  </a:solidFill>
                  <a:latin charset="-122" panose="020b0503020204020204" pitchFamily="34" typeface="微软雅黑"/>
                  <a:ea charset="-122" panose="020b0503020204020204" pitchFamily="34" typeface="微软雅黑"/>
                </a:rPr>
                <a:t>企业标志</a:t>
              </a:r>
            </a:p>
          </p:txBody>
        </p:sp>
        <p:grpSp>
          <p:nvGrpSpPr>
            <p:cNvPr id="6" name="组合 5"/>
            <p:cNvGrpSpPr/>
            <p:nvPr/>
          </p:nvGrpSpPr>
          <p:grpSpPr>
            <a:xfrm>
              <a:off x="7625585" y="1797570"/>
              <a:ext cx="377952" cy="86484"/>
              <a:chOff x="2359242" y="469980"/>
              <a:chExt cx="533344" cy="122042"/>
            </a:xfrm>
          </p:grpSpPr>
          <p:sp>
            <p:nvSpPr>
              <p:cNvPr id="7" name="椭圆 6"/>
              <p:cNvSpPr/>
              <p:nvPr/>
            </p:nvSpPr>
            <p:spPr>
              <a:xfrm>
                <a:off x="2770545" y="469980"/>
                <a:ext cx="122041" cy="1220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8" name="椭圆 7"/>
              <p:cNvSpPr/>
              <p:nvPr/>
            </p:nvSpPr>
            <p:spPr>
              <a:xfrm>
                <a:off x="2564894" y="469980"/>
                <a:ext cx="122041" cy="122042"/>
              </a:xfrm>
              <a:prstGeom prst="ellipse">
                <a:avLst/>
              </a:prstGeom>
              <a:solidFill>
                <a:srgbClr val="2D29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sp>
            <p:nvSpPr>
              <p:cNvPr id="9" name="椭圆 8"/>
              <p:cNvSpPr/>
              <p:nvPr/>
            </p:nvSpPr>
            <p:spPr>
              <a:xfrm>
                <a:off x="2359242" y="469980"/>
                <a:ext cx="122041" cy="122042"/>
              </a:xfrm>
              <a:prstGeom prst="ellips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1600">
                  <a:solidFill>
                    <a:schemeClr val="tx1">
                      <a:lumMod val="85000"/>
                      <a:lumOff val="15000"/>
                    </a:schemeClr>
                  </a:solidFill>
                </a:endParaRPr>
              </a:p>
            </p:txBody>
          </p:sp>
        </p:grpSp>
      </p:grpSp>
      <p:grpSp>
        <p:nvGrpSpPr>
          <p:cNvPr id="57" name="组合 56"/>
          <p:cNvGrpSpPr/>
          <p:nvPr/>
        </p:nvGrpSpPr>
        <p:grpSpPr>
          <a:xfrm>
            <a:off x="2761003" y="4104405"/>
            <a:ext cx="5872693" cy="2215991"/>
            <a:chOff x="2761003" y="2432198"/>
            <a:chExt cx="5872693" cy="2215991"/>
          </a:xfrm>
        </p:grpSpPr>
        <p:sp>
          <p:nvSpPr>
            <p:cNvPr id="29" name="文本框 28"/>
            <p:cNvSpPr txBox="1"/>
            <p:nvPr/>
          </p:nvSpPr>
          <p:spPr>
            <a:xfrm>
              <a:off x="2761003" y="2432198"/>
              <a:ext cx="917892" cy="2194560"/>
            </a:xfrm>
            <a:prstGeom prst="rect">
              <a:avLst/>
            </a:prstGeom>
            <a:noFill/>
          </p:spPr>
          <p:txBody>
            <a:bodyPr rtlCol="0" wrap="none">
              <a:spAutoFit/>
            </a:bodyPr>
            <a:lstStyle/>
            <a:p>
              <a:r>
                <a:rPr altLang="zh-CN" lang="en-US" spc="300" sz="13800">
                  <a:solidFill>
                    <a:srgbClr val="A72527"/>
                  </a:solidFill>
                  <a:effectLst>
                    <a:outerShdw algn="tl" blurRad="38100" dir="2700000" dist="38100">
                      <a:srgbClr val="000000">
                        <a:alpha val="20000"/>
                      </a:srgbClr>
                    </a:outerShdw>
                  </a:effectLst>
                  <a:latin charset="0" panose="020b0806030902050204" pitchFamily="34" typeface="Impact"/>
                </a:rPr>
                <a:t>F</a:t>
              </a:r>
            </a:p>
          </p:txBody>
        </p:sp>
        <p:sp>
          <p:nvSpPr>
            <p:cNvPr id="30" name="文本框 29"/>
            <p:cNvSpPr txBox="1"/>
            <p:nvPr/>
          </p:nvSpPr>
          <p:spPr>
            <a:xfrm>
              <a:off x="6161544" y="2432198"/>
              <a:ext cx="2448242" cy="2194560"/>
            </a:xfrm>
            <a:prstGeom prst="rect">
              <a:avLst/>
            </a:prstGeom>
            <a:noFill/>
          </p:spPr>
          <p:txBody>
            <a:bodyPr rtlCol="0" wrap="none">
              <a:spAutoFit/>
            </a:bodyPr>
            <a:lstStyle/>
            <a:p>
              <a:r>
                <a:rPr altLang="zh-CN" lang="en-US" spc="300" sz="13800">
                  <a:solidFill>
                    <a:srgbClr val="A72527"/>
                  </a:solidFill>
                  <a:effectLst>
                    <a:outerShdw algn="tl" blurRad="38100" dir="2700000" dist="38100">
                      <a:srgbClr val="000000">
                        <a:alpha val="20000"/>
                      </a:srgbClr>
                    </a:outerShdw>
                  </a:effectLst>
                  <a:latin charset="0" panose="020b0806030902050204" pitchFamily="34" typeface="Impact"/>
                </a:rPr>
                <a:t>IVE</a:t>
              </a:r>
            </a:p>
          </p:txBody>
        </p:sp>
      </p:grpSp>
      <p:sp>
        <p:nvSpPr>
          <p:cNvPr id="41" name="文本框 40"/>
          <p:cNvSpPr txBox="1"/>
          <p:nvPr/>
        </p:nvSpPr>
        <p:spPr>
          <a:xfrm>
            <a:off x="6161544" y="3123603"/>
            <a:ext cx="2621280" cy="822960"/>
          </a:xfrm>
          <a:prstGeom prst="rect">
            <a:avLst/>
          </a:prstGeom>
          <a:noFill/>
        </p:spPr>
        <p:txBody>
          <a:bodyPr rtlCol="0" wrap="none">
            <a:spAutoFit/>
          </a:bodyPr>
          <a:lstStyle/>
          <a:p>
            <a:r>
              <a:rPr altLang="en-US" lang="zh-CN" sz="4800">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资本融资</a:t>
            </a:r>
          </a:p>
        </p:txBody>
      </p:sp>
      <p:sp>
        <p:nvSpPr>
          <p:cNvPr id="42" name="文本框 41"/>
          <p:cNvSpPr txBox="1"/>
          <p:nvPr/>
        </p:nvSpPr>
        <p:spPr>
          <a:xfrm>
            <a:off x="6193629" y="3805108"/>
            <a:ext cx="4224743" cy="457200"/>
          </a:xfrm>
          <a:prstGeom prst="rect">
            <a:avLst/>
          </a:prstGeom>
          <a:noFill/>
        </p:spPr>
        <p:txBody>
          <a:bodyPr rtlCol="0" wrap="square">
            <a:spAutoFit/>
          </a:bodyPr>
          <a:lstStyle/>
          <a:p>
            <a:r>
              <a:rPr altLang="zh-CN" lang="en-US" sz="1200">
                <a:solidFill>
                  <a:schemeClr val="tx1">
                    <a:lumMod val="50000"/>
                    <a:lumOff val="50000"/>
                  </a:schemeClr>
                </a:solidFill>
                <a:latin charset="-122" panose="02010601030101010101" pitchFamily="2" typeface="方正黑体简体"/>
                <a:ea charset="-122" panose="02010601030101010101" pitchFamily="2" typeface="方正黑体简体"/>
                <a:cs charset="0" panose="020b0604020202020204" pitchFamily="34" typeface="Aparajita"/>
              </a:rPr>
              <a:t>Atmosphere simple business enterprise introduction company introduction company</a:t>
            </a:r>
          </a:p>
        </p:txBody>
      </p:sp>
      <p:sp>
        <p:nvSpPr>
          <p:cNvPr id="43" name="文本框 42"/>
          <p:cNvSpPr txBox="1"/>
          <p:nvPr/>
        </p:nvSpPr>
        <p:spPr>
          <a:xfrm>
            <a:off x="6193628" y="2733572"/>
            <a:ext cx="1405255" cy="457200"/>
          </a:xfrm>
          <a:prstGeom prst="rect">
            <a:avLst/>
          </a:prstGeom>
          <a:noFill/>
        </p:spPr>
        <p:txBody>
          <a:bodyPr rtlCol="0" wrap="none">
            <a:spAutoFit/>
          </a:bodyPr>
          <a:lstStyle/>
          <a:p>
            <a:r>
              <a:rPr altLang="zh-CN" lang="en-US" sz="2400">
                <a:solidFill>
                  <a:srgbClr val="A72527"/>
                </a:solidFill>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PART 05</a:t>
            </a:r>
          </a:p>
        </p:txBody>
      </p:sp>
      <p:grpSp>
        <p:nvGrpSpPr>
          <p:cNvPr id="45" name="组合 44"/>
          <p:cNvGrpSpPr/>
          <p:nvPr/>
        </p:nvGrpSpPr>
        <p:grpSpPr>
          <a:xfrm>
            <a:off x="9995741" y="6219906"/>
            <a:ext cx="324012" cy="324012"/>
            <a:chOff x="7943378" y="5792598"/>
            <a:chExt cx="380080" cy="380080"/>
          </a:xfrm>
          <a:solidFill>
            <a:schemeClr val="tx1">
              <a:lumMod val="85000"/>
              <a:lumOff val="15000"/>
            </a:schemeClr>
          </a:solidFill>
        </p:grpSpPr>
        <p:sp>
          <p:nvSpPr>
            <p:cNvPr id="46" name="椭圆 45"/>
            <p:cNvSpPr/>
            <p:nvPr/>
          </p:nvSpPr>
          <p:spPr>
            <a:xfrm>
              <a:off x="794337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7" name="KSO_Shape"/>
            <p:cNvSpPr/>
            <p:nvPr/>
          </p:nvSpPr>
          <p:spPr bwMode="auto">
            <a:xfrm>
              <a:off x="8014154" y="5898401"/>
              <a:ext cx="246374" cy="169175"/>
            </a:xfrm>
            <a:custGeom>
              <a:gdLst>
                <a:gd fmla="*/ 2147483646 w 112" name="T0"/>
                <a:gd fmla="*/ 2147483646 h 77" name="T1"/>
                <a:gd fmla="*/ 2147483646 w 112" name="T2"/>
                <a:gd fmla="*/ 2147483646 h 77" name="T3"/>
                <a:gd fmla="*/ 2147483646 w 112" name="T4"/>
                <a:gd fmla="*/ 2147483646 h 77" name="T5"/>
                <a:gd fmla="*/ 2147483646 w 112" name="T6"/>
                <a:gd fmla="*/ 2147483646 h 77" name="T7"/>
                <a:gd fmla="*/ 2147483646 w 112" name="T8"/>
                <a:gd fmla="*/ 2147483646 h 77" name="T9"/>
                <a:gd fmla="*/ 0 w 112" name="T10"/>
                <a:gd fmla="*/ 2147483646 h 77" name="T11"/>
                <a:gd fmla="*/ 2147483646 w 112" name="T12"/>
                <a:gd fmla="*/ 2147483646 h 77" name="T13"/>
                <a:gd fmla="*/ 2147483646 w 112" name="T14"/>
                <a:gd fmla="*/ 2147483646 h 77" name="T15"/>
                <a:gd fmla="*/ 2147483646 w 112" name="T16"/>
                <a:gd fmla="*/ 2147483646 h 77" name="T17"/>
                <a:gd fmla="*/ 2147483646 w 112" name="T18"/>
                <a:gd fmla="*/ 2147483646 h 77" name="T19"/>
                <a:gd fmla="*/ 2147483646 w 112" name="T20"/>
                <a:gd fmla="*/ 2147483646 h 77" name="T21"/>
                <a:gd fmla="*/ 2147483646 w 112" name="T22"/>
                <a:gd fmla="*/ 2147483646 h 77" name="T23"/>
                <a:gd fmla="*/ 2147483646 w 112" name="T24"/>
                <a:gd fmla="*/ 2147483646 h 77" name="T25"/>
                <a:gd fmla="*/ 2147483646 w 112" name="T26"/>
                <a:gd fmla="*/ 2147483646 h 77" name="T27"/>
                <a:gd fmla="*/ 2147483646 w 112" name="T28"/>
                <a:gd fmla="*/ 2147483646 h 77" name="T29"/>
                <a:gd fmla="*/ 2147483646 w 112" name="T30"/>
                <a:gd fmla="*/ 2147483646 h 77" name="T31"/>
                <a:gd fmla="*/ 2147483646 w 112" name="T32"/>
                <a:gd fmla="*/ 2147483646 h 77" name="T33"/>
                <a:gd fmla="*/ 2147483646 w 112" name="T34"/>
                <a:gd fmla="*/ 2147483646 h 77" name="T35"/>
                <a:gd fmla="*/ 2147483646 w 112" name="T36"/>
                <a:gd fmla="*/ 2147483646 h 77" name="T37"/>
                <a:gd fmla="*/ 2147483646 w 112" name="T38"/>
                <a:gd fmla="*/ 2147483646 h 77" name="T39"/>
                <a:gd fmla="*/ 2147483646 w 112" name="T40"/>
                <a:gd fmla="*/ 2147483646 h 77" name="T41"/>
                <a:gd fmla="*/ 2147483646 w 112" name="T42"/>
                <a:gd fmla="*/ 2147483646 h 77" name="T43"/>
                <a:gd fmla="*/ 2147483646 w 112" name="T44"/>
                <a:gd fmla="*/ 2147483646 h 77" name="T45"/>
                <a:gd fmla="*/ 2147483646 w 112" name="T46"/>
                <a:gd fmla="*/ 2147483646 h 77" name="T47"/>
                <a:gd fmla="*/ 2147483646 w 112" name="T48"/>
                <a:gd fmla="*/ 2147483646 h 77" name="T49"/>
                <a:gd fmla="*/ 2147483646 w 112" name="T50"/>
                <a:gd fmla="*/ 2147483646 h 77" name="T51"/>
                <a:gd fmla="*/ 2147483646 w 112" name="T52"/>
                <a:gd fmla="*/ 2147483646 h 77" name="T53"/>
                <a:gd fmla="*/ 2147483646 w 112" name="T54"/>
                <a:gd fmla="*/ 2147483646 h 77" name="T55"/>
                <a:gd fmla="*/ 2147483646 w 112" name="T56"/>
                <a:gd fmla="*/ 2147483646 h 77" name="T57"/>
                <a:gd fmla="*/ 2147483646 w 112" name="T58"/>
                <a:gd fmla="*/ 2147483646 h 77" name="T59"/>
                <a:gd fmla="*/ 2147483646 w 112" name="T60"/>
                <a:gd fmla="*/ 2147483646 h 77" name="T61"/>
                <a:gd fmla="*/ 2147483646 w 112" name="T62"/>
                <a:gd fmla="*/ 2147483646 h 77" name="T63"/>
                <a:gd fmla="*/ 2147483646 w 112" name="T64"/>
                <a:gd fmla="*/ 2147483646 h 77" name="T65"/>
                <a:gd fmla="*/ 2147483646 w 112" name="T66"/>
                <a:gd fmla="*/ 2147483646 h 77" name="T67"/>
                <a:gd fmla="*/ 2147483646 w 112" name="T68"/>
                <a:gd fmla="*/ 2147483646 h 77" name="T69"/>
                <a:gd fmla="*/ 2147483646 w 112" name="T70"/>
                <a:gd fmla="*/ 2147483646 h 77" name="T71"/>
                <a:gd fmla="*/ 2147483646 w 112" name="T72"/>
                <a:gd fmla="*/ 2147483646 h 77" name="T73"/>
                <a:gd fmla="*/ 2147483646 w 112" name="T74"/>
                <a:gd fmla="*/ 2147483646 h 77" name="T75"/>
                <a:gd fmla="*/ 2147483646 w 112" name="T76"/>
                <a:gd fmla="*/ 2147483646 h 77" name="T77"/>
                <a:gd fmla="*/ 2147483646 w 112" name="T78"/>
                <a:gd fmla="*/ 2147483646 h 77" name="T79"/>
                <a:gd fmla="*/ 2147483646 w 112" name="T80"/>
                <a:gd fmla="*/ 2147483646 h 77" name="T81"/>
                <a:gd fmla="*/ 2147483646 w 112" name="T82"/>
                <a:gd fmla="*/ 2147483646 h 77" name="T83"/>
                <a:gd fmla="*/ 2147483646 w 112" name="T84"/>
                <a:gd fmla="*/ 2147483646 h 77" name="T85"/>
                <a:gd fmla="*/ 2147483646 w 112" name="T86"/>
                <a:gd fmla="*/ 2147483646 h 77"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b" l="0" r="r" t="0"/>
              <a:pathLst>
                <a:path h="77" w="112">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48" name="组合 47"/>
          <p:cNvGrpSpPr/>
          <p:nvPr/>
        </p:nvGrpSpPr>
        <p:grpSpPr>
          <a:xfrm>
            <a:off x="10474478" y="6230480"/>
            <a:ext cx="302864" cy="302864"/>
            <a:chOff x="8401608" y="5792598"/>
            <a:chExt cx="380080" cy="380080"/>
          </a:xfrm>
          <a:solidFill>
            <a:schemeClr val="tx1">
              <a:lumMod val="85000"/>
              <a:lumOff val="15000"/>
            </a:schemeClr>
          </a:solidFill>
        </p:grpSpPr>
        <p:sp>
          <p:nvSpPr>
            <p:cNvPr id="49" name="椭圆 48"/>
            <p:cNvSpPr/>
            <p:nvPr/>
          </p:nvSpPr>
          <p:spPr>
            <a:xfrm>
              <a:off x="840160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0" name="KSO_Shape"/>
            <p:cNvSpPr/>
            <p:nvPr/>
          </p:nvSpPr>
          <p:spPr bwMode="auto">
            <a:xfrm>
              <a:off x="8491628" y="5905299"/>
              <a:ext cx="205070" cy="174649"/>
            </a:xfrm>
            <a:custGeom>
              <a:gdLst>
                <a:gd fmla="*/ 432030 w 2125663" name="T0"/>
                <a:gd fmla="*/ 1344893 h 1811338" name="T1"/>
                <a:gd fmla="*/ 462740 w 2125663" name="T2"/>
                <a:gd fmla="*/ 1477960 h 1811338" name="T3"/>
                <a:gd fmla="*/ 513638 w 2125663" name="T4"/>
                <a:gd fmla="*/ 1557743 h 1811338" name="T5"/>
                <a:gd fmla="*/ 516481 w 2125663" name="T6"/>
                <a:gd fmla="*/ 1336346 h 1811338" name="T7"/>
                <a:gd fmla="*/ 503401 w 2125663" name="T8"/>
                <a:gd fmla="*/ 1310416 h 1811338" name="T9"/>
                <a:gd fmla="*/ 515913 w 2125663" name="T10"/>
                <a:gd fmla="*/ 1250009 h 1811338" name="T11"/>
                <a:gd fmla="*/ 618846 w 2125663" name="T12"/>
                <a:gd fmla="*/ 1242885 h 1811338" name="T13"/>
                <a:gd fmla="*/ 643583 w 2125663" name="T14"/>
                <a:gd fmla="*/ 1263116 h 1811338" name="T15"/>
                <a:gd fmla="*/ 642446 w 2125663" name="T16"/>
                <a:gd fmla="*/ 1324948 h 1811338" name="T17"/>
                <a:gd fmla="*/ 619414 w 2125663" name="T18"/>
                <a:gd fmla="*/ 1342899 h 1811338" name="T19"/>
                <a:gd fmla="*/ 664057 w 2125663" name="T20"/>
                <a:gd fmla="*/ 1524691 h 1811338" name="T21"/>
                <a:gd fmla="*/ 704434 w 2125663" name="T22"/>
                <a:gd fmla="*/ 1417553 h 1811338" name="T23"/>
                <a:gd fmla="*/ 725191 w 2125663" name="T24"/>
                <a:gd fmla="*/ 1259697 h 1811338" name="T25"/>
                <a:gd fmla="*/ 857412 w 2125663" name="T26"/>
                <a:gd fmla="*/ 1192451 h 1811338" name="T27"/>
                <a:gd fmla="*/ 923096 w 2125663" name="T28"/>
                <a:gd fmla="*/ 1212682 h 1811338" name="T29"/>
                <a:gd fmla="*/ 970013 w 2125663" name="T30"/>
                <a:gd fmla="*/ 1259697 h 1811338" name="T31"/>
                <a:gd fmla="*/ 990201 w 2125663" name="T32"/>
                <a:gd fmla="*/ 1325233 h 1811338" name="T33"/>
                <a:gd fmla="*/ 980818 w 2125663" name="T34"/>
                <a:gd fmla="*/ 1537228 h 1811338" name="T35"/>
                <a:gd fmla="*/ 935891 w 2125663" name="T36"/>
                <a:gd fmla="*/ 1570566 h 1811338" name="T37"/>
                <a:gd fmla="*/ 798837 w 2125663" name="T38"/>
                <a:gd fmla="*/ 1607608 h 1811338" name="T39"/>
                <a:gd fmla="*/ 617424 w 2125663" name="T40"/>
                <a:gd fmla="*/ 1622140 h 1811338" name="T41"/>
                <a:gd fmla="*/ 428049 w 2125663" name="T42"/>
                <a:gd fmla="*/ 1615872 h 1811338" name="T43"/>
                <a:gd fmla="*/ 264551 w 2125663" name="T44"/>
                <a:gd fmla="*/ 1588232 h 1811338" name="T45"/>
                <a:gd fmla="*/ 180669 w 2125663" name="T46"/>
                <a:gd fmla="*/ 1549481 h 1811338" name="T47"/>
                <a:gd fmla="*/ 159912 w 2125663" name="T48"/>
                <a:gd fmla="*/ 1517283 h 1811338" name="T49"/>
                <a:gd fmla="*/ 167873 w 2125663" name="T50"/>
                <a:gd fmla="*/ 1284201 h 1811338" name="T51"/>
                <a:gd fmla="*/ 205123 w 2125663" name="T52"/>
                <a:gd fmla="*/ 1228638 h 1811338" name="T53"/>
                <a:gd fmla="*/ 264266 w 2125663" name="T54"/>
                <a:gd fmla="*/ 1196440 h 1811338" name="T55"/>
                <a:gd fmla="*/ 421225 w 2125663" name="T56"/>
                <a:gd fmla="*/ 1183048 h 1811338" name="T57"/>
                <a:gd fmla="*/ 433514 w 2125663" name="T58"/>
                <a:gd fmla="*/ 761303 h 1811338" name="T59"/>
                <a:gd fmla="*/ 391450 w 2125663" name="T60"/>
                <a:gd fmla="*/ 813630 h 1811338" name="T61"/>
                <a:gd fmla="*/ 379229 w 2125663" name="T62"/>
                <a:gd fmla="*/ 902075 h 1811338" name="T63"/>
                <a:gd fmla="*/ 414756 w 2125663" name="T64"/>
                <a:gd fmla="*/ 1016114 h 1811338" name="T65"/>
                <a:gd fmla="*/ 487516 w 2125663" name="T66"/>
                <a:gd fmla="*/ 1099439 h 1811338" name="T67"/>
                <a:gd fmla="*/ 567666 w 2125663" name="T68"/>
                <a:gd fmla="*/ 1135272 h 1811338" name="T69"/>
                <a:gd fmla="*/ 645542 w 2125663" name="T70"/>
                <a:gd fmla="*/ 1111099 h 1811338" name="T71"/>
                <a:gd fmla="*/ 722282 w 2125663" name="T72"/>
                <a:gd fmla="*/ 1035452 h 1811338" name="T73"/>
                <a:gd fmla="*/ 767757 w 2125663" name="T74"/>
                <a:gd fmla="*/ 926248 h 1811338" name="T75"/>
                <a:gd fmla="*/ 666290 w 2125663" name="T76"/>
                <a:gd fmla="*/ 863967 h 1811338" name="T77"/>
                <a:gd fmla="*/ 546918 w 2125663" name="T78"/>
                <a:gd fmla="*/ 832116 h 1811338" name="T79"/>
                <a:gd fmla="*/ 484389 w 2125663" name="T80"/>
                <a:gd fmla="*/ 790595 h 1811338" name="T81"/>
                <a:gd fmla="*/ 452273 w 2125663" name="T82"/>
                <a:gd fmla="*/ 760734 h 1811338" name="T83"/>
                <a:gd fmla="*/ 568234 w 2125663" name="T84"/>
                <a:gd fmla="*/ 587258 h 1811338" name="T85"/>
                <a:gd fmla="*/ 631616 w 2125663" name="T86"/>
                <a:gd fmla="*/ 594937 h 1811338" name="T87"/>
                <a:gd fmla="*/ 705513 w 2125663" name="T88"/>
                <a:gd fmla="*/ 631054 h 1811338" name="T89"/>
                <a:gd fmla="*/ 790210 w 2125663" name="T90"/>
                <a:gd fmla="*/ 732864 h 1811338" name="T91"/>
                <a:gd fmla="*/ 826306 w 2125663" name="T92"/>
                <a:gd fmla="*/ 873920 h 1811338" name="T93"/>
                <a:gd fmla="*/ 818064 w 2125663" name="T94"/>
                <a:gd fmla="*/ 959237 h 1811338" name="T95"/>
                <a:gd fmla="*/ 780831 w 2125663" name="T96"/>
                <a:gd fmla="*/ 1048534 h 1811338" name="T97"/>
                <a:gd fmla="*/ 687607 w 2125663" name="T98"/>
                <a:gd fmla="*/ 1148922 h 1811338" name="T99"/>
                <a:gd fmla="*/ 588983 w 2125663" name="T100"/>
                <a:gd fmla="*/ 1190727 h 1811338" name="T101"/>
                <a:gd fmla="*/ 525033 w 2125663" name="T102"/>
                <a:gd fmla="*/ 1182480 h 1811338" name="T103"/>
                <a:gd fmla="*/ 421293 w 2125663" name="T104"/>
                <a:gd fmla="*/ 1115081 h 1811338" name="T105"/>
                <a:gd fmla="*/ 345406 w 2125663" name="T106"/>
                <a:gd fmla="*/ 1002463 h 1811338" name="T107"/>
                <a:gd fmla="*/ 325511 w 2125663" name="T108"/>
                <a:gd fmla="*/ 929092 h 1811338" name="T109"/>
                <a:gd fmla="*/ 330627 w 2125663" name="T110"/>
                <a:gd fmla="*/ 813915 h 1811338" name="T111"/>
                <a:gd fmla="*/ 388324 w 2125663" name="T112"/>
                <a:gd fmla="*/ 686510 h 1811338" name="T113"/>
                <a:gd fmla="*/ 482400 w 2125663" name="T114"/>
                <a:gd fmla="*/ 608303 h 1811338" name="T115"/>
                <a:gd fmla="*/ 542939 w 2125663" name="T116"/>
                <a:gd fmla="*/ 589534 h 1811338" name="T117"/>
                <a:gd fmla="*/ 0 w 2125663" name="T118"/>
                <a:gd fmla="*/ 0 h 1811338" name="T119"/>
                <a:gd fmla="*/ 174993 w 2125663" name="T120"/>
                <a:gd fmla="*/ 1118883 h 1811338"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b="b" l="0" r="r" t="0"/>
              <a:pathLst>
                <a:path h="1811338" w="2125663">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grpFill/>
            <a:ln>
              <a:noFill/>
            </a:ln>
          </p:spPr>
          <p:txBody>
            <a:bodyPr anchor="ctr">
              <a:scene3d>
                <a:camera prst="orthographicFront"/>
                <a:lightRig dir="t" rig="threePt"/>
              </a:scene3d>
              <a:sp3d contourW="12700">
                <a:contourClr>
                  <a:srgbClr val="FFFFFF"/>
                </a:contourClr>
              </a:sp3d>
            </a:bodyPr>
            <a:lstStyle/>
            <a:p>
              <a:pPr algn="ctr">
                <a:defRPr/>
              </a:pPr>
              <a:endParaRPr altLang="en-US" lang="zh-CN">
                <a:solidFill>
                  <a:srgbClr val="FFFFFF"/>
                </a:solidFill>
                <a:latin panose="020f0502020204030204" typeface="Calibri"/>
                <a:ea charset="-122" panose="020b0503020204020204" pitchFamily="34" typeface="微软雅黑"/>
              </a:endParaRPr>
            </a:p>
          </p:txBody>
        </p:sp>
      </p:grpSp>
      <p:grpSp>
        <p:nvGrpSpPr>
          <p:cNvPr id="51" name="组合 50"/>
          <p:cNvGrpSpPr/>
          <p:nvPr/>
        </p:nvGrpSpPr>
        <p:grpSpPr>
          <a:xfrm>
            <a:off x="10932067" y="6230480"/>
            <a:ext cx="302864" cy="302864"/>
            <a:chOff x="8859838" y="5792598"/>
            <a:chExt cx="380080" cy="380080"/>
          </a:xfrm>
          <a:solidFill>
            <a:schemeClr val="tx1">
              <a:lumMod val="85000"/>
              <a:lumOff val="15000"/>
            </a:schemeClr>
          </a:solidFill>
        </p:grpSpPr>
        <p:sp>
          <p:nvSpPr>
            <p:cNvPr id="52" name="椭圆 51"/>
            <p:cNvSpPr/>
            <p:nvPr/>
          </p:nvSpPr>
          <p:spPr>
            <a:xfrm>
              <a:off x="885983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3" name="Freeform 12"/>
            <p:cNvSpPr>
              <a:spLocks noEditPoints="1"/>
            </p:cNvSpPr>
            <p:nvPr/>
          </p:nvSpPr>
          <p:spPr bwMode="auto">
            <a:xfrm>
              <a:off x="8949920" y="5885676"/>
              <a:ext cx="201346" cy="200574"/>
            </a:xfrm>
            <a:custGeom>
              <a:gdLst>
                <a:gd fmla="*/ 862 w 954" name="T0"/>
                <a:gd fmla="*/ 813 h 944" name="T1"/>
                <a:gd fmla="*/ 763 w 954" name="T2"/>
                <a:gd fmla="*/ 813 h 944" name="T3"/>
                <a:gd fmla="*/ 625 w 954" name="T4"/>
                <a:gd fmla="*/ 549 h 944" name="T5"/>
                <a:gd fmla="*/ 611 w 954" name="T6"/>
                <a:gd fmla="*/ 601 h 944" name="T7"/>
                <a:gd fmla="*/ 535 w 954" name="T8"/>
                <a:gd fmla="*/ 658 h 944" name="T9"/>
                <a:gd fmla="*/ 782 w 954" name="T10"/>
                <a:gd fmla="*/ 932 h 944" name="T11"/>
                <a:gd fmla="*/ 941 w 954" name="T12"/>
                <a:gd fmla="*/ 826 h 944" name="T13"/>
                <a:gd fmla="*/ 824 w 954" name="T14"/>
                <a:gd fmla="*/ 704 h 944" name="T15"/>
                <a:gd fmla="*/ 650 w 954" name="T16"/>
                <a:gd fmla="*/ 561 h 944" name="T17"/>
                <a:gd fmla="*/ 345 w 954" name="T18"/>
                <a:gd fmla="*/ 335 h 944" name="T19"/>
                <a:gd fmla="*/ 397 w 954" name="T20"/>
                <a:gd fmla="*/ 321 h 944" name="T21"/>
                <a:gd fmla="*/ 411 w 954" name="T22"/>
                <a:gd fmla="*/ 269 h 944" name="T23"/>
                <a:gd fmla="*/ 423 w 954" name="T24"/>
                <a:gd fmla="*/ 221 h 944" name="T25"/>
                <a:gd fmla="*/ 184 w 954" name="T26"/>
                <a:gd fmla="*/ 21 h 944" name="T27"/>
                <a:gd fmla="*/ 151 w 954" name="T28"/>
                <a:gd fmla="*/ 267 h 944" name="T29"/>
                <a:gd fmla="*/ 1 w 954" name="T30"/>
                <a:gd fmla="*/ 204 h 944" name="T31"/>
                <a:gd fmla="*/ 284 w 954" name="T32"/>
                <a:gd fmla="*/ 406 h 944" name="T33"/>
                <a:gd fmla="*/ 320 w 954" name="T34"/>
                <a:gd fmla="*/ 360 h 944" name="T35"/>
                <a:gd fmla="*/ 920 w 954" name="T36"/>
                <a:gd fmla="*/ 91 h 944" name="T37"/>
                <a:gd fmla="*/ 791 w 954" name="T38"/>
                <a:gd fmla="*/ 0 h 944" name="T39"/>
                <a:gd fmla="*/ 448 w 954" name="T40"/>
                <a:gd fmla="*/ 306 h 944" name="T41"/>
                <a:gd fmla="*/ 399 w 954" name="T42"/>
                <a:gd fmla="*/ 376 h 944" name="T43"/>
                <a:gd fmla="*/ 357 w 954" name="T44"/>
                <a:gd fmla="*/ 397 h 944" name="T45"/>
                <a:gd fmla="*/ 362 w 954" name="T46"/>
                <a:gd fmla="*/ 527 h 944" name="T47"/>
                <a:gd fmla="*/ 85 w 954" name="T48"/>
                <a:gd fmla="*/ 768 h 944" name="T49"/>
                <a:gd fmla="*/ 55 w 954" name="T50"/>
                <a:gd fmla="*/ 944 h 944" name="T51"/>
                <a:gd fmla="*/ 198 w 954" name="T52"/>
                <a:gd fmla="*/ 800 h 944" name="T53"/>
                <a:gd fmla="*/ 423 w 954" name="T54"/>
                <a:gd fmla="*/ 588 h 944" name="T55"/>
                <a:gd fmla="*/ 549 w 954" name="T56"/>
                <a:gd fmla="*/ 588 h 944" name="T57"/>
                <a:gd fmla="*/ 585 w 954" name="T58"/>
                <a:gd fmla="*/ 509 h 944" name="T59"/>
                <a:gd fmla="*/ 639 w 954" name="T60"/>
                <a:gd fmla="*/ 498 h 944" name="T61"/>
                <a:gd fmla="*/ 920 w 954" name="T62"/>
                <a:gd fmla="*/ 91 h 944" name="T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b="b" l="0" r="r" t="0"/>
              <a:pathLst>
                <a:path h="944" w="95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grpSp>
        <p:nvGrpSpPr>
          <p:cNvPr id="54" name="组合 53"/>
          <p:cNvGrpSpPr/>
          <p:nvPr/>
        </p:nvGrpSpPr>
        <p:grpSpPr>
          <a:xfrm>
            <a:off x="11389657" y="6230480"/>
            <a:ext cx="302864" cy="302864"/>
            <a:chOff x="9318068" y="5792598"/>
            <a:chExt cx="380080" cy="380080"/>
          </a:xfrm>
          <a:solidFill>
            <a:schemeClr val="tx1">
              <a:lumMod val="85000"/>
              <a:lumOff val="15000"/>
            </a:schemeClr>
          </a:solidFill>
        </p:grpSpPr>
        <p:sp>
          <p:nvSpPr>
            <p:cNvPr id="55" name="椭圆 54"/>
            <p:cNvSpPr/>
            <p:nvPr/>
          </p:nvSpPr>
          <p:spPr>
            <a:xfrm>
              <a:off x="9318068" y="5792598"/>
              <a:ext cx="380080" cy="38008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6" name="Freeform 13"/>
            <p:cNvSpPr>
              <a:spLocks noEditPoints="1"/>
            </p:cNvSpPr>
            <p:nvPr/>
          </p:nvSpPr>
          <p:spPr bwMode="auto">
            <a:xfrm>
              <a:off x="9433985" y="5885687"/>
              <a:ext cx="172684" cy="185881"/>
            </a:xfrm>
            <a:custGeom>
              <a:gdLst>
                <a:gd fmla="*/ 255 w 847" name="T0"/>
                <a:gd fmla="*/ 138 h 903" name="T1"/>
                <a:gd fmla="*/ 555 w 847" name="T2"/>
                <a:gd fmla="*/ 100 h 903" name="T3"/>
                <a:gd fmla="*/ 448 w 847" name="T4"/>
                <a:gd fmla="*/ 61 h 903" name="T5"/>
                <a:gd fmla="*/ 324 w 847" name="T6"/>
                <a:gd fmla="*/ 61 h 903" name="T7"/>
                <a:gd fmla="*/ 217 w 847" name="T8"/>
                <a:gd fmla="*/ 100 h 903" name="T9"/>
                <a:gd fmla="*/ 697 w 847" name="T10"/>
                <a:gd fmla="*/ 782 h 903" name="T11"/>
                <a:gd fmla="*/ 709 w 847" name="T12"/>
                <a:gd fmla="*/ 755 h 903" name="T13"/>
                <a:gd fmla="*/ 660 w 847" name="T14"/>
                <a:gd fmla="*/ 586 h 903" name="T15"/>
                <a:gd fmla="*/ 629 w 847" name="T16"/>
                <a:gd fmla="*/ 586 h 903" name="T17"/>
                <a:gd fmla="*/ 629 w 847" name="T18"/>
                <a:gd fmla="*/ 716 h 903" name="T19"/>
                <a:gd fmla="*/ 630 w 847" name="T20"/>
                <a:gd fmla="*/ 719 h 903" name="T21"/>
                <a:gd fmla="*/ 631 w 847" name="T22"/>
                <a:gd fmla="*/ 722 h 903" name="T23"/>
                <a:gd fmla="*/ 633 w 847" name="T24"/>
                <a:gd fmla="*/ 724 h 903" name="T25"/>
                <a:gd fmla="*/ 807 w 847" name="T26"/>
                <a:gd fmla="*/ 596 h 903" name="T27"/>
                <a:gd fmla="*/ 644 w 847" name="T28"/>
                <a:gd fmla="*/ 510 h 903" name="T29"/>
                <a:gd fmla="*/ 607 w 847" name="T30"/>
                <a:gd fmla="*/ 899 h 903" name="T31"/>
                <a:gd fmla="*/ 837 w 847" name="T32"/>
                <a:gd fmla="*/ 743 h 903" name="T33"/>
                <a:gd fmla="*/ 808 w 847" name="T34"/>
                <a:gd fmla="*/ 737 h 903" name="T35"/>
                <a:gd fmla="*/ 645 w 847" name="T36"/>
                <a:gd fmla="*/ 872 h 903" name="T37"/>
                <a:gd fmla="*/ 481 w 847" name="T38"/>
                <a:gd fmla="*/ 675 h 903" name="T39"/>
                <a:gd fmla="*/ 676 w 847" name="T40"/>
                <a:gd fmla="*/ 543 h 903" name="T41"/>
                <a:gd fmla="*/ 808 w 847" name="T42"/>
                <a:gd fmla="*/ 737 h 903" name="T43"/>
                <a:gd fmla="*/ 284 w 847" name="T44"/>
                <a:gd fmla="*/ 736 h 903" name="T45"/>
                <a:gd fmla="*/ 485 w 847" name="T46"/>
                <a:gd fmla="*/ 536 h 903" name="T47"/>
                <a:gd fmla="*/ 526 w 847" name="T48"/>
                <a:gd fmla="*/ 505 h 903" name="T49"/>
                <a:gd fmla="*/ 732 w 847" name="T50"/>
                <a:gd fmla="*/ 306 h 903" name="T51"/>
                <a:gd fmla="*/ 740 w 847" name="T52"/>
                <a:gd fmla="*/ 494 h 903" name="T53"/>
                <a:gd fmla="*/ 772 w 847" name="T54"/>
                <a:gd fmla="*/ 505 h 903" name="T55"/>
                <a:gd fmla="*/ 772 w 847" name="T56"/>
                <a:gd fmla="*/ 208 h 903" name="T57"/>
                <a:gd fmla="*/ 40 w 847" name="T58"/>
                <a:gd fmla="*/ 167 h 903" name="T59"/>
                <a:gd fmla="*/ 0 w 847" name="T60"/>
                <a:gd fmla="*/ 314 h 903" name="T61"/>
                <a:gd fmla="*/ 0 w 847" name="T62"/>
                <a:gd fmla="*/ 536 h 903" name="T63"/>
                <a:gd fmla="*/ 0 w 847" name="T64"/>
                <a:gd fmla="*/ 751 h 903" name="T65"/>
                <a:gd fmla="*/ 427 w 847" name="T66"/>
                <a:gd fmla="*/ 791 h 903" name="T67"/>
                <a:gd fmla="*/ 32 w 847" name="T68"/>
                <a:gd fmla="*/ 314 h 903" name="T69"/>
                <a:gd fmla="*/ 40 w 847" name="T70"/>
                <a:gd fmla="*/ 306 h 903" name="T71"/>
                <a:gd fmla="*/ 252 w 847" name="T72"/>
                <a:gd fmla="*/ 505 h 903" name="T73"/>
                <a:gd fmla="*/ 32 w 847" name="T74"/>
                <a:gd fmla="*/ 314 h 903" name="T75"/>
                <a:gd fmla="*/ 252 w 847" name="T76"/>
                <a:gd fmla="*/ 536 h 903" name="T77"/>
                <a:gd fmla="*/ 40 w 847" name="T78"/>
                <a:gd fmla="*/ 736 h 903" name="T79"/>
                <a:gd fmla="*/ 32 w 847" name="T80"/>
                <a:gd fmla="*/ 536 h 903" name="T81"/>
                <a:gd fmla="*/ 284 w 847" name="T82"/>
                <a:gd fmla="*/ 505 h 903" name="T83"/>
                <a:gd fmla="*/ 284 w 847" name="T84"/>
                <a:gd fmla="*/ 306 h 903" name="T85"/>
                <a:gd fmla="*/ 495 w 847" name="T86"/>
                <a:gd fmla="*/ 505 h 903" name="T87"/>
                <a:gd fmla="*/ 511 w 847" name="T88"/>
                <a:gd fmla="*/ 207 h 903" name="T89"/>
                <a:gd fmla="*/ 538 w 847" name="T90"/>
                <a:gd fmla="*/ 235 h 903" name="T91"/>
                <a:gd fmla="*/ 483 w 847" name="T92"/>
                <a:gd fmla="*/ 235 h 903" name="T93"/>
                <a:gd fmla="*/ 268 w 847" name="T94"/>
                <a:gd fmla="*/ 207 h 903" name="T95"/>
                <a:gd fmla="*/ 295 w 847" name="T96"/>
                <a:gd fmla="*/ 235 h 903" name="T97"/>
                <a:gd fmla="*/ 241 w 847" name="T98"/>
                <a:gd fmla="*/ 235 h 903" name="T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b="b" l="0" r="r" t="0"/>
              <a:pathLst>
                <a:path h="903" w="846">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grpFill/>
            <a:ln>
              <a:noFill/>
            </a:ln>
            <a:extLst>
              <a:ext uri="{91240B29-F687-4F45-9708-019B960494DF}">
                <a14:hiddenLine w="9525">
                  <a:solidFill>
                    <a:srgbClr val="000000"/>
                  </a:solidFill>
                  <a:round/>
                  <a:headEnd/>
                  <a:tailEnd/>
                </a14:hiddenLine>
              </a:ext>
            </a:extLst>
          </p:spPr>
          <p:txBody>
            <a:bodyPr anchor="t" anchorCtr="0" bIns="45720" compatLnSpc="1" lIns="91440" numCol="1" rIns="91440" tIns="45720" vert="horz" wrap="square">
              <a:prstTxWarp prst="textNoShape">
                <a:avLst/>
              </a:prstTxWarp>
            </a:bodyPr>
            <a:lstStyle/>
            <a:p>
              <a:endParaRPr altLang="en-US" lang="zh-CN" sz="1100"/>
            </a:p>
          </p:txBody>
        </p:sp>
      </p:grpSp>
    </p:spTree>
    <p:extLst>
      <p:ext uri="{BB962C8B-B14F-4D97-AF65-F5344CB8AC3E}">
        <p14:creationId val="979769470"/>
      </p:ext>
    </p:extLst>
  </p:cSld>
  <p:clrMapOvr>
    <a:masterClrMapping/>
  </p:clrMapOvr>
  <p:transition advClick="0" spd="slow">
    <p:comb/>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18" presetSubtype="12">
                                  <p:stCondLst>
                                    <p:cond delay="0"/>
                                  </p:stCondLst>
                                  <p:childTnLst>
                                    <p:set>
                                      <p:cBhvr>
                                        <p:cTn dur="1" fill="hold" id="6">
                                          <p:stCondLst>
                                            <p:cond delay="0"/>
                                          </p:stCondLst>
                                        </p:cTn>
                                        <p:tgtEl>
                                          <p:spTgt spid="44"/>
                                        </p:tgtEl>
                                        <p:attrNameLst>
                                          <p:attrName>style.visibility</p:attrName>
                                        </p:attrNameLst>
                                      </p:cBhvr>
                                      <p:to>
                                        <p:strVal val="visible"/>
                                      </p:to>
                                    </p:set>
                                    <p:animEffect filter="strips(downLeft)" transition="in">
                                      <p:cBhvr>
                                        <p:cTn dur="500" id="7"/>
                                        <p:tgtEl>
                                          <p:spTgt spid="44"/>
                                        </p:tgtEl>
                                      </p:cBhvr>
                                    </p:animEffect>
                                  </p:childTnLst>
                                </p:cTn>
                              </p:par>
                              <p:par>
                                <p:cTn fill="hold" id="8" nodeType="withEffect" presetClass="entr" presetID="52" presetSubtype="0">
                                  <p:stCondLst>
                                    <p:cond delay="0"/>
                                  </p:stCondLst>
                                  <p:childTnLst>
                                    <p:set>
                                      <p:cBhvr>
                                        <p:cTn dur="1" fill="hold" id="9">
                                          <p:stCondLst>
                                            <p:cond delay="0"/>
                                          </p:stCondLst>
                                        </p:cTn>
                                        <p:tgtEl>
                                          <p:spTgt spid="57"/>
                                        </p:tgtEl>
                                        <p:attrNameLst>
                                          <p:attrName>style.visibility</p:attrName>
                                        </p:attrNameLst>
                                      </p:cBhvr>
                                      <p:to>
                                        <p:strVal val="visible"/>
                                      </p:to>
                                    </p:set>
                                    <p:animScale>
                                      <p:cBhvr>
                                        <p:cTn decel="50000" dur="750" fill="hold" id="10">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750" fill="hold" id="11">
                                          <p:stCondLst>
                                            <p:cond delay="0"/>
                                          </p:stCondLst>
                                        </p:cTn>
                                        <p:tgtEl>
                                          <p:spTgt spid="57"/>
                                        </p:tgtEl>
                                        <p:attrNameLst>
                                          <p:attrName>ppt_x</p:attrName>
                                          <p:attrName>ppt_y</p:attrName>
                                        </p:attrNameLst>
                                      </p:cBhvr>
                                    </p:animMotion>
                                    <p:animEffect filter="fade" transition="in">
                                      <p:cBhvr>
                                        <p:cTn dur="750" id="12"/>
                                        <p:tgtEl>
                                          <p:spTgt spid="57"/>
                                        </p:tgtEl>
                                      </p:cBhvr>
                                    </p:animEffect>
                                  </p:childTnLst>
                                </p:cTn>
                              </p:par>
                              <p:par>
                                <p:cTn fill="hold" id="13" nodeType="withEffect" presetClass="entr" presetID="2" presetSubtype="8">
                                  <p:stCondLst>
                                    <p:cond delay="250"/>
                                  </p:stCondLst>
                                  <p:childTnLst>
                                    <p:set>
                                      <p:cBhvr>
                                        <p:cTn dur="1" fill="hold" id="14">
                                          <p:stCondLst>
                                            <p:cond delay="0"/>
                                          </p:stCondLst>
                                        </p:cTn>
                                        <p:tgtEl>
                                          <p:spTgt spid="3"/>
                                        </p:tgtEl>
                                        <p:attrNameLst>
                                          <p:attrName>style.visibility</p:attrName>
                                        </p:attrNameLst>
                                      </p:cBhvr>
                                      <p:to>
                                        <p:strVal val="visible"/>
                                      </p:to>
                                    </p:set>
                                    <p:anim calcmode="lin" valueType="num">
                                      <p:cBhvr additive="base">
                                        <p:cTn dur="500" fill="hold" id="15"/>
                                        <p:tgtEl>
                                          <p:spTgt spid="3"/>
                                        </p:tgtEl>
                                        <p:attrNameLst>
                                          <p:attrName>ppt_x</p:attrName>
                                        </p:attrNameLst>
                                      </p:cBhvr>
                                      <p:tavLst>
                                        <p:tav tm="0">
                                          <p:val>
                                            <p:strVal val="0-#ppt_w/2"/>
                                          </p:val>
                                        </p:tav>
                                        <p:tav tm="100000">
                                          <p:val>
                                            <p:strVal val="#ppt_x"/>
                                          </p:val>
                                        </p:tav>
                                      </p:tavLst>
                                    </p:anim>
                                    <p:anim calcmode="lin" valueType="num">
                                      <p:cBhvr additive="base">
                                        <p:cTn dur="500" fill="hold" id="16"/>
                                        <p:tgtEl>
                                          <p:spTgt spid="3"/>
                                        </p:tgtEl>
                                        <p:attrNameLst>
                                          <p:attrName>ppt_y</p:attrName>
                                        </p:attrNameLst>
                                      </p:cBhvr>
                                      <p:tavLst>
                                        <p:tav tm="0">
                                          <p:val>
                                            <p:strVal val="#ppt_y"/>
                                          </p:val>
                                        </p:tav>
                                        <p:tav tm="100000">
                                          <p:val>
                                            <p:strVal val="#ppt_y"/>
                                          </p:val>
                                        </p:tav>
                                      </p:tavLst>
                                    </p:anim>
                                  </p:childTnLst>
                                </p:cTn>
                              </p:par>
                              <p:par>
                                <p:cTn fill="hold" id="17" nodeType="withEffect" presetClass="entr" presetID="2" presetSubtype="2">
                                  <p:stCondLst>
                                    <p:cond delay="750"/>
                                  </p:stCondLst>
                                  <p:childTnLst>
                                    <p:set>
                                      <p:cBhvr>
                                        <p:cTn dur="1" fill="hold" id="18">
                                          <p:stCondLst>
                                            <p:cond delay="0"/>
                                          </p:stCondLst>
                                        </p:cTn>
                                        <p:tgtEl>
                                          <p:spTgt spid="45"/>
                                        </p:tgtEl>
                                        <p:attrNameLst>
                                          <p:attrName>style.visibility</p:attrName>
                                        </p:attrNameLst>
                                      </p:cBhvr>
                                      <p:to>
                                        <p:strVal val="visible"/>
                                      </p:to>
                                    </p:set>
                                    <p:anim calcmode="lin" valueType="num">
                                      <p:cBhvr additive="base">
                                        <p:cTn dur="750" fill="hold" id="19"/>
                                        <p:tgtEl>
                                          <p:spTgt spid="45"/>
                                        </p:tgtEl>
                                        <p:attrNameLst>
                                          <p:attrName>ppt_x</p:attrName>
                                        </p:attrNameLst>
                                      </p:cBhvr>
                                      <p:tavLst>
                                        <p:tav tm="0">
                                          <p:val>
                                            <p:strVal val="1+#ppt_w/2"/>
                                          </p:val>
                                        </p:tav>
                                        <p:tav tm="100000">
                                          <p:val>
                                            <p:strVal val="#ppt_x"/>
                                          </p:val>
                                        </p:tav>
                                      </p:tavLst>
                                    </p:anim>
                                    <p:anim calcmode="lin" valueType="num">
                                      <p:cBhvr additive="base">
                                        <p:cTn dur="750" fill="hold" id="20"/>
                                        <p:tgtEl>
                                          <p:spTgt spid="45"/>
                                        </p:tgtEl>
                                        <p:attrNameLst>
                                          <p:attrName>ppt_y</p:attrName>
                                        </p:attrNameLst>
                                      </p:cBhvr>
                                      <p:tavLst>
                                        <p:tav tm="0">
                                          <p:val>
                                            <p:strVal val="#ppt_y"/>
                                          </p:val>
                                        </p:tav>
                                        <p:tav tm="100000">
                                          <p:val>
                                            <p:strVal val="#ppt_y"/>
                                          </p:val>
                                        </p:tav>
                                      </p:tavLst>
                                    </p:anim>
                                  </p:childTnLst>
                                </p:cTn>
                              </p:par>
                              <p:par>
                                <p:cTn fill="hold" id="21" nodeType="withEffect" presetClass="entr" presetID="2" presetSubtype="2">
                                  <p:stCondLst>
                                    <p:cond delay="750"/>
                                  </p:stCondLst>
                                  <p:childTnLst>
                                    <p:set>
                                      <p:cBhvr>
                                        <p:cTn dur="1" fill="hold" id="22">
                                          <p:stCondLst>
                                            <p:cond delay="0"/>
                                          </p:stCondLst>
                                        </p:cTn>
                                        <p:tgtEl>
                                          <p:spTgt spid="48"/>
                                        </p:tgtEl>
                                        <p:attrNameLst>
                                          <p:attrName>style.visibility</p:attrName>
                                        </p:attrNameLst>
                                      </p:cBhvr>
                                      <p:to>
                                        <p:strVal val="visible"/>
                                      </p:to>
                                    </p:set>
                                    <p:anim calcmode="lin" valueType="num">
                                      <p:cBhvr additive="base">
                                        <p:cTn dur="750" fill="hold" id="23"/>
                                        <p:tgtEl>
                                          <p:spTgt spid="48"/>
                                        </p:tgtEl>
                                        <p:attrNameLst>
                                          <p:attrName>ppt_x</p:attrName>
                                        </p:attrNameLst>
                                      </p:cBhvr>
                                      <p:tavLst>
                                        <p:tav tm="0">
                                          <p:val>
                                            <p:strVal val="1+#ppt_w/2"/>
                                          </p:val>
                                        </p:tav>
                                        <p:tav tm="100000">
                                          <p:val>
                                            <p:strVal val="#ppt_x"/>
                                          </p:val>
                                        </p:tav>
                                      </p:tavLst>
                                    </p:anim>
                                    <p:anim calcmode="lin" valueType="num">
                                      <p:cBhvr additive="base">
                                        <p:cTn dur="750" fill="hold" id="24"/>
                                        <p:tgtEl>
                                          <p:spTgt spid="48"/>
                                        </p:tgtEl>
                                        <p:attrNameLst>
                                          <p:attrName>ppt_y</p:attrName>
                                        </p:attrNameLst>
                                      </p:cBhvr>
                                      <p:tavLst>
                                        <p:tav tm="0">
                                          <p:val>
                                            <p:strVal val="#ppt_y"/>
                                          </p:val>
                                        </p:tav>
                                        <p:tav tm="100000">
                                          <p:val>
                                            <p:strVal val="#ppt_y"/>
                                          </p:val>
                                        </p:tav>
                                      </p:tavLst>
                                    </p:anim>
                                  </p:childTnLst>
                                </p:cTn>
                              </p:par>
                              <p:par>
                                <p:cTn fill="hold" id="25" nodeType="withEffect" presetClass="entr" presetID="2" presetSubtype="2">
                                  <p:stCondLst>
                                    <p:cond delay="750"/>
                                  </p:stCondLst>
                                  <p:childTnLst>
                                    <p:set>
                                      <p:cBhvr>
                                        <p:cTn dur="1" fill="hold" id="26">
                                          <p:stCondLst>
                                            <p:cond delay="0"/>
                                          </p:stCondLst>
                                        </p:cTn>
                                        <p:tgtEl>
                                          <p:spTgt spid="51"/>
                                        </p:tgtEl>
                                        <p:attrNameLst>
                                          <p:attrName>style.visibility</p:attrName>
                                        </p:attrNameLst>
                                      </p:cBhvr>
                                      <p:to>
                                        <p:strVal val="visible"/>
                                      </p:to>
                                    </p:set>
                                    <p:anim calcmode="lin" valueType="num">
                                      <p:cBhvr additive="base">
                                        <p:cTn dur="750" fill="hold" id="27"/>
                                        <p:tgtEl>
                                          <p:spTgt spid="51"/>
                                        </p:tgtEl>
                                        <p:attrNameLst>
                                          <p:attrName>ppt_x</p:attrName>
                                        </p:attrNameLst>
                                      </p:cBhvr>
                                      <p:tavLst>
                                        <p:tav tm="0">
                                          <p:val>
                                            <p:strVal val="1+#ppt_w/2"/>
                                          </p:val>
                                        </p:tav>
                                        <p:tav tm="100000">
                                          <p:val>
                                            <p:strVal val="#ppt_x"/>
                                          </p:val>
                                        </p:tav>
                                      </p:tavLst>
                                    </p:anim>
                                    <p:anim calcmode="lin" valueType="num">
                                      <p:cBhvr additive="base">
                                        <p:cTn dur="750" fill="hold" id="28"/>
                                        <p:tgtEl>
                                          <p:spTgt spid="51"/>
                                        </p:tgtEl>
                                        <p:attrNameLst>
                                          <p:attrName>ppt_y</p:attrName>
                                        </p:attrNameLst>
                                      </p:cBhvr>
                                      <p:tavLst>
                                        <p:tav tm="0">
                                          <p:val>
                                            <p:strVal val="#ppt_y"/>
                                          </p:val>
                                        </p:tav>
                                        <p:tav tm="100000">
                                          <p:val>
                                            <p:strVal val="#ppt_y"/>
                                          </p:val>
                                        </p:tav>
                                      </p:tavLst>
                                    </p:anim>
                                  </p:childTnLst>
                                </p:cTn>
                              </p:par>
                              <p:par>
                                <p:cTn fill="hold" id="29" nodeType="withEffect" presetClass="entr" presetID="2" presetSubtype="2">
                                  <p:stCondLst>
                                    <p:cond delay="750"/>
                                  </p:stCondLst>
                                  <p:childTnLst>
                                    <p:set>
                                      <p:cBhvr>
                                        <p:cTn dur="1" fill="hold" id="30">
                                          <p:stCondLst>
                                            <p:cond delay="0"/>
                                          </p:stCondLst>
                                        </p:cTn>
                                        <p:tgtEl>
                                          <p:spTgt spid="54"/>
                                        </p:tgtEl>
                                        <p:attrNameLst>
                                          <p:attrName>style.visibility</p:attrName>
                                        </p:attrNameLst>
                                      </p:cBhvr>
                                      <p:to>
                                        <p:strVal val="visible"/>
                                      </p:to>
                                    </p:set>
                                    <p:anim calcmode="lin" valueType="num">
                                      <p:cBhvr additive="base">
                                        <p:cTn dur="750" fill="hold" id="31"/>
                                        <p:tgtEl>
                                          <p:spTgt spid="54"/>
                                        </p:tgtEl>
                                        <p:attrNameLst>
                                          <p:attrName>ppt_x</p:attrName>
                                        </p:attrNameLst>
                                      </p:cBhvr>
                                      <p:tavLst>
                                        <p:tav tm="0">
                                          <p:val>
                                            <p:strVal val="1+#ppt_w/2"/>
                                          </p:val>
                                        </p:tav>
                                        <p:tav tm="100000">
                                          <p:val>
                                            <p:strVal val="#ppt_x"/>
                                          </p:val>
                                        </p:tav>
                                      </p:tavLst>
                                    </p:anim>
                                    <p:anim calcmode="lin" valueType="num">
                                      <p:cBhvr additive="base">
                                        <p:cTn dur="750" fill="hold" id="32"/>
                                        <p:tgtEl>
                                          <p:spTgt spid="54"/>
                                        </p:tgtEl>
                                        <p:attrNameLst>
                                          <p:attrName>ppt_y</p:attrName>
                                        </p:attrNameLst>
                                      </p:cBhvr>
                                      <p:tavLst>
                                        <p:tav tm="0">
                                          <p:val>
                                            <p:strVal val="#ppt_y"/>
                                          </p:val>
                                        </p:tav>
                                        <p:tav tm="100000">
                                          <p:val>
                                            <p:strVal val="#ppt_y"/>
                                          </p:val>
                                        </p:tav>
                                      </p:tavLst>
                                    </p:anim>
                                  </p:childTnLst>
                                </p:cTn>
                              </p:par>
                              <p:par>
                                <p:cTn fill="hold" grpId="0" id="33" nodeType="withEffect" presetClass="entr" presetID="10" presetSubtype="0">
                                  <p:stCondLst>
                                    <p:cond delay="750"/>
                                  </p:stCondLst>
                                  <p:childTnLst>
                                    <p:set>
                                      <p:cBhvr>
                                        <p:cTn dur="1" fill="hold" id="34">
                                          <p:stCondLst>
                                            <p:cond delay="0"/>
                                          </p:stCondLst>
                                        </p:cTn>
                                        <p:tgtEl>
                                          <p:spTgt spid="43"/>
                                        </p:tgtEl>
                                        <p:attrNameLst>
                                          <p:attrName>style.visibility</p:attrName>
                                        </p:attrNameLst>
                                      </p:cBhvr>
                                      <p:to>
                                        <p:strVal val="visible"/>
                                      </p:to>
                                    </p:set>
                                    <p:animEffect filter="fade" transition="in">
                                      <p:cBhvr>
                                        <p:cTn dur="1500" id="35"/>
                                        <p:tgtEl>
                                          <p:spTgt spid="43"/>
                                        </p:tgtEl>
                                      </p:cBhvr>
                                    </p:animEffect>
                                  </p:childTnLst>
                                </p:cTn>
                              </p:par>
                              <p:par>
                                <p:cTn fill="hold" grpId="0" id="36" nodeType="withEffect" presetClass="entr" presetID="10" presetSubtype="0">
                                  <p:stCondLst>
                                    <p:cond delay="750"/>
                                  </p:stCondLst>
                                  <p:childTnLst>
                                    <p:set>
                                      <p:cBhvr>
                                        <p:cTn dur="1" fill="hold" id="37">
                                          <p:stCondLst>
                                            <p:cond delay="0"/>
                                          </p:stCondLst>
                                        </p:cTn>
                                        <p:tgtEl>
                                          <p:spTgt spid="41"/>
                                        </p:tgtEl>
                                        <p:attrNameLst>
                                          <p:attrName>style.visibility</p:attrName>
                                        </p:attrNameLst>
                                      </p:cBhvr>
                                      <p:to>
                                        <p:strVal val="visible"/>
                                      </p:to>
                                    </p:set>
                                    <p:animEffect filter="fade" transition="in">
                                      <p:cBhvr>
                                        <p:cTn dur="1500" id="38"/>
                                        <p:tgtEl>
                                          <p:spTgt spid="41"/>
                                        </p:tgtEl>
                                      </p:cBhvr>
                                    </p:animEffect>
                                  </p:childTnLst>
                                </p:cTn>
                              </p:par>
                              <p:par>
                                <p:cTn decel="100000" fill="hold" grpId="1" id="39" nodeType="withEffect" presetClass="path" presetID="35" presetSubtype="0">
                                  <p:stCondLst>
                                    <p:cond delay="750"/>
                                  </p:stCondLst>
                                  <p:childTnLst>
                                    <p:animMotion origin="layout" path="M -2.08333E-07 4.07407E-06 L -0.11198 4.07407E-06" pathEditMode="relative" ptsTypes="AA" rAng="0">
                                      <p:cBhvr>
                                        <p:cTn dur="1500" fill="hold" id="40" spd="-100000"/>
                                        <p:tgtEl>
                                          <p:spTgt spid="43"/>
                                        </p:tgtEl>
                                        <p:attrNameLst>
                                          <p:attrName>ppt_x</p:attrName>
                                          <p:attrName>ppt_y</p:attrName>
                                        </p:attrNameLst>
                                      </p:cBhvr>
                                      <p:rCtr x="-5599" y="0"/>
                                    </p:animMotion>
                                  </p:childTnLst>
                                </p:cTn>
                              </p:par>
                              <p:par>
                                <p:cTn decel="100000" fill="hold" grpId="1" id="41" nodeType="withEffect" presetClass="path" presetID="63" presetSubtype="0">
                                  <p:stCondLst>
                                    <p:cond delay="750"/>
                                  </p:stCondLst>
                                  <p:childTnLst>
                                    <p:animMotion origin="layout" path="M -2.29167E-06 -2.22222E-06 L 0.12826 -2.22222E-06" pathEditMode="relative" ptsTypes="AA" rAng="0">
                                      <p:cBhvr>
                                        <p:cTn dur="1500" fill="hold" id="42" spd="-100000"/>
                                        <p:tgtEl>
                                          <p:spTgt spid="41"/>
                                        </p:tgtEl>
                                        <p:attrNameLst>
                                          <p:attrName>ppt_x</p:attrName>
                                          <p:attrName>ppt_y</p:attrName>
                                        </p:attrNameLst>
                                      </p:cBhvr>
                                      <p:rCtr x="6406" y="0"/>
                                    </p:animMotion>
                                  </p:childTnLst>
                                </p:cTn>
                              </p:par>
                              <p:par>
                                <p:cTn fill="hold" grpId="0" id="43" nodeType="withEffect" presetClass="entr" presetID="42" presetSubtype="0">
                                  <p:stCondLst>
                                    <p:cond delay="3000"/>
                                  </p:stCondLst>
                                  <p:childTnLst>
                                    <p:set>
                                      <p:cBhvr>
                                        <p:cTn dur="1" fill="hold" id="44">
                                          <p:stCondLst>
                                            <p:cond delay="0"/>
                                          </p:stCondLst>
                                        </p:cTn>
                                        <p:tgtEl>
                                          <p:spTgt spid="42"/>
                                        </p:tgtEl>
                                        <p:attrNameLst>
                                          <p:attrName>style.visibility</p:attrName>
                                        </p:attrNameLst>
                                      </p:cBhvr>
                                      <p:to>
                                        <p:strVal val="visible"/>
                                      </p:to>
                                    </p:set>
                                    <p:animEffect filter="fade" transition="in">
                                      <p:cBhvr>
                                        <p:cTn dur="1000" id="45"/>
                                        <p:tgtEl>
                                          <p:spTgt spid="42"/>
                                        </p:tgtEl>
                                      </p:cBhvr>
                                    </p:animEffect>
                                    <p:anim calcmode="lin" valueType="num">
                                      <p:cBhvr>
                                        <p:cTn dur="1000" fill="hold" id="46"/>
                                        <p:tgtEl>
                                          <p:spTgt spid="42"/>
                                        </p:tgtEl>
                                        <p:attrNameLst>
                                          <p:attrName>ppt_x</p:attrName>
                                        </p:attrNameLst>
                                      </p:cBhvr>
                                      <p:tavLst>
                                        <p:tav tm="0">
                                          <p:val>
                                            <p:strVal val="#ppt_x"/>
                                          </p:val>
                                        </p:tav>
                                        <p:tav tm="100000">
                                          <p:val>
                                            <p:strVal val="#ppt_x"/>
                                          </p:val>
                                        </p:tav>
                                      </p:tavLst>
                                    </p:anim>
                                    <p:anim calcmode="lin" valueType="num">
                                      <p:cBhvr>
                                        <p:cTn dur="1000" fill="hold" id="47"/>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4"/>
      <p:bldP grpId="0" spid="41"/>
      <p:bldP grpId="1" spid="41"/>
      <p:bldP grpId="0" spid="42"/>
      <p:bldP grpId="0" spid="43"/>
      <p:bldP grpId="1" spid="43"/>
    </p:bldLst>
  </p:timing>
</p:sld>
</file>

<file path=ppt/slides/slide4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20" name="组合 19"/>
          <p:cNvGrpSpPr/>
          <p:nvPr/>
        </p:nvGrpSpPr>
        <p:grpSpPr>
          <a:xfrm>
            <a:off x="515937" y="1966657"/>
            <a:ext cx="3263006" cy="4378805"/>
            <a:chOff x="515937" y="1966657"/>
            <a:chExt cx="3263006" cy="4378805"/>
          </a:xfrm>
        </p:grpSpPr>
        <p:sp>
          <p:nvSpPr>
            <p:cNvPr id="2" name="矩形 1"/>
            <p:cNvSpPr/>
            <p:nvPr/>
          </p:nvSpPr>
          <p:spPr>
            <a:xfrm>
              <a:off x="515937" y="2992662"/>
              <a:ext cx="2771775" cy="3352800"/>
            </a:xfrm>
            <a:prstGeom prst="rect">
              <a:avLst/>
            </a:prstGeom>
            <a:blipFill>
              <a:blip r:embed="rId3"/>
              <a:stretch>
                <a:fillRect l="-66543" r="-65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5" name="组合 4"/>
            <p:cNvGrpSpPr/>
            <p:nvPr/>
          </p:nvGrpSpPr>
          <p:grpSpPr>
            <a:xfrm>
              <a:off x="515938" y="1966657"/>
              <a:ext cx="2771776" cy="936212"/>
              <a:chOff x="6907887" y="1960674"/>
              <a:chExt cx="2483761" cy="936212"/>
            </a:xfrm>
          </p:grpSpPr>
          <p:sp>
            <p:nvSpPr>
              <p:cNvPr id="6" name="矩形 5"/>
              <p:cNvSpPr/>
              <p:nvPr/>
            </p:nvSpPr>
            <p:spPr>
              <a:xfrm>
                <a:off x="6907887" y="1960674"/>
                <a:ext cx="1773341" cy="420624"/>
              </a:xfrm>
              <a:prstGeom prst="rect">
                <a:avLst/>
              </a:prstGeom>
            </p:spPr>
            <p:txBody>
              <a:bodyPr wrap="square">
                <a:spAutoFit/>
                <a:scene3d>
                  <a:camera prst="orthographicFront"/>
                  <a:lightRig dir="t" rig="threePt"/>
                </a:scene3d>
                <a:sp3d contourW="12700"/>
              </a:bodyPr>
              <a:lstStyle/>
              <a:p>
                <a:pPr>
                  <a:lnSpc>
                    <a:spcPct val="120000"/>
                  </a:lnSpc>
                </a:pPr>
                <a:r>
                  <a:rPr altLang="en-US" b="1" lang="zh-CN">
                    <a:solidFill>
                      <a:schemeClr val="tx1">
                        <a:lumMod val="75000"/>
                        <a:lumOff val="25000"/>
                      </a:schemeClr>
                    </a:solidFill>
                  </a:rPr>
                  <a:t>标题文字添加</a:t>
                </a:r>
              </a:p>
            </p:txBody>
          </p:sp>
          <p:sp>
            <p:nvSpPr>
              <p:cNvPr id="7" name="文本框 6"/>
              <p:cNvSpPr txBox="1"/>
              <p:nvPr/>
            </p:nvSpPr>
            <p:spPr>
              <a:xfrm>
                <a:off x="6907887" y="2342888"/>
                <a:ext cx="2483761" cy="5486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a:t>
                </a:r>
              </a:p>
            </p:txBody>
          </p:sp>
        </p:grpSp>
        <p:sp>
          <p:nvSpPr>
            <p:cNvPr id="14" name="矩形 13"/>
            <p:cNvSpPr/>
            <p:nvPr/>
          </p:nvSpPr>
          <p:spPr>
            <a:xfrm>
              <a:off x="3346943" y="2992662"/>
              <a:ext cx="432000" cy="384048"/>
            </a:xfrm>
            <a:prstGeom prst="rect">
              <a:avLst/>
            </a:prstGeom>
            <a:ln>
              <a:solidFill>
                <a:schemeClr val="bg1">
                  <a:lumMod val="85000"/>
                </a:schemeClr>
              </a:solidFill>
            </a:ln>
          </p:spPr>
          <p:txBody>
            <a:bodyPr wrap="square">
              <a:spAutoFit/>
              <a:scene3d>
                <a:camera prst="orthographicFront"/>
                <a:lightRig dir="t" rig="threePt"/>
              </a:scene3d>
              <a:sp3d contourW="12700"/>
            </a:bodyPr>
            <a:lstStyle/>
            <a:p>
              <a:pPr algn="ctr">
                <a:lnSpc>
                  <a:spcPct val="120000"/>
                </a:lnSpc>
              </a:pPr>
              <a:r>
                <a:rPr altLang="zh-CN" b="1" lang="en-US" sz="1600">
                  <a:solidFill>
                    <a:srgbClr val="A72527"/>
                  </a:solidFill>
                </a:rPr>
                <a:t>01</a:t>
              </a:r>
            </a:p>
          </p:txBody>
        </p:sp>
      </p:grpSp>
      <p:grpSp>
        <p:nvGrpSpPr>
          <p:cNvPr id="22" name="组合 21"/>
          <p:cNvGrpSpPr/>
          <p:nvPr/>
        </p:nvGrpSpPr>
        <p:grpSpPr>
          <a:xfrm>
            <a:off x="8428932" y="1966657"/>
            <a:ext cx="3263005" cy="4378805"/>
            <a:chOff x="8428932" y="1966657"/>
            <a:chExt cx="3263005" cy="4378805"/>
          </a:xfrm>
        </p:grpSpPr>
        <p:sp>
          <p:nvSpPr>
            <p:cNvPr id="4" name="矩形 3"/>
            <p:cNvSpPr/>
            <p:nvPr/>
          </p:nvSpPr>
          <p:spPr>
            <a:xfrm>
              <a:off x="8920162" y="2992662"/>
              <a:ext cx="2771775" cy="3352800"/>
            </a:xfrm>
            <a:prstGeom prst="rect">
              <a:avLst/>
            </a:prstGeom>
            <a:blipFill>
              <a:blip r:embed="rId4"/>
              <a:stretch>
                <a:fillRect l="-57636" r="-571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8" name="组合 7"/>
            <p:cNvGrpSpPr/>
            <p:nvPr/>
          </p:nvGrpSpPr>
          <p:grpSpPr>
            <a:xfrm>
              <a:off x="8904287" y="1966657"/>
              <a:ext cx="2771776" cy="909025"/>
              <a:chOff x="6907887" y="1960674"/>
              <a:chExt cx="2483761" cy="909025"/>
            </a:xfrm>
          </p:grpSpPr>
          <p:sp>
            <p:nvSpPr>
              <p:cNvPr id="9" name="矩形 8"/>
              <p:cNvSpPr/>
              <p:nvPr/>
            </p:nvSpPr>
            <p:spPr>
              <a:xfrm>
                <a:off x="6907888" y="1960674"/>
                <a:ext cx="1773341" cy="420624"/>
              </a:xfrm>
              <a:prstGeom prst="rect">
                <a:avLst/>
              </a:prstGeom>
            </p:spPr>
            <p:txBody>
              <a:bodyPr wrap="square">
                <a:spAutoFit/>
                <a:scene3d>
                  <a:camera prst="orthographicFront"/>
                  <a:lightRig dir="t" rig="threePt"/>
                </a:scene3d>
                <a:sp3d contourW="12700"/>
              </a:bodyPr>
              <a:lstStyle/>
              <a:p>
                <a:pPr>
                  <a:lnSpc>
                    <a:spcPct val="120000"/>
                  </a:lnSpc>
                </a:pPr>
                <a:r>
                  <a:rPr altLang="en-US" b="1" lang="zh-CN">
                    <a:solidFill>
                      <a:schemeClr val="tx1">
                        <a:lumMod val="75000"/>
                        <a:lumOff val="25000"/>
                      </a:schemeClr>
                    </a:solidFill>
                  </a:rPr>
                  <a:t>标题文字添加</a:t>
                </a:r>
              </a:p>
            </p:txBody>
          </p:sp>
          <p:sp>
            <p:nvSpPr>
              <p:cNvPr id="10" name="文本框 9"/>
              <p:cNvSpPr txBox="1"/>
              <p:nvPr/>
            </p:nvSpPr>
            <p:spPr>
              <a:xfrm>
                <a:off x="6907888" y="2342888"/>
                <a:ext cx="2483761" cy="5486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a:t>
                </a:r>
              </a:p>
            </p:txBody>
          </p:sp>
        </p:grpSp>
        <p:sp>
          <p:nvSpPr>
            <p:cNvPr id="15" name="矩形 14"/>
            <p:cNvSpPr/>
            <p:nvPr/>
          </p:nvSpPr>
          <p:spPr>
            <a:xfrm>
              <a:off x="8428932" y="2992662"/>
              <a:ext cx="432000" cy="384048"/>
            </a:xfrm>
            <a:prstGeom prst="rect">
              <a:avLst/>
            </a:prstGeom>
            <a:ln>
              <a:solidFill>
                <a:schemeClr val="bg1">
                  <a:lumMod val="85000"/>
                </a:schemeClr>
              </a:solidFill>
            </a:ln>
          </p:spPr>
          <p:txBody>
            <a:bodyPr wrap="square">
              <a:spAutoFit/>
              <a:scene3d>
                <a:camera prst="orthographicFront"/>
                <a:lightRig dir="t" rig="threePt"/>
              </a:scene3d>
              <a:sp3d contourW="12700"/>
            </a:bodyPr>
            <a:lstStyle/>
            <a:p>
              <a:pPr algn="ctr">
                <a:lnSpc>
                  <a:spcPct val="120000"/>
                </a:lnSpc>
              </a:pPr>
              <a:r>
                <a:rPr altLang="zh-CN" b="1" lang="en-US" sz="1600">
                  <a:solidFill>
                    <a:srgbClr val="A72527"/>
                  </a:solidFill>
                </a:rPr>
                <a:t>03</a:t>
              </a:r>
            </a:p>
          </p:txBody>
        </p:sp>
      </p:grpSp>
      <p:grpSp>
        <p:nvGrpSpPr>
          <p:cNvPr id="21" name="组合 20"/>
          <p:cNvGrpSpPr/>
          <p:nvPr/>
        </p:nvGrpSpPr>
        <p:grpSpPr>
          <a:xfrm>
            <a:off x="4246910" y="1621062"/>
            <a:ext cx="3242915" cy="4392453"/>
            <a:chOff x="4246910" y="1621062"/>
            <a:chExt cx="3242915" cy="4392453"/>
          </a:xfrm>
        </p:grpSpPr>
        <p:sp>
          <p:nvSpPr>
            <p:cNvPr id="3" name="矩形 2"/>
            <p:cNvSpPr/>
            <p:nvPr/>
          </p:nvSpPr>
          <p:spPr>
            <a:xfrm>
              <a:off x="4718050" y="1621062"/>
              <a:ext cx="2771775" cy="3352800"/>
            </a:xfrm>
            <a:prstGeom prst="rect">
              <a:avLst/>
            </a:prstGeom>
            <a:blipFill>
              <a:blip r:embed="rId5"/>
              <a:stretch>
                <a:fillRect l="-41266" r="-408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11" name="组合 10"/>
            <p:cNvGrpSpPr/>
            <p:nvPr/>
          </p:nvGrpSpPr>
          <p:grpSpPr>
            <a:xfrm>
              <a:off x="4718049" y="5104490"/>
              <a:ext cx="2771776" cy="909025"/>
              <a:chOff x="6907887" y="1960674"/>
              <a:chExt cx="2483761" cy="909025"/>
            </a:xfrm>
          </p:grpSpPr>
          <p:sp>
            <p:nvSpPr>
              <p:cNvPr id="12" name="矩形 11"/>
              <p:cNvSpPr/>
              <p:nvPr/>
            </p:nvSpPr>
            <p:spPr>
              <a:xfrm>
                <a:off x="6907888" y="1960673"/>
                <a:ext cx="1773341" cy="420624"/>
              </a:xfrm>
              <a:prstGeom prst="rect">
                <a:avLst/>
              </a:prstGeom>
            </p:spPr>
            <p:txBody>
              <a:bodyPr wrap="square">
                <a:spAutoFit/>
                <a:scene3d>
                  <a:camera prst="orthographicFront"/>
                  <a:lightRig dir="t" rig="threePt"/>
                </a:scene3d>
                <a:sp3d contourW="12700"/>
              </a:bodyPr>
              <a:lstStyle/>
              <a:p>
                <a:pPr>
                  <a:lnSpc>
                    <a:spcPct val="120000"/>
                  </a:lnSpc>
                </a:pPr>
                <a:r>
                  <a:rPr altLang="en-US" b="1" lang="zh-CN">
                    <a:solidFill>
                      <a:schemeClr val="tx1">
                        <a:lumMod val="75000"/>
                        <a:lumOff val="25000"/>
                      </a:schemeClr>
                    </a:solidFill>
                  </a:rPr>
                  <a:t>标题文字添加</a:t>
                </a:r>
              </a:p>
            </p:txBody>
          </p:sp>
          <p:sp>
            <p:nvSpPr>
              <p:cNvPr id="13" name="文本框 12"/>
              <p:cNvSpPr txBox="1"/>
              <p:nvPr/>
            </p:nvSpPr>
            <p:spPr>
              <a:xfrm>
                <a:off x="6907888" y="2342887"/>
                <a:ext cx="2483761" cy="5486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您的内容打在这里或者通过复制您的您的内容打在这里或者通过复制您的</a:t>
                </a:r>
              </a:p>
            </p:txBody>
          </p:sp>
        </p:grpSp>
        <p:sp>
          <p:nvSpPr>
            <p:cNvPr id="16" name="矩形 15"/>
            <p:cNvSpPr/>
            <p:nvPr/>
          </p:nvSpPr>
          <p:spPr>
            <a:xfrm>
              <a:off x="4246911" y="4613250"/>
              <a:ext cx="432000" cy="384048"/>
            </a:xfrm>
            <a:prstGeom prst="rect">
              <a:avLst/>
            </a:prstGeom>
            <a:ln>
              <a:solidFill>
                <a:schemeClr val="bg1">
                  <a:lumMod val="85000"/>
                </a:schemeClr>
              </a:solidFill>
            </a:ln>
          </p:spPr>
          <p:txBody>
            <a:bodyPr wrap="square">
              <a:spAutoFit/>
              <a:scene3d>
                <a:camera prst="orthographicFront"/>
                <a:lightRig dir="t" rig="threePt"/>
              </a:scene3d>
              <a:sp3d contourW="12700"/>
            </a:bodyPr>
            <a:lstStyle/>
            <a:p>
              <a:pPr algn="ctr">
                <a:lnSpc>
                  <a:spcPct val="120000"/>
                </a:lnSpc>
              </a:pPr>
              <a:r>
                <a:rPr altLang="zh-CN" b="1" lang="en-US" sz="1600">
                  <a:solidFill>
                    <a:srgbClr val="A72527"/>
                  </a:solidFill>
                </a:rPr>
                <a:t>02</a:t>
              </a:r>
            </a:p>
          </p:txBody>
        </p:sp>
      </p:grpSp>
      <p:sp>
        <p:nvSpPr>
          <p:cNvPr id="25" name="文本框 24">
            <a:extLst>
              <a:ext uri="{FF2B5EF4-FFF2-40B4-BE49-F238E27FC236}">
                <a16:creationId xmlns:a16="http://schemas.microsoft.com/office/drawing/2014/main" id="{C0B39389-B0F9-42BA-88CD-8CD567FA2487}"/>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05</a:t>
            </a:r>
          </a:p>
        </p:txBody>
      </p:sp>
      <p:grpSp>
        <p:nvGrpSpPr>
          <p:cNvPr id="26" name="组合 25">
            <a:extLst>
              <a:ext uri="{FF2B5EF4-FFF2-40B4-BE49-F238E27FC236}">
                <a16:creationId xmlns:a16="http://schemas.microsoft.com/office/drawing/2014/main" id="{A7779E78-95C7-44AB-A551-06A9C3408C2C}"/>
              </a:ext>
            </a:extLst>
          </p:cNvPr>
          <p:cNvGrpSpPr/>
          <p:nvPr/>
        </p:nvGrpSpPr>
        <p:grpSpPr>
          <a:xfrm>
            <a:off x="1473289" y="371367"/>
            <a:ext cx="4260761" cy="804130"/>
            <a:chOff x="7318011" y="1456480"/>
            <a:chExt cx="4260761" cy="804130"/>
          </a:xfrm>
        </p:grpSpPr>
        <p:sp>
          <p:nvSpPr>
            <p:cNvPr id="27" name="文本框 26">
              <a:extLst>
                <a:ext uri="{FF2B5EF4-FFF2-40B4-BE49-F238E27FC236}">
                  <a16:creationId xmlns:a16="http://schemas.microsoft.com/office/drawing/2014/main" id="{D5A715BE-A6BA-4843-A76C-053B733DB317}"/>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资本融资</a:t>
              </a:r>
            </a:p>
          </p:txBody>
        </p:sp>
        <p:sp>
          <p:nvSpPr>
            <p:cNvPr id="28" name="文本框 27">
              <a:extLst>
                <a:ext uri="{FF2B5EF4-FFF2-40B4-BE49-F238E27FC236}">
                  <a16:creationId xmlns:a16="http://schemas.microsoft.com/office/drawing/2014/main" id="{D3B6E05A-69BB-4C36-B4F6-BEF746DF667C}"/>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3449045842"/>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2" presetSubtype="1">
                                  <p:stCondLst>
                                    <p:cond delay="0"/>
                                  </p:stCondLst>
                                  <p:childTnLst>
                                    <p:set>
                                      <p:cBhvr>
                                        <p:cTn dur="1" fill="hold" id="6">
                                          <p:stCondLst>
                                            <p:cond delay="0"/>
                                          </p:stCondLst>
                                        </p:cTn>
                                        <p:tgtEl>
                                          <p:spTgt spid="20"/>
                                        </p:tgtEl>
                                        <p:attrNameLst>
                                          <p:attrName>style.visibility</p:attrName>
                                        </p:attrNameLst>
                                      </p:cBhvr>
                                      <p:to>
                                        <p:strVal val="visible"/>
                                      </p:to>
                                    </p:set>
                                    <p:anim calcmode="lin" valueType="num">
                                      <p:cBhvr additive="base">
                                        <p:cTn dur="1000" fill="hold" id="7"/>
                                        <p:tgtEl>
                                          <p:spTgt spid="20"/>
                                        </p:tgtEl>
                                        <p:attrNameLst>
                                          <p:attrName>ppt_x</p:attrName>
                                        </p:attrNameLst>
                                      </p:cBhvr>
                                      <p:tavLst>
                                        <p:tav tm="0">
                                          <p:val>
                                            <p:strVal val="#ppt_x"/>
                                          </p:val>
                                        </p:tav>
                                        <p:tav tm="100000">
                                          <p:val>
                                            <p:strVal val="#ppt_x"/>
                                          </p:val>
                                        </p:tav>
                                      </p:tavLst>
                                    </p:anim>
                                    <p:anim calcmode="lin" valueType="num">
                                      <p:cBhvr additive="base">
                                        <p:cTn dur="1000" fill="hold" id="8"/>
                                        <p:tgtEl>
                                          <p:spTgt spid="20"/>
                                        </p:tgtEl>
                                        <p:attrNameLst>
                                          <p:attrName>ppt_y</p:attrName>
                                        </p:attrNameLst>
                                      </p:cBhvr>
                                      <p:tavLst>
                                        <p:tav tm="0">
                                          <p:val>
                                            <p:strVal val="0-#ppt_h/2"/>
                                          </p:val>
                                        </p:tav>
                                        <p:tav tm="100000">
                                          <p:val>
                                            <p:strVal val="#ppt_y"/>
                                          </p:val>
                                        </p:tav>
                                      </p:tavLst>
                                    </p:anim>
                                  </p:childTnLst>
                                </p:cTn>
                              </p:par>
                              <p:par>
                                <p:cTn fill="hold" id="9" nodeType="withEffect" presetClass="entr" presetID="2" presetSubtype="4">
                                  <p:stCondLst>
                                    <p:cond delay="0"/>
                                  </p:stCondLst>
                                  <p:childTnLst>
                                    <p:set>
                                      <p:cBhvr>
                                        <p:cTn dur="1" fill="hold" id="10">
                                          <p:stCondLst>
                                            <p:cond delay="0"/>
                                          </p:stCondLst>
                                        </p:cTn>
                                        <p:tgtEl>
                                          <p:spTgt spid="21"/>
                                        </p:tgtEl>
                                        <p:attrNameLst>
                                          <p:attrName>style.visibility</p:attrName>
                                        </p:attrNameLst>
                                      </p:cBhvr>
                                      <p:to>
                                        <p:strVal val="visible"/>
                                      </p:to>
                                    </p:set>
                                    <p:anim calcmode="lin" valueType="num">
                                      <p:cBhvr additive="base">
                                        <p:cTn dur="1000" fill="hold" id="11"/>
                                        <p:tgtEl>
                                          <p:spTgt spid="21"/>
                                        </p:tgtEl>
                                        <p:attrNameLst>
                                          <p:attrName>ppt_x</p:attrName>
                                        </p:attrNameLst>
                                      </p:cBhvr>
                                      <p:tavLst>
                                        <p:tav tm="0">
                                          <p:val>
                                            <p:strVal val="#ppt_x"/>
                                          </p:val>
                                        </p:tav>
                                        <p:tav tm="100000">
                                          <p:val>
                                            <p:strVal val="#ppt_x"/>
                                          </p:val>
                                        </p:tav>
                                      </p:tavLst>
                                    </p:anim>
                                    <p:anim calcmode="lin" valueType="num">
                                      <p:cBhvr additive="base">
                                        <p:cTn dur="1000" fill="hold" id="12"/>
                                        <p:tgtEl>
                                          <p:spTgt spid="21"/>
                                        </p:tgtEl>
                                        <p:attrNameLst>
                                          <p:attrName>ppt_y</p:attrName>
                                        </p:attrNameLst>
                                      </p:cBhvr>
                                      <p:tavLst>
                                        <p:tav tm="0">
                                          <p:val>
                                            <p:strVal val="1+#ppt_h/2"/>
                                          </p:val>
                                        </p:tav>
                                        <p:tav tm="100000">
                                          <p:val>
                                            <p:strVal val="#ppt_y"/>
                                          </p:val>
                                        </p:tav>
                                      </p:tavLst>
                                    </p:anim>
                                  </p:childTnLst>
                                </p:cTn>
                              </p:par>
                              <p:par>
                                <p:cTn fill="hold" id="13" nodeType="withEffect" presetClass="entr" presetID="2" presetSubtype="1">
                                  <p:stCondLst>
                                    <p:cond delay="0"/>
                                  </p:stCondLst>
                                  <p:childTnLst>
                                    <p:set>
                                      <p:cBhvr>
                                        <p:cTn dur="1" fill="hold" id="14">
                                          <p:stCondLst>
                                            <p:cond delay="0"/>
                                          </p:stCondLst>
                                        </p:cTn>
                                        <p:tgtEl>
                                          <p:spTgt spid="22"/>
                                        </p:tgtEl>
                                        <p:attrNameLst>
                                          <p:attrName>style.visibility</p:attrName>
                                        </p:attrNameLst>
                                      </p:cBhvr>
                                      <p:to>
                                        <p:strVal val="visible"/>
                                      </p:to>
                                    </p:set>
                                    <p:anim calcmode="lin" valueType="num">
                                      <p:cBhvr additive="base">
                                        <p:cTn dur="1000" fill="hold" id="15"/>
                                        <p:tgtEl>
                                          <p:spTgt spid="22"/>
                                        </p:tgtEl>
                                        <p:attrNameLst>
                                          <p:attrName>ppt_x</p:attrName>
                                        </p:attrNameLst>
                                      </p:cBhvr>
                                      <p:tavLst>
                                        <p:tav tm="0">
                                          <p:val>
                                            <p:strVal val="#ppt_x"/>
                                          </p:val>
                                        </p:tav>
                                        <p:tav tm="100000">
                                          <p:val>
                                            <p:strVal val="#ppt_x"/>
                                          </p:val>
                                        </p:tav>
                                      </p:tavLst>
                                    </p:anim>
                                    <p:anim calcmode="lin" valueType="num">
                                      <p:cBhvr additive="base">
                                        <p:cTn dur="1000" fill="hold" id="16"/>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10" name="Group 7"/>
          <p:cNvGrpSpPr/>
          <p:nvPr/>
        </p:nvGrpSpPr>
        <p:grpSpPr>
          <a:xfrm>
            <a:off x="4293842" y="2996910"/>
            <a:ext cx="439849" cy="60520"/>
            <a:chOff x="4647977" y="2595263"/>
            <a:chExt cx="504373" cy="69398"/>
          </a:xfrm>
          <a:solidFill>
            <a:schemeClr val="bg1">
              <a:lumMod val="65000"/>
            </a:schemeClr>
          </a:solidFill>
        </p:grpSpPr>
        <p:sp>
          <p:nvSpPr>
            <p:cNvPr id="27" name="Oval 8"/>
            <p:cNvSpPr/>
            <p:nvPr/>
          </p:nvSpPr>
          <p:spPr>
            <a:xfrm>
              <a:off x="4647977" y="2595263"/>
              <a:ext cx="69398" cy="69398"/>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Oval 9"/>
            <p:cNvSpPr/>
            <p:nvPr/>
          </p:nvSpPr>
          <p:spPr>
            <a:xfrm>
              <a:off x="4865465" y="2595263"/>
              <a:ext cx="69398" cy="69398"/>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9" name="Oval 10"/>
            <p:cNvSpPr/>
            <p:nvPr/>
          </p:nvSpPr>
          <p:spPr>
            <a:xfrm>
              <a:off x="5082952" y="2595263"/>
              <a:ext cx="69398" cy="69398"/>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11" name="Group 11"/>
          <p:cNvGrpSpPr/>
          <p:nvPr/>
        </p:nvGrpSpPr>
        <p:grpSpPr>
          <a:xfrm>
            <a:off x="7657793" y="2996910"/>
            <a:ext cx="439849" cy="60520"/>
            <a:chOff x="4647977" y="2595263"/>
            <a:chExt cx="504373" cy="69398"/>
          </a:xfrm>
          <a:solidFill>
            <a:schemeClr val="bg1">
              <a:lumMod val="65000"/>
            </a:schemeClr>
          </a:solidFill>
        </p:grpSpPr>
        <p:sp>
          <p:nvSpPr>
            <p:cNvPr id="24" name="Oval 12"/>
            <p:cNvSpPr/>
            <p:nvPr/>
          </p:nvSpPr>
          <p:spPr>
            <a:xfrm>
              <a:off x="4647977" y="2595263"/>
              <a:ext cx="69398" cy="69398"/>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Oval 13"/>
            <p:cNvSpPr/>
            <p:nvPr/>
          </p:nvSpPr>
          <p:spPr>
            <a:xfrm>
              <a:off x="4865465" y="2595263"/>
              <a:ext cx="69398" cy="69398"/>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Oval 14"/>
            <p:cNvSpPr/>
            <p:nvPr/>
          </p:nvSpPr>
          <p:spPr>
            <a:xfrm>
              <a:off x="5082952" y="2595263"/>
              <a:ext cx="69398" cy="69398"/>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16" name="组合 15"/>
          <p:cNvGrpSpPr/>
          <p:nvPr/>
        </p:nvGrpSpPr>
        <p:grpSpPr>
          <a:xfrm>
            <a:off x="1509801" y="4363196"/>
            <a:ext cx="2501951" cy="1134386"/>
            <a:chOff x="8386922" y="2192795"/>
            <a:chExt cx="2501951" cy="1134386"/>
          </a:xfrm>
        </p:grpSpPr>
        <p:sp>
          <p:nvSpPr>
            <p:cNvPr id="17" name="矩形 16"/>
            <p:cNvSpPr/>
            <p:nvPr/>
          </p:nvSpPr>
          <p:spPr>
            <a:xfrm>
              <a:off x="8386922" y="2192795"/>
              <a:ext cx="2501951" cy="420624"/>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a:solidFill>
                    <a:schemeClr val="tx1">
                      <a:lumMod val="75000"/>
                      <a:lumOff val="25000"/>
                    </a:schemeClr>
                  </a:solidFill>
                </a:rPr>
                <a:t>标题文字添加</a:t>
              </a:r>
            </a:p>
          </p:txBody>
        </p:sp>
        <p:sp>
          <p:nvSpPr>
            <p:cNvPr id="18" name="文本框 17"/>
            <p:cNvSpPr txBox="1"/>
            <p:nvPr/>
          </p:nvSpPr>
          <p:spPr>
            <a:xfrm>
              <a:off x="8504910" y="2542351"/>
              <a:ext cx="2265974" cy="7772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a:t>
              </a:r>
            </a:p>
          </p:txBody>
        </p:sp>
      </p:grpSp>
      <p:grpSp>
        <p:nvGrpSpPr>
          <p:cNvPr id="19" name="组合 18"/>
          <p:cNvGrpSpPr/>
          <p:nvPr/>
        </p:nvGrpSpPr>
        <p:grpSpPr>
          <a:xfrm>
            <a:off x="4845024" y="4363196"/>
            <a:ext cx="2501951" cy="1134386"/>
            <a:chOff x="8386922" y="2192795"/>
            <a:chExt cx="2501951" cy="1134386"/>
          </a:xfrm>
        </p:grpSpPr>
        <p:sp>
          <p:nvSpPr>
            <p:cNvPr id="20" name="矩形 19"/>
            <p:cNvSpPr/>
            <p:nvPr/>
          </p:nvSpPr>
          <p:spPr>
            <a:xfrm>
              <a:off x="8386922" y="2192795"/>
              <a:ext cx="2501951" cy="420624"/>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a:solidFill>
                    <a:schemeClr val="tx1">
                      <a:lumMod val="75000"/>
                      <a:lumOff val="25000"/>
                    </a:schemeClr>
                  </a:solidFill>
                </a:rPr>
                <a:t>标题文字添加</a:t>
              </a:r>
            </a:p>
          </p:txBody>
        </p:sp>
        <p:sp>
          <p:nvSpPr>
            <p:cNvPr id="21" name="文本框 20"/>
            <p:cNvSpPr txBox="1"/>
            <p:nvPr/>
          </p:nvSpPr>
          <p:spPr>
            <a:xfrm>
              <a:off x="8504910" y="2542351"/>
              <a:ext cx="2265974" cy="7772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a:t>
              </a:r>
            </a:p>
          </p:txBody>
        </p:sp>
      </p:grpSp>
      <p:grpSp>
        <p:nvGrpSpPr>
          <p:cNvPr id="22" name="组合 21"/>
          <p:cNvGrpSpPr/>
          <p:nvPr/>
        </p:nvGrpSpPr>
        <p:grpSpPr>
          <a:xfrm>
            <a:off x="8384374" y="4363196"/>
            <a:ext cx="2501951" cy="1134386"/>
            <a:chOff x="8386922" y="2192795"/>
            <a:chExt cx="2501951" cy="1134386"/>
          </a:xfrm>
        </p:grpSpPr>
        <p:sp>
          <p:nvSpPr>
            <p:cNvPr id="23" name="矩形 22"/>
            <p:cNvSpPr/>
            <p:nvPr/>
          </p:nvSpPr>
          <p:spPr>
            <a:xfrm>
              <a:off x="8386922" y="2192795"/>
              <a:ext cx="2501951" cy="420624"/>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a:solidFill>
                    <a:schemeClr val="tx1">
                      <a:lumMod val="75000"/>
                      <a:lumOff val="25000"/>
                    </a:schemeClr>
                  </a:solidFill>
                </a:rPr>
                <a:t>标题文字添加</a:t>
              </a:r>
            </a:p>
          </p:txBody>
        </p:sp>
        <p:sp>
          <p:nvSpPr>
            <p:cNvPr id="30" name="文本框 29"/>
            <p:cNvSpPr txBox="1"/>
            <p:nvPr/>
          </p:nvSpPr>
          <p:spPr>
            <a:xfrm>
              <a:off x="8504909" y="2542351"/>
              <a:ext cx="2265974" cy="7772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a:t>
              </a:r>
            </a:p>
          </p:txBody>
        </p:sp>
      </p:grpSp>
      <p:grpSp>
        <p:nvGrpSpPr>
          <p:cNvPr id="3" name="组合 2"/>
          <p:cNvGrpSpPr/>
          <p:nvPr/>
        </p:nvGrpSpPr>
        <p:grpSpPr>
          <a:xfrm>
            <a:off x="1830459" y="2096852"/>
            <a:ext cx="1860636" cy="1860636"/>
            <a:chOff x="1830459" y="2096852"/>
            <a:chExt cx="1860636" cy="1860636"/>
          </a:xfrm>
        </p:grpSpPr>
        <p:sp>
          <p:nvSpPr>
            <p:cNvPr id="4" name="Oval 1"/>
            <p:cNvSpPr/>
            <p:nvPr/>
          </p:nvSpPr>
          <p:spPr>
            <a:xfrm>
              <a:off x="1830459" y="2096852"/>
              <a:ext cx="1860636" cy="1860636"/>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chorCtr="1" bIns="0" lIns="0" rIns="0" tIns="0" wrap="square">
              <a:normAutofit/>
            </a:bodyPr>
            <a:lstStyle/>
            <a:p>
              <a:pPr algn="ctr">
                <a:lnSpc>
                  <a:spcPct val="120000"/>
                </a:lnSpc>
                <a:defRPr/>
              </a:pPr>
              <a:endParaRPr altLang="en-US" lang="zh-CN" sz="1000">
                <a:solidFill>
                  <a:schemeClr val="tx1">
                    <a:lumMod val="65000"/>
                    <a:lumOff val="35000"/>
                  </a:schemeClr>
                </a:solidFill>
              </a:endParaRPr>
            </a:p>
          </p:txBody>
        </p:sp>
        <p:sp>
          <p:nvSpPr>
            <p:cNvPr id="5" name="Arc 2"/>
            <p:cNvSpPr/>
            <p:nvPr/>
          </p:nvSpPr>
          <p:spPr>
            <a:xfrm>
              <a:off x="1830459" y="2096852"/>
              <a:ext cx="1860636" cy="1860636"/>
            </a:xfrm>
            <a:prstGeom prst="arc">
              <a:avLst>
                <a:gd fmla="val 10529000" name="adj1"/>
                <a:gd fmla="val 15122297" name="adj2"/>
              </a:avLst>
            </a:prstGeom>
            <a:ln cap="rnd" w="127000">
              <a:solidFill>
                <a:srgbClr val="A72527"/>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2" name="椭圆 1"/>
            <p:cNvSpPr/>
            <p:nvPr/>
          </p:nvSpPr>
          <p:spPr>
            <a:xfrm>
              <a:off x="2099019" y="2365183"/>
              <a:ext cx="1323974" cy="1323974"/>
            </a:xfrm>
            <a:prstGeom prst="ellipse">
              <a:avLst/>
            </a:prstGeom>
            <a:blipFill>
              <a:blip r:embed="rId3"/>
              <a:stretch>
                <a:fillRect l="-24392" r="-239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grpSp>
        <p:nvGrpSpPr>
          <p:cNvPr id="12" name="组合 11"/>
          <p:cNvGrpSpPr/>
          <p:nvPr/>
        </p:nvGrpSpPr>
        <p:grpSpPr>
          <a:xfrm>
            <a:off x="5244994" y="2096852"/>
            <a:ext cx="1860636" cy="1860636"/>
            <a:chOff x="5244994" y="2096852"/>
            <a:chExt cx="1860636" cy="1860636"/>
          </a:xfrm>
        </p:grpSpPr>
        <p:sp>
          <p:nvSpPr>
            <p:cNvPr id="6" name="Oval 3"/>
            <p:cNvSpPr/>
            <p:nvPr/>
          </p:nvSpPr>
          <p:spPr>
            <a:xfrm>
              <a:off x="5244994" y="2096852"/>
              <a:ext cx="1860636" cy="1860636"/>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chorCtr="1" bIns="0" lIns="0" rIns="0" tIns="0" wrap="square">
              <a:normAutofit/>
            </a:bodyPr>
            <a:lstStyle/>
            <a:p>
              <a:pPr algn="ctr">
                <a:lnSpc>
                  <a:spcPct val="120000"/>
                </a:lnSpc>
                <a:defRPr/>
              </a:pPr>
              <a:endParaRPr altLang="en-US" lang="zh-CN" sz="1000">
                <a:solidFill>
                  <a:schemeClr val="tx1">
                    <a:lumMod val="65000"/>
                    <a:lumOff val="35000"/>
                  </a:schemeClr>
                </a:solidFill>
              </a:endParaRPr>
            </a:p>
          </p:txBody>
        </p:sp>
        <p:sp>
          <p:nvSpPr>
            <p:cNvPr id="7" name="Arc 4"/>
            <p:cNvSpPr/>
            <p:nvPr/>
          </p:nvSpPr>
          <p:spPr>
            <a:xfrm>
              <a:off x="5244994" y="2096852"/>
              <a:ext cx="1860636" cy="1860636"/>
            </a:xfrm>
            <a:prstGeom prst="arc">
              <a:avLst>
                <a:gd fmla="val 19348155" name="adj1"/>
                <a:gd fmla="val 8179524" name="adj2"/>
              </a:avLst>
            </a:prstGeom>
            <a:ln cap="rnd" w="127000">
              <a:solidFill>
                <a:srgbClr val="A72527"/>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31" name="椭圆 30"/>
            <p:cNvSpPr/>
            <p:nvPr/>
          </p:nvSpPr>
          <p:spPr>
            <a:xfrm>
              <a:off x="5513325" y="2365183"/>
              <a:ext cx="1323974" cy="1323974"/>
            </a:xfrm>
            <a:prstGeom prst="ellipse">
              <a:avLst/>
            </a:prstGeom>
            <a:blipFill>
              <a:blip r:embed="rId4"/>
              <a:stretch>
                <a:fillRect l="-25537" r="-250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grpSp>
        <p:nvGrpSpPr>
          <p:cNvPr id="13" name="组合 12"/>
          <p:cNvGrpSpPr/>
          <p:nvPr/>
        </p:nvGrpSpPr>
        <p:grpSpPr>
          <a:xfrm>
            <a:off x="8705032" y="2096852"/>
            <a:ext cx="1860636" cy="1860636"/>
            <a:chOff x="8705032" y="2096852"/>
            <a:chExt cx="1860636" cy="1860636"/>
          </a:xfrm>
        </p:grpSpPr>
        <p:sp>
          <p:nvSpPr>
            <p:cNvPr id="8" name="Oval 5"/>
            <p:cNvSpPr/>
            <p:nvPr/>
          </p:nvSpPr>
          <p:spPr>
            <a:xfrm>
              <a:off x="8705032" y="2096852"/>
              <a:ext cx="1860636" cy="1860636"/>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chorCtr="1" bIns="0" lIns="0" rIns="0" tIns="0" wrap="square">
              <a:normAutofit/>
            </a:bodyPr>
            <a:lstStyle/>
            <a:p>
              <a:pPr algn="ctr">
                <a:lnSpc>
                  <a:spcPct val="120000"/>
                </a:lnSpc>
                <a:defRPr/>
              </a:pPr>
              <a:endParaRPr altLang="en-US" lang="zh-CN" sz="1000">
                <a:solidFill>
                  <a:schemeClr val="tx1">
                    <a:lumMod val="65000"/>
                    <a:lumOff val="35000"/>
                  </a:schemeClr>
                </a:solidFill>
              </a:endParaRPr>
            </a:p>
          </p:txBody>
        </p:sp>
        <p:sp>
          <p:nvSpPr>
            <p:cNvPr id="9" name="Arc 6"/>
            <p:cNvSpPr/>
            <p:nvPr/>
          </p:nvSpPr>
          <p:spPr>
            <a:xfrm>
              <a:off x="8705032" y="2096852"/>
              <a:ext cx="1860636" cy="1860636"/>
            </a:xfrm>
            <a:prstGeom prst="arc">
              <a:avLst>
                <a:gd fmla="val 16200000" name="adj1"/>
                <a:gd fmla="val 898106" name="adj2"/>
              </a:avLst>
            </a:prstGeom>
            <a:ln cap="rnd" w="127000">
              <a:solidFill>
                <a:srgbClr val="A72527"/>
              </a:solidFill>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32" name="椭圆 31"/>
            <p:cNvSpPr/>
            <p:nvPr/>
          </p:nvSpPr>
          <p:spPr>
            <a:xfrm>
              <a:off x="8973362" y="2365183"/>
              <a:ext cx="1323974" cy="1323974"/>
            </a:xfrm>
            <a:prstGeom prst="ellipse">
              <a:avLst/>
            </a:prstGeom>
            <a:blipFill>
              <a:blip r:embed="rId5"/>
              <a:stretch>
                <a:fillRect l="-25270" r="-247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35" name="文本框 34">
            <a:extLst>
              <a:ext uri="{FF2B5EF4-FFF2-40B4-BE49-F238E27FC236}">
                <a16:creationId xmlns:a16="http://schemas.microsoft.com/office/drawing/2014/main" id="{2A64F768-9073-4423-9031-927838E94D95}"/>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05</a:t>
            </a:r>
          </a:p>
        </p:txBody>
      </p:sp>
      <p:grpSp>
        <p:nvGrpSpPr>
          <p:cNvPr id="36" name="组合 35">
            <a:extLst>
              <a:ext uri="{FF2B5EF4-FFF2-40B4-BE49-F238E27FC236}">
                <a16:creationId xmlns:a16="http://schemas.microsoft.com/office/drawing/2014/main" id="{F5466E11-EEE9-4C3B-B8B9-3BAD1899DA98}"/>
              </a:ext>
            </a:extLst>
          </p:cNvPr>
          <p:cNvGrpSpPr/>
          <p:nvPr/>
        </p:nvGrpSpPr>
        <p:grpSpPr>
          <a:xfrm>
            <a:off x="1473289" y="371367"/>
            <a:ext cx="4260761" cy="804130"/>
            <a:chOff x="7318011" y="1456480"/>
            <a:chExt cx="4260761" cy="804130"/>
          </a:xfrm>
        </p:grpSpPr>
        <p:sp>
          <p:nvSpPr>
            <p:cNvPr id="37" name="文本框 36">
              <a:extLst>
                <a:ext uri="{FF2B5EF4-FFF2-40B4-BE49-F238E27FC236}">
                  <a16:creationId xmlns:a16="http://schemas.microsoft.com/office/drawing/2014/main" id="{D0745CDF-C94C-48F5-89C4-788CE51B0E39}"/>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资本融资</a:t>
              </a:r>
            </a:p>
          </p:txBody>
        </p:sp>
        <p:sp>
          <p:nvSpPr>
            <p:cNvPr id="38" name="文本框 37">
              <a:extLst>
                <a:ext uri="{FF2B5EF4-FFF2-40B4-BE49-F238E27FC236}">
                  <a16:creationId xmlns:a16="http://schemas.microsoft.com/office/drawing/2014/main" id="{2AED0AD1-F9CF-441F-9E38-EA6604239360}"/>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110195242"/>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31" presetSubtype="0">
                                  <p:stCondLst>
                                    <p:cond delay="0"/>
                                  </p:stCondLst>
                                  <p:childTnLst>
                                    <p:set>
                                      <p:cBhvr>
                                        <p:cTn dur="1" fill="hold" id="6">
                                          <p:stCondLst>
                                            <p:cond delay="0"/>
                                          </p:stCondLst>
                                        </p:cTn>
                                        <p:tgtEl>
                                          <p:spTgt spid="3"/>
                                        </p:tgtEl>
                                        <p:attrNameLst>
                                          <p:attrName>style.visibility</p:attrName>
                                        </p:attrNameLst>
                                      </p:cBhvr>
                                      <p:to>
                                        <p:strVal val="visible"/>
                                      </p:to>
                                    </p:set>
                                    <p:anim calcmode="lin" valueType="num">
                                      <p:cBhvr>
                                        <p:cTn dur="1000" fill="hold" id="7"/>
                                        <p:tgtEl>
                                          <p:spTgt spid="3"/>
                                        </p:tgtEl>
                                        <p:attrNameLst>
                                          <p:attrName>ppt_w</p:attrName>
                                        </p:attrNameLst>
                                      </p:cBhvr>
                                      <p:tavLst>
                                        <p:tav tm="0">
                                          <p:val>
                                            <p:fltVal val="0"/>
                                          </p:val>
                                        </p:tav>
                                        <p:tav tm="100000">
                                          <p:val>
                                            <p:strVal val="#ppt_w"/>
                                          </p:val>
                                        </p:tav>
                                      </p:tavLst>
                                    </p:anim>
                                    <p:anim calcmode="lin" valueType="num">
                                      <p:cBhvr>
                                        <p:cTn dur="1000" fill="hold" id="8"/>
                                        <p:tgtEl>
                                          <p:spTgt spid="3"/>
                                        </p:tgtEl>
                                        <p:attrNameLst>
                                          <p:attrName>ppt_h</p:attrName>
                                        </p:attrNameLst>
                                      </p:cBhvr>
                                      <p:tavLst>
                                        <p:tav tm="0">
                                          <p:val>
                                            <p:fltVal val="0"/>
                                          </p:val>
                                        </p:tav>
                                        <p:tav tm="100000">
                                          <p:val>
                                            <p:strVal val="#ppt_h"/>
                                          </p:val>
                                        </p:tav>
                                      </p:tavLst>
                                    </p:anim>
                                    <p:anim calcmode="lin" valueType="num">
                                      <p:cBhvr>
                                        <p:cTn dur="1000" fill="hold" id="9"/>
                                        <p:tgtEl>
                                          <p:spTgt spid="3"/>
                                        </p:tgtEl>
                                        <p:attrNameLst>
                                          <p:attrName>style.rotation</p:attrName>
                                        </p:attrNameLst>
                                      </p:cBhvr>
                                      <p:tavLst>
                                        <p:tav tm="0">
                                          <p:val>
                                            <p:fltVal val="90"/>
                                          </p:val>
                                        </p:tav>
                                        <p:tav tm="100000">
                                          <p:val>
                                            <p:fltVal val="0"/>
                                          </p:val>
                                        </p:tav>
                                      </p:tavLst>
                                    </p:anim>
                                    <p:animEffect filter="fade" transition="in">
                                      <p:cBhvr>
                                        <p:cTn dur="1000" id="10"/>
                                        <p:tgtEl>
                                          <p:spTgt spid="3"/>
                                        </p:tgtEl>
                                      </p:cBhvr>
                                    </p:animEffect>
                                  </p:childTnLst>
                                </p:cTn>
                              </p:par>
                              <p:par>
                                <p:cTn fill="hold" id="11" nodeType="withEffect" presetClass="entr" presetID="31" presetSubtype="0">
                                  <p:stCondLst>
                                    <p:cond delay="0"/>
                                  </p:stCondLst>
                                  <p:childTnLst>
                                    <p:set>
                                      <p:cBhvr>
                                        <p:cTn dur="1" fill="hold" id="12">
                                          <p:stCondLst>
                                            <p:cond delay="0"/>
                                          </p:stCondLst>
                                        </p:cTn>
                                        <p:tgtEl>
                                          <p:spTgt spid="12"/>
                                        </p:tgtEl>
                                        <p:attrNameLst>
                                          <p:attrName>style.visibility</p:attrName>
                                        </p:attrNameLst>
                                      </p:cBhvr>
                                      <p:to>
                                        <p:strVal val="visible"/>
                                      </p:to>
                                    </p:set>
                                    <p:anim calcmode="lin" valueType="num">
                                      <p:cBhvr>
                                        <p:cTn dur="1000" fill="hold" id="13"/>
                                        <p:tgtEl>
                                          <p:spTgt spid="12"/>
                                        </p:tgtEl>
                                        <p:attrNameLst>
                                          <p:attrName>ppt_w</p:attrName>
                                        </p:attrNameLst>
                                      </p:cBhvr>
                                      <p:tavLst>
                                        <p:tav tm="0">
                                          <p:val>
                                            <p:fltVal val="0"/>
                                          </p:val>
                                        </p:tav>
                                        <p:tav tm="100000">
                                          <p:val>
                                            <p:strVal val="#ppt_w"/>
                                          </p:val>
                                        </p:tav>
                                      </p:tavLst>
                                    </p:anim>
                                    <p:anim calcmode="lin" valueType="num">
                                      <p:cBhvr>
                                        <p:cTn dur="1000" fill="hold" id="14"/>
                                        <p:tgtEl>
                                          <p:spTgt spid="12"/>
                                        </p:tgtEl>
                                        <p:attrNameLst>
                                          <p:attrName>ppt_h</p:attrName>
                                        </p:attrNameLst>
                                      </p:cBhvr>
                                      <p:tavLst>
                                        <p:tav tm="0">
                                          <p:val>
                                            <p:fltVal val="0"/>
                                          </p:val>
                                        </p:tav>
                                        <p:tav tm="100000">
                                          <p:val>
                                            <p:strVal val="#ppt_h"/>
                                          </p:val>
                                        </p:tav>
                                      </p:tavLst>
                                    </p:anim>
                                    <p:anim calcmode="lin" valueType="num">
                                      <p:cBhvr>
                                        <p:cTn dur="1000" fill="hold" id="15"/>
                                        <p:tgtEl>
                                          <p:spTgt spid="12"/>
                                        </p:tgtEl>
                                        <p:attrNameLst>
                                          <p:attrName>style.rotation</p:attrName>
                                        </p:attrNameLst>
                                      </p:cBhvr>
                                      <p:tavLst>
                                        <p:tav tm="0">
                                          <p:val>
                                            <p:fltVal val="90"/>
                                          </p:val>
                                        </p:tav>
                                        <p:tav tm="100000">
                                          <p:val>
                                            <p:fltVal val="0"/>
                                          </p:val>
                                        </p:tav>
                                      </p:tavLst>
                                    </p:anim>
                                    <p:animEffect filter="fade" transition="in">
                                      <p:cBhvr>
                                        <p:cTn dur="1000" id="16"/>
                                        <p:tgtEl>
                                          <p:spTgt spid="12"/>
                                        </p:tgtEl>
                                      </p:cBhvr>
                                    </p:animEffect>
                                  </p:childTnLst>
                                </p:cTn>
                              </p:par>
                              <p:par>
                                <p:cTn fill="hold" id="17" nodeType="withEffect" presetClass="entr" presetID="31" presetSubtype="0">
                                  <p:stCondLst>
                                    <p:cond delay="0"/>
                                  </p:stCondLst>
                                  <p:childTnLst>
                                    <p:set>
                                      <p:cBhvr>
                                        <p:cTn dur="1" fill="hold" id="18">
                                          <p:stCondLst>
                                            <p:cond delay="0"/>
                                          </p:stCondLst>
                                        </p:cTn>
                                        <p:tgtEl>
                                          <p:spTgt spid="13"/>
                                        </p:tgtEl>
                                        <p:attrNameLst>
                                          <p:attrName>style.visibility</p:attrName>
                                        </p:attrNameLst>
                                      </p:cBhvr>
                                      <p:to>
                                        <p:strVal val="visible"/>
                                      </p:to>
                                    </p:set>
                                    <p:anim calcmode="lin" valueType="num">
                                      <p:cBhvr>
                                        <p:cTn dur="1000" fill="hold" id="19"/>
                                        <p:tgtEl>
                                          <p:spTgt spid="13"/>
                                        </p:tgtEl>
                                        <p:attrNameLst>
                                          <p:attrName>ppt_w</p:attrName>
                                        </p:attrNameLst>
                                      </p:cBhvr>
                                      <p:tavLst>
                                        <p:tav tm="0">
                                          <p:val>
                                            <p:fltVal val="0"/>
                                          </p:val>
                                        </p:tav>
                                        <p:tav tm="100000">
                                          <p:val>
                                            <p:strVal val="#ppt_w"/>
                                          </p:val>
                                        </p:tav>
                                      </p:tavLst>
                                    </p:anim>
                                    <p:anim calcmode="lin" valueType="num">
                                      <p:cBhvr>
                                        <p:cTn dur="1000" fill="hold" id="20"/>
                                        <p:tgtEl>
                                          <p:spTgt spid="13"/>
                                        </p:tgtEl>
                                        <p:attrNameLst>
                                          <p:attrName>ppt_h</p:attrName>
                                        </p:attrNameLst>
                                      </p:cBhvr>
                                      <p:tavLst>
                                        <p:tav tm="0">
                                          <p:val>
                                            <p:fltVal val="0"/>
                                          </p:val>
                                        </p:tav>
                                        <p:tav tm="100000">
                                          <p:val>
                                            <p:strVal val="#ppt_h"/>
                                          </p:val>
                                        </p:tav>
                                      </p:tavLst>
                                    </p:anim>
                                    <p:anim calcmode="lin" valueType="num">
                                      <p:cBhvr>
                                        <p:cTn dur="1000" fill="hold" id="21"/>
                                        <p:tgtEl>
                                          <p:spTgt spid="13"/>
                                        </p:tgtEl>
                                        <p:attrNameLst>
                                          <p:attrName>style.rotation</p:attrName>
                                        </p:attrNameLst>
                                      </p:cBhvr>
                                      <p:tavLst>
                                        <p:tav tm="0">
                                          <p:val>
                                            <p:fltVal val="90"/>
                                          </p:val>
                                        </p:tav>
                                        <p:tav tm="100000">
                                          <p:val>
                                            <p:fltVal val="0"/>
                                          </p:val>
                                        </p:tav>
                                      </p:tavLst>
                                    </p:anim>
                                    <p:animEffect filter="fade" transition="in">
                                      <p:cBhvr>
                                        <p:cTn dur="1000" id="22"/>
                                        <p:tgtEl>
                                          <p:spTgt spid="13"/>
                                        </p:tgtEl>
                                      </p:cBhvr>
                                    </p:animEffect>
                                  </p:childTnLst>
                                </p:cTn>
                              </p:par>
                            </p:childTnLst>
                          </p:cTn>
                        </p:par>
                        <p:par>
                          <p:cTn fill="hold" id="23" nodeType="afterGroup">
                            <p:stCondLst>
                              <p:cond delay="1000"/>
                            </p:stCondLst>
                            <p:childTnLst>
                              <p:par>
                                <p:cTn fill="hold" id="24" nodeType="afterEffect" presetClass="entr" presetID="22" presetSubtype="8">
                                  <p:stCondLst>
                                    <p:cond delay="0"/>
                                  </p:stCondLst>
                                  <p:childTnLst>
                                    <p:set>
                                      <p:cBhvr>
                                        <p:cTn dur="1" fill="hold" id="25">
                                          <p:stCondLst>
                                            <p:cond delay="0"/>
                                          </p:stCondLst>
                                        </p:cTn>
                                        <p:tgtEl>
                                          <p:spTgt spid="10"/>
                                        </p:tgtEl>
                                        <p:attrNameLst>
                                          <p:attrName>style.visibility</p:attrName>
                                        </p:attrNameLst>
                                      </p:cBhvr>
                                      <p:to>
                                        <p:strVal val="visible"/>
                                      </p:to>
                                    </p:set>
                                    <p:animEffect filter="wipe(left)" transition="in">
                                      <p:cBhvr>
                                        <p:cTn dur="500" id="26"/>
                                        <p:tgtEl>
                                          <p:spTgt spid="10"/>
                                        </p:tgtEl>
                                      </p:cBhvr>
                                    </p:animEffect>
                                  </p:childTnLst>
                                </p:cTn>
                              </p:par>
                              <p:par>
                                <p:cTn fill="hold" id="27" nodeType="withEffect" presetClass="entr" presetID="22" presetSubtype="8">
                                  <p:stCondLst>
                                    <p:cond delay="0"/>
                                  </p:stCondLst>
                                  <p:childTnLst>
                                    <p:set>
                                      <p:cBhvr>
                                        <p:cTn dur="1" fill="hold" id="28">
                                          <p:stCondLst>
                                            <p:cond delay="0"/>
                                          </p:stCondLst>
                                        </p:cTn>
                                        <p:tgtEl>
                                          <p:spTgt spid="11"/>
                                        </p:tgtEl>
                                        <p:attrNameLst>
                                          <p:attrName>style.visibility</p:attrName>
                                        </p:attrNameLst>
                                      </p:cBhvr>
                                      <p:to>
                                        <p:strVal val="visible"/>
                                      </p:to>
                                    </p:set>
                                    <p:animEffect filter="wipe(left)" transition="in">
                                      <p:cBhvr>
                                        <p:cTn dur="500" id="29"/>
                                        <p:tgtEl>
                                          <p:spTgt spid="11"/>
                                        </p:tgtEl>
                                      </p:cBhvr>
                                    </p:animEffect>
                                  </p:childTnLst>
                                </p:cTn>
                              </p:par>
                            </p:childTnLst>
                          </p:cTn>
                        </p:par>
                        <p:par>
                          <p:cTn fill="hold" id="30" nodeType="afterGroup">
                            <p:stCondLst>
                              <p:cond delay="1500"/>
                            </p:stCondLst>
                            <p:childTnLst>
                              <p:par>
                                <p:cTn fill="hold" id="31" nodeType="afterEffect" presetClass="entr" presetID="42" presetSubtype="0">
                                  <p:stCondLst>
                                    <p:cond delay="0"/>
                                  </p:stCondLst>
                                  <p:childTnLst>
                                    <p:set>
                                      <p:cBhvr>
                                        <p:cTn dur="1" fill="hold" id="32">
                                          <p:stCondLst>
                                            <p:cond delay="0"/>
                                          </p:stCondLst>
                                        </p:cTn>
                                        <p:tgtEl>
                                          <p:spTgt spid="16"/>
                                        </p:tgtEl>
                                        <p:attrNameLst>
                                          <p:attrName>style.visibility</p:attrName>
                                        </p:attrNameLst>
                                      </p:cBhvr>
                                      <p:to>
                                        <p:strVal val="visible"/>
                                      </p:to>
                                    </p:set>
                                    <p:animEffect filter="fade" transition="in">
                                      <p:cBhvr>
                                        <p:cTn dur="1000" id="33"/>
                                        <p:tgtEl>
                                          <p:spTgt spid="16"/>
                                        </p:tgtEl>
                                      </p:cBhvr>
                                    </p:animEffect>
                                    <p:anim calcmode="lin" valueType="num">
                                      <p:cBhvr>
                                        <p:cTn dur="1000" fill="hold" id="34"/>
                                        <p:tgtEl>
                                          <p:spTgt spid="16"/>
                                        </p:tgtEl>
                                        <p:attrNameLst>
                                          <p:attrName>ppt_x</p:attrName>
                                        </p:attrNameLst>
                                      </p:cBhvr>
                                      <p:tavLst>
                                        <p:tav tm="0">
                                          <p:val>
                                            <p:strVal val="#ppt_x"/>
                                          </p:val>
                                        </p:tav>
                                        <p:tav tm="100000">
                                          <p:val>
                                            <p:strVal val="#ppt_x"/>
                                          </p:val>
                                        </p:tav>
                                      </p:tavLst>
                                    </p:anim>
                                    <p:anim calcmode="lin" valueType="num">
                                      <p:cBhvr>
                                        <p:cTn dur="1000" fill="hold" id="35"/>
                                        <p:tgtEl>
                                          <p:spTgt spid="16"/>
                                        </p:tgtEl>
                                        <p:attrNameLst>
                                          <p:attrName>ppt_y</p:attrName>
                                        </p:attrNameLst>
                                      </p:cBhvr>
                                      <p:tavLst>
                                        <p:tav tm="0">
                                          <p:val>
                                            <p:strVal val="#ppt_y+.1"/>
                                          </p:val>
                                        </p:tav>
                                        <p:tav tm="100000">
                                          <p:val>
                                            <p:strVal val="#ppt_y"/>
                                          </p:val>
                                        </p:tav>
                                      </p:tavLst>
                                    </p:anim>
                                  </p:childTnLst>
                                </p:cTn>
                              </p:par>
                              <p:par>
                                <p:cTn fill="hold" id="36" nodeType="withEffect" presetClass="entr" presetID="42" presetSubtype="0">
                                  <p:stCondLst>
                                    <p:cond delay="500"/>
                                  </p:stCondLst>
                                  <p:childTnLst>
                                    <p:set>
                                      <p:cBhvr>
                                        <p:cTn dur="1" fill="hold" id="37">
                                          <p:stCondLst>
                                            <p:cond delay="0"/>
                                          </p:stCondLst>
                                        </p:cTn>
                                        <p:tgtEl>
                                          <p:spTgt spid="19"/>
                                        </p:tgtEl>
                                        <p:attrNameLst>
                                          <p:attrName>style.visibility</p:attrName>
                                        </p:attrNameLst>
                                      </p:cBhvr>
                                      <p:to>
                                        <p:strVal val="visible"/>
                                      </p:to>
                                    </p:set>
                                    <p:animEffect filter="fade" transition="in">
                                      <p:cBhvr>
                                        <p:cTn dur="1000" id="38"/>
                                        <p:tgtEl>
                                          <p:spTgt spid="19"/>
                                        </p:tgtEl>
                                      </p:cBhvr>
                                    </p:animEffect>
                                    <p:anim calcmode="lin" valueType="num">
                                      <p:cBhvr>
                                        <p:cTn dur="1000" fill="hold" id="39"/>
                                        <p:tgtEl>
                                          <p:spTgt spid="19"/>
                                        </p:tgtEl>
                                        <p:attrNameLst>
                                          <p:attrName>ppt_x</p:attrName>
                                        </p:attrNameLst>
                                      </p:cBhvr>
                                      <p:tavLst>
                                        <p:tav tm="0">
                                          <p:val>
                                            <p:strVal val="#ppt_x"/>
                                          </p:val>
                                        </p:tav>
                                        <p:tav tm="100000">
                                          <p:val>
                                            <p:strVal val="#ppt_x"/>
                                          </p:val>
                                        </p:tav>
                                      </p:tavLst>
                                    </p:anim>
                                    <p:anim calcmode="lin" valueType="num">
                                      <p:cBhvr>
                                        <p:cTn dur="1000" fill="hold" id="40"/>
                                        <p:tgtEl>
                                          <p:spTgt spid="19"/>
                                        </p:tgtEl>
                                        <p:attrNameLst>
                                          <p:attrName>ppt_y</p:attrName>
                                        </p:attrNameLst>
                                      </p:cBhvr>
                                      <p:tavLst>
                                        <p:tav tm="0">
                                          <p:val>
                                            <p:strVal val="#ppt_y+.1"/>
                                          </p:val>
                                        </p:tav>
                                        <p:tav tm="100000">
                                          <p:val>
                                            <p:strVal val="#ppt_y"/>
                                          </p:val>
                                        </p:tav>
                                      </p:tavLst>
                                    </p:anim>
                                  </p:childTnLst>
                                </p:cTn>
                              </p:par>
                              <p:par>
                                <p:cTn fill="hold" id="41" nodeType="withEffect" presetClass="entr" presetID="42" presetSubtype="0">
                                  <p:stCondLst>
                                    <p:cond delay="1000"/>
                                  </p:stCondLst>
                                  <p:childTnLst>
                                    <p:set>
                                      <p:cBhvr>
                                        <p:cTn dur="1" fill="hold" id="42">
                                          <p:stCondLst>
                                            <p:cond delay="0"/>
                                          </p:stCondLst>
                                        </p:cTn>
                                        <p:tgtEl>
                                          <p:spTgt spid="22"/>
                                        </p:tgtEl>
                                        <p:attrNameLst>
                                          <p:attrName>style.visibility</p:attrName>
                                        </p:attrNameLst>
                                      </p:cBhvr>
                                      <p:to>
                                        <p:strVal val="visible"/>
                                      </p:to>
                                    </p:set>
                                    <p:animEffect filter="fade" transition="in">
                                      <p:cBhvr>
                                        <p:cTn dur="1000" id="43"/>
                                        <p:tgtEl>
                                          <p:spTgt spid="22"/>
                                        </p:tgtEl>
                                      </p:cBhvr>
                                    </p:animEffect>
                                    <p:anim calcmode="lin" valueType="num">
                                      <p:cBhvr>
                                        <p:cTn dur="1000" fill="hold" id="44"/>
                                        <p:tgtEl>
                                          <p:spTgt spid="22"/>
                                        </p:tgtEl>
                                        <p:attrNameLst>
                                          <p:attrName>ppt_x</p:attrName>
                                        </p:attrNameLst>
                                      </p:cBhvr>
                                      <p:tavLst>
                                        <p:tav tm="0">
                                          <p:val>
                                            <p:strVal val="#ppt_x"/>
                                          </p:val>
                                        </p:tav>
                                        <p:tav tm="100000">
                                          <p:val>
                                            <p:strVal val="#ppt_x"/>
                                          </p:val>
                                        </p:tav>
                                      </p:tavLst>
                                    </p:anim>
                                    <p:anim calcmode="lin" valueType="num">
                                      <p:cBhvr>
                                        <p:cTn dur="1000" fill="hold" id="45"/>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pSp>
        <p:nvGrpSpPr>
          <p:cNvPr id="99" name="组合 98"/>
          <p:cNvGrpSpPr/>
          <p:nvPr/>
        </p:nvGrpSpPr>
        <p:grpSpPr>
          <a:xfrm>
            <a:off x="1088571" y="2343354"/>
            <a:ext cx="4833257" cy="3044418"/>
            <a:chOff x="1262743" y="1828800"/>
            <a:chExt cx="5631543" cy="3547250"/>
          </a:xfrm>
        </p:grpSpPr>
        <p:sp>
          <p:nvSpPr>
            <p:cNvPr id="17" name="Rectangle: Rounded Corners 1"/>
            <p:cNvSpPr/>
            <p:nvPr/>
          </p:nvSpPr>
          <p:spPr bwMode="auto">
            <a:xfrm>
              <a:off x="1262743" y="4747204"/>
              <a:ext cx="5631542" cy="628846"/>
            </a:xfrm>
            <a:prstGeom prst="roundRect">
              <a:avLst>
                <a:gd fmla="val 0" name="adj"/>
              </a:avLst>
            </a:prstGeom>
            <a:solidFill>
              <a:srgbClr val="A725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a:endParaRPr altLang="en-US" lang="zh-CN">
                <a:solidFill>
                  <a:schemeClr val="lt1"/>
                </a:solidFill>
              </a:endParaRPr>
            </a:p>
          </p:txBody>
        </p:sp>
        <p:sp>
          <p:nvSpPr>
            <p:cNvPr id="2" name="矩形 1"/>
            <p:cNvSpPr/>
            <p:nvPr/>
          </p:nvSpPr>
          <p:spPr>
            <a:xfrm>
              <a:off x="1262743" y="1828800"/>
              <a:ext cx="5631543" cy="354725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 name="Freeform: Shape 5"/>
            <p:cNvSpPr/>
            <p:nvPr/>
          </p:nvSpPr>
          <p:spPr>
            <a:xfrm>
              <a:off x="1590073" y="2289760"/>
              <a:ext cx="4976883" cy="1902123"/>
            </a:xfrm>
            <a:custGeom>
              <a:cxnLst>
                <a:cxn ang="0">
                  <a:pos x="wd2" y="hd2"/>
                </a:cxn>
                <a:cxn ang="5400000">
                  <a:pos x="wd2" y="hd2"/>
                </a:cxn>
                <a:cxn ang="10800000">
                  <a:pos x="wd2" y="hd2"/>
                </a:cxn>
                <a:cxn ang="16200000">
                  <a:pos x="wd2" y="hd2"/>
                </a:cxn>
              </a:cxnLst>
              <a:rect b="b" l="0" r="r" t="0"/>
              <a:pathLst>
                <a:path extrusionOk="0" h="21600" w="21600">
                  <a:moveTo>
                    <a:pt x="21600" y="685"/>
                  </a:moveTo>
                  <a:cubicBezTo>
                    <a:pt x="21600" y="308"/>
                    <a:pt x="21474" y="0"/>
                    <a:pt x="21321" y="0"/>
                  </a:cubicBezTo>
                  <a:lnTo>
                    <a:pt x="279" y="0"/>
                  </a:lnTo>
                  <a:cubicBezTo>
                    <a:pt x="125" y="0"/>
                    <a:pt x="0" y="308"/>
                    <a:pt x="0" y="685"/>
                  </a:cubicBezTo>
                  <a:lnTo>
                    <a:pt x="0" y="20915"/>
                  </a:lnTo>
                  <a:cubicBezTo>
                    <a:pt x="0" y="21291"/>
                    <a:pt x="125" y="21600"/>
                    <a:pt x="279" y="21600"/>
                  </a:cubicBezTo>
                  <a:lnTo>
                    <a:pt x="21321" y="21600"/>
                  </a:lnTo>
                  <a:cubicBezTo>
                    <a:pt x="21474" y="21600"/>
                    <a:pt x="21600" y="21291"/>
                    <a:pt x="21600" y="20915"/>
                  </a:cubicBezTo>
                  <a:cubicBezTo>
                    <a:pt x="21600" y="20915"/>
                    <a:pt x="21600" y="685"/>
                    <a:pt x="21600" y="685"/>
                  </a:cubicBezTo>
                  <a:close/>
                </a:path>
              </a:pathLst>
            </a:custGeom>
            <a:solidFill>
              <a:srgbClr val="404040"/>
            </a:solidFill>
            <a:ln w="12700">
              <a:miter lim="400000"/>
            </a:ln>
          </p:spPr>
          <p:txBody>
            <a:bodyPr anchor="ctr"/>
            <a:lstStyle/>
            <a:p>
              <a:pPr algn="ctr"/>
              <a:endParaRPr/>
            </a:p>
          </p:txBody>
        </p:sp>
        <p:grpSp>
          <p:nvGrpSpPr>
            <p:cNvPr id="14" name="Group 6"/>
            <p:cNvGrpSpPr/>
            <p:nvPr/>
          </p:nvGrpSpPr>
          <p:grpSpPr>
            <a:xfrm>
              <a:off x="1718238" y="2441955"/>
              <a:ext cx="4724657" cy="1634217"/>
              <a:chExt cx="9044298" cy="3128343"/>
            </a:xfrm>
          </p:grpSpPr>
          <p:sp>
            <p:nvSpPr>
              <p:cNvPr id="18" name="Freeform: Shape 7"/>
              <p:cNvSpPr/>
              <p:nvPr/>
            </p:nvSpPr>
            <p:spPr>
              <a:xfrm>
                <a:off x="0" y="0"/>
                <a:ext cx="518538"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40" y="21600"/>
                      <a:pt x="20352" y="21600"/>
                    </a:cubicBezTo>
                    <a:lnTo>
                      <a:pt x="1250" y="21600"/>
                    </a:lnTo>
                    <a:cubicBezTo>
                      <a:pt x="560" y="21600"/>
                      <a:pt x="0" y="21039"/>
                      <a:pt x="0" y="20349"/>
                    </a:cubicBezTo>
                    <a:lnTo>
                      <a:pt x="0" y="1251"/>
                    </a:lnTo>
                    <a:cubicBezTo>
                      <a:pt x="0" y="560"/>
                      <a:pt x="560" y="0"/>
                      <a:pt x="1250" y="0"/>
                    </a:cubicBezTo>
                    <a:lnTo>
                      <a:pt x="20352" y="0"/>
                    </a:lnTo>
                    <a:cubicBezTo>
                      <a:pt x="21040"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19" name="Freeform: Shape 8"/>
              <p:cNvSpPr/>
              <p:nvPr/>
            </p:nvSpPr>
            <p:spPr>
              <a:xfrm>
                <a:off x="950702" y="628690"/>
                <a:ext cx="518382"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8" y="21600"/>
                      <a:pt x="20351" y="21600"/>
                    </a:cubicBezTo>
                    <a:lnTo>
                      <a:pt x="1244" y="21600"/>
                    </a:lnTo>
                    <a:cubicBezTo>
                      <a:pt x="554" y="21600"/>
                      <a:pt x="0" y="21038"/>
                      <a:pt x="0" y="20344"/>
                    </a:cubicBezTo>
                    <a:lnTo>
                      <a:pt x="0" y="1241"/>
                    </a:lnTo>
                    <a:cubicBezTo>
                      <a:pt x="0" y="563"/>
                      <a:pt x="554" y="0"/>
                      <a:pt x="1244" y="0"/>
                    </a:cubicBezTo>
                    <a:lnTo>
                      <a:pt x="20351" y="0"/>
                    </a:lnTo>
                    <a:cubicBezTo>
                      <a:pt x="21048"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20" name="Freeform: Shape 9"/>
              <p:cNvSpPr/>
              <p:nvPr/>
            </p:nvSpPr>
            <p:spPr>
              <a:xfrm>
                <a:off x="1088707" y="1257380"/>
                <a:ext cx="518576"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40" y="21600"/>
                      <a:pt x="20352" y="21600"/>
                    </a:cubicBezTo>
                    <a:lnTo>
                      <a:pt x="1249" y="21600"/>
                    </a:lnTo>
                    <a:cubicBezTo>
                      <a:pt x="571" y="21600"/>
                      <a:pt x="0" y="21049"/>
                      <a:pt x="0" y="20356"/>
                    </a:cubicBezTo>
                    <a:lnTo>
                      <a:pt x="0" y="1238"/>
                    </a:lnTo>
                    <a:cubicBezTo>
                      <a:pt x="0" y="561"/>
                      <a:pt x="571" y="0"/>
                      <a:pt x="1249" y="0"/>
                    </a:cubicBezTo>
                    <a:lnTo>
                      <a:pt x="20352" y="0"/>
                    </a:lnTo>
                    <a:cubicBezTo>
                      <a:pt x="21040"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21" name="Freeform: Shape 10"/>
              <p:cNvSpPr/>
              <p:nvPr/>
            </p:nvSpPr>
            <p:spPr>
              <a:xfrm>
                <a:off x="782029" y="1901405"/>
                <a:ext cx="518336"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40" y="21600"/>
                      <a:pt x="20356" y="21600"/>
                    </a:cubicBezTo>
                    <a:lnTo>
                      <a:pt x="1246" y="21600"/>
                    </a:lnTo>
                    <a:cubicBezTo>
                      <a:pt x="564" y="21600"/>
                      <a:pt x="0" y="21036"/>
                      <a:pt x="0" y="20352"/>
                    </a:cubicBezTo>
                    <a:lnTo>
                      <a:pt x="0" y="1250"/>
                    </a:lnTo>
                    <a:cubicBezTo>
                      <a:pt x="0" y="566"/>
                      <a:pt x="564" y="0"/>
                      <a:pt x="1246" y="0"/>
                    </a:cubicBezTo>
                    <a:lnTo>
                      <a:pt x="20356" y="0"/>
                    </a:lnTo>
                    <a:cubicBezTo>
                      <a:pt x="21040"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22" name="Freeform: Shape 11"/>
              <p:cNvSpPr/>
              <p:nvPr/>
            </p:nvSpPr>
            <p:spPr>
              <a:xfrm>
                <a:off x="0" y="2530095"/>
                <a:ext cx="518538" cy="598248"/>
              </a:xfrm>
              <a:custGeom>
                <a:cxnLst>
                  <a:cxn ang="0">
                    <a:pos x="wd2" y="hd2"/>
                  </a:cxn>
                  <a:cxn ang="5400000">
                    <a:pos x="wd2" y="hd2"/>
                  </a:cxn>
                  <a:cxn ang="10800000">
                    <a:pos x="wd2" y="hd2"/>
                  </a:cxn>
                  <a:cxn ang="16200000">
                    <a:pos x="wd2" y="hd2"/>
                  </a:cxn>
                </a:cxnLst>
                <a:rect b="b" l="0" r="r" t="0"/>
                <a:pathLst>
                  <a:path extrusionOk="0" h="21600" w="21600">
                    <a:moveTo>
                      <a:pt x="21600" y="20518"/>
                    </a:moveTo>
                    <a:cubicBezTo>
                      <a:pt x="21600" y="21116"/>
                      <a:pt x="21040" y="21600"/>
                      <a:pt x="20352" y="21600"/>
                    </a:cubicBezTo>
                    <a:lnTo>
                      <a:pt x="1250" y="21600"/>
                    </a:lnTo>
                    <a:cubicBezTo>
                      <a:pt x="560" y="21600"/>
                      <a:pt x="0" y="21116"/>
                      <a:pt x="0" y="20518"/>
                    </a:cubicBezTo>
                    <a:lnTo>
                      <a:pt x="0" y="1081"/>
                    </a:lnTo>
                    <a:cubicBezTo>
                      <a:pt x="0" y="496"/>
                      <a:pt x="560" y="0"/>
                      <a:pt x="1250" y="0"/>
                    </a:cubicBezTo>
                    <a:lnTo>
                      <a:pt x="20352" y="0"/>
                    </a:lnTo>
                    <a:cubicBezTo>
                      <a:pt x="21040" y="0"/>
                      <a:pt x="21600" y="496"/>
                      <a:pt x="21600" y="1081"/>
                    </a:cubicBezTo>
                    <a:cubicBezTo>
                      <a:pt x="21600" y="1081"/>
                      <a:pt x="21600" y="20518"/>
                      <a:pt x="21600" y="20518"/>
                    </a:cubicBezTo>
                    <a:close/>
                  </a:path>
                </a:pathLst>
              </a:custGeom>
              <a:solidFill>
                <a:srgbClr val="FFFFFF"/>
              </a:solidFill>
              <a:ln cap="flat" w="12700">
                <a:noFill/>
                <a:miter lim="400000"/>
              </a:ln>
              <a:effectLst/>
            </p:spPr>
            <p:txBody>
              <a:bodyPr anchor="ctr"/>
              <a:lstStyle/>
              <a:p>
                <a:pPr algn="ctr"/>
                <a:endParaRPr/>
              </a:p>
            </p:txBody>
          </p:sp>
          <p:sp>
            <p:nvSpPr>
              <p:cNvPr id="23" name="Freeform: Shape 12"/>
              <p:cNvSpPr/>
              <p:nvPr/>
            </p:nvSpPr>
            <p:spPr>
              <a:xfrm>
                <a:off x="628690" y="2530095"/>
                <a:ext cx="518292" cy="598248"/>
              </a:xfrm>
              <a:custGeom>
                <a:cxnLst>
                  <a:cxn ang="0">
                    <a:pos x="wd2" y="hd2"/>
                  </a:cxn>
                  <a:cxn ang="5400000">
                    <a:pos x="wd2" y="hd2"/>
                  </a:cxn>
                  <a:cxn ang="10800000">
                    <a:pos x="wd2" y="hd2"/>
                  </a:cxn>
                  <a:cxn ang="16200000">
                    <a:pos x="wd2" y="hd2"/>
                  </a:cxn>
                </a:cxnLst>
                <a:rect b="b" l="0" r="r" t="0"/>
                <a:pathLst>
                  <a:path extrusionOk="0" h="21600" w="21600">
                    <a:moveTo>
                      <a:pt x="21600" y="20518"/>
                    </a:moveTo>
                    <a:cubicBezTo>
                      <a:pt x="21600" y="21116"/>
                      <a:pt x="21042" y="21600"/>
                      <a:pt x="20350" y="21600"/>
                    </a:cubicBezTo>
                    <a:lnTo>
                      <a:pt x="1247" y="21600"/>
                    </a:lnTo>
                    <a:cubicBezTo>
                      <a:pt x="563" y="21600"/>
                      <a:pt x="0" y="21116"/>
                      <a:pt x="0" y="20518"/>
                    </a:cubicBezTo>
                    <a:lnTo>
                      <a:pt x="0" y="1081"/>
                    </a:lnTo>
                    <a:cubicBezTo>
                      <a:pt x="0" y="496"/>
                      <a:pt x="563" y="0"/>
                      <a:pt x="1247" y="0"/>
                    </a:cubicBezTo>
                    <a:lnTo>
                      <a:pt x="20350" y="0"/>
                    </a:lnTo>
                    <a:cubicBezTo>
                      <a:pt x="21042" y="0"/>
                      <a:pt x="21600" y="496"/>
                      <a:pt x="21600" y="1081"/>
                    </a:cubicBezTo>
                    <a:cubicBezTo>
                      <a:pt x="21600" y="1081"/>
                      <a:pt x="21600" y="20518"/>
                      <a:pt x="21600" y="20518"/>
                    </a:cubicBezTo>
                    <a:close/>
                  </a:path>
                </a:pathLst>
              </a:custGeom>
              <a:solidFill>
                <a:srgbClr val="FFFFFF"/>
              </a:solidFill>
              <a:ln cap="flat" w="12700">
                <a:noFill/>
                <a:miter lim="400000"/>
              </a:ln>
              <a:effectLst/>
            </p:spPr>
            <p:txBody>
              <a:bodyPr anchor="ctr"/>
              <a:lstStyle/>
              <a:p>
                <a:pPr algn="ctr"/>
                <a:endParaRPr/>
              </a:p>
            </p:txBody>
          </p:sp>
          <p:sp>
            <p:nvSpPr>
              <p:cNvPr id="24" name="Freeform: Shape 13"/>
              <p:cNvSpPr/>
              <p:nvPr/>
            </p:nvSpPr>
            <p:spPr>
              <a:xfrm>
                <a:off x="1257380" y="2530095"/>
                <a:ext cx="518554" cy="598248"/>
              </a:xfrm>
              <a:custGeom>
                <a:cxnLst>
                  <a:cxn ang="0">
                    <a:pos x="wd2" y="hd2"/>
                  </a:cxn>
                  <a:cxn ang="5400000">
                    <a:pos x="wd2" y="hd2"/>
                  </a:cxn>
                  <a:cxn ang="10800000">
                    <a:pos x="wd2" y="hd2"/>
                  </a:cxn>
                  <a:cxn ang="16200000">
                    <a:pos x="wd2" y="hd2"/>
                  </a:cxn>
                </a:cxnLst>
                <a:rect b="b" l="0" r="r" t="0"/>
                <a:pathLst>
                  <a:path extrusionOk="0" h="21600" w="21600">
                    <a:moveTo>
                      <a:pt x="21600" y="20518"/>
                    </a:moveTo>
                    <a:cubicBezTo>
                      <a:pt x="21600" y="21116"/>
                      <a:pt x="21036" y="21600"/>
                      <a:pt x="20348" y="21600"/>
                    </a:cubicBezTo>
                    <a:lnTo>
                      <a:pt x="1246" y="21600"/>
                    </a:lnTo>
                    <a:cubicBezTo>
                      <a:pt x="560" y="21600"/>
                      <a:pt x="0" y="21116"/>
                      <a:pt x="0" y="20518"/>
                    </a:cubicBezTo>
                    <a:lnTo>
                      <a:pt x="0" y="1081"/>
                    </a:lnTo>
                    <a:cubicBezTo>
                      <a:pt x="0" y="496"/>
                      <a:pt x="560" y="0"/>
                      <a:pt x="1246" y="0"/>
                    </a:cubicBezTo>
                    <a:lnTo>
                      <a:pt x="20348" y="0"/>
                    </a:lnTo>
                    <a:cubicBezTo>
                      <a:pt x="21036" y="0"/>
                      <a:pt x="21600" y="496"/>
                      <a:pt x="21600" y="1081"/>
                    </a:cubicBezTo>
                    <a:cubicBezTo>
                      <a:pt x="21600" y="1081"/>
                      <a:pt x="21600" y="20518"/>
                      <a:pt x="21600" y="20518"/>
                    </a:cubicBezTo>
                    <a:close/>
                  </a:path>
                </a:pathLst>
              </a:custGeom>
              <a:solidFill>
                <a:srgbClr val="FFFFFF"/>
              </a:solidFill>
              <a:ln cap="flat" w="12700">
                <a:noFill/>
                <a:miter lim="400000"/>
              </a:ln>
              <a:effectLst/>
            </p:spPr>
            <p:txBody>
              <a:bodyPr anchor="ctr"/>
              <a:lstStyle/>
              <a:p>
                <a:pPr algn="ctr"/>
                <a:endParaRPr/>
              </a:p>
            </p:txBody>
          </p:sp>
          <p:sp>
            <p:nvSpPr>
              <p:cNvPr id="25" name="Freeform: Shape 14"/>
              <p:cNvSpPr/>
              <p:nvPr/>
            </p:nvSpPr>
            <p:spPr>
              <a:xfrm>
                <a:off x="6639584" y="2530095"/>
                <a:ext cx="518703" cy="598248"/>
              </a:xfrm>
              <a:custGeom>
                <a:cxnLst>
                  <a:cxn ang="0">
                    <a:pos x="wd2" y="hd2"/>
                  </a:cxn>
                  <a:cxn ang="5400000">
                    <a:pos x="wd2" y="hd2"/>
                  </a:cxn>
                  <a:cxn ang="10800000">
                    <a:pos x="wd2" y="hd2"/>
                  </a:cxn>
                  <a:cxn ang="16200000">
                    <a:pos x="wd2" y="hd2"/>
                  </a:cxn>
                </a:cxnLst>
                <a:rect b="b" l="0" r="r" t="0"/>
                <a:pathLst>
                  <a:path extrusionOk="0" h="21600" w="21600">
                    <a:moveTo>
                      <a:pt x="21600" y="20518"/>
                    </a:moveTo>
                    <a:cubicBezTo>
                      <a:pt x="21600" y="21116"/>
                      <a:pt x="21028" y="21600"/>
                      <a:pt x="20343" y="21600"/>
                    </a:cubicBezTo>
                    <a:lnTo>
                      <a:pt x="1244" y="21600"/>
                    </a:lnTo>
                    <a:cubicBezTo>
                      <a:pt x="562" y="21600"/>
                      <a:pt x="0" y="21116"/>
                      <a:pt x="0" y="20518"/>
                    </a:cubicBezTo>
                    <a:lnTo>
                      <a:pt x="0" y="1081"/>
                    </a:lnTo>
                    <a:cubicBezTo>
                      <a:pt x="0" y="496"/>
                      <a:pt x="562" y="0"/>
                      <a:pt x="1244" y="0"/>
                    </a:cubicBezTo>
                    <a:lnTo>
                      <a:pt x="20343" y="0"/>
                    </a:lnTo>
                    <a:cubicBezTo>
                      <a:pt x="21028" y="0"/>
                      <a:pt x="21600" y="496"/>
                      <a:pt x="21600" y="1081"/>
                    </a:cubicBezTo>
                    <a:cubicBezTo>
                      <a:pt x="21600" y="1081"/>
                      <a:pt x="21600" y="20518"/>
                      <a:pt x="21600" y="20518"/>
                    </a:cubicBezTo>
                    <a:close/>
                  </a:path>
                </a:pathLst>
              </a:custGeom>
              <a:solidFill>
                <a:srgbClr val="FFFFFF"/>
              </a:solidFill>
              <a:ln cap="flat" w="12700">
                <a:noFill/>
                <a:miter lim="400000"/>
              </a:ln>
              <a:effectLst/>
            </p:spPr>
            <p:txBody>
              <a:bodyPr anchor="ctr"/>
              <a:lstStyle/>
              <a:p>
                <a:pPr algn="ctr"/>
                <a:endParaRPr/>
              </a:p>
            </p:txBody>
          </p:sp>
          <p:sp>
            <p:nvSpPr>
              <p:cNvPr id="26" name="Freeform: Shape 15"/>
              <p:cNvSpPr/>
              <p:nvPr/>
            </p:nvSpPr>
            <p:spPr>
              <a:xfrm>
                <a:off x="7268274" y="2821439"/>
                <a:ext cx="518584" cy="299208"/>
              </a:xfrm>
              <a:custGeom>
                <a:cxnLst>
                  <a:cxn ang="0">
                    <a:pos x="wd2" y="hd2"/>
                  </a:cxn>
                  <a:cxn ang="5400000">
                    <a:pos x="wd2" y="hd2"/>
                  </a:cxn>
                  <a:cxn ang="10800000">
                    <a:pos x="wd2" y="hd2"/>
                  </a:cxn>
                  <a:cxn ang="16200000">
                    <a:pos x="wd2" y="hd2"/>
                  </a:cxn>
                </a:cxnLst>
                <a:rect b="b" l="0" r="r" t="0"/>
                <a:pathLst>
                  <a:path extrusionOk="0" h="21600" w="21600">
                    <a:moveTo>
                      <a:pt x="21600" y="19436"/>
                    </a:moveTo>
                    <a:cubicBezTo>
                      <a:pt x="21600" y="20632"/>
                      <a:pt x="21041" y="21600"/>
                      <a:pt x="20356" y="21600"/>
                    </a:cubicBezTo>
                    <a:lnTo>
                      <a:pt x="1265" y="21600"/>
                    </a:lnTo>
                    <a:cubicBezTo>
                      <a:pt x="568" y="21600"/>
                      <a:pt x="0" y="20632"/>
                      <a:pt x="0" y="19436"/>
                    </a:cubicBezTo>
                    <a:lnTo>
                      <a:pt x="0" y="2166"/>
                    </a:lnTo>
                    <a:cubicBezTo>
                      <a:pt x="0" y="982"/>
                      <a:pt x="568" y="0"/>
                      <a:pt x="1265" y="0"/>
                    </a:cubicBezTo>
                    <a:lnTo>
                      <a:pt x="20356" y="0"/>
                    </a:lnTo>
                    <a:cubicBezTo>
                      <a:pt x="21041" y="0"/>
                      <a:pt x="21600" y="982"/>
                      <a:pt x="21600" y="2166"/>
                    </a:cubicBezTo>
                    <a:cubicBezTo>
                      <a:pt x="21600" y="2166"/>
                      <a:pt x="21600" y="19436"/>
                      <a:pt x="21600" y="19436"/>
                    </a:cubicBezTo>
                    <a:close/>
                  </a:path>
                </a:pathLst>
              </a:custGeom>
              <a:solidFill>
                <a:srgbClr val="FFFFFF"/>
              </a:solidFill>
              <a:ln cap="flat" w="12700">
                <a:noFill/>
                <a:miter lim="400000"/>
              </a:ln>
              <a:effectLst/>
            </p:spPr>
            <p:txBody>
              <a:bodyPr anchor="ctr"/>
              <a:lstStyle/>
              <a:p>
                <a:pPr algn="ctr"/>
                <a:endParaRPr/>
              </a:p>
            </p:txBody>
          </p:sp>
          <p:sp>
            <p:nvSpPr>
              <p:cNvPr id="27" name="Freeform: Shape 16"/>
              <p:cNvSpPr/>
              <p:nvPr/>
            </p:nvSpPr>
            <p:spPr>
              <a:xfrm>
                <a:off x="8525655" y="2821439"/>
                <a:ext cx="518643" cy="299208"/>
              </a:xfrm>
              <a:custGeom>
                <a:cxnLst>
                  <a:cxn ang="0">
                    <a:pos x="wd2" y="hd2"/>
                  </a:cxn>
                  <a:cxn ang="5400000">
                    <a:pos x="wd2" y="hd2"/>
                  </a:cxn>
                  <a:cxn ang="10800000">
                    <a:pos x="wd2" y="hd2"/>
                  </a:cxn>
                  <a:cxn ang="16200000">
                    <a:pos x="wd2" y="hd2"/>
                  </a:cxn>
                </a:cxnLst>
                <a:rect b="b" l="0" r="r" t="0"/>
                <a:pathLst>
                  <a:path extrusionOk="0" h="21600" w="21600">
                    <a:moveTo>
                      <a:pt x="21600" y="19436"/>
                    </a:moveTo>
                    <a:cubicBezTo>
                      <a:pt x="21600" y="20632"/>
                      <a:pt x="21038" y="21600"/>
                      <a:pt x="20348" y="21600"/>
                    </a:cubicBezTo>
                    <a:lnTo>
                      <a:pt x="1257" y="21600"/>
                    </a:lnTo>
                    <a:cubicBezTo>
                      <a:pt x="573" y="21600"/>
                      <a:pt x="0" y="20632"/>
                      <a:pt x="0" y="19436"/>
                    </a:cubicBezTo>
                    <a:lnTo>
                      <a:pt x="0" y="2166"/>
                    </a:lnTo>
                    <a:cubicBezTo>
                      <a:pt x="0" y="982"/>
                      <a:pt x="573" y="0"/>
                      <a:pt x="1257" y="0"/>
                    </a:cubicBezTo>
                    <a:lnTo>
                      <a:pt x="20348" y="0"/>
                    </a:lnTo>
                    <a:cubicBezTo>
                      <a:pt x="21038" y="0"/>
                      <a:pt x="21600" y="982"/>
                      <a:pt x="21600" y="2166"/>
                    </a:cubicBezTo>
                    <a:cubicBezTo>
                      <a:pt x="21600" y="2166"/>
                      <a:pt x="21600" y="19436"/>
                      <a:pt x="21600" y="19436"/>
                    </a:cubicBezTo>
                    <a:close/>
                  </a:path>
                </a:pathLst>
              </a:custGeom>
              <a:solidFill>
                <a:srgbClr val="FFFFFF"/>
              </a:solidFill>
              <a:ln cap="flat" w="12700">
                <a:noFill/>
                <a:miter lim="400000"/>
              </a:ln>
              <a:effectLst/>
            </p:spPr>
            <p:txBody>
              <a:bodyPr anchor="ctr"/>
              <a:lstStyle/>
              <a:p>
                <a:pPr algn="ctr"/>
                <a:endParaRPr/>
              </a:p>
            </p:txBody>
          </p:sp>
          <p:sp>
            <p:nvSpPr>
              <p:cNvPr id="28" name="Freeform: Shape 17"/>
              <p:cNvSpPr/>
              <p:nvPr/>
            </p:nvSpPr>
            <p:spPr>
              <a:xfrm>
                <a:off x="1886071" y="2530095"/>
                <a:ext cx="682846" cy="598248"/>
              </a:xfrm>
              <a:custGeom>
                <a:cxnLst>
                  <a:cxn ang="0">
                    <a:pos x="wd2" y="hd2"/>
                  </a:cxn>
                  <a:cxn ang="5400000">
                    <a:pos x="wd2" y="hd2"/>
                  </a:cxn>
                  <a:cxn ang="10800000">
                    <a:pos x="wd2" y="hd2"/>
                  </a:cxn>
                  <a:cxn ang="16200000">
                    <a:pos x="wd2" y="hd2"/>
                  </a:cxn>
                </a:cxnLst>
                <a:rect b="b" l="0" r="r" t="0"/>
                <a:pathLst>
                  <a:path extrusionOk="0" h="21600" w="21600">
                    <a:moveTo>
                      <a:pt x="21600" y="20518"/>
                    </a:moveTo>
                    <a:cubicBezTo>
                      <a:pt x="21600" y="21116"/>
                      <a:pt x="21175" y="21600"/>
                      <a:pt x="20659" y="21600"/>
                    </a:cubicBezTo>
                    <a:lnTo>
                      <a:pt x="944" y="21600"/>
                    </a:lnTo>
                    <a:cubicBezTo>
                      <a:pt x="423" y="21600"/>
                      <a:pt x="0" y="21116"/>
                      <a:pt x="0" y="20518"/>
                    </a:cubicBezTo>
                    <a:lnTo>
                      <a:pt x="0" y="1081"/>
                    </a:lnTo>
                    <a:cubicBezTo>
                      <a:pt x="0" y="496"/>
                      <a:pt x="423" y="0"/>
                      <a:pt x="944" y="0"/>
                    </a:cubicBezTo>
                    <a:lnTo>
                      <a:pt x="20659" y="0"/>
                    </a:lnTo>
                    <a:cubicBezTo>
                      <a:pt x="21175" y="0"/>
                      <a:pt x="21600" y="496"/>
                      <a:pt x="21600" y="1081"/>
                    </a:cubicBezTo>
                    <a:cubicBezTo>
                      <a:pt x="21600" y="1081"/>
                      <a:pt x="21600" y="20518"/>
                      <a:pt x="21600" y="20518"/>
                    </a:cubicBezTo>
                    <a:close/>
                  </a:path>
                </a:pathLst>
              </a:custGeom>
              <a:solidFill>
                <a:srgbClr val="FFFFFF"/>
              </a:solidFill>
              <a:ln cap="flat" w="12700">
                <a:noFill/>
                <a:miter lim="400000"/>
              </a:ln>
              <a:effectLst/>
            </p:spPr>
            <p:txBody>
              <a:bodyPr anchor="ctr"/>
              <a:lstStyle/>
              <a:p>
                <a:pPr algn="ctr"/>
                <a:endParaRPr/>
              </a:p>
            </p:txBody>
          </p:sp>
          <p:sp>
            <p:nvSpPr>
              <p:cNvPr id="29" name="Freeform: Shape 18"/>
              <p:cNvSpPr/>
              <p:nvPr/>
            </p:nvSpPr>
            <p:spPr>
              <a:xfrm>
                <a:off x="5842220" y="2530095"/>
                <a:ext cx="683124" cy="598248"/>
              </a:xfrm>
              <a:custGeom>
                <a:cxnLst>
                  <a:cxn ang="0">
                    <a:pos x="wd2" y="hd2"/>
                  </a:cxn>
                  <a:cxn ang="5400000">
                    <a:pos x="wd2" y="hd2"/>
                  </a:cxn>
                  <a:cxn ang="10800000">
                    <a:pos x="wd2" y="hd2"/>
                  </a:cxn>
                  <a:cxn ang="16200000">
                    <a:pos x="wd2" y="hd2"/>
                  </a:cxn>
                </a:cxnLst>
                <a:rect b="b" l="0" r="r" t="0"/>
                <a:pathLst>
                  <a:path extrusionOk="0" h="21600" w="21600">
                    <a:moveTo>
                      <a:pt x="21600" y="20518"/>
                    </a:moveTo>
                    <a:cubicBezTo>
                      <a:pt x="21600" y="21116"/>
                      <a:pt x="21177" y="21600"/>
                      <a:pt x="20651" y="21600"/>
                    </a:cubicBezTo>
                    <a:lnTo>
                      <a:pt x="950" y="21600"/>
                    </a:lnTo>
                    <a:cubicBezTo>
                      <a:pt x="435" y="21600"/>
                      <a:pt x="0" y="21116"/>
                      <a:pt x="0" y="20518"/>
                    </a:cubicBezTo>
                    <a:lnTo>
                      <a:pt x="0" y="1081"/>
                    </a:lnTo>
                    <a:cubicBezTo>
                      <a:pt x="0" y="496"/>
                      <a:pt x="435" y="0"/>
                      <a:pt x="950" y="0"/>
                    </a:cubicBezTo>
                    <a:lnTo>
                      <a:pt x="20651" y="0"/>
                    </a:lnTo>
                    <a:cubicBezTo>
                      <a:pt x="21177" y="0"/>
                      <a:pt x="21600" y="496"/>
                      <a:pt x="21600" y="1081"/>
                    </a:cubicBezTo>
                    <a:cubicBezTo>
                      <a:pt x="21600" y="1081"/>
                      <a:pt x="21600" y="20518"/>
                      <a:pt x="21600" y="20518"/>
                    </a:cubicBezTo>
                    <a:close/>
                  </a:path>
                </a:pathLst>
              </a:custGeom>
              <a:solidFill>
                <a:srgbClr val="FFFFFF"/>
              </a:solidFill>
              <a:ln cap="flat" w="12700">
                <a:noFill/>
                <a:miter lim="400000"/>
              </a:ln>
              <a:effectLst/>
            </p:spPr>
            <p:txBody>
              <a:bodyPr anchor="ctr"/>
              <a:lstStyle/>
              <a:p>
                <a:pPr algn="ctr"/>
                <a:endParaRPr/>
              </a:p>
            </p:txBody>
          </p:sp>
          <p:sp>
            <p:nvSpPr>
              <p:cNvPr id="30" name="Freeform: Shape 19"/>
              <p:cNvSpPr/>
              <p:nvPr/>
            </p:nvSpPr>
            <p:spPr>
              <a:xfrm>
                <a:off x="2683434" y="2530095"/>
                <a:ext cx="3044442" cy="598248"/>
              </a:xfrm>
              <a:custGeom>
                <a:cxnLst>
                  <a:cxn ang="0">
                    <a:pos x="wd2" y="hd2"/>
                  </a:cxn>
                  <a:cxn ang="5400000">
                    <a:pos x="wd2" y="hd2"/>
                  </a:cxn>
                  <a:cxn ang="10800000">
                    <a:pos x="wd2" y="hd2"/>
                  </a:cxn>
                  <a:cxn ang="16200000">
                    <a:pos x="wd2" y="hd2"/>
                  </a:cxn>
                </a:cxnLst>
                <a:rect b="b" l="0" r="r" t="0"/>
                <a:pathLst>
                  <a:path extrusionOk="0" h="21600" w="21600">
                    <a:moveTo>
                      <a:pt x="21600" y="20518"/>
                    </a:moveTo>
                    <a:cubicBezTo>
                      <a:pt x="21600" y="21116"/>
                      <a:pt x="21503" y="21600"/>
                      <a:pt x="21385" y="21600"/>
                    </a:cubicBezTo>
                    <a:lnTo>
                      <a:pt x="213" y="21600"/>
                    </a:lnTo>
                    <a:cubicBezTo>
                      <a:pt x="98" y="21600"/>
                      <a:pt x="0" y="21116"/>
                      <a:pt x="0" y="20518"/>
                    </a:cubicBezTo>
                    <a:lnTo>
                      <a:pt x="0" y="1081"/>
                    </a:lnTo>
                    <a:cubicBezTo>
                      <a:pt x="0" y="496"/>
                      <a:pt x="98" y="0"/>
                      <a:pt x="213" y="0"/>
                    </a:cubicBezTo>
                    <a:lnTo>
                      <a:pt x="21385" y="0"/>
                    </a:lnTo>
                    <a:cubicBezTo>
                      <a:pt x="21503" y="0"/>
                      <a:pt x="21600" y="496"/>
                      <a:pt x="21600" y="1081"/>
                    </a:cubicBezTo>
                    <a:cubicBezTo>
                      <a:pt x="21600" y="1081"/>
                      <a:pt x="21600" y="20518"/>
                      <a:pt x="21600" y="20518"/>
                    </a:cubicBezTo>
                    <a:close/>
                  </a:path>
                </a:pathLst>
              </a:custGeom>
              <a:solidFill>
                <a:srgbClr val="FFFFFF"/>
              </a:solidFill>
              <a:ln cap="flat" w="12700">
                <a:noFill/>
                <a:miter lim="400000"/>
              </a:ln>
              <a:effectLst/>
            </p:spPr>
            <p:txBody>
              <a:bodyPr anchor="ctr"/>
              <a:lstStyle/>
              <a:p>
                <a:pPr algn="ctr"/>
                <a:endParaRPr/>
              </a:p>
            </p:txBody>
          </p:sp>
          <p:sp>
            <p:nvSpPr>
              <p:cNvPr id="31" name="Freeform: Shape 20"/>
              <p:cNvSpPr/>
              <p:nvPr/>
            </p:nvSpPr>
            <p:spPr>
              <a:xfrm>
                <a:off x="1410719" y="1901405"/>
                <a:ext cx="518277"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46" y="21600"/>
                      <a:pt x="20357" y="21600"/>
                    </a:cubicBezTo>
                    <a:lnTo>
                      <a:pt x="1243" y="21600"/>
                    </a:lnTo>
                    <a:cubicBezTo>
                      <a:pt x="567" y="21600"/>
                      <a:pt x="0" y="21036"/>
                      <a:pt x="0" y="20352"/>
                    </a:cubicBezTo>
                    <a:lnTo>
                      <a:pt x="0" y="1250"/>
                    </a:lnTo>
                    <a:cubicBezTo>
                      <a:pt x="0" y="566"/>
                      <a:pt x="567" y="0"/>
                      <a:pt x="1243" y="0"/>
                    </a:cubicBezTo>
                    <a:lnTo>
                      <a:pt x="20357" y="0"/>
                    </a:lnTo>
                    <a:cubicBezTo>
                      <a:pt x="21046"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32" name="Freeform: Shape 21"/>
              <p:cNvSpPr/>
              <p:nvPr/>
            </p:nvSpPr>
            <p:spPr>
              <a:xfrm>
                <a:off x="2054744" y="1901405"/>
                <a:ext cx="518321"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40" y="21600"/>
                      <a:pt x="20360" y="21600"/>
                    </a:cubicBezTo>
                    <a:lnTo>
                      <a:pt x="1250" y="21600"/>
                    </a:lnTo>
                    <a:cubicBezTo>
                      <a:pt x="561" y="21600"/>
                      <a:pt x="0" y="21036"/>
                      <a:pt x="0" y="20352"/>
                    </a:cubicBezTo>
                    <a:lnTo>
                      <a:pt x="0" y="1250"/>
                    </a:lnTo>
                    <a:cubicBezTo>
                      <a:pt x="0" y="566"/>
                      <a:pt x="561" y="0"/>
                      <a:pt x="1250" y="0"/>
                    </a:cubicBezTo>
                    <a:lnTo>
                      <a:pt x="20360" y="0"/>
                    </a:lnTo>
                    <a:cubicBezTo>
                      <a:pt x="21040"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33" name="Freeform: Shape 22"/>
              <p:cNvSpPr/>
              <p:nvPr/>
            </p:nvSpPr>
            <p:spPr>
              <a:xfrm>
                <a:off x="2683434" y="1901405"/>
                <a:ext cx="518630"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42" y="21600"/>
                      <a:pt x="20349" y="21600"/>
                    </a:cubicBezTo>
                    <a:lnTo>
                      <a:pt x="1253" y="21600"/>
                    </a:lnTo>
                    <a:cubicBezTo>
                      <a:pt x="575" y="21600"/>
                      <a:pt x="0" y="21036"/>
                      <a:pt x="0" y="20352"/>
                    </a:cubicBezTo>
                    <a:lnTo>
                      <a:pt x="0" y="1250"/>
                    </a:lnTo>
                    <a:cubicBezTo>
                      <a:pt x="0" y="566"/>
                      <a:pt x="575" y="0"/>
                      <a:pt x="1253" y="0"/>
                    </a:cubicBezTo>
                    <a:lnTo>
                      <a:pt x="20349" y="0"/>
                    </a:lnTo>
                    <a:cubicBezTo>
                      <a:pt x="21042"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34" name="Freeform: Shape 23"/>
              <p:cNvSpPr/>
              <p:nvPr/>
            </p:nvSpPr>
            <p:spPr>
              <a:xfrm>
                <a:off x="3312125" y="1901405"/>
                <a:ext cx="518367"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37" y="21600"/>
                      <a:pt x="20358" y="21600"/>
                    </a:cubicBezTo>
                    <a:lnTo>
                      <a:pt x="1255" y="21600"/>
                    </a:lnTo>
                    <a:cubicBezTo>
                      <a:pt x="567" y="21600"/>
                      <a:pt x="0" y="21036"/>
                      <a:pt x="0" y="20352"/>
                    </a:cubicBezTo>
                    <a:lnTo>
                      <a:pt x="0" y="1250"/>
                    </a:lnTo>
                    <a:cubicBezTo>
                      <a:pt x="0" y="566"/>
                      <a:pt x="567" y="0"/>
                      <a:pt x="1255" y="0"/>
                    </a:cubicBezTo>
                    <a:lnTo>
                      <a:pt x="20358" y="0"/>
                    </a:lnTo>
                    <a:cubicBezTo>
                      <a:pt x="21037"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35" name="Freeform: Shape 24"/>
              <p:cNvSpPr/>
              <p:nvPr/>
            </p:nvSpPr>
            <p:spPr>
              <a:xfrm>
                <a:off x="3940815" y="1901405"/>
                <a:ext cx="518307"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38" y="21600"/>
                      <a:pt x="20355" y="21600"/>
                    </a:cubicBezTo>
                    <a:lnTo>
                      <a:pt x="1242" y="21600"/>
                    </a:lnTo>
                    <a:cubicBezTo>
                      <a:pt x="559" y="21600"/>
                      <a:pt x="0" y="21036"/>
                      <a:pt x="0" y="20352"/>
                    </a:cubicBezTo>
                    <a:lnTo>
                      <a:pt x="0" y="1250"/>
                    </a:lnTo>
                    <a:cubicBezTo>
                      <a:pt x="0" y="566"/>
                      <a:pt x="559" y="0"/>
                      <a:pt x="1242" y="0"/>
                    </a:cubicBezTo>
                    <a:lnTo>
                      <a:pt x="20355" y="0"/>
                    </a:lnTo>
                    <a:cubicBezTo>
                      <a:pt x="21038"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36" name="Freeform: Shape 25"/>
              <p:cNvSpPr/>
              <p:nvPr/>
            </p:nvSpPr>
            <p:spPr>
              <a:xfrm>
                <a:off x="4569506" y="1901405"/>
                <a:ext cx="518554"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43" y="21600"/>
                      <a:pt x="20356" y="21600"/>
                    </a:cubicBezTo>
                    <a:lnTo>
                      <a:pt x="1252" y="21600"/>
                    </a:lnTo>
                    <a:cubicBezTo>
                      <a:pt x="562" y="21600"/>
                      <a:pt x="0" y="21036"/>
                      <a:pt x="0" y="20352"/>
                    </a:cubicBezTo>
                    <a:lnTo>
                      <a:pt x="0" y="1250"/>
                    </a:lnTo>
                    <a:cubicBezTo>
                      <a:pt x="0" y="566"/>
                      <a:pt x="562" y="0"/>
                      <a:pt x="1252" y="0"/>
                    </a:cubicBezTo>
                    <a:lnTo>
                      <a:pt x="20356" y="0"/>
                    </a:lnTo>
                    <a:cubicBezTo>
                      <a:pt x="21043"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37" name="Freeform: Shape 26"/>
              <p:cNvSpPr/>
              <p:nvPr/>
            </p:nvSpPr>
            <p:spPr>
              <a:xfrm>
                <a:off x="5213530" y="1901405"/>
                <a:ext cx="518464"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32" y="21600"/>
                      <a:pt x="20340" y="21600"/>
                    </a:cubicBezTo>
                    <a:lnTo>
                      <a:pt x="1242" y="21600"/>
                    </a:lnTo>
                    <a:cubicBezTo>
                      <a:pt x="560" y="21600"/>
                      <a:pt x="0" y="21036"/>
                      <a:pt x="0" y="20352"/>
                    </a:cubicBezTo>
                    <a:lnTo>
                      <a:pt x="0" y="1250"/>
                    </a:lnTo>
                    <a:cubicBezTo>
                      <a:pt x="0" y="566"/>
                      <a:pt x="560" y="0"/>
                      <a:pt x="1242" y="0"/>
                    </a:cubicBezTo>
                    <a:lnTo>
                      <a:pt x="20340" y="0"/>
                    </a:lnTo>
                    <a:cubicBezTo>
                      <a:pt x="21032"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38" name="Freeform: Shape 27"/>
              <p:cNvSpPr/>
              <p:nvPr/>
            </p:nvSpPr>
            <p:spPr>
              <a:xfrm>
                <a:off x="5842220" y="1901405"/>
                <a:ext cx="518643"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35" y="21600"/>
                      <a:pt x="20348" y="21600"/>
                    </a:cubicBezTo>
                    <a:lnTo>
                      <a:pt x="1252" y="21600"/>
                    </a:lnTo>
                    <a:cubicBezTo>
                      <a:pt x="573" y="21600"/>
                      <a:pt x="0" y="21036"/>
                      <a:pt x="0" y="20352"/>
                    </a:cubicBezTo>
                    <a:lnTo>
                      <a:pt x="0" y="1250"/>
                    </a:lnTo>
                    <a:cubicBezTo>
                      <a:pt x="0" y="566"/>
                      <a:pt x="573" y="0"/>
                      <a:pt x="1252" y="0"/>
                    </a:cubicBezTo>
                    <a:lnTo>
                      <a:pt x="20348" y="0"/>
                    </a:lnTo>
                    <a:cubicBezTo>
                      <a:pt x="21035"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39" name="Freeform: Shape 28"/>
              <p:cNvSpPr/>
              <p:nvPr/>
            </p:nvSpPr>
            <p:spPr>
              <a:xfrm>
                <a:off x="6470911" y="1901405"/>
                <a:ext cx="518404"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50" y="21600"/>
                      <a:pt x="20358" y="21600"/>
                    </a:cubicBezTo>
                    <a:lnTo>
                      <a:pt x="1250" y="21600"/>
                    </a:lnTo>
                    <a:cubicBezTo>
                      <a:pt x="560" y="21600"/>
                      <a:pt x="0" y="21036"/>
                      <a:pt x="0" y="20352"/>
                    </a:cubicBezTo>
                    <a:lnTo>
                      <a:pt x="0" y="1250"/>
                    </a:lnTo>
                    <a:cubicBezTo>
                      <a:pt x="0" y="566"/>
                      <a:pt x="560" y="0"/>
                      <a:pt x="1250" y="0"/>
                    </a:cubicBezTo>
                    <a:lnTo>
                      <a:pt x="20358" y="0"/>
                    </a:lnTo>
                    <a:cubicBezTo>
                      <a:pt x="21050"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40" name="Freeform: Shape 29"/>
              <p:cNvSpPr/>
              <p:nvPr/>
            </p:nvSpPr>
            <p:spPr>
              <a:xfrm>
                <a:off x="7099601" y="1901405"/>
                <a:ext cx="518523"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037" y="21600"/>
                      <a:pt x="20350" y="21600"/>
                    </a:cubicBezTo>
                    <a:lnTo>
                      <a:pt x="1254" y="21600"/>
                    </a:lnTo>
                    <a:cubicBezTo>
                      <a:pt x="565" y="21600"/>
                      <a:pt x="0" y="21036"/>
                      <a:pt x="0" y="20352"/>
                    </a:cubicBezTo>
                    <a:lnTo>
                      <a:pt x="0" y="1250"/>
                    </a:lnTo>
                    <a:cubicBezTo>
                      <a:pt x="0" y="566"/>
                      <a:pt x="565" y="0"/>
                      <a:pt x="1254" y="0"/>
                    </a:cubicBezTo>
                    <a:lnTo>
                      <a:pt x="20350" y="0"/>
                    </a:lnTo>
                    <a:cubicBezTo>
                      <a:pt x="21037"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41" name="Freeform: Shape 30"/>
              <p:cNvSpPr/>
              <p:nvPr/>
            </p:nvSpPr>
            <p:spPr>
              <a:xfrm>
                <a:off x="7728292" y="1901405"/>
                <a:ext cx="1309298"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377" y="21600"/>
                      <a:pt x="21106" y="21600"/>
                    </a:cubicBezTo>
                    <a:lnTo>
                      <a:pt x="493" y="21600"/>
                    </a:lnTo>
                    <a:cubicBezTo>
                      <a:pt x="222" y="21600"/>
                      <a:pt x="0" y="21036"/>
                      <a:pt x="0" y="20352"/>
                    </a:cubicBezTo>
                    <a:lnTo>
                      <a:pt x="0" y="1250"/>
                    </a:lnTo>
                    <a:cubicBezTo>
                      <a:pt x="0" y="566"/>
                      <a:pt x="222" y="0"/>
                      <a:pt x="493" y="0"/>
                    </a:cubicBezTo>
                    <a:lnTo>
                      <a:pt x="21106" y="0"/>
                    </a:lnTo>
                    <a:cubicBezTo>
                      <a:pt x="21377"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42" name="Freeform: Shape 31"/>
              <p:cNvSpPr/>
              <p:nvPr/>
            </p:nvSpPr>
            <p:spPr>
              <a:xfrm>
                <a:off x="1732732" y="1257380"/>
                <a:ext cx="518232"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51" y="21600"/>
                      <a:pt x="20364" y="21600"/>
                    </a:cubicBezTo>
                    <a:lnTo>
                      <a:pt x="1240" y="21600"/>
                    </a:lnTo>
                    <a:cubicBezTo>
                      <a:pt x="560" y="21600"/>
                      <a:pt x="0" y="21049"/>
                      <a:pt x="0" y="20356"/>
                    </a:cubicBezTo>
                    <a:lnTo>
                      <a:pt x="0" y="1238"/>
                    </a:lnTo>
                    <a:cubicBezTo>
                      <a:pt x="0" y="561"/>
                      <a:pt x="560" y="0"/>
                      <a:pt x="1240" y="0"/>
                    </a:cubicBezTo>
                    <a:lnTo>
                      <a:pt x="20364" y="0"/>
                    </a:lnTo>
                    <a:cubicBezTo>
                      <a:pt x="21051"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43" name="Freeform: Shape 32"/>
              <p:cNvSpPr/>
              <p:nvPr/>
            </p:nvSpPr>
            <p:spPr>
              <a:xfrm>
                <a:off x="2361422" y="1257380"/>
                <a:ext cx="518307"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37" y="21600"/>
                      <a:pt x="20349" y="21600"/>
                    </a:cubicBezTo>
                    <a:lnTo>
                      <a:pt x="1236" y="21600"/>
                    </a:lnTo>
                    <a:cubicBezTo>
                      <a:pt x="554" y="21600"/>
                      <a:pt x="0" y="21049"/>
                      <a:pt x="0" y="20356"/>
                    </a:cubicBezTo>
                    <a:lnTo>
                      <a:pt x="0" y="1238"/>
                    </a:lnTo>
                    <a:cubicBezTo>
                      <a:pt x="0" y="561"/>
                      <a:pt x="554" y="0"/>
                      <a:pt x="1236" y="0"/>
                    </a:cubicBezTo>
                    <a:lnTo>
                      <a:pt x="20349" y="0"/>
                    </a:lnTo>
                    <a:cubicBezTo>
                      <a:pt x="21037"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44" name="Freeform: Shape 33"/>
              <p:cNvSpPr/>
              <p:nvPr/>
            </p:nvSpPr>
            <p:spPr>
              <a:xfrm>
                <a:off x="2990113" y="1257380"/>
                <a:ext cx="518224"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51" y="21600"/>
                      <a:pt x="20362" y="21600"/>
                    </a:cubicBezTo>
                    <a:lnTo>
                      <a:pt x="1244" y="21600"/>
                    </a:lnTo>
                    <a:cubicBezTo>
                      <a:pt x="557" y="21600"/>
                      <a:pt x="0" y="21049"/>
                      <a:pt x="0" y="20356"/>
                    </a:cubicBezTo>
                    <a:lnTo>
                      <a:pt x="0" y="1238"/>
                    </a:lnTo>
                    <a:cubicBezTo>
                      <a:pt x="0" y="561"/>
                      <a:pt x="557" y="0"/>
                      <a:pt x="1244" y="0"/>
                    </a:cubicBezTo>
                    <a:lnTo>
                      <a:pt x="20362" y="0"/>
                    </a:lnTo>
                    <a:cubicBezTo>
                      <a:pt x="21051"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45" name="Freeform: Shape 34"/>
              <p:cNvSpPr/>
              <p:nvPr/>
            </p:nvSpPr>
            <p:spPr>
              <a:xfrm>
                <a:off x="3618803" y="1257380"/>
                <a:ext cx="518352"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38" y="21600"/>
                      <a:pt x="20358" y="21600"/>
                    </a:cubicBezTo>
                    <a:lnTo>
                      <a:pt x="1239" y="21600"/>
                    </a:lnTo>
                    <a:cubicBezTo>
                      <a:pt x="559" y="21600"/>
                      <a:pt x="0" y="21049"/>
                      <a:pt x="0" y="20356"/>
                    </a:cubicBezTo>
                    <a:lnTo>
                      <a:pt x="0" y="1238"/>
                    </a:lnTo>
                    <a:cubicBezTo>
                      <a:pt x="0" y="561"/>
                      <a:pt x="559" y="0"/>
                      <a:pt x="1239" y="0"/>
                    </a:cubicBezTo>
                    <a:lnTo>
                      <a:pt x="20358" y="0"/>
                    </a:lnTo>
                    <a:cubicBezTo>
                      <a:pt x="21038"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46" name="Freeform: Shape 35"/>
              <p:cNvSpPr/>
              <p:nvPr/>
            </p:nvSpPr>
            <p:spPr>
              <a:xfrm>
                <a:off x="4247493" y="1257380"/>
                <a:ext cx="518570"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32" y="21600"/>
                      <a:pt x="20353" y="21600"/>
                    </a:cubicBezTo>
                    <a:lnTo>
                      <a:pt x="1251" y="21600"/>
                    </a:lnTo>
                    <a:cubicBezTo>
                      <a:pt x="574" y="21600"/>
                      <a:pt x="0" y="21049"/>
                      <a:pt x="0" y="20356"/>
                    </a:cubicBezTo>
                    <a:lnTo>
                      <a:pt x="0" y="1238"/>
                    </a:lnTo>
                    <a:cubicBezTo>
                      <a:pt x="0" y="561"/>
                      <a:pt x="574" y="0"/>
                      <a:pt x="1251" y="0"/>
                    </a:cubicBezTo>
                    <a:lnTo>
                      <a:pt x="20353" y="0"/>
                    </a:lnTo>
                    <a:cubicBezTo>
                      <a:pt x="21032"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47" name="Freeform: Shape 36"/>
              <p:cNvSpPr/>
              <p:nvPr/>
            </p:nvSpPr>
            <p:spPr>
              <a:xfrm>
                <a:off x="4891518" y="1257380"/>
                <a:ext cx="518344"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40" y="21600"/>
                      <a:pt x="20355" y="21600"/>
                    </a:cubicBezTo>
                    <a:lnTo>
                      <a:pt x="1248" y="21600"/>
                    </a:lnTo>
                    <a:cubicBezTo>
                      <a:pt x="560" y="21600"/>
                      <a:pt x="0" y="21049"/>
                      <a:pt x="0" y="20356"/>
                    </a:cubicBezTo>
                    <a:lnTo>
                      <a:pt x="0" y="1238"/>
                    </a:lnTo>
                    <a:cubicBezTo>
                      <a:pt x="0" y="561"/>
                      <a:pt x="560" y="0"/>
                      <a:pt x="1248" y="0"/>
                    </a:cubicBezTo>
                    <a:lnTo>
                      <a:pt x="20355" y="0"/>
                    </a:lnTo>
                    <a:cubicBezTo>
                      <a:pt x="21040"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48" name="Freeform: Shape 37"/>
              <p:cNvSpPr/>
              <p:nvPr/>
            </p:nvSpPr>
            <p:spPr>
              <a:xfrm>
                <a:off x="5520208" y="1257380"/>
                <a:ext cx="518209"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48" y="21600"/>
                      <a:pt x="20357" y="21600"/>
                    </a:cubicBezTo>
                    <a:lnTo>
                      <a:pt x="1243" y="21600"/>
                    </a:lnTo>
                    <a:cubicBezTo>
                      <a:pt x="557" y="21600"/>
                      <a:pt x="0" y="21049"/>
                      <a:pt x="0" y="20356"/>
                    </a:cubicBezTo>
                    <a:lnTo>
                      <a:pt x="0" y="1238"/>
                    </a:lnTo>
                    <a:cubicBezTo>
                      <a:pt x="0" y="561"/>
                      <a:pt x="557" y="0"/>
                      <a:pt x="1243" y="0"/>
                    </a:cubicBezTo>
                    <a:lnTo>
                      <a:pt x="20357" y="0"/>
                    </a:lnTo>
                    <a:cubicBezTo>
                      <a:pt x="21048"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49" name="Freeform: Shape 38"/>
              <p:cNvSpPr/>
              <p:nvPr/>
            </p:nvSpPr>
            <p:spPr>
              <a:xfrm>
                <a:off x="6148899" y="1257380"/>
                <a:ext cx="518403"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35" y="21600"/>
                      <a:pt x="20355" y="21600"/>
                    </a:cubicBezTo>
                    <a:lnTo>
                      <a:pt x="1245" y="21600"/>
                    </a:lnTo>
                    <a:cubicBezTo>
                      <a:pt x="560" y="21600"/>
                      <a:pt x="0" y="21049"/>
                      <a:pt x="0" y="20356"/>
                    </a:cubicBezTo>
                    <a:lnTo>
                      <a:pt x="0" y="1238"/>
                    </a:lnTo>
                    <a:cubicBezTo>
                      <a:pt x="0" y="561"/>
                      <a:pt x="560" y="0"/>
                      <a:pt x="1245" y="0"/>
                    </a:cubicBezTo>
                    <a:lnTo>
                      <a:pt x="20355" y="0"/>
                    </a:lnTo>
                    <a:cubicBezTo>
                      <a:pt x="21035"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50" name="Freeform: Shape 39"/>
              <p:cNvSpPr/>
              <p:nvPr/>
            </p:nvSpPr>
            <p:spPr>
              <a:xfrm>
                <a:off x="6777589" y="1257380"/>
                <a:ext cx="518464"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40" y="21600"/>
                      <a:pt x="20353" y="21600"/>
                    </a:cubicBezTo>
                    <a:lnTo>
                      <a:pt x="1240" y="21600"/>
                    </a:lnTo>
                    <a:cubicBezTo>
                      <a:pt x="557" y="21600"/>
                      <a:pt x="0" y="21049"/>
                      <a:pt x="0" y="20356"/>
                    </a:cubicBezTo>
                    <a:lnTo>
                      <a:pt x="0" y="1238"/>
                    </a:lnTo>
                    <a:cubicBezTo>
                      <a:pt x="0" y="561"/>
                      <a:pt x="557" y="0"/>
                      <a:pt x="1240" y="0"/>
                    </a:cubicBezTo>
                    <a:lnTo>
                      <a:pt x="20353" y="0"/>
                    </a:lnTo>
                    <a:cubicBezTo>
                      <a:pt x="21040"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51" name="Freeform: Shape 40"/>
              <p:cNvSpPr/>
              <p:nvPr/>
            </p:nvSpPr>
            <p:spPr>
              <a:xfrm>
                <a:off x="7406280" y="1257380"/>
                <a:ext cx="518284"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40" y="21600"/>
                      <a:pt x="20357" y="21600"/>
                    </a:cubicBezTo>
                    <a:lnTo>
                      <a:pt x="1253" y="21600"/>
                    </a:lnTo>
                    <a:cubicBezTo>
                      <a:pt x="557" y="21600"/>
                      <a:pt x="0" y="21049"/>
                      <a:pt x="0" y="20356"/>
                    </a:cubicBezTo>
                    <a:lnTo>
                      <a:pt x="0" y="1238"/>
                    </a:lnTo>
                    <a:cubicBezTo>
                      <a:pt x="0" y="561"/>
                      <a:pt x="557" y="0"/>
                      <a:pt x="1253" y="0"/>
                    </a:cubicBezTo>
                    <a:lnTo>
                      <a:pt x="20357" y="0"/>
                    </a:lnTo>
                    <a:cubicBezTo>
                      <a:pt x="21040"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52" name="Freeform: Shape 41"/>
              <p:cNvSpPr/>
              <p:nvPr/>
            </p:nvSpPr>
            <p:spPr>
              <a:xfrm>
                <a:off x="8034970" y="1257380"/>
                <a:ext cx="518344"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037" y="21600"/>
                      <a:pt x="20354" y="21600"/>
                    </a:cubicBezTo>
                    <a:lnTo>
                      <a:pt x="1240" y="21600"/>
                    </a:lnTo>
                    <a:cubicBezTo>
                      <a:pt x="552" y="21600"/>
                      <a:pt x="0" y="21049"/>
                      <a:pt x="0" y="20356"/>
                    </a:cubicBezTo>
                    <a:lnTo>
                      <a:pt x="0" y="1238"/>
                    </a:lnTo>
                    <a:cubicBezTo>
                      <a:pt x="0" y="561"/>
                      <a:pt x="552" y="0"/>
                      <a:pt x="1240" y="0"/>
                    </a:cubicBezTo>
                    <a:lnTo>
                      <a:pt x="20354" y="0"/>
                    </a:lnTo>
                    <a:cubicBezTo>
                      <a:pt x="21037"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53" name="Freeform: Shape 42"/>
              <p:cNvSpPr/>
              <p:nvPr/>
            </p:nvSpPr>
            <p:spPr>
              <a:xfrm>
                <a:off x="1579393" y="628690"/>
                <a:ext cx="518583"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0" y="21600"/>
                      <a:pt x="20349" y="21600"/>
                    </a:cubicBezTo>
                    <a:lnTo>
                      <a:pt x="1250" y="21600"/>
                    </a:lnTo>
                    <a:cubicBezTo>
                      <a:pt x="567" y="21600"/>
                      <a:pt x="0" y="21038"/>
                      <a:pt x="0" y="20344"/>
                    </a:cubicBezTo>
                    <a:lnTo>
                      <a:pt x="0" y="1241"/>
                    </a:lnTo>
                    <a:cubicBezTo>
                      <a:pt x="0" y="563"/>
                      <a:pt x="567" y="0"/>
                      <a:pt x="1250" y="0"/>
                    </a:cubicBezTo>
                    <a:lnTo>
                      <a:pt x="20349" y="0"/>
                    </a:lnTo>
                    <a:cubicBezTo>
                      <a:pt x="21040"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54" name="Freeform: Shape 43"/>
              <p:cNvSpPr/>
              <p:nvPr/>
            </p:nvSpPr>
            <p:spPr>
              <a:xfrm>
                <a:off x="2208083" y="628690"/>
                <a:ext cx="518442"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39" y="21600"/>
                      <a:pt x="20349" y="21600"/>
                    </a:cubicBezTo>
                    <a:lnTo>
                      <a:pt x="1243" y="21600"/>
                    </a:lnTo>
                    <a:cubicBezTo>
                      <a:pt x="559" y="21600"/>
                      <a:pt x="0" y="21038"/>
                      <a:pt x="0" y="20344"/>
                    </a:cubicBezTo>
                    <a:lnTo>
                      <a:pt x="0" y="1241"/>
                    </a:lnTo>
                    <a:cubicBezTo>
                      <a:pt x="0" y="563"/>
                      <a:pt x="559" y="0"/>
                      <a:pt x="1243" y="0"/>
                    </a:cubicBezTo>
                    <a:lnTo>
                      <a:pt x="20349" y="0"/>
                    </a:lnTo>
                    <a:cubicBezTo>
                      <a:pt x="21039"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55" name="Freeform: Shape 44"/>
              <p:cNvSpPr/>
              <p:nvPr/>
            </p:nvSpPr>
            <p:spPr>
              <a:xfrm>
                <a:off x="2836773" y="628690"/>
                <a:ext cx="518262"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0" y="21600"/>
                      <a:pt x="20351" y="21600"/>
                    </a:cubicBezTo>
                    <a:lnTo>
                      <a:pt x="1238" y="21600"/>
                    </a:lnTo>
                    <a:cubicBezTo>
                      <a:pt x="558" y="21600"/>
                      <a:pt x="0" y="21038"/>
                      <a:pt x="0" y="20344"/>
                    </a:cubicBezTo>
                    <a:lnTo>
                      <a:pt x="0" y="1241"/>
                    </a:lnTo>
                    <a:cubicBezTo>
                      <a:pt x="0" y="563"/>
                      <a:pt x="558" y="0"/>
                      <a:pt x="1238" y="0"/>
                    </a:cubicBezTo>
                    <a:lnTo>
                      <a:pt x="20351" y="0"/>
                    </a:lnTo>
                    <a:cubicBezTo>
                      <a:pt x="21040"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56" name="Freeform: Shape 45"/>
              <p:cNvSpPr/>
              <p:nvPr/>
            </p:nvSpPr>
            <p:spPr>
              <a:xfrm>
                <a:off x="3465464" y="628690"/>
                <a:ext cx="518307"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39" y="21600"/>
                      <a:pt x="20359" y="21600"/>
                    </a:cubicBezTo>
                    <a:lnTo>
                      <a:pt x="1249" y="21600"/>
                    </a:lnTo>
                    <a:cubicBezTo>
                      <a:pt x="561" y="21600"/>
                      <a:pt x="0" y="21038"/>
                      <a:pt x="0" y="20344"/>
                    </a:cubicBezTo>
                    <a:lnTo>
                      <a:pt x="0" y="1241"/>
                    </a:lnTo>
                    <a:cubicBezTo>
                      <a:pt x="0" y="563"/>
                      <a:pt x="561" y="0"/>
                      <a:pt x="1249" y="0"/>
                    </a:cubicBezTo>
                    <a:lnTo>
                      <a:pt x="20359" y="0"/>
                    </a:lnTo>
                    <a:cubicBezTo>
                      <a:pt x="21039"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57" name="Freeform: Shape 46"/>
              <p:cNvSpPr/>
              <p:nvPr/>
            </p:nvSpPr>
            <p:spPr>
              <a:xfrm>
                <a:off x="4109488" y="628690"/>
                <a:ext cx="518315"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3" y="21600"/>
                      <a:pt x="20349" y="21600"/>
                    </a:cubicBezTo>
                    <a:lnTo>
                      <a:pt x="1242" y="21600"/>
                    </a:lnTo>
                    <a:cubicBezTo>
                      <a:pt x="558" y="21600"/>
                      <a:pt x="0" y="21038"/>
                      <a:pt x="0" y="20344"/>
                    </a:cubicBezTo>
                    <a:lnTo>
                      <a:pt x="0" y="1241"/>
                    </a:lnTo>
                    <a:cubicBezTo>
                      <a:pt x="0" y="563"/>
                      <a:pt x="558" y="0"/>
                      <a:pt x="1242" y="0"/>
                    </a:cubicBezTo>
                    <a:lnTo>
                      <a:pt x="20349" y="0"/>
                    </a:lnTo>
                    <a:cubicBezTo>
                      <a:pt x="21043"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58" name="Freeform: Shape 47"/>
              <p:cNvSpPr/>
              <p:nvPr/>
            </p:nvSpPr>
            <p:spPr>
              <a:xfrm>
                <a:off x="4738179" y="628690"/>
                <a:ext cx="518328"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8" y="21600"/>
                      <a:pt x="20360" y="21600"/>
                    </a:cubicBezTo>
                    <a:lnTo>
                      <a:pt x="1247" y="21600"/>
                    </a:lnTo>
                    <a:cubicBezTo>
                      <a:pt x="560" y="21600"/>
                      <a:pt x="0" y="21038"/>
                      <a:pt x="0" y="20344"/>
                    </a:cubicBezTo>
                    <a:lnTo>
                      <a:pt x="0" y="1241"/>
                    </a:lnTo>
                    <a:cubicBezTo>
                      <a:pt x="0" y="563"/>
                      <a:pt x="560" y="0"/>
                      <a:pt x="1247" y="0"/>
                    </a:cubicBezTo>
                    <a:lnTo>
                      <a:pt x="20360" y="0"/>
                    </a:lnTo>
                    <a:cubicBezTo>
                      <a:pt x="21048"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59" name="Freeform: Shape 48"/>
              <p:cNvSpPr/>
              <p:nvPr/>
            </p:nvSpPr>
            <p:spPr>
              <a:xfrm>
                <a:off x="5366869" y="628690"/>
                <a:ext cx="518209"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8" y="21600"/>
                      <a:pt x="20357" y="21600"/>
                    </a:cubicBezTo>
                    <a:lnTo>
                      <a:pt x="1235" y="21600"/>
                    </a:lnTo>
                    <a:cubicBezTo>
                      <a:pt x="557" y="21600"/>
                      <a:pt x="0" y="21038"/>
                      <a:pt x="0" y="20344"/>
                    </a:cubicBezTo>
                    <a:lnTo>
                      <a:pt x="0" y="1241"/>
                    </a:lnTo>
                    <a:cubicBezTo>
                      <a:pt x="0" y="563"/>
                      <a:pt x="557" y="0"/>
                      <a:pt x="1235" y="0"/>
                    </a:cubicBezTo>
                    <a:lnTo>
                      <a:pt x="20357" y="0"/>
                    </a:lnTo>
                    <a:cubicBezTo>
                      <a:pt x="21048"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60" name="Freeform: Shape 49"/>
              <p:cNvSpPr/>
              <p:nvPr/>
            </p:nvSpPr>
            <p:spPr>
              <a:xfrm>
                <a:off x="5995560" y="628690"/>
                <a:ext cx="518523"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0" y="21600"/>
                      <a:pt x="20350" y="21600"/>
                    </a:cubicBezTo>
                    <a:lnTo>
                      <a:pt x="1247" y="21600"/>
                    </a:lnTo>
                    <a:cubicBezTo>
                      <a:pt x="562" y="21600"/>
                      <a:pt x="0" y="21038"/>
                      <a:pt x="0" y="20344"/>
                    </a:cubicBezTo>
                    <a:lnTo>
                      <a:pt x="0" y="1241"/>
                    </a:lnTo>
                    <a:cubicBezTo>
                      <a:pt x="0" y="563"/>
                      <a:pt x="562" y="0"/>
                      <a:pt x="1247" y="0"/>
                    </a:cubicBezTo>
                    <a:lnTo>
                      <a:pt x="20350" y="0"/>
                    </a:lnTo>
                    <a:cubicBezTo>
                      <a:pt x="21040"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61" name="Freeform: Shape 50"/>
              <p:cNvSpPr/>
              <p:nvPr/>
            </p:nvSpPr>
            <p:spPr>
              <a:xfrm>
                <a:off x="6624250" y="628690"/>
                <a:ext cx="518209"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0" y="21600"/>
                      <a:pt x="20360" y="21600"/>
                    </a:cubicBezTo>
                    <a:lnTo>
                      <a:pt x="1245" y="21600"/>
                    </a:lnTo>
                    <a:cubicBezTo>
                      <a:pt x="557" y="21600"/>
                      <a:pt x="0" y="21038"/>
                      <a:pt x="0" y="20344"/>
                    </a:cubicBezTo>
                    <a:lnTo>
                      <a:pt x="0" y="1241"/>
                    </a:lnTo>
                    <a:cubicBezTo>
                      <a:pt x="0" y="563"/>
                      <a:pt x="557" y="0"/>
                      <a:pt x="1245" y="0"/>
                    </a:cubicBezTo>
                    <a:lnTo>
                      <a:pt x="20360" y="0"/>
                    </a:lnTo>
                    <a:cubicBezTo>
                      <a:pt x="21040"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62" name="Freeform: Shape 51"/>
              <p:cNvSpPr/>
              <p:nvPr/>
            </p:nvSpPr>
            <p:spPr>
              <a:xfrm>
                <a:off x="7252941" y="628690"/>
                <a:ext cx="518463"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0" y="21600"/>
                      <a:pt x="20347" y="21600"/>
                    </a:cubicBezTo>
                    <a:lnTo>
                      <a:pt x="1247" y="21600"/>
                    </a:lnTo>
                    <a:cubicBezTo>
                      <a:pt x="567" y="21600"/>
                      <a:pt x="0" y="21038"/>
                      <a:pt x="0" y="20344"/>
                    </a:cubicBezTo>
                    <a:lnTo>
                      <a:pt x="0" y="1241"/>
                    </a:lnTo>
                    <a:cubicBezTo>
                      <a:pt x="0" y="563"/>
                      <a:pt x="567" y="0"/>
                      <a:pt x="1247" y="0"/>
                    </a:cubicBezTo>
                    <a:lnTo>
                      <a:pt x="20347" y="0"/>
                    </a:lnTo>
                    <a:cubicBezTo>
                      <a:pt x="21040"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63" name="Freeform: Shape 52"/>
              <p:cNvSpPr/>
              <p:nvPr/>
            </p:nvSpPr>
            <p:spPr>
              <a:xfrm>
                <a:off x="7896965" y="628690"/>
                <a:ext cx="518388"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040" y="21600"/>
                      <a:pt x="20358" y="21600"/>
                    </a:cubicBezTo>
                    <a:lnTo>
                      <a:pt x="1247" y="21600"/>
                    </a:lnTo>
                    <a:cubicBezTo>
                      <a:pt x="560" y="21600"/>
                      <a:pt x="0" y="21038"/>
                      <a:pt x="0" y="20344"/>
                    </a:cubicBezTo>
                    <a:lnTo>
                      <a:pt x="0" y="1241"/>
                    </a:lnTo>
                    <a:cubicBezTo>
                      <a:pt x="0" y="563"/>
                      <a:pt x="560" y="0"/>
                      <a:pt x="1247" y="0"/>
                    </a:cubicBezTo>
                    <a:lnTo>
                      <a:pt x="20358" y="0"/>
                    </a:lnTo>
                    <a:cubicBezTo>
                      <a:pt x="21040"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64" name="Freeform: Shape 53"/>
              <p:cNvSpPr/>
              <p:nvPr/>
            </p:nvSpPr>
            <p:spPr>
              <a:xfrm>
                <a:off x="0" y="628690"/>
                <a:ext cx="837533" cy="518546"/>
              </a:xfrm>
              <a:custGeom>
                <a:cxnLst>
                  <a:cxn ang="0">
                    <a:pos x="wd2" y="hd2"/>
                  </a:cxn>
                  <a:cxn ang="5400000">
                    <a:pos x="wd2" y="hd2"/>
                  </a:cxn>
                  <a:cxn ang="10800000">
                    <a:pos x="wd2" y="hd2"/>
                  </a:cxn>
                  <a:cxn ang="16200000">
                    <a:pos x="wd2" y="hd2"/>
                  </a:cxn>
                </a:cxnLst>
                <a:rect b="b" l="0" r="r" t="0"/>
                <a:pathLst>
                  <a:path extrusionOk="0" h="21600" w="21600">
                    <a:moveTo>
                      <a:pt x="21600" y="20344"/>
                    </a:moveTo>
                    <a:cubicBezTo>
                      <a:pt x="21600" y="21038"/>
                      <a:pt x="21253" y="21600"/>
                      <a:pt x="20827" y="21600"/>
                    </a:cubicBezTo>
                    <a:lnTo>
                      <a:pt x="774" y="21600"/>
                    </a:lnTo>
                    <a:cubicBezTo>
                      <a:pt x="347" y="21600"/>
                      <a:pt x="0" y="21038"/>
                      <a:pt x="0" y="20344"/>
                    </a:cubicBezTo>
                    <a:lnTo>
                      <a:pt x="0" y="1241"/>
                    </a:lnTo>
                    <a:cubicBezTo>
                      <a:pt x="0" y="563"/>
                      <a:pt x="347" y="0"/>
                      <a:pt x="774" y="0"/>
                    </a:cubicBezTo>
                    <a:lnTo>
                      <a:pt x="20827" y="0"/>
                    </a:lnTo>
                    <a:cubicBezTo>
                      <a:pt x="21253" y="0"/>
                      <a:pt x="21600" y="563"/>
                      <a:pt x="21600" y="1241"/>
                    </a:cubicBezTo>
                    <a:cubicBezTo>
                      <a:pt x="21600" y="1241"/>
                      <a:pt x="21600" y="20344"/>
                      <a:pt x="21600" y="20344"/>
                    </a:cubicBezTo>
                    <a:close/>
                  </a:path>
                </a:pathLst>
              </a:custGeom>
              <a:solidFill>
                <a:srgbClr val="FFFFFF"/>
              </a:solidFill>
              <a:ln cap="flat" w="12700">
                <a:noFill/>
                <a:miter lim="400000"/>
              </a:ln>
              <a:effectLst/>
            </p:spPr>
            <p:txBody>
              <a:bodyPr anchor="ctr"/>
              <a:lstStyle/>
              <a:p>
                <a:pPr algn="ctr"/>
                <a:endParaRPr/>
              </a:p>
            </p:txBody>
          </p:sp>
          <p:sp>
            <p:nvSpPr>
              <p:cNvPr id="65" name="Freeform: Shape 54"/>
              <p:cNvSpPr/>
              <p:nvPr/>
            </p:nvSpPr>
            <p:spPr>
              <a:xfrm>
                <a:off x="8203643" y="0"/>
                <a:ext cx="837466"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252" y="21600"/>
                      <a:pt x="20828" y="21600"/>
                    </a:cubicBezTo>
                    <a:lnTo>
                      <a:pt x="772" y="21600"/>
                    </a:lnTo>
                    <a:cubicBezTo>
                      <a:pt x="351" y="21600"/>
                      <a:pt x="0" y="21039"/>
                      <a:pt x="0" y="20349"/>
                    </a:cubicBezTo>
                    <a:lnTo>
                      <a:pt x="0" y="1251"/>
                    </a:lnTo>
                    <a:cubicBezTo>
                      <a:pt x="0" y="560"/>
                      <a:pt x="351" y="0"/>
                      <a:pt x="772" y="0"/>
                    </a:cubicBezTo>
                    <a:lnTo>
                      <a:pt x="20828" y="0"/>
                    </a:lnTo>
                    <a:cubicBezTo>
                      <a:pt x="21252"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66" name="Freeform: Shape 55"/>
              <p:cNvSpPr/>
              <p:nvPr/>
            </p:nvSpPr>
            <p:spPr>
              <a:xfrm>
                <a:off x="0" y="1257380"/>
                <a:ext cx="986934" cy="518248"/>
              </a:xfrm>
              <a:custGeom>
                <a:cxnLst>
                  <a:cxn ang="0">
                    <a:pos x="wd2" y="hd2"/>
                  </a:cxn>
                  <a:cxn ang="5400000">
                    <a:pos x="wd2" y="hd2"/>
                  </a:cxn>
                  <a:cxn ang="10800000">
                    <a:pos x="wd2" y="hd2"/>
                  </a:cxn>
                  <a:cxn ang="16200000">
                    <a:pos x="wd2" y="hd2"/>
                  </a:cxn>
                </a:cxnLst>
                <a:rect b="b" l="0" r="r" t="0"/>
                <a:pathLst>
                  <a:path extrusionOk="0" h="21600" w="21600">
                    <a:moveTo>
                      <a:pt x="21600" y="20356"/>
                    </a:moveTo>
                    <a:cubicBezTo>
                      <a:pt x="21600" y="21049"/>
                      <a:pt x="21308" y="21600"/>
                      <a:pt x="20944" y="21600"/>
                    </a:cubicBezTo>
                    <a:lnTo>
                      <a:pt x="657" y="21600"/>
                    </a:lnTo>
                    <a:cubicBezTo>
                      <a:pt x="294" y="21600"/>
                      <a:pt x="0" y="21049"/>
                      <a:pt x="0" y="20356"/>
                    </a:cubicBezTo>
                    <a:lnTo>
                      <a:pt x="0" y="1238"/>
                    </a:lnTo>
                    <a:cubicBezTo>
                      <a:pt x="0" y="561"/>
                      <a:pt x="294" y="0"/>
                      <a:pt x="657" y="0"/>
                    </a:cubicBezTo>
                    <a:lnTo>
                      <a:pt x="20944" y="0"/>
                    </a:lnTo>
                    <a:cubicBezTo>
                      <a:pt x="21308" y="0"/>
                      <a:pt x="21600" y="561"/>
                      <a:pt x="21600" y="1238"/>
                    </a:cubicBezTo>
                    <a:cubicBezTo>
                      <a:pt x="21600" y="1238"/>
                      <a:pt x="21600" y="20356"/>
                      <a:pt x="21600" y="20356"/>
                    </a:cubicBezTo>
                    <a:close/>
                  </a:path>
                </a:pathLst>
              </a:custGeom>
              <a:solidFill>
                <a:srgbClr val="FFFFFF"/>
              </a:solidFill>
              <a:ln cap="flat" w="12700">
                <a:noFill/>
                <a:miter lim="400000"/>
              </a:ln>
              <a:effectLst/>
            </p:spPr>
            <p:txBody>
              <a:bodyPr anchor="ctr"/>
              <a:lstStyle/>
              <a:p>
                <a:pPr algn="ctr"/>
                <a:endParaRPr/>
              </a:p>
            </p:txBody>
          </p:sp>
          <p:sp>
            <p:nvSpPr>
              <p:cNvPr id="67" name="Freeform: Shape 56"/>
              <p:cNvSpPr/>
              <p:nvPr/>
            </p:nvSpPr>
            <p:spPr>
              <a:xfrm>
                <a:off x="0" y="1901405"/>
                <a:ext cx="678040" cy="518494"/>
              </a:xfrm>
              <a:custGeom>
                <a:cxnLst>
                  <a:cxn ang="0">
                    <a:pos x="wd2" y="hd2"/>
                  </a:cxn>
                  <a:cxn ang="5400000">
                    <a:pos x="wd2" y="hd2"/>
                  </a:cxn>
                  <a:cxn ang="10800000">
                    <a:pos x="wd2" y="hd2"/>
                  </a:cxn>
                  <a:cxn ang="16200000">
                    <a:pos x="wd2" y="hd2"/>
                  </a:cxn>
                </a:cxnLst>
                <a:rect b="b" l="0" r="r" t="0"/>
                <a:pathLst>
                  <a:path extrusionOk="0" h="21600" w="21600">
                    <a:moveTo>
                      <a:pt x="21600" y="20352"/>
                    </a:moveTo>
                    <a:cubicBezTo>
                      <a:pt x="21600" y="21036"/>
                      <a:pt x="21171" y="21600"/>
                      <a:pt x="20645" y="21600"/>
                    </a:cubicBezTo>
                    <a:lnTo>
                      <a:pt x="956" y="21600"/>
                    </a:lnTo>
                    <a:cubicBezTo>
                      <a:pt x="428" y="21600"/>
                      <a:pt x="0" y="21036"/>
                      <a:pt x="0" y="20352"/>
                    </a:cubicBezTo>
                    <a:lnTo>
                      <a:pt x="0" y="1250"/>
                    </a:lnTo>
                    <a:cubicBezTo>
                      <a:pt x="0" y="566"/>
                      <a:pt x="428" y="0"/>
                      <a:pt x="956" y="0"/>
                    </a:cubicBezTo>
                    <a:lnTo>
                      <a:pt x="20645" y="0"/>
                    </a:lnTo>
                    <a:cubicBezTo>
                      <a:pt x="21171" y="0"/>
                      <a:pt x="21600" y="566"/>
                      <a:pt x="21600" y="1250"/>
                    </a:cubicBezTo>
                    <a:cubicBezTo>
                      <a:pt x="21600" y="1250"/>
                      <a:pt x="21600" y="20352"/>
                      <a:pt x="21600" y="20352"/>
                    </a:cubicBezTo>
                    <a:close/>
                  </a:path>
                </a:pathLst>
              </a:custGeom>
              <a:solidFill>
                <a:srgbClr val="FFFFFF"/>
              </a:solidFill>
              <a:ln cap="flat" w="12700">
                <a:noFill/>
                <a:miter lim="400000"/>
              </a:ln>
              <a:effectLst/>
            </p:spPr>
            <p:txBody>
              <a:bodyPr anchor="ctr"/>
              <a:lstStyle/>
              <a:p>
                <a:pPr algn="ctr"/>
                <a:endParaRPr/>
              </a:p>
            </p:txBody>
          </p:sp>
          <p:sp>
            <p:nvSpPr>
              <p:cNvPr id="68" name="Freeform: Shape 57"/>
              <p:cNvSpPr/>
              <p:nvPr/>
            </p:nvSpPr>
            <p:spPr>
              <a:xfrm>
                <a:off x="628690" y="0"/>
                <a:ext cx="518375"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43" y="21600"/>
                      <a:pt x="20346" y="21600"/>
                    </a:cubicBezTo>
                    <a:lnTo>
                      <a:pt x="1249" y="21600"/>
                    </a:lnTo>
                    <a:cubicBezTo>
                      <a:pt x="562" y="21600"/>
                      <a:pt x="0" y="21039"/>
                      <a:pt x="0" y="20349"/>
                    </a:cubicBezTo>
                    <a:lnTo>
                      <a:pt x="0" y="1251"/>
                    </a:lnTo>
                    <a:cubicBezTo>
                      <a:pt x="0" y="560"/>
                      <a:pt x="562" y="0"/>
                      <a:pt x="1249" y="0"/>
                    </a:cubicBezTo>
                    <a:lnTo>
                      <a:pt x="20346" y="0"/>
                    </a:lnTo>
                    <a:cubicBezTo>
                      <a:pt x="21043"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69" name="Freeform: Shape 58"/>
              <p:cNvSpPr/>
              <p:nvPr/>
            </p:nvSpPr>
            <p:spPr>
              <a:xfrm>
                <a:off x="1257380" y="0"/>
                <a:ext cx="518285"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41" y="21600"/>
                      <a:pt x="20353" y="21600"/>
                    </a:cubicBezTo>
                    <a:lnTo>
                      <a:pt x="1239" y="21600"/>
                    </a:lnTo>
                    <a:cubicBezTo>
                      <a:pt x="558" y="21600"/>
                      <a:pt x="0" y="21039"/>
                      <a:pt x="0" y="20349"/>
                    </a:cubicBezTo>
                    <a:lnTo>
                      <a:pt x="0" y="1251"/>
                    </a:lnTo>
                    <a:cubicBezTo>
                      <a:pt x="0" y="560"/>
                      <a:pt x="558" y="0"/>
                      <a:pt x="1239" y="0"/>
                    </a:cubicBezTo>
                    <a:lnTo>
                      <a:pt x="20353" y="0"/>
                    </a:lnTo>
                    <a:cubicBezTo>
                      <a:pt x="21041"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0" name="Freeform: Shape 59"/>
              <p:cNvSpPr/>
              <p:nvPr/>
            </p:nvSpPr>
            <p:spPr>
              <a:xfrm>
                <a:off x="1886071" y="0"/>
                <a:ext cx="518658"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27" y="21600"/>
                      <a:pt x="20340" y="21600"/>
                    </a:cubicBezTo>
                    <a:lnTo>
                      <a:pt x="1242" y="21600"/>
                    </a:lnTo>
                    <a:cubicBezTo>
                      <a:pt x="558" y="21600"/>
                      <a:pt x="0" y="21039"/>
                      <a:pt x="0" y="20349"/>
                    </a:cubicBezTo>
                    <a:lnTo>
                      <a:pt x="0" y="1251"/>
                    </a:lnTo>
                    <a:cubicBezTo>
                      <a:pt x="0" y="560"/>
                      <a:pt x="558" y="0"/>
                      <a:pt x="1242" y="0"/>
                    </a:cubicBezTo>
                    <a:lnTo>
                      <a:pt x="20340" y="0"/>
                    </a:lnTo>
                    <a:cubicBezTo>
                      <a:pt x="21027"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1" name="Freeform: Shape 60"/>
              <p:cNvSpPr/>
              <p:nvPr/>
            </p:nvSpPr>
            <p:spPr>
              <a:xfrm>
                <a:off x="2514761" y="0"/>
                <a:ext cx="518562"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38" y="21600"/>
                      <a:pt x="20351" y="21600"/>
                    </a:cubicBezTo>
                    <a:lnTo>
                      <a:pt x="1247" y="21600"/>
                    </a:lnTo>
                    <a:cubicBezTo>
                      <a:pt x="565" y="21600"/>
                      <a:pt x="0" y="21039"/>
                      <a:pt x="0" y="20349"/>
                    </a:cubicBezTo>
                    <a:lnTo>
                      <a:pt x="0" y="1251"/>
                    </a:lnTo>
                    <a:cubicBezTo>
                      <a:pt x="0" y="560"/>
                      <a:pt x="565" y="0"/>
                      <a:pt x="1247" y="0"/>
                    </a:cubicBezTo>
                    <a:lnTo>
                      <a:pt x="20351" y="0"/>
                    </a:lnTo>
                    <a:cubicBezTo>
                      <a:pt x="21038"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2" name="Freeform: Shape 61"/>
              <p:cNvSpPr/>
              <p:nvPr/>
            </p:nvSpPr>
            <p:spPr>
              <a:xfrm>
                <a:off x="3158786" y="0"/>
                <a:ext cx="518261"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50" y="21600"/>
                      <a:pt x="20358" y="21600"/>
                    </a:cubicBezTo>
                    <a:lnTo>
                      <a:pt x="1246" y="21600"/>
                    </a:lnTo>
                    <a:cubicBezTo>
                      <a:pt x="560" y="21600"/>
                      <a:pt x="0" y="21039"/>
                      <a:pt x="0" y="20349"/>
                    </a:cubicBezTo>
                    <a:lnTo>
                      <a:pt x="0" y="1251"/>
                    </a:lnTo>
                    <a:cubicBezTo>
                      <a:pt x="0" y="560"/>
                      <a:pt x="560" y="0"/>
                      <a:pt x="1246" y="0"/>
                    </a:cubicBezTo>
                    <a:lnTo>
                      <a:pt x="20358" y="0"/>
                    </a:lnTo>
                    <a:cubicBezTo>
                      <a:pt x="21050"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3" name="Freeform: Shape 62"/>
              <p:cNvSpPr/>
              <p:nvPr/>
            </p:nvSpPr>
            <p:spPr>
              <a:xfrm>
                <a:off x="3787476" y="0"/>
                <a:ext cx="518321"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38" y="21600"/>
                      <a:pt x="20350" y="21600"/>
                    </a:cubicBezTo>
                    <a:lnTo>
                      <a:pt x="1252" y="21600"/>
                    </a:lnTo>
                    <a:cubicBezTo>
                      <a:pt x="559" y="21600"/>
                      <a:pt x="0" y="21039"/>
                      <a:pt x="0" y="20349"/>
                    </a:cubicBezTo>
                    <a:lnTo>
                      <a:pt x="0" y="1251"/>
                    </a:lnTo>
                    <a:cubicBezTo>
                      <a:pt x="0" y="560"/>
                      <a:pt x="559" y="0"/>
                      <a:pt x="1252" y="0"/>
                    </a:cubicBezTo>
                    <a:lnTo>
                      <a:pt x="20350" y="0"/>
                    </a:lnTo>
                    <a:cubicBezTo>
                      <a:pt x="21038"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4" name="Freeform: Shape 63"/>
              <p:cNvSpPr/>
              <p:nvPr/>
            </p:nvSpPr>
            <p:spPr>
              <a:xfrm>
                <a:off x="4416166" y="0"/>
                <a:ext cx="518248"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53" y="21600"/>
                      <a:pt x="20360" y="21600"/>
                    </a:cubicBezTo>
                    <a:lnTo>
                      <a:pt x="1253" y="21600"/>
                    </a:lnTo>
                    <a:cubicBezTo>
                      <a:pt x="560" y="21600"/>
                      <a:pt x="0" y="21039"/>
                      <a:pt x="0" y="20349"/>
                    </a:cubicBezTo>
                    <a:lnTo>
                      <a:pt x="0" y="1251"/>
                    </a:lnTo>
                    <a:cubicBezTo>
                      <a:pt x="0" y="560"/>
                      <a:pt x="560" y="0"/>
                      <a:pt x="1253" y="0"/>
                    </a:cubicBezTo>
                    <a:lnTo>
                      <a:pt x="20360" y="0"/>
                    </a:lnTo>
                    <a:cubicBezTo>
                      <a:pt x="21053"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5" name="Freeform: Shape 64"/>
              <p:cNvSpPr/>
              <p:nvPr/>
            </p:nvSpPr>
            <p:spPr>
              <a:xfrm>
                <a:off x="5044857" y="0"/>
                <a:ext cx="518524"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40" y="21600"/>
                      <a:pt x="20345" y="21600"/>
                    </a:cubicBezTo>
                    <a:lnTo>
                      <a:pt x="1247" y="21600"/>
                    </a:lnTo>
                    <a:cubicBezTo>
                      <a:pt x="560" y="21600"/>
                      <a:pt x="0" y="21039"/>
                      <a:pt x="0" y="20349"/>
                    </a:cubicBezTo>
                    <a:lnTo>
                      <a:pt x="0" y="1251"/>
                    </a:lnTo>
                    <a:cubicBezTo>
                      <a:pt x="0" y="560"/>
                      <a:pt x="560" y="0"/>
                      <a:pt x="1247" y="0"/>
                    </a:cubicBezTo>
                    <a:lnTo>
                      <a:pt x="20345" y="0"/>
                    </a:lnTo>
                    <a:cubicBezTo>
                      <a:pt x="21040"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6" name="Freeform: Shape 65"/>
              <p:cNvSpPr/>
              <p:nvPr/>
            </p:nvSpPr>
            <p:spPr>
              <a:xfrm>
                <a:off x="5673547" y="0"/>
                <a:ext cx="518285"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48" y="21600"/>
                      <a:pt x="20360" y="21600"/>
                    </a:cubicBezTo>
                    <a:lnTo>
                      <a:pt x="1253" y="21600"/>
                    </a:lnTo>
                    <a:cubicBezTo>
                      <a:pt x="560" y="21600"/>
                      <a:pt x="0" y="21039"/>
                      <a:pt x="0" y="20349"/>
                    </a:cubicBezTo>
                    <a:lnTo>
                      <a:pt x="0" y="1251"/>
                    </a:lnTo>
                    <a:cubicBezTo>
                      <a:pt x="0" y="560"/>
                      <a:pt x="560" y="0"/>
                      <a:pt x="1253" y="0"/>
                    </a:cubicBezTo>
                    <a:lnTo>
                      <a:pt x="20360" y="0"/>
                    </a:lnTo>
                    <a:cubicBezTo>
                      <a:pt x="21048"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7" name="Freeform: Shape 66"/>
              <p:cNvSpPr/>
              <p:nvPr/>
            </p:nvSpPr>
            <p:spPr>
              <a:xfrm>
                <a:off x="6302238" y="0"/>
                <a:ext cx="518404"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38" y="21600"/>
                      <a:pt x="20358" y="21600"/>
                    </a:cubicBezTo>
                    <a:lnTo>
                      <a:pt x="1242" y="21600"/>
                    </a:lnTo>
                    <a:cubicBezTo>
                      <a:pt x="560" y="21600"/>
                      <a:pt x="0" y="21039"/>
                      <a:pt x="0" y="20349"/>
                    </a:cubicBezTo>
                    <a:lnTo>
                      <a:pt x="0" y="1251"/>
                    </a:lnTo>
                    <a:cubicBezTo>
                      <a:pt x="0" y="560"/>
                      <a:pt x="560" y="0"/>
                      <a:pt x="1242" y="0"/>
                    </a:cubicBezTo>
                    <a:lnTo>
                      <a:pt x="20358" y="0"/>
                    </a:lnTo>
                    <a:cubicBezTo>
                      <a:pt x="21038"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8" name="Freeform: Shape 67"/>
              <p:cNvSpPr/>
              <p:nvPr/>
            </p:nvSpPr>
            <p:spPr>
              <a:xfrm>
                <a:off x="6946262" y="0"/>
                <a:ext cx="518584"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43" y="21600"/>
                      <a:pt x="20353" y="21600"/>
                    </a:cubicBezTo>
                    <a:lnTo>
                      <a:pt x="1252" y="21600"/>
                    </a:lnTo>
                    <a:cubicBezTo>
                      <a:pt x="559" y="21600"/>
                      <a:pt x="0" y="21039"/>
                      <a:pt x="0" y="20349"/>
                    </a:cubicBezTo>
                    <a:lnTo>
                      <a:pt x="0" y="1251"/>
                    </a:lnTo>
                    <a:cubicBezTo>
                      <a:pt x="0" y="560"/>
                      <a:pt x="559" y="0"/>
                      <a:pt x="1252" y="0"/>
                    </a:cubicBezTo>
                    <a:lnTo>
                      <a:pt x="20353" y="0"/>
                    </a:lnTo>
                    <a:cubicBezTo>
                      <a:pt x="21043"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79" name="Freeform: Shape 68"/>
              <p:cNvSpPr/>
              <p:nvPr/>
            </p:nvSpPr>
            <p:spPr>
              <a:xfrm>
                <a:off x="7574953" y="0"/>
                <a:ext cx="518328" cy="518455"/>
              </a:xfrm>
              <a:custGeom>
                <a:cxnLst>
                  <a:cxn ang="0">
                    <a:pos x="wd2" y="hd2"/>
                  </a:cxn>
                  <a:cxn ang="5400000">
                    <a:pos x="wd2" y="hd2"/>
                  </a:cxn>
                  <a:cxn ang="10800000">
                    <a:pos x="wd2" y="hd2"/>
                  </a:cxn>
                  <a:cxn ang="16200000">
                    <a:pos x="wd2" y="hd2"/>
                  </a:cxn>
                </a:cxnLst>
                <a:rect b="b" l="0" r="r" t="0"/>
                <a:pathLst>
                  <a:path extrusionOk="0" h="21600" w="21600">
                    <a:moveTo>
                      <a:pt x="21600" y="20349"/>
                    </a:moveTo>
                    <a:cubicBezTo>
                      <a:pt x="21600" y="21039"/>
                      <a:pt x="21048" y="21600"/>
                      <a:pt x="20363" y="21600"/>
                    </a:cubicBezTo>
                    <a:lnTo>
                      <a:pt x="1240" y="21600"/>
                    </a:lnTo>
                    <a:cubicBezTo>
                      <a:pt x="562" y="21600"/>
                      <a:pt x="0" y="21039"/>
                      <a:pt x="0" y="20349"/>
                    </a:cubicBezTo>
                    <a:lnTo>
                      <a:pt x="0" y="1251"/>
                    </a:lnTo>
                    <a:cubicBezTo>
                      <a:pt x="0" y="560"/>
                      <a:pt x="562" y="0"/>
                      <a:pt x="1240" y="0"/>
                    </a:cubicBezTo>
                    <a:lnTo>
                      <a:pt x="20363" y="0"/>
                    </a:lnTo>
                    <a:cubicBezTo>
                      <a:pt x="21048" y="0"/>
                      <a:pt x="21600" y="560"/>
                      <a:pt x="21600" y="1251"/>
                    </a:cubicBezTo>
                    <a:cubicBezTo>
                      <a:pt x="21600" y="1251"/>
                      <a:pt x="21600" y="20349"/>
                      <a:pt x="21600" y="20349"/>
                    </a:cubicBezTo>
                    <a:close/>
                  </a:path>
                </a:pathLst>
              </a:custGeom>
              <a:solidFill>
                <a:srgbClr val="FFFFFF"/>
              </a:solidFill>
              <a:ln cap="flat" w="12700">
                <a:noFill/>
                <a:miter lim="400000"/>
              </a:ln>
              <a:effectLst/>
            </p:spPr>
            <p:txBody>
              <a:bodyPr anchor="ctr"/>
              <a:lstStyle/>
              <a:p>
                <a:pPr algn="ctr"/>
                <a:endParaRPr/>
              </a:p>
            </p:txBody>
          </p:sp>
          <p:sp>
            <p:nvSpPr>
              <p:cNvPr id="80" name="Freeform: Shape 69"/>
              <p:cNvSpPr/>
              <p:nvPr/>
            </p:nvSpPr>
            <p:spPr>
              <a:xfrm>
                <a:off x="7896965" y="2836773"/>
                <a:ext cx="518388" cy="282181"/>
              </a:xfrm>
              <a:custGeom>
                <a:cxnLst>
                  <a:cxn ang="0">
                    <a:pos x="wd2" y="hd2"/>
                  </a:cxn>
                  <a:cxn ang="5400000">
                    <a:pos x="wd2" y="hd2"/>
                  </a:cxn>
                  <a:cxn ang="10800000">
                    <a:pos x="wd2" y="hd2"/>
                  </a:cxn>
                  <a:cxn ang="16200000">
                    <a:pos x="wd2" y="hd2"/>
                  </a:cxn>
                </a:cxnLst>
                <a:rect b="b" l="0" r="r" t="0"/>
                <a:pathLst>
                  <a:path extrusionOk="0" h="21600" w="21600">
                    <a:moveTo>
                      <a:pt x="0" y="0"/>
                    </a:moveTo>
                    <a:lnTo>
                      <a:pt x="0" y="19305"/>
                    </a:lnTo>
                    <a:cubicBezTo>
                      <a:pt x="0" y="19900"/>
                      <a:pt x="122" y="20496"/>
                      <a:pt x="363" y="20928"/>
                    </a:cubicBezTo>
                    <a:cubicBezTo>
                      <a:pt x="606" y="21376"/>
                      <a:pt x="930" y="21600"/>
                      <a:pt x="1247" y="21600"/>
                    </a:cubicBezTo>
                    <a:lnTo>
                      <a:pt x="20355" y="21600"/>
                    </a:lnTo>
                    <a:cubicBezTo>
                      <a:pt x="20672" y="21600"/>
                      <a:pt x="20984" y="21376"/>
                      <a:pt x="21237" y="20928"/>
                    </a:cubicBezTo>
                    <a:cubicBezTo>
                      <a:pt x="21480" y="20496"/>
                      <a:pt x="21600" y="19900"/>
                      <a:pt x="21600" y="19305"/>
                    </a:cubicBezTo>
                    <a:lnTo>
                      <a:pt x="21600" y="0"/>
                    </a:lnTo>
                    <a:cubicBezTo>
                      <a:pt x="21600" y="0"/>
                      <a:pt x="0" y="0"/>
                      <a:pt x="0" y="0"/>
                    </a:cubicBezTo>
                    <a:close/>
                  </a:path>
                </a:pathLst>
              </a:custGeom>
              <a:solidFill>
                <a:srgbClr val="FFFFFF"/>
              </a:solidFill>
              <a:ln cap="flat" w="12700">
                <a:noFill/>
                <a:miter lim="400000"/>
              </a:ln>
              <a:effectLst/>
            </p:spPr>
            <p:txBody>
              <a:bodyPr anchor="ctr"/>
              <a:lstStyle/>
              <a:p>
                <a:pPr algn="ctr"/>
                <a:endParaRPr/>
              </a:p>
            </p:txBody>
          </p:sp>
          <p:sp>
            <p:nvSpPr>
              <p:cNvPr id="81" name="Freeform: Shape 70"/>
              <p:cNvSpPr/>
              <p:nvPr/>
            </p:nvSpPr>
            <p:spPr>
              <a:xfrm>
                <a:off x="7896965" y="2530095"/>
                <a:ext cx="518388" cy="282211"/>
              </a:xfrm>
              <a:custGeom>
                <a:cxnLst>
                  <a:cxn ang="0">
                    <a:pos x="wd2" y="hd2"/>
                  </a:cxn>
                  <a:cxn ang="5400000">
                    <a:pos x="wd2" y="hd2"/>
                  </a:cxn>
                  <a:cxn ang="10800000">
                    <a:pos x="wd2" y="hd2"/>
                  </a:cxn>
                  <a:cxn ang="16200000">
                    <a:pos x="wd2" y="hd2"/>
                  </a:cxn>
                </a:cxnLst>
                <a:rect b="b" l="0" r="r" t="0"/>
                <a:pathLst>
                  <a:path extrusionOk="0" h="21600" w="21600">
                    <a:moveTo>
                      <a:pt x="21600" y="21600"/>
                    </a:moveTo>
                    <a:lnTo>
                      <a:pt x="21600" y="2291"/>
                    </a:lnTo>
                    <a:cubicBezTo>
                      <a:pt x="21600" y="1719"/>
                      <a:pt x="21480" y="1124"/>
                      <a:pt x="21237" y="683"/>
                    </a:cubicBezTo>
                    <a:cubicBezTo>
                      <a:pt x="20984" y="233"/>
                      <a:pt x="20672" y="0"/>
                      <a:pt x="20355" y="0"/>
                    </a:cubicBezTo>
                    <a:lnTo>
                      <a:pt x="1247" y="0"/>
                    </a:lnTo>
                    <a:cubicBezTo>
                      <a:pt x="930" y="0"/>
                      <a:pt x="606" y="233"/>
                      <a:pt x="363" y="683"/>
                    </a:cubicBezTo>
                    <a:cubicBezTo>
                      <a:pt x="122" y="1124"/>
                      <a:pt x="0" y="1719"/>
                      <a:pt x="0" y="2291"/>
                    </a:cubicBezTo>
                    <a:lnTo>
                      <a:pt x="0" y="21600"/>
                    </a:lnTo>
                    <a:cubicBezTo>
                      <a:pt x="0" y="21600"/>
                      <a:pt x="21600" y="21600"/>
                      <a:pt x="21600" y="21600"/>
                    </a:cubicBezTo>
                    <a:close/>
                  </a:path>
                </a:pathLst>
              </a:custGeom>
              <a:solidFill>
                <a:srgbClr val="FFFFFF"/>
              </a:solidFill>
              <a:ln cap="flat" w="12700">
                <a:noFill/>
                <a:miter lim="400000"/>
              </a:ln>
              <a:effectLst/>
            </p:spPr>
            <p:txBody>
              <a:bodyPr anchor="ctr"/>
              <a:lstStyle/>
              <a:p>
                <a:pPr algn="ctr"/>
                <a:endParaRPr/>
              </a:p>
            </p:txBody>
          </p:sp>
          <p:sp>
            <p:nvSpPr>
              <p:cNvPr id="82" name="Freeform: Shape 71"/>
              <p:cNvSpPr/>
              <p:nvPr/>
            </p:nvSpPr>
            <p:spPr>
              <a:xfrm>
                <a:off x="8525655" y="628690"/>
                <a:ext cx="518404" cy="1149767"/>
              </a:xfrm>
              <a:custGeom>
                <a:cxnLst>
                  <a:cxn ang="0">
                    <a:pos x="wd2" y="hd2"/>
                  </a:cxn>
                  <a:cxn ang="5400000">
                    <a:pos x="wd2" y="hd2"/>
                  </a:cxn>
                  <a:cxn ang="10800000">
                    <a:pos x="wd2" y="hd2"/>
                  </a:cxn>
                  <a:cxn ang="16200000">
                    <a:pos x="wd2" y="hd2"/>
                  </a:cxn>
                </a:cxnLst>
                <a:rect b="b" l="0" r="r" t="0"/>
                <a:pathLst>
                  <a:path extrusionOk="0" h="21600" w="21600">
                    <a:moveTo>
                      <a:pt x="1235" y="0"/>
                    </a:moveTo>
                    <a:cubicBezTo>
                      <a:pt x="920" y="0"/>
                      <a:pt x="603" y="51"/>
                      <a:pt x="358" y="165"/>
                    </a:cubicBezTo>
                    <a:cubicBezTo>
                      <a:pt x="112" y="274"/>
                      <a:pt x="0" y="415"/>
                      <a:pt x="0" y="560"/>
                    </a:cubicBezTo>
                    <a:lnTo>
                      <a:pt x="0" y="9175"/>
                    </a:lnTo>
                    <a:cubicBezTo>
                      <a:pt x="0" y="9320"/>
                      <a:pt x="112" y="9466"/>
                      <a:pt x="358" y="9576"/>
                    </a:cubicBezTo>
                    <a:cubicBezTo>
                      <a:pt x="603" y="9684"/>
                      <a:pt x="920" y="9742"/>
                      <a:pt x="1235" y="9742"/>
                    </a:cubicBezTo>
                    <a:lnTo>
                      <a:pt x="6222" y="9742"/>
                    </a:lnTo>
                    <a:lnTo>
                      <a:pt x="6222" y="21039"/>
                    </a:lnTo>
                    <a:cubicBezTo>
                      <a:pt x="6222" y="21185"/>
                      <a:pt x="6350" y="21330"/>
                      <a:pt x="6590" y="21437"/>
                    </a:cubicBezTo>
                    <a:cubicBezTo>
                      <a:pt x="6835" y="21547"/>
                      <a:pt x="7152" y="21600"/>
                      <a:pt x="7472" y="21600"/>
                    </a:cubicBezTo>
                    <a:lnTo>
                      <a:pt x="20345" y="21600"/>
                    </a:lnTo>
                    <a:cubicBezTo>
                      <a:pt x="20667" y="21600"/>
                      <a:pt x="20984" y="21547"/>
                      <a:pt x="21232" y="21437"/>
                    </a:cubicBezTo>
                    <a:cubicBezTo>
                      <a:pt x="21477" y="21330"/>
                      <a:pt x="21600" y="21185"/>
                      <a:pt x="21600" y="21039"/>
                    </a:cubicBezTo>
                    <a:lnTo>
                      <a:pt x="21600" y="560"/>
                    </a:lnTo>
                    <a:cubicBezTo>
                      <a:pt x="21600" y="415"/>
                      <a:pt x="21477" y="274"/>
                      <a:pt x="21232" y="165"/>
                    </a:cubicBezTo>
                    <a:cubicBezTo>
                      <a:pt x="20984" y="51"/>
                      <a:pt x="20667" y="0"/>
                      <a:pt x="20345" y="0"/>
                    </a:cubicBezTo>
                    <a:cubicBezTo>
                      <a:pt x="20345" y="0"/>
                      <a:pt x="1235" y="0"/>
                      <a:pt x="1235" y="0"/>
                    </a:cubicBezTo>
                    <a:close/>
                  </a:path>
                </a:pathLst>
              </a:custGeom>
              <a:solidFill>
                <a:srgbClr val="FFFFFF"/>
              </a:solidFill>
              <a:ln cap="flat" w="12700">
                <a:noFill/>
                <a:miter lim="400000"/>
              </a:ln>
              <a:effectLst/>
            </p:spPr>
            <p:txBody>
              <a:bodyPr anchor="ctr"/>
              <a:lstStyle/>
              <a:p>
                <a:pPr algn="ctr"/>
                <a:endParaRPr/>
              </a:p>
            </p:txBody>
          </p:sp>
        </p:grpSp>
        <p:sp>
          <p:nvSpPr>
            <p:cNvPr id="15" name="Freeform: Shape 73"/>
            <p:cNvSpPr/>
            <p:nvPr/>
          </p:nvSpPr>
          <p:spPr>
            <a:xfrm>
              <a:off x="4361691" y="2874607"/>
              <a:ext cx="2003966" cy="2279301"/>
            </a:xfrm>
            <a:custGeom>
              <a:cxnLst>
                <a:cxn ang="0">
                  <a:pos x="wd2" y="hd2"/>
                </a:cxn>
                <a:cxn ang="5400000">
                  <a:pos x="wd2" y="hd2"/>
                </a:cxn>
                <a:cxn ang="10800000">
                  <a:pos x="wd2" y="hd2"/>
                </a:cxn>
                <a:cxn ang="16200000">
                  <a:pos x="wd2" y="hd2"/>
                </a:cxn>
              </a:cxnLst>
              <a:rect b="b" l="0" r="r" t="0"/>
              <a:pathLst>
                <a:path extrusionOk="0" h="21590" w="21429">
                  <a:moveTo>
                    <a:pt x="6671" y="2"/>
                  </a:moveTo>
                  <a:cubicBezTo>
                    <a:pt x="6438" y="-10"/>
                    <a:pt x="6201" y="36"/>
                    <a:pt x="5986" y="149"/>
                  </a:cubicBezTo>
                  <a:cubicBezTo>
                    <a:pt x="5412" y="451"/>
                    <a:pt x="5226" y="1108"/>
                    <a:pt x="5567" y="1616"/>
                  </a:cubicBezTo>
                  <a:lnTo>
                    <a:pt x="8218" y="5561"/>
                  </a:lnTo>
                  <a:lnTo>
                    <a:pt x="7688" y="5840"/>
                  </a:lnTo>
                  <a:lnTo>
                    <a:pt x="4216" y="673"/>
                  </a:lnTo>
                  <a:cubicBezTo>
                    <a:pt x="3875" y="166"/>
                    <a:pt x="3133" y="0"/>
                    <a:pt x="2560" y="302"/>
                  </a:cubicBezTo>
                  <a:cubicBezTo>
                    <a:pt x="1986" y="605"/>
                    <a:pt x="1797" y="1261"/>
                    <a:pt x="2139" y="1769"/>
                  </a:cubicBezTo>
                  <a:lnTo>
                    <a:pt x="5617" y="6942"/>
                  </a:lnTo>
                  <a:cubicBezTo>
                    <a:pt x="5462" y="7034"/>
                    <a:pt x="5317" y="7134"/>
                    <a:pt x="5185" y="7244"/>
                  </a:cubicBezTo>
                  <a:lnTo>
                    <a:pt x="2245" y="2873"/>
                  </a:lnTo>
                  <a:cubicBezTo>
                    <a:pt x="2032" y="2556"/>
                    <a:pt x="1662" y="2372"/>
                    <a:pt x="1274" y="2353"/>
                  </a:cubicBezTo>
                  <a:cubicBezTo>
                    <a:pt x="1042" y="2341"/>
                    <a:pt x="804" y="2388"/>
                    <a:pt x="589" y="2502"/>
                  </a:cubicBezTo>
                  <a:cubicBezTo>
                    <a:pt x="16" y="2804"/>
                    <a:pt x="-171" y="3461"/>
                    <a:pt x="170" y="3969"/>
                  </a:cubicBezTo>
                  <a:lnTo>
                    <a:pt x="4476" y="10375"/>
                  </a:lnTo>
                  <a:cubicBezTo>
                    <a:pt x="4527" y="10479"/>
                    <a:pt x="4572" y="10585"/>
                    <a:pt x="4640" y="10685"/>
                  </a:cubicBezTo>
                  <a:cubicBezTo>
                    <a:pt x="4640" y="10685"/>
                    <a:pt x="5423" y="11850"/>
                    <a:pt x="6163" y="12951"/>
                  </a:cubicBezTo>
                  <a:lnTo>
                    <a:pt x="5462" y="12794"/>
                  </a:lnTo>
                  <a:lnTo>
                    <a:pt x="4216" y="10938"/>
                  </a:lnTo>
                  <a:cubicBezTo>
                    <a:pt x="3712" y="10189"/>
                    <a:pt x="2618" y="9942"/>
                    <a:pt x="1771" y="10388"/>
                  </a:cubicBezTo>
                  <a:lnTo>
                    <a:pt x="1261" y="10657"/>
                  </a:lnTo>
                  <a:cubicBezTo>
                    <a:pt x="1239" y="10669"/>
                    <a:pt x="1220" y="10683"/>
                    <a:pt x="1199" y="10695"/>
                  </a:cubicBezTo>
                  <a:lnTo>
                    <a:pt x="2347" y="12403"/>
                  </a:lnTo>
                  <a:cubicBezTo>
                    <a:pt x="2336" y="12407"/>
                    <a:pt x="2323" y="12409"/>
                    <a:pt x="2312" y="12413"/>
                  </a:cubicBezTo>
                  <a:lnTo>
                    <a:pt x="3828" y="14670"/>
                  </a:lnTo>
                  <a:lnTo>
                    <a:pt x="9311" y="15899"/>
                  </a:lnTo>
                  <a:cubicBezTo>
                    <a:pt x="9311" y="15899"/>
                    <a:pt x="9279" y="15852"/>
                    <a:pt x="9278" y="15850"/>
                  </a:cubicBezTo>
                  <a:cubicBezTo>
                    <a:pt x="9807" y="15952"/>
                    <a:pt x="10364" y="15937"/>
                    <a:pt x="10898" y="15785"/>
                  </a:cubicBezTo>
                  <a:lnTo>
                    <a:pt x="14800" y="21590"/>
                  </a:lnTo>
                  <a:cubicBezTo>
                    <a:pt x="14800" y="21590"/>
                    <a:pt x="21429" y="18094"/>
                    <a:pt x="21429" y="18094"/>
                  </a:cubicBezTo>
                  <a:lnTo>
                    <a:pt x="17230" y="11848"/>
                  </a:lnTo>
                  <a:cubicBezTo>
                    <a:pt x="17573" y="11075"/>
                    <a:pt x="17537" y="10179"/>
                    <a:pt x="17019" y="9410"/>
                  </a:cubicBezTo>
                  <a:lnTo>
                    <a:pt x="14410" y="5530"/>
                  </a:lnTo>
                  <a:cubicBezTo>
                    <a:pt x="14366" y="5465"/>
                    <a:pt x="14308" y="5412"/>
                    <a:pt x="14259" y="5351"/>
                  </a:cubicBezTo>
                  <a:cubicBezTo>
                    <a:pt x="14251" y="5338"/>
                    <a:pt x="14248" y="5325"/>
                    <a:pt x="14239" y="5312"/>
                  </a:cubicBezTo>
                  <a:lnTo>
                    <a:pt x="11324" y="976"/>
                  </a:lnTo>
                  <a:cubicBezTo>
                    <a:pt x="10983" y="468"/>
                    <a:pt x="10241" y="303"/>
                    <a:pt x="9668" y="605"/>
                  </a:cubicBezTo>
                  <a:cubicBezTo>
                    <a:pt x="9095" y="907"/>
                    <a:pt x="8907" y="1564"/>
                    <a:pt x="9249" y="2072"/>
                  </a:cubicBezTo>
                  <a:lnTo>
                    <a:pt x="10754" y="4310"/>
                  </a:lnTo>
                  <a:cubicBezTo>
                    <a:pt x="10601" y="4354"/>
                    <a:pt x="10454" y="4417"/>
                    <a:pt x="10306" y="4483"/>
                  </a:cubicBezTo>
                  <a:lnTo>
                    <a:pt x="7642" y="522"/>
                  </a:lnTo>
                  <a:cubicBezTo>
                    <a:pt x="7428" y="205"/>
                    <a:pt x="7058" y="22"/>
                    <a:pt x="6671" y="2"/>
                  </a:cubicBezTo>
                  <a:close/>
                </a:path>
              </a:pathLst>
            </a:custGeom>
            <a:solidFill>
              <a:srgbClr val="A72527"/>
            </a:solidFill>
            <a:ln>
              <a:noFill/>
            </a:ln>
            <a:effectLst/>
          </p:spPr>
          <p:txBody>
            <a:bodyPr anchor="ctr"/>
            <a:lstStyle/>
            <a:p>
              <a:pPr algn="ctr"/>
              <a:endParaRPr/>
            </a:p>
          </p:txBody>
        </p:sp>
        <p:sp>
          <p:nvSpPr>
            <p:cNvPr id="16" name="Freeform: Shape 74"/>
            <p:cNvSpPr/>
            <p:nvPr/>
          </p:nvSpPr>
          <p:spPr>
            <a:xfrm>
              <a:off x="1734255" y="2850559"/>
              <a:ext cx="1997281" cy="2279300"/>
            </a:xfrm>
            <a:custGeom>
              <a:cxnLst>
                <a:cxn ang="0">
                  <a:pos x="wd2" y="hd2"/>
                </a:cxn>
                <a:cxn ang="5400000">
                  <a:pos x="wd2" y="hd2"/>
                </a:cxn>
                <a:cxn ang="10800000">
                  <a:pos x="wd2" y="hd2"/>
                </a:cxn>
                <a:cxn ang="16200000">
                  <a:pos x="wd2" y="hd2"/>
                </a:cxn>
              </a:cxnLst>
              <a:rect b="b" l="0" r="r" t="0"/>
              <a:pathLst>
                <a:path extrusionOk="0" h="21590" w="21428">
                  <a:moveTo>
                    <a:pt x="14818" y="2"/>
                  </a:moveTo>
                  <a:cubicBezTo>
                    <a:pt x="14430" y="21"/>
                    <a:pt x="14060" y="205"/>
                    <a:pt x="13846" y="522"/>
                  </a:cubicBezTo>
                  <a:lnTo>
                    <a:pt x="11166" y="4495"/>
                  </a:lnTo>
                  <a:cubicBezTo>
                    <a:pt x="10993" y="4415"/>
                    <a:pt x="10815" y="4349"/>
                    <a:pt x="10634" y="4301"/>
                  </a:cubicBezTo>
                  <a:lnTo>
                    <a:pt x="12138" y="2072"/>
                  </a:lnTo>
                  <a:cubicBezTo>
                    <a:pt x="12480" y="1564"/>
                    <a:pt x="12292" y="907"/>
                    <a:pt x="11718" y="605"/>
                  </a:cubicBezTo>
                  <a:cubicBezTo>
                    <a:pt x="11143" y="302"/>
                    <a:pt x="10398" y="470"/>
                    <a:pt x="10056" y="978"/>
                  </a:cubicBezTo>
                  <a:lnTo>
                    <a:pt x="7131" y="5312"/>
                  </a:lnTo>
                  <a:cubicBezTo>
                    <a:pt x="7087" y="5377"/>
                    <a:pt x="7053" y="5444"/>
                    <a:pt x="7027" y="5512"/>
                  </a:cubicBezTo>
                  <a:cubicBezTo>
                    <a:pt x="7022" y="5518"/>
                    <a:pt x="7017" y="5524"/>
                    <a:pt x="7013" y="5530"/>
                  </a:cubicBezTo>
                  <a:lnTo>
                    <a:pt x="4397" y="9410"/>
                  </a:lnTo>
                  <a:cubicBezTo>
                    <a:pt x="3873" y="10188"/>
                    <a:pt x="3837" y="11096"/>
                    <a:pt x="4195" y="11875"/>
                  </a:cubicBezTo>
                  <a:lnTo>
                    <a:pt x="0" y="18094"/>
                  </a:lnTo>
                  <a:cubicBezTo>
                    <a:pt x="0" y="18094"/>
                    <a:pt x="6651" y="21590"/>
                    <a:pt x="6651" y="21590"/>
                  </a:cubicBezTo>
                  <a:lnTo>
                    <a:pt x="10563" y="15791"/>
                  </a:lnTo>
                  <a:cubicBezTo>
                    <a:pt x="11085" y="15935"/>
                    <a:pt x="11631" y="15949"/>
                    <a:pt x="12149" y="15854"/>
                  </a:cubicBezTo>
                  <a:cubicBezTo>
                    <a:pt x="12148" y="15855"/>
                    <a:pt x="12118" y="15899"/>
                    <a:pt x="12118" y="15899"/>
                  </a:cubicBezTo>
                  <a:lnTo>
                    <a:pt x="17619" y="14670"/>
                  </a:lnTo>
                  <a:lnTo>
                    <a:pt x="19140" y="12413"/>
                  </a:lnTo>
                  <a:cubicBezTo>
                    <a:pt x="19129" y="12409"/>
                    <a:pt x="19117" y="12407"/>
                    <a:pt x="19107" y="12403"/>
                  </a:cubicBezTo>
                  <a:lnTo>
                    <a:pt x="20261" y="10695"/>
                  </a:lnTo>
                  <a:cubicBezTo>
                    <a:pt x="20240" y="10682"/>
                    <a:pt x="20220" y="10671"/>
                    <a:pt x="20199" y="10659"/>
                  </a:cubicBezTo>
                  <a:lnTo>
                    <a:pt x="19685" y="10388"/>
                  </a:lnTo>
                  <a:cubicBezTo>
                    <a:pt x="18835" y="9942"/>
                    <a:pt x="17740" y="10189"/>
                    <a:pt x="17234" y="10938"/>
                  </a:cubicBezTo>
                  <a:lnTo>
                    <a:pt x="15981" y="12794"/>
                  </a:lnTo>
                  <a:lnTo>
                    <a:pt x="15290" y="12949"/>
                  </a:lnTo>
                  <a:cubicBezTo>
                    <a:pt x="16032" y="11849"/>
                    <a:pt x="16818" y="10685"/>
                    <a:pt x="16818" y="10685"/>
                  </a:cubicBezTo>
                  <a:cubicBezTo>
                    <a:pt x="16937" y="10508"/>
                    <a:pt x="17027" y="10323"/>
                    <a:pt x="17098" y="10135"/>
                  </a:cubicBezTo>
                  <a:lnTo>
                    <a:pt x="21257" y="3969"/>
                  </a:lnTo>
                  <a:cubicBezTo>
                    <a:pt x="21600" y="3461"/>
                    <a:pt x="21410" y="2804"/>
                    <a:pt x="20835" y="2502"/>
                  </a:cubicBezTo>
                  <a:cubicBezTo>
                    <a:pt x="20619" y="2388"/>
                    <a:pt x="20381" y="2341"/>
                    <a:pt x="20148" y="2352"/>
                  </a:cubicBezTo>
                  <a:cubicBezTo>
                    <a:pt x="19759" y="2372"/>
                    <a:pt x="19387" y="2558"/>
                    <a:pt x="19173" y="2875"/>
                  </a:cubicBezTo>
                  <a:lnTo>
                    <a:pt x="16244" y="7219"/>
                  </a:lnTo>
                  <a:cubicBezTo>
                    <a:pt x="16099" y="7102"/>
                    <a:pt x="15938" y="6997"/>
                    <a:pt x="15766" y="6903"/>
                  </a:cubicBezTo>
                  <a:lnTo>
                    <a:pt x="19280" y="1693"/>
                  </a:lnTo>
                  <a:cubicBezTo>
                    <a:pt x="19622" y="1184"/>
                    <a:pt x="19433" y="528"/>
                    <a:pt x="18857" y="226"/>
                  </a:cubicBezTo>
                  <a:cubicBezTo>
                    <a:pt x="18642" y="112"/>
                    <a:pt x="18403" y="65"/>
                    <a:pt x="18170" y="76"/>
                  </a:cubicBezTo>
                  <a:cubicBezTo>
                    <a:pt x="17782" y="96"/>
                    <a:pt x="17412" y="280"/>
                    <a:pt x="17198" y="597"/>
                  </a:cubicBezTo>
                  <a:lnTo>
                    <a:pt x="13686" y="5803"/>
                  </a:lnTo>
                  <a:lnTo>
                    <a:pt x="13257" y="5577"/>
                  </a:lnTo>
                  <a:lnTo>
                    <a:pt x="15928" y="1618"/>
                  </a:lnTo>
                  <a:cubicBezTo>
                    <a:pt x="16271" y="1110"/>
                    <a:pt x="16083" y="451"/>
                    <a:pt x="15508" y="149"/>
                  </a:cubicBezTo>
                  <a:cubicBezTo>
                    <a:pt x="15292" y="36"/>
                    <a:pt x="15051" y="-10"/>
                    <a:pt x="14818" y="2"/>
                  </a:cubicBezTo>
                  <a:close/>
                </a:path>
              </a:pathLst>
            </a:custGeom>
            <a:solidFill>
              <a:srgbClr val="A72527"/>
            </a:solidFill>
            <a:ln>
              <a:noFill/>
            </a:ln>
            <a:effectLst/>
          </p:spPr>
          <p:txBody>
            <a:bodyPr anchor="ctr"/>
            <a:lstStyle/>
            <a:p>
              <a:pPr algn="ctr"/>
              <a:endParaRPr/>
            </a:p>
          </p:txBody>
        </p:sp>
      </p:grpSp>
      <p:grpSp>
        <p:nvGrpSpPr>
          <p:cNvPr id="83" name="组合 82"/>
          <p:cNvGrpSpPr/>
          <p:nvPr/>
        </p:nvGrpSpPr>
        <p:grpSpPr>
          <a:xfrm>
            <a:off x="6567896" y="2239071"/>
            <a:ext cx="4443004" cy="903554"/>
            <a:chOff x="8386922" y="2192795"/>
            <a:chExt cx="4443004" cy="903554"/>
          </a:xfrm>
        </p:grpSpPr>
        <p:sp>
          <p:nvSpPr>
            <p:cNvPr id="84" name="矩形 83"/>
            <p:cNvSpPr/>
            <p:nvPr/>
          </p:nvSpPr>
          <p:spPr>
            <a:xfrm>
              <a:off x="8386922" y="2192795"/>
              <a:ext cx="2501951" cy="420624"/>
            </a:xfrm>
            <a:prstGeom prst="rect">
              <a:avLst/>
            </a:prstGeom>
          </p:spPr>
          <p:txBody>
            <a:bodyPr wrap="square">
              <a:spAutoFit/>
              <a:scene3d>
                <a:camera prst="orthographicFront"/>
                <a:lightRig dir="t" rig="threePt"/>
              </a:scene3d>
              <a:sp3d contourW="12700"/>
            </a:bodyPr>
            <a:lstStyle/>
            <a:p>
              <a:pPr>
                <a:lnSpc>
                  <a:spcPct val="120000"/>
                </a:lnSpc>
              </a:pPr>
              <a:r>
                <a:rPr altLang="en-US" b="1" lang="zh-CN">
                  <a:solidFill>
                    <a:schemeClr val="tx1">
                      <a:lumMod val="75000"/>
                      <a:lumOff val="25000"/>
                    </a:schemeClr>
                  </a:solidFill>
                </a:rPr>
                <a:t>标题文字添加</a:t>
              </a:r>
            </a:p>
          </p:txBody>
        </p:sp>
        <p:sp>
          <p:nvSpPr>
            <p:cNvPr id="85" name="文本框 84"/>
            <p:cNvSpPr txBox="1"/>
            <p:nvPr/>
          </p:nvSpPr>
          <p:spPr>
            <a:xfrm>
              <a:off x="8386924" y="2542351"/>
              <a:ext cx="4443004" cy="5486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您的内容打在这里或者通过复制您的您的内容打在这里或者通过复内容打在这里或者制您的您的内容打在这里或者通过复制您的</a:t>
              </a:r>
            </a:p>
          </p:txBody>
        </p:sp>
      </p:grpSp>
      <p:grpSp>
        <p:nvGrpSpPr>
          <p:cNvPr id="86" name="组合 85"/>
          <p:cNvGrpSpPr/>
          <p:nvPr/>
        </p:nvGrpSpPr>
        <p:grpSpPr>
          <a:xfrm>
            <a:off x="6567896" y="3459918"/>
            <a:ext cx="4443004" cy="903554"/>
            <a:chOff x="8386922" y="2192795"/>
            <a:chExt cx="4443004" cy="903554"/>
          </a:xfrm>
        </p:grpSpPr>
        <p:sp>
          <p:nvSpPr>
            <p:cNvPr id="87" name="矩形 86"/>
            <p:cNvSpPr/>
            <p:nvPr/>
          </p:nvSpPr>
          <p:spPr>
            <a:xfrm>
              <a:off x="8386922" y="2192795"/>
              <a:ext cx="2501951" cy="420624"/>
            </a:xfrm>
            <a:prstGeom prst="rect">
              <a:avLst/>
            </a:prstGeom>
          </p:spPr>
          <p:txBody>
            <a:bodyPr wrap="square">
              <a:spAutoFit/>
              <a:scene3d>
                <a:camera prst="orthographicFront"/>
                <a:lightRig dir="t" rig="threePt"/>
              </a:scene3d>
              <a:sp3d contourW="12700"/>
            </a:bodyPr>
            <a:lstStyle/>
            <a:p>
              <a:pPr>
                <a:lnSpc>
                  <a:spcPct val="120000"/>
                </a:lnSpc>
              </a:pPr>
              <a:r>
                <a:rPr altLang="en-US" b="1" lang="zh-CN">
                  <a:solidFill>
                    <a:schemeClr val="tx1">
                      <a:lumMod val="75000"/>
                      <a:lumOff val="25000"/>
                    </a:schemeClr>
                  </a:solidFill>
                </a:rPr>
                <a:t>标题文字添加</a:t>
              </a:r>
            </a:p>
          </p:txBody>
        </p:sp>
        <p:sp>
          <p:nvSpPr>
            <p:cNvPr id="88" name="文本框 87"/>
            <p:cNvSpPr txBox="1"/>
            <p:nvPr/>
          </p:nvSpPr>
          <p:spPr>
            <a:xfrm>
              <a:off x="8386924" y="2542351"/>
              <a:ext cx="4443004" cy="5486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您的内容打在这里或者通过复制您的您的内容打在这里或者通过复内容打在这里或者制您的您的内容打在这里或者通过复制您的</a:t>
              </a:r>
            </a:p>
          </p:txBody>
        </p:sp>
      </p:grpSp>
      <p:grpSp>
        <p:nvGrpSpPr>
          <p:cNvPr id="89" name="组合 88"/>
          <p:cNvGrpSpPr/>
          <p:nvPr/>
        </p:nvGrpSpPr>
        <p:grpSpPr>
          <a:xfrm>
            <a:off x="6567896" y="4680765"/>
            <a:ext cx="4443004" cy="903554"/>
            <a:chOff x="8386922" y="2192795"/>
            <a:chExt cx="4443004" cy="903554"/>
          </a:xfrm>
        </p:grpSpPr>
        <p:sp>
          <p:nvSpPr>
            <p:cNvPr id="90" name="矩形 89"/>
            <p:cNvSpPr/>
            <p:nvPr/>
          </p:nvSpPr>
          <p:spPr>
            <a:xfrm>
              <a:off x="8386922" y="2192795"/>
              <a:ext cx="2501951" cy="420624"/>
            </a:xfrm>
            <a:prstGeom prst="rect">
              <a:avLst/>
            </a:prstGeom>
          </p:spPr>
          <p:txBody>
            <a:bodyPr wrap="square">
              <a:spAutoFit/>
              <a:scene3d>
                <a:camera prst="orthographicFront"/>
                <a:lightRig dir="t" rig="threePt"/>
              </a:scene3d>
              <a:sp3d contourW="12700"/>
            </a:bodyPr>
            <a:lstStyle/>
            <a:p>
              <a:pPr>
                <a:lnSpc>
                  <a:spcPct val="120000"/>
                </a:lnSpc>
              </a:pPr>
              <a:r>
                <a:rPr altLang="en-US" b="1" lang="zh-CN">
                  <a:solidFill>
                    <a:schemeClr val="tx1">
                      <a:lumMod val="75000"/>
                      <a:lumOff val="25000"/>
                    </a:schemeClr>
                  </a:solidFill>
                </a:rPr>
                <a:t>标题文字添加</a:t>
              </a:r>
            </a:p>
          </p:txBody>
        </p:sp>
        <p:sp>
          <p:nvSpPr>
            <p:cNvPr id="91" name="文本框 90"/>
            <p:cNvSpPr txBox="1"/>
            <p:nvPr/>
          </p:nvSpPr>
          <p:spPr>
            <a:xfrm>
              <a:off x="8386924" y="2542351"/>
              <a:ext cx="4443004" cy="548640"/>
            </a:xfrm>
            <a:prstGeom prst="rect">
              <a:avLst/>
            </a:prstGeom>
            <a:noFill/>
          </p:spPr>
          <p:txBody>
            <a:bodyPr rtlCol="0" wrap="square">
              <a:spAutoFit/>
              <a:scene3d>
                <a:camera prst="orthographicFront"/>
                <a:lightRig dir="t" rig="threePt"/>
              </a:scene3d>
              <a:sp3d contourW="12700"/>
            </a:bodyPr>
            <a:lstStyle/>
            <a:p>
              <a:pP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您的内容打在这里或者通过复制您的您的内容打在这里或者通过复内容打在这里或者制您的您的内容打在这里或者通过复制您的</a:t>
              </a:r>
            </a:p>
          </p:txBody>
        </p:sp>
      </p:grpSp>
      <p:sp>
        <p:nvSpPr>
          <p:cNvPr id="92" name="矩形 91"/>
          <p:cNvSpPr/>
          <p:nvPr/>
        </p:nvSpPr>
        <p:spPr>
          <a:xfrm>
            <a:off x="2254224" y="4935170"/>
            <a:ext cx="2501951" cy="420624"/>
          </a:xfrm>
          <a:prstGeom prst="rect">
            <a:avLst/>
          </a:prstGeom>
        </p:spPr>
        <p:txBody>
          <a:bodyPr wrap="square">
            <a:spAutoFit/>
            <a:scene3d>
              <a:camera prst="orthographicFront"/>
              <a:lightRig dir="t" rig="threePt"/>
            </a:scene3d>
            <a:sp3d contourW="12700"/>
          </a:bodyPr>
          <a:lstStyle/>
          <a:p>
            <a:pPr algn="ctr">
              <a:lnSpc>
                <a:spcPct val="120000"/>
              </a:lnSpc>
            </a:pPr>
            <a:r>
              <a:rPr altLang="en-US" b="1" lang="zh-CN">
                <a:solidFill>
                  <a:schemeClr val="bg1"/>
                </a:solidFill>
              </a:rPr>
              <a:t>标题文字添加</a:t>
            </a:r>
          </a:p>
        </p:txBody>
      </p:sp>
      <p:sp>
        <p:nvSpPr>
          <p:cNvPr id="95" name="文本框 94">
            <a:extLst>
              <a:ext uri="{FF2B5EF4-FFF2-40B4-BE49-F238E27FC236}">
                <a16:creationId xmlns:a16="http://schemas.microsoft.com/office/drawing/2014/main" id="{95ED8425-9543-4E5D-B738-DAC182D442A1}"/>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05</a:t>
            </a:r>
          </a:p>
        </p:txBody>
      </p:sp>
      <p:grpSp>
        <p:nvGrpSpPr>
          <p:cNvPr id="96" name="组合 95">
            <a:extLst>
              <a:ext uri="{FF2B5EF4-FFF2-40B4-BE49-F238E27FC236}">
                <a16:creationId xmlns:a16="http://schemas.microsoft.com/office/drawing/2014/main" id="{F9ECC5EC-DB38-48B5-9945-F13C27ABAC53}"/>
              </a:ext>
            </a:extLst>
          </p:cNvPr>
          <p:cNvGrpSpPr/>
          <p:nvPr/>
        </p:nvGrpSpPr>
        <p:grpSpPr>
          <a:xfrm>
            <a:off x="1473289" y="371367"/>
            <a:ext cx="4260761" cy="804130"/>
            <a:chOff x="7318011" y="1456480"/>
            <a:chExt cx="4260761" cy="804130"/>
          </a:xfrm>
        </p:grpSpPr>
        <p:sp>
          <p:nvSpPr>
            <p:cNvPr id="97" name="文本框 96">
              <a:extLst>
                <a:ext uri="{FF2B5EF4-FFF2-40B4-BE49-F238E27FC236}">
                  <a16:creationId xmlns:a16="http://schemas.microsoft.com/office/drawing/2014/main" id="{7D3F2414-A16E-43A2-9F91-62489940C29D}"/>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资本融资</a:t>
              </a:r>
            </a:p>
          </p:txBody>
        </p:sp>
        <p:sp>
          <p:nvSpPr>
            <p:cNvPr id="98" name="文本框 97">
              <a:extLst>
                <a:ext uri="{FF2B5EF4-FFF2-40B4-BE49-F238E27FC236}">
                  <a16:creationId xmlns:a16="http://schemas.microsoft.com/office/drawing/2014/main" id="{BFFA1750-160A-48E8-88AE-629A2EBBB36E}"/>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864178093"/>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53" presetSubtype="0">
                                  <p:stCondLst>
                                    <p:cond delay="0"/>
                                  </p:stCondLst>
                                  <p:childTnLst>
                                    <p:set>
                                      <p:cBhvr>
                                        <p:cTn dur="1" fill="hold" id="6">
                                          <p:stCondLst>
                                            <p:cond delay="0"/>
                                          </p:stCondLst>
                                        </p:cTn>
                                        <p:tgtEl>
                                          <p:spTgt spid="99"/>
                                        </p:tgtEl>
                                        <p:attrNameLst>
                                          <p:attrName>style.visibility</p:attrName>
                                        </p:attrNameLst>
                                      </p:cBhvr>
                                      <p:to>
                                        <p:strVal val="visible"/>
                                      </p:to>
                                    </p:set>
                                    <p:anim calcmode="lin" valueType="num">
                                      <p:cBhvr>
                                        <p:cTn dur="500" fill="hold" id="7"/>
                                        <p:tgtEl>
                                          <p:spTgt spid="99"/>
                                        </p:tgtEl>
                                        <p:attrNameLst>
                                          <p:attrName>ppt_w</p:attrName>
                                        </p:attrNameLst>
                                      </p:cBhvr>
                                      <p:tavLst>
                                        <p:tav tm="0">
                                          <p:val>
                                            <p:fltVal val="0"/>
                                          </p:val>
                                        </p:tav>
                                        <p:tav tm="100000">
                                          <p:val>
                                            <p:strVal val="#ppt_w"/>
                                          </p:val>
                                        </p:tav>
                                      </p:tavLst>
                                    </p:anim>
                                    <p:anim calcmode="lin" valueType="num">
                                      <p:cBhvr>
                                        <p:cTn dur="500" fill="hold" id="8"/>
                                        <p:tgtEl>
                                          <p:spTgt spid="99"/>
                                        </p:tgtEl>
                                        <p:attrNameLst>
                                          <p:attrName>ppt_h</p:attrName>
                                        </p:attrNameLst>
                                      </p:cBhvr>
                                      <p:tavLst>
                                        <p:tav tm="0">
                                          <p:val>
                                            <p:fltVal val="0"/>
                                          </p:val>
                                        </p:tav>
                                        <p:tav tm="100000">
                                          <p:val>
                                            <p:strVal val="#ppt_h"/>
                                          </p:val>
                                        </p:tav>
                                      </p:tavLst>
                                    </p:anim>
                                    <p:animEffect filter="fade" transition="in">
                                      <p:cBhvr>
                                        <p:cTn dur="500" id="9"/>
                                        <p:tgtEl>
                                          <p:spTgt spid="99"/>
                                        </p:tgtEl>
                                      </p:cBhvr>
                                    </p:animEffect>
                                  </p:childTnLst>
                                </p:cTn>
                              </p:par>
                            </p:childTnLst>
                          </p:cTn>
                        </p:par>
                        <p:par>
                          <p:cTn fill="hold" id="10" nodeType="afterGroup">
                            <p:stCondLst>
                              <p:cond delay="500"/>
                            </p:stCondLst>
                            <p:childTnLst>
                              <p:par>
                                <p:cTn fill="hold" grpId="0" id="11" nodeType="afterEffect" presetClass="entr" presetID="10" presetSubtype="0">
                                  <p:stCondLst>
                                    <p:cond delay="0"/>
                                  </p:stCondLst>
                                  <p:childTnLst>
                                    <p:set>
                                      <p:cBhvr>
                                        <p:cTn dur="1" fill="hold" id="12">
                                          <p:stCondLst>
                                            <p:cond delay="0"/>
                                          </p:stCondLst>
                                        </p:cTn>
                                        <p:tgtEl>
                                          <p:spTgt spid="92"/>
                                        </p:tgtEl>
                                        <p:attrNameLst>
                                          <p:attrName>style.visibility</p:attrName>
                                        </p:attrNameLst>
                                      </p:cBhvr>
                                      <p:to>
                                        <p:strVal val="visible"/>
                                      </p:to>
                                    </p:set>
                                    <p:animEffect filter="fade" transition="in">
                                      <p:cBhvr>
                                        <p:cTn dur="500" id="13"/>
                                        <p:tgtEl>
                                          <p:spTgt spid="92"/>
                                        </p:tgtEl>
                                      </p:cBhvr>
                                    </p:animEffect>
                                  </p:childTnLst>
                                </p:cTn>
                              </p:par>
                            </p:childTnLst>
                          </p:cTn>
                        </p:par>
                        <p:par>
                          <p:cTn fill="hold" id="14" nodeType="afterGroup">
                            <p:stCondLst>
                              <p:cond delay="1000"/>
                            </p:stCondLst>
                            <p:childTnLst>
                              <p:par>
                                <p:cTn fill="hold" id="15" nodeType="afterEffect" presetClass="entr" presetID="2" presetSubtype="2">
                                  <p:stCondLst>
                                    <p:cond delay="0"/>
                                  </p:stCondLst>
                                  <p:childTnLst>
                                    <p:set>
                                      <p:cBhvr>
                                        <p:cTn dur="1" fill="hold" id="16">
                                          <p:stCondLst>
                                            <p:cond delay="0"/>
                                          </p:stCondLst>
                                        </p:cTn>
                                        <p:tgtEl>
                                          <p:spTgt spid="83"/>
                                        </p:tgtEl>
                                        <p:attrNameLst>
                                          <p:attrName>style.visibility</p:attrName>
                                        </p:attrNameLst>
                                      </p:cBhvr>
                                      <p:to>
                                        <p:strVal val="visible"/>
                                      </p:to>
                                    </p:set>
                                    <p:anim calcmode="lin" valueType="num">
                                      <p:cBhvr additive="base">
                                        <p:cTn dur="500" fill="hold" id="17"/>
                                        <p:tgtEl>
                                          <p:spTgt spid="83"/>
                                        </p:tgtEl>
                                        <p:attrNameLst>
                                          <p:attrName>ppt_x</p:attrName>
                                        </p:attrNameLst>
                                      </p:cBhvr>
                                      <p:tavLst>
                                        <p:tav tm="0">
                                          <p:val>
                                            <p:strVal val="1+#ppt_w/2"/>
                                          </p:val>
                                        </p:tav>
                                        <p:tav tm="100000">
                                          <p:val>
                                            <p:strVal val="#ppt_x"/>
                                          </p:val>
                                        </p:tav>
                                      </p:tavLst>
                                    </p:anim>
                                    <p:anim calcmode="lin" valueType="num">
                                      <p:cBhvr additive="base">
                                        <p:cTn dur="500" fill="hold" id="18"/>
                                        <p:tgtEl>
                                          <p:spTgt spid="83"/>
                                        </p:tgtEl>
                                        <p:attrNameLst>
                                          <p:attrName>ppt_y</p:attrName>
                                        </p:attrNameLst>
                                      </p:cBhvr>
                                      <p:tavLst>
                                        <p:tav tm="0">
                                          <p:val>
                                            <p:strVal val="#ppt_y"/>
                                          </p:val>
                                        </p:tav>
                                        <p:tav tm="100000">
                                          <p:val>
                                            <p:strVal val="#ppt_y"/>
                                          </p:val>
                                        </p:tav>
                                      </p:tavLst>
                                    </p:anim>
                                  </p:childTnLst>
                                </p:cTn>
                              </p:par>
                            </p:childTnLst>
                          </p:cTn>
                        </p:par>
                        <p:par>
                          <p:cTn fill="hold" id="19" nodeType="afterGroup">
                            <p:stCondLst>
                              <p:cond delay="1500"/>
                            </p:stCondLst>
                            <p:childTnLst>
                              <p:par>
                                <p:cTn fill="hold" id="20" nodeType="afterEffect" presetClass="entr" presetID="2" presetSubtype="2">
                                  <p:stCondLst>
                                    <p:cond delay="0"/>
                                  </p:stCondLst>
                                  <p:childTnLst>
                                    <p:set>
                                      <p:cBhvr>
                                        <p:cTn dur="1" fill="hold" id="21">
                                          <p:stCondLst>
                                            <p:cond delay="0"/>
                                          </p:stCondLst>
                                        </p:cTn>
                                        <p:tgtEl>
                                          <p:spTgt spid="86"/>
                                        </p:tgtEl>
                                        <p:attrNameLst>
                                          <p:attrName>style.visibility</p:attrName>
                                        </p:attrNameLst>
                                      </p:cBhvr>
                                      <p:to>
                                        <p:strVal val="visible"/>
                                      </p:to>
                                    </p:set>
                                    <p:anim calcmode="lin" valueType="num">
                                      <p:cBhvr additive="base">
                                        <p:cTn dur="500" fill="hold" id="22"/>
                                        <p:tgtEl>
                                          <p:spTgt spid="86"/>
                                        </p:tgtEl>
                                        <p:attrNameLst>
                                          <p:attrName>ppt_x</p:attrName>
                                        </p:attrNameLst>
                                      </p:cBhvr>
                                      <p:tavLst>
                                        <p:tav tm="0">
                                          <p:val>
                                            <p:strVal val="1+#ppt_w/2"/>
                                          </p:val>
                                        </p:tav>
                                        <p:tav tm="100000">
                                          <p:val>
                                            <p:strVal val="#ppt_x"/>
                                          </p:val>
                                        </p:tav>
                                      </p:tavLst>
                                    </p:anim>
                                    <p:anim calcmode="lin" valueType="num">
                                      <p:cBhvr additive="base">
                                        <p:cTn dur="500" fill="hold" id="23"/>
                                        <p:tgtEl>
                                          <p:spTgt spid="86"/>
                                        </p:tgtEl>
                                        <p:attrNameLst>
                                          <p:attrName>ppt_y</p:attrName>
                                        </p:attrNameLst>
                                      </p:cBhvr>
                                      <p:tavLst>
                                        <p:tav tm="0">
                                          <p:val>
                                            <p:strVal val="#ppt_y"/>
                                          </p:val>
                                        </p:tav>
                                        <p:tav tm="100000">
                                          <p:val>
                                            <p:strVal val="#ppt_y"/>
                                          </p:val>
                                        </p:tav>
                                      </p:tavLst>
                                    </p:anim>
                                  </p:childTnLst>
                                </p:cTn>
                              </p:par>
                            </p:childTnLst>
                          </p:cTn>
                        </p:par>
                        <p:par>
                          <p:cTn fill="hold" id="24" nodeType="afterGroup">
                            <p:stCondLst>
                              <p:cond delay="2000"/>
                            </p:stCondLst>
                            <p:childTnLst>
                              <p:par>
                                <p:cTn fill="hold" id="25" nodeType="afterEffect" presetClass="entr" presetID="2" presetSubtype="2">
                                  <p:stCondLst>
                                    <p:cond delay="0"/>
                                  </p:stCondLst>
                                  <p:childTnLst>
                                    <p:set>
                                      <p:cBhvr>
                                        <p:cTn dur="1" fill="hold" id="26">
                                          <p:stCondLst>
                                            <p:cond delay="0"/>
                                          </p:stCondLst>
                                        </p:cTn>
                                        <p:tgtEl>
                                          <p:spTgt spid="89"/>
                                        </p:tgtEl>
                                        <p:attrNameLst>
                                          <p:attrName>style.visibility</p:attrName>
                                        </p:attrNameLst>
                                      </p:cBhvr>
                                      <p:to>
                                        <p:strVal val="visible"/>
                                      </p:to>
                                    </p:set>
                                    <p:anim calcmode="lin" valueType="num">
                                      <p:cBhvr additive="base">
                                        <p:cTn dur="500" fill="hold" id="27"/>
                                        <p:tgtEl>
                                          <p:spTgt spid="89"/>
                                        </p:tgtEl>
                                        <p:attrNameLst>
                                          <p:attrName>ppt_x</p:attrName>
                                        </p:attrNameLst>
                                      </p:cBhvr>
                                      <p:tavLst>
                                        <p:tav tm="0">
                                          <p:val>
                                            <p:strVal val="1+#ppt_w/2"/>
                                          </p:val>
                                        </p:tav>
                                        <p:tav tm="100000">
                                          <p:val>
                                            <p:strVal val="#ppt_x"/>
                                          </p:val>
                                        </p:tav>
                                      </p:tavLst>
                                    </p:anim>
                                    <p:anim calcmode="lin" valueType="num">
                                      <p:cBhvr additive="base">
                                        <p:cTn dur="500" fill="hold" id="28"/>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2"/>
    </p:bldLst>
  </p:timing>
</p:sld>
</file>

<file path=ppt/slides/slide4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4" name="iṧḻiḑe"/>
          <p:cNvSpPr/>
          <p:nvPr/>
        </p:nvSpPr>
        <p:spPr>
          <a:xfrm>
            <a:off x="1594010" y="2343151"/>
            <a:ext cx="1536775" cy="1536774"/>
          </a:xfrm>
          <a:prstGeom prst="ellipse">
            <a:avLst/>
          </a:prstGeom>
          <a:solidFill>
            <a:schemeClr val="bg2">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îś1ïde"/>
          <p:cNvSpPr/>
          <p:nvPr/>
        </p:nvSpPr>
        <p:spPr>
          <a:xfrm>
            <a:off x="1844112" y="2593253"/>
            <a:ext cx="1036570" cy="1036569"/>
          </a:xfrm>
          <a:prstGeom prst="ellipse">
            <a:avLst/>
          </a:prstGeom>
          <a:solidFill>
            <a:schemeClr val="bg1">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iSļîḑê"/>
          <p:cNvSpPr/>
          <p:nvPr/>
        </p:nvSpPr>
        <p:spPr>
          <a:xfrm>
            <a:off x="1657529" y="2406670"/>
            <a:ext cx="1409735" cy="1409734"/>
          </a:xfrm>
          <a:prstGeom prst="arc">
            <a:avLst>
              <a:gd fmla="val 1912232" name="adj1"/>
              <a:gd fmla="val 16025866" name="adj2"/>
            </a:avLst>
          </a:prstGeom>
          <a:ln cap="rnd" w="127000">
            <a:solidFill>
              <a:srgbClr val="40404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63" name="îṩ1iḋè"/>
          <p:cNvSpPr/>
          <p:nvPr/>
        </p:nvSpPr>
        <p:spPr>
          <a:xfrm>
            <a:off x="2250560" y="2896653"/>
            <a:ext cx="239384" cy="412175"/>
          </a:xfrm>
          <a:custGeom>
            <a:gdLst>
              <a:gd fmla="*/ 472622 w 604011" name="T0"/>
              <a:gd fmla="*/ 472622 w 604011" name="T1"/>
              <a:gd fmla="*/ 472622 w 604011" name="T2"/>
              <a:gd fmla="*/ 472622 w 604011" name="T3"/>
              <a:gd fmla="*/ 472622 w 604011" name="T4"/>
              <a:gd fmla="*/ 472622 w 604011" name="T5"/>
              <a:gd fmla="*/ 472622 w 604011" name="T6"/>
              <a:gd fmla="*/ 472622 w 604011" name="T7"/>
              <a:gd fmla="*/ 472622 w 604011" name="T8"/>
              <a:gd fmla="*/ 472622 w 604011" name="T9"/>
              <a:gd fmla="*/ 472622 w 604011" name="T10"/>
              <a:gd fmla="*/ 472622 w 604011" name="T11"/>
              <a:gd fmla="*/ 472622 w 604011" name="T12"/>
              <a:gd fmla="*/ 472622 w 604011" name="T13"/>
              <a:gd fmla="*/ 472622 w 604011" name="T14"/>
              <a:gd fmla="*/ 472622 w 604011" name="T15"/>
              <a:gd fmla="*/ 472622 w 604011" name="T16"/>
              <a:gd fmla="*/ 472622 w 604011" name="T17"/>
              <a:gd fmla="*/ 472622 w 604011" name="T18"/>
              <a:gd fmla="*/ 472622 w 604011" name="T19"/>
              <a:gd fmla="*/ 472622 w 604011" name="T20"/>
              <a:gd fmla="*/ 472622 w 604011" name="T21"/>
              <a:gd fmla="*/ 472622 w 604011" name="T22"/>
              <a:gd fmla="*/ 472622 w 604011" name="T23"/>
              <a:gd fmla="*/ 472622 w 604011" name="T24"/>
              <a:gd fmla="*/ 472622 w 604011" name="T25"/>
              <a:gd fmla="*/ 472622 w 604011" name="T26"/>
              <a:gd fmla="*/ 472622 w 604011" name="T27"/>
              <a:gd fmla="*/ 472622 w 604011" name="T28"/>
              <a:gd fmla="*/ 472622 w 604011" name="T29"/>
              <a:gd fmla="*/ 472622 w 604011" name="T30"/>
              <a:gd fmla="*/ 472622 w 604011" name="T31"/>
              <a:gd fmla="*/ 472622 w 604011" name="T32"/>
              <a:gd fmla="*/ 472622 w 604011" name="T33"/>
              <a:gd fmla="*/ 472622 w 604011" name="T34"/>
              <a:gd fmla="*/ 472622 w 604011" name="T35"/>
              <a:gd fmla="*/ 472622 w 604011" name="T36"/>
              <a:gd fmla="*/ 472622 w 604011" name="T37"/>
              <a:gd fmla="*/ 472622 w 604011" name="T38"/>
              <a:gd fmla="*/ 472622 w 604011" name="T39"/>
              <a:gd fmla="*/ 472622 w 604011" name="T40"/>
              <a:gd fmla="*/ 472622 w 604011" name="T41"/>
              <a:gd fmla="*/ 472622 w 604011" name="T42"/>
              <a:gd fmla="*/ 472622 w 604011" name="T43"/>
              <a:gd fmla="*/ 472622 w 604011" name="T44"/>
              <a:gd fmla="*/ 472622 w 604011" name="T45"/>
              <a:gd fmla="*/ 472622 w 604011" name="T46"/>
              <a:gd fmla="*/ 472622 w 604011" name="T47"/>
              <a:gd fmla="*/ 472622 w 604011" name="T48"/>
              <a:gd fmla="*/ 472622 w 604011" name="T49"/>
              <a:gd fmla="*/ 472622 w 604011" name="T50"/>
              <a:gd fmla="*/ 472622 w 604011" name="T51"/>
              <a:gd fmla="*/ 472622 w 604011" name="T52"/>
              <a:gd fmla="*/ 472622 w 604011" name="T53"/>
              <a:gd fmla="*/ 472622 w 604011" name="T54"/>
              <a:gd fmla="*/ 472622 w 604011" name="T55"/>
              <a:gd fmla="*/ 472622 w 604011" name="T56"/>
              <a:gd fmla="*/ 472622 w 604011" name="T57"/>
              <a:gd fmla="*/ 472622 w 604011" name="T58"/>
              <a:gd fmla="*/ 472622 w 604011" name="T59"/>
              <a:gd fmla="*/ 472622 w 604011" name="T60"/>
              <a:gd fmla="*/ 472622 w 604011" name="T61"/>
              <a:gd fmla="*/ 472622 w 604011" name="T62"/>
              <a:gd fmla="*/ 472622 w 604011" name="T63"/>
              <a:gd fmla="*/ 472622 w 604011" name="T64"/>
              <a:gd fmla="*/ 472622 w 604011" name="T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b="b" l="0" r="r" t="0"/>
            <a:pathLst>
              <a:path h="413" w="240">
                <a:moveTo>
                  <a:pt x="200" y="270"/>
                </a:moveTo>
                <a:lnTo>
                  <a:pt x="200" y="217"/>
                </a:lnTo>
                <a:cubicBezTo>
                  <a:pt x="200" y="100"/>
                  <a:pt x="151" y="29"/>
                  <a:pt x="130" y="4"/>
                </a:cubicBezTo>
                <a:cubicBezTo>
                  <a:pt x="128" y="2"/>
                  <a:pt x="124" y="0"/>
                  <a:pt x="121" y="0"/>
                </a:cubicBezTo>
                <a:cubicBezTo>
                  <a:pt x="117" y="0"/>
                  <a:pt x="114" y="1"/>
                  <a:pt x="112" y="4"/>
                </a:cubicBezTo>
                <a:cubicBezTo>
                  <a:pt x="91" y="29"/>
                  <a:pt x="40" y="100"/>
                  <a:pt x="40" y="217"/>
                </a:cubicBezTo>
                <a:lnTo>
                  <a:pt x="40" y="270"/>
                </a:lnTo>
                <a:lnTo>
                  <a:pt x="30" y="276"/>
                </a:lnTo>
                <a:cubicBezTo>
                  <a:pt x="12" y="289"/>
                  <a:pt x="0" y="310"/>
                  <a:pt x="0" y="333"/>
                </a:cubicBezTo>
                <a:lnTo>
                  <a:pt x="0" y="395"/>
                </a:lnTo>
                <a:cubicBezTo>
                  <a:pt x="0" y="399"/>
                  <a:pt x="2" y="403"/>
                  <a:pt x="6" y="404"/>
                </a:cubicBezTo>
                <a:cubicBezTo>
                  <a:pt x="9" y="406"/>
                  <a:pt x="13" y="406"/>
                  <a:pt x="16" y="404"/>
                </a:cubicBezTo>
                <a:lnTo>
                  <a:pt x="48" y="383"/>
                </a:lnTo>
                <a:cubicBezTo>
                  <a:pt x="56" y="377"/>
                  <a:pt x="67" y="374"/>
                  <a:pt x="78" y="374"/>
                </a:cubicBezTo>
                <a:lnTo>
                  <a:pt x="101" y="374"/>
                </a:lnTo>
                <a:lnTo>
                  <a:pt x="101" y="404"/>
                </a:lnTo>
                <a:cubicBezTo>
                  <a:pt x="101" y="410"/>
                  <a:pt x="105" y="414"/>
                  <a:pt x="111" y="414"/>
                </a:cubicBezTo>
                <a:lnTo>
                  <a:pt x="129" y="414"/>
                </a:lnTo>
                <a:cubicBezTo>
                  <a:pt x="135" y="414"/>
                  <a:pt x="140" y="410"/>
                  <a:pt x="140" y="404"/>
                </a:cubicBezTo>
                <a:lnTo>
                  <a:pt x="140" y="374"/>
                </a:lnTo>
                <a:lnTo>
                  <a:pt x="163" y="374"/>
                </a:lnTo>
                <a:cubicBezTo>
                  <a:pt x="173" y="374"/>
                  <a:pt x="184" y="377"/>
                  <a:pt x="193" y="383"/>
                </a:cubicBezTo>
                <a:lnTo>
                  <a:pt x="224" y="404"/>
                </a:lnTo>
                <a:cubicBezTo>
                  <a:pt x="227" y="406"/>
                  <a:pt x="231" y="406"/>
                  <a:pt x="235" y="404"/>
                </a:cubicBezTo>
                <a:cubicBezTo>
                  <a:pt x="238" y="403"/>
                  <a:pt x="240" y="399"/>
                  <a:pt x="240" y="395"/>
                </a:cubicBezTo>
                <a:lnTo>
                  <a:pt x="240" y="333"/>
                </a:lnTo>
                <a:cubicBezTo>
                  <a:pt x="240" y="310"/>
                  <a:pt x="229" y="289"/>
                  <a:pt x="210" y="276"/>
                </a:cubicBezTo>
                <a:lnTo>
                  <a:pt x="200" y="270"/>
                </a:lnTo>
                <a:close/>
                <a:moveTo>
                  <a:pt x="120" y="187"/>
                </a:moveTo>
                <a:cubicBezTo>
                  <a:pt x="101" y="187"/>
                  <a:pt x="85" y="172"/>
                  <a:pt x="85" y="152"/>
                </a:cubicBezTo>
                <a:cubicBezTo>
                  <a:pt x="85" y="133"/>
                  <a:pt x="101" y="117"/>
                  <a:pt x="120" y="117"/>
                </a:cubicBezTo>
                <a:cubicBezTo>
                  <a:pt x="139" y="117"/>
                  <a:pt x="155" y="133"/>
                  <a:pt x="155" y="152"/>
                </a:cubicBezTo>
                <a:cubicBezTo>
                  <a:pt x="155" y="172"/>
                  <a:pt x="139" y="187"/>
                  <a:pt x="120" y="187"/>
                </a:cubicBezTo>
                <a:close/>
              </a:path>
            </a:pathLst>
          </a:custGeom>
          <a:solidFill>
            <a:srgbClr val="4040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p>
        </p:txBody>
      </p:sp>
      <p:sp>
        <p:nvSpPr>
          <p:cNvPr id="7" name="ïs1îďé"/>
          <p:cNvSpPr/>
          <p:nvPr/>
        </p:nvSpPr>
        <p:spPr>
          <a:xfrm>
            <a:off x="4089428" y="2343151"/>
            <a:ext cx="1536775" cy="1536774"/>
          </a:xfrm>
          <a:prstGeom prst="ellipse">
            <a:avLst/>
          </a:prstGeom>
          <a:solidFill>
            <a:schemeClr val="bg2">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iṣḷiḓê"/>
          <p:cNvSpPr/>
          <p:nvPr/>
        </p:nvSpPr>
        <p:spPr>
          <a:xfrm>
            <a:off x="4339530" y="2593253"/>
            <a:ext cx="1036570" cy="1036569"/>
          </a:xfrm>
          <a:prstGeom prst="ellipse">
            <a:avLst/>
          </a:prstGeom>
          <a:solidFill>
            <a:schemeClr val="bg1">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îṣḻíḓe"/>
          <p:cNvSpPr/>
          <p:nvPr/>
        </p:nvSpPr>
        <p:spPr>
          <a:xfrm>
            <a:off x="4152947" y="2406670"/>
            <a:ext cx="1409735" cy="1409734"/>
          </a:xfrm>
          <a:prstGeom prst="arc">
            <a:avLst>
              <a:gd fmla="val 12630923" name="adj1"/>
              <a:gd fmla="val 16810298" name="adj2"/>
            </a:avLst>
          </a:prstGeom>
          <a:ln cap="rnd" w="127000">
            <a:solidFill>
              <a:srgbClr val="A72527"/>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62" name="îśḻíḓê"/>
          <p:cNvSpPr/>
          <p:nvPr/>
        </p:nvSpPr>
        <p:spPr>
          <a:xfrm>
            <a:off x="4659583" y="2896962"/>
            <a:ext cx="412175" cy="411553"/>
          </a:xfrm>
          <a:custGeom>
            <a:gdLst>
              <a:gd fmla="*/ 506334 w 607638" name="connsiteX0"/>
              <a:gd fmla="*/ 455027 h 606722" name="connsiteY0"/>
              <a:gd fmla="*/ 506334 w 607638" name="connsiteX1"/>
              <a:gd fmla="*/ 505592 h 606722" name="connsiteY1"/>
              <a:gd fmla="*/ 531616 w 607638" name="connsiteX2"/>
              <a:gd fmla="*/ 505592 h 606722" name="connsiteY2"/>
              <a:gd fmla="*/ 556986 w 607638" name="connsiteX3"/>
              <a:gd fmla="*/ 480265 h 606722" name="connsiteY3"/>
              <a:gd fmla="*/ 531616 w 607638" name="connsiteX4"/>
              <a:gd fmla="*/ 455027 h 606722" name="connsiteY4"/>
              <a:gd fmla="*/ 430401 w 607638" name="connsiteX5"/>
              <a:gd fmla="*/ 353896 h 606722" name="connsiteY5"/>
              <a:gd fmla="*/ 405031 w 607638" name="connsiteX6"/>
              <a:gd fmla="*/ 379223 h 606722" name="connsiteY6"/>
              <a:gd fmla="*/ 430401 w 607638" name="connsiteX7"/>
              <a:gd fmla="*/ 404461 h 606722" name="connsiteY7"/>
              <a:gd fmla="*/ 455683 w 607638" name="connsiteX8"/>
              <a:gd fmla="*/ 404461 h 606722" name="connsiteY8"/>
              <a:gd fmla="*/ 455683 w 607638" name="connsiteX9"/>
              <a:gd fmla="*/ 353896 h 606722" name="connsiteY9"/>
              <a:gd fmla="*/ 480964 w 607638" name="connsiteX10"/>
              <a:gd fmla="*/ 252766 h 606722" name="connsiteY10"/>
              <a:gd fmla="*/ 506334 w 607638" name="connsiteX11"/>
              <a:gd fmla="*/ 278093 h 606722" name="connsiteY11"/>
              <a:gd fmla="*/ 506334 w 607638" name="connsiteX12"/>
              <a:gd fmla="*/ 303331 h 606722" name="connsiteY12"/>
              <a:gd fmla="*/ 556986 w 607638" name="connsiteX13"/>
              <a:gd fmla="*/ 303331 h 606722" name="connsiteY13"/>
              <a:gd fmla="*/ 582268 w 607638" name="connsiteX14"/>
              <a:gd fmla="*/ 328658 h 606722" name="connsiteY14"/>
              <a:gd fmla="*/ 556986 w 607638" name="connsiteX15"/>
              <a:gd fmla="*/ 353896 h 606722" name="connsiteY15"/>
              <a:gd fmla="*/ 506334 w 607638" name="connsiteX16"/>
              <a:gd fmla="*/ 353896 h 606722" name="connsiteY16"/>
              <a:gd fmla="*/ 506334 w 607638" name="connsiteX17"/>
              <a:gd fmla="*/ 404461 h 606722" name="connsiteY17"/>
              <a:gd fmla="*/ 531616 w 607638" name="connsiteX18"/>
              <a:gd fmla="*/ 404461 h 606722" name="connsiteY18"/>
              <a:gd fmla="*/ 607638 w 607638" name="connsiteX19"/>
              <a:gd fmla="*/ 480265 h 606722" name="connsiteY19"/>
              <a:gd fmla="*/ 531616 w 607638" name="connsiteX20"/>
              <a:gd fmla="*/ 556157 h 606722" name="connsiteY20"/>
              <a:gd fmla="*/ 506334 w 607638" name="connsiteX21"/>
              <a:gd fmla="*/ 556157 h 606722" name="connsiteY21"/>
              <a:gd fmla="*/ 506334 w 607638" name="connsiteX22"/>
              <a:gd fmla="*/ 581395 h 606722" name="connsiteY22"/>
              <a:gd fmla="*/ 480964 w 607638" name="connsiteX23"/>
              <a:gd fmla="*/ 606722 h 606722" name="connsiteY23"/>
              <a:gd fmla="*/ 455683 w 607638" name="connsiteX24"/>
              <a:gd fmla="*/ 581395 h 606722" name="connsiteY24"/>
              <a:gd fmla="*/ 455683 w 607638" name="connsiteX25"/>
              <a:gd fmla="*/ 556157 h 606722" name="connsiteY25"/>
              <a:gd fmla="*/ 405031 w 607638" name="connsiteX26"/>
              <a:gd fmla="*/ 556157 h 606722" name="connsiteY26"/>
              <a:gd fmla="*/ 379749 w 607638" name="connsiteX27"/>
              <a:gd fmla="*/ 530830 h 606722" name="connsiteY27"/>
              <a:gd fmla="*/ 405031 w 607638" name="connsiteX28"/>
              <a:gd fmla="*/ 505592 h 606722" name="connsiteY28"/>
              <a:gd fmla="*/ 455683 w 607638" name="connsiteX29"/>
              <a:gd fmla="*/ 505592 h 606722" name="connsiteY29"/>
              <a:gd fmla="*/ 455683 w 607638" name="connsiteX30"/>
              <a:gd fmla="*/ 455027 h 606722" name="connsiteY30"/>
              <a:gd fmla="*/ 430401 w 607638" name="connsiteX31"/>
              <a:gd fmla="*/ 455027 h 606722" name="connsiteY31"/>
              <a:gd fmla="*/ 354379 w 607638" name="connsiteX32"/>
              <a:gd fmla="*/ 379223 h 606722" name="connsiteY32"/>
              <a:gd fmla="*/ 430401 w 607638" name="connsiteX33"/>
              <a:gd fmla="*/ 303331 h 606722" name="connsiteY33"/>
              <a:gd fmla="*/ 455683 w 607638" name="connsiteX34"/>
              <a:gd fmla="*/ 303331 h 606722" name="connsiteY34"/>
              <a:gd fmla="*/ 455683 w 607638" name="connsiteX35"/>
              <a:gd fmla="*/ 278093 h 606722" name="connsiteY35"/>
              <a:gd fmla="*/ 480964 w 607638" name="connsiteX36"/>
              <a:gd fmla="*/ 252766 h 606722" name="connsiteY36"/>
              <a:gd fmla="*/ 303759 w 607638" name="connsiteX37"/>
              <a:gd fmla="*/ 151716 h 606722" name="connsiteY37"/>
              <a:gd fmla="*/ 329117 w 607638" name="connsiteX38"/>
              <a:gd fmla="*/ 176950 h 606722" name="connsiteY38"/>
              <a:gd fmla="*/ 329117 w 607638" name="connsiteX39"/>
              <a:gd fmla="*/ 303301 h 606722" name="connsiteY39"/>
              <a:gd fmla="*/ 303759 w 607638" name="connsiteX40"/>
              <a:gd fmla="*/ 328624 h 606722" name="connsiteY40"/>
              <a:gd fmla="*/ 227862 w 607638" name="connsiteX41"/>
              <a:gd fmla="*/ 328624 h 606722" name="connsiteY41"/>
              <a:gd fmla="*/ 202593 w 607638" name="connsiteX42"/>
              <a:gd fmla="*/ 303301 h 606722" name="connsiteY42"/>
              <a:gd fmla="*/ 227862 w 607638" name="connsiteX43"/>
              <a:gd fmla="*/ 278066 h 606722" name="connsiteY43"/>
              <a:gd fmla="*/ 278490 w 607638" name="connsiteX44"/>
              <a:gd fmla="*/ 278066 h 606722" name="connsiteY44"/>
              <a:gd fmla="*/ 278490 w 607638" name="connsiteX45"/>
              <a:gd fmla="*/ 176950 h 606722" name="connsiteY45"/>
              <a:gd fmla="*/ 303759 w 607638" name="connsiteX46"/>
              <a:gd fmla="*/ 151716 h 606722" name="connsiteY46"/>
              <a:gd fmla="*/ 303762 w 607638" name="connsiteX47"/>
              <a:gd fmla="*/ 0 h 606722" name="connsiteY47"/>
              <a:gd fmla="*/ 606634 w 607638" name="connsiteX48"/>
              <a:gd fmla="*/ 220667 h 606722" name="connsiteY48"/>
              <a:gd fmla="*/ 589190 w 607638" name="connsiteX49"/>
              <a:gd fmla="*/ 251860 h 606722" name="connsiteY49"/>
              <a:gd fmla="*/ 557950 w 607638" name="connsiteX50"/>
              <a:gd fmla="*/ 234353 h 606722" name="connsiteY50"/>
              <a:gd fmla="*/ 303762 w 607638" name="connsiteX51"/>
              <a:gd fmla="*/ 50568 h 606722" name="connsiteY51"/>
              <a:gd fmla="*/ 50642 w 607638" name="connsiteX52"/>
              <a:gd fmla="*/ 303317 h 606722" name="connsiteY52"/>
              <a:gd fmla="*/ 303762 w 607638" name="connsiteX53"/>
              <a:gd fmla="*/ 556154 h 606722" name="connsiteY53"/>
              <a:gd fmla="*/ 329127 w 607638" name="connsiteX54"/>
              <a:gd fmla="*/ 581394 h 606722" name="connsiteY54"/>
              <a:gd fmla="*/ 303762 w 607638" name="connsiteX55"/>
              <a:gd fmla="*/ 606722 h 606722" name="connsiteY55"/>
              <a:gd fmla="*/ 0 w 607638" name="connsiteX56"/>
              <a:gd fmla="*/ 303317 h 606722" name="connsiteY56"/>
              <a:gd fmla="*/ 303762 w 607638" name="connsiteX57"/>
              <a:gd fmla="*/ 0 h 606722" name="connsiteY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b="b" l="l" r="r" t="t"/>
            <a:pathLst>
              <a:path h="606722" w="607638">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rgbClr val="A725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p>
        </p:txBody>
      </p:sp>
      <p:sp>
        <p:nvSpPr>
          <p:cNvPr id="10" name="î$ļíḓé"/>
          <p:cNvSpPr/>
          <p:nvPr/>
        </p:nvSpPr>
        <p:spPr>
          <a:xfrm>
            <a:off x="6584846" y="2343151"/>
            <a:ext cx="1536775" cy="1536774"/>
          </a:xfrm>
          <a:prstGeom prst="ellipse">
            <a:avLst/>
          </a:prstGeom>
          <a:solidFill>
            <a:schemeClr val="bg2">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îṣľiḍe"/>
          <p:cNvSpPr/>
          <p:nvPr/>
        </p:nvSpPr>
        <p:spPr>
          <a:xfrm>
            <a:off x="6834948" y="2593253"/>
            <a:ext cx="1036570" cy="1036569"/>
          </a:xfrm>
          <a:prstGeom prst="ellipse">
            <a:avLst/>
          </a:prstGeom>
          <a:solidFill>
            <a:schemeClr val="bg1">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íṡ1îďê"/>
          <p:cNvSpPr/>
          <p:nvPr/>
        </p:nvSpPr>
        <p:spPr>
          <a:xfrm>
            <a:off x="6648365" y="2406670"/>
            <a:ext cx="1409735" cy="1409734"/>
          </a:xfrm>
          <a:prstGeom prst="arc">
            <a:avLst>
              <a:gd fmla="val 7003494" name="adj1"/>
              <a:gd fmla="val 16549647" name="adj2"/>
            </a:avLst>
          </a:prstGeom>
          <a:ln cap="rnd" w="127000">
            <a:solidFill>
              <a:srgbClr val="40404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28" name="îŝḻiḋè"/>
          <p:cNvSpPr/>
          <p:nvPr/>
        </p:nvSpPr>
        <p:spPr>
          <a:xfrm>
            <a:off x="7155001" y="2897326"/>
            <a:ext cx="412175" cy="410826"/>
          </a:xfrm>
          <a:custGeom>
            <a:gdLst>
              <a:gd fmla="*/ 216695 w 338138" name="connsiteX0"/>
              <a:gd fmla="*/ 222250 h 337031" name="connsiteY0"/>
              <a:gd fmla="*/ 201613 w 338138" name="connsiteX1"/>
              <a:gd fmla="*/ 236538 h 337031" name="connsiteY1"/>
              <a:gd fmla="*/ 216695 w 338138" name="connsiteX2"/>
              <a:gd fmla="*/ 250826 h 337031" name="connsiteY2"/>
              <a:gd fmla="*/ 231777 w 338138" name="connsiteX3"/>
              <a:gd fmla="*/ 236538 h 337031" name="connsiteY3"/>
              <a:gd fmla="*/ 216695 w 338138" name="connsiteX4"/>
              <a:gd fmla="*/ 222250 h 337031" name="connsiteY4"/>
              <a:gd fmla="*/ 122238 w 338138" name="connsiteX5"/>
              <a:gd fmla="*/ 222250 h 337031" name="connsiteY5"/>
              <a:gd fmla="*/ 107950 w 338138" name="connsiteX6"/>
              <a:gd fmla="*/ 236538 h 337031" name="connsiteY6"/>
              <a:gd fmla="*/ 122238 w 338138" name="connsiteX7"/>
              <a:gd fmla="*/ 250826 h 337031" name="connsiteY7"/>
              <a:gd fmla="*/ 136526 w 338138" name="connsiteX8"/>
              <a:gd fmla="*/ 236538 h 337031" name="connsiteY8"/>
              <a:gd fmla="*/ 122238 w 338138" name="connsiteX9"/>
              <a:gd fmla="*/ 222250 h 337031" name="connsiteY9"/>
              <a:gd fmla="*/ 50065 w 338138" name="connsiteX10"/>
              <a:gd fmla="*/ 174625 h 337031" name="connsiteY10"/>
              <a:gd fmla="*/ 289661 w 338138" name="connsiteX11"/>
              <a:gd fmla="*/ 174625 h 337031" name="connsiteY11"/>
              <a:gd fmla="*/ 277813 w 338138" name="connsiteX12"/>
              <a:gd fmla="*/ 255727 h 337031" name="connsiteY12"/>
              <a:gd fmla="*/ 329155 w 338138" name="connsiteX13"/>
              <a:gd fmla="*/ 319825 h 337031" name="connsiteY13"/>
              <a:gd fmla="*/ 318624 w 338138" name="connsiteX14"/>
              <a:gd fmla="*/ 336830 h 337031" name="connsiteY14"/>
              <a:gd fmla="*/ 302826 w 338138" name="connsiteX15"/>
              <a:gd fmla="*/ 326365 h 337031" name="connsiteY15"/>
              <a:gd fmla="*/ 260699 w 338138" name="connsiteX16"/>
              <a:gd fmla="*/ 277965 h 337031" name="connsiteY16"/>
              <a:gd fmla="*/ 169863 w 338138" name="connsiteX17"/>
              <a:gd fmla="*/ 291046 h 337031" name="connsiteY17"/>
              <a:gd fmla="*/ 79027 w 338138" name="connsiteX18"/>
              <a:gd fmla="*/ 277965 h 337031" name="connsiteY18"/>
              <a:gd fmla="*/ 36900 w 338138" name="connsiteX19"/>
              <a:gd fmla="*/ 326365 h 337031" name="connsiteY19"/>
              <a:gd fmla="*/ 23736 w 338138" name="connsiteX20"/>
              <a:gd fmla="*/ 336830 h 337031" name="connsiteY20"/>
              <a:gd fmla="*/ 10571 w 338138" name="connsiteX21"/>
              <a:gd fmla="*/ 319825 h 337031" name="connsiteY21"/>
              <a:gd fmla="*/ 61913 w 338138" name="connsiteX22"/>
              <a:gd fmla="*/ 255727 h 337031" name="connsiteY22"/>
              <a:gd fmla="*/ 50065 w 338138" name="connsiteX23"/>
              <a:gd fmla="*/ 174625 h 337031" name="connsiteY23"/>
              <a:gd fmla="*/ 14530 w 338138" name="connsiteX24"/>
              <a:gd fmla="*/ 0 h 337031" name="connsiteY24"/>
              <a:gd fmla="*/ 323609 w 338138" name="connsiteX25"/>
              <a:gd fmla="*/ 0 h 337031" name="connsiteY25"/>
              <a:gd fmla="*/ 338138 w 338138" name="connsiteX26"/>
              <a:gd fmla="*/ 14473 h 337031" name="connsiteY26"/>
              <a:gd fmla="*/ 323609 w 338138" name="connsiteX27"/>
              <a:gd fmla="*/ 27631 h 337031" name="connsiteY27"/>
              <a:gd fmla="*/ 183599 w 338138" name="connsiteX28"/>
              <a:gd fmla="*/ 27631 h 337031" name="connsiteY28"/>
              <a:gd fmla="*/ 183599 w 338138" name="connsiteX29"/>
              <a:gd fmla="*/ 52631 h 337031" name="connsiteY29"/>
              <a:gd fmla="*/ 265491 w 338138" name="connsiteX30"/>
              <a:gd fmla="*/ 65788 h 337031" name="connsiteY30"/>
              <a:gd fmla="*/ 274737 w 338138" name="connsiteX31"/>
              <a:gd fmla="*/ 76314 h 337031" name="connsiteY31"/>
              <a:gd fmla="*/ 287946 w 338138" name="connsiteX32"/>
              <a:gd fmla="*/ 146050 h 337031" name="connsiteY32"/>
              <a:gd fmla="*/ 50193 w 338138" name="connsiteX33"/>
              <a:gd fmla="*/ 146050 h 337031" name="connsiteY33"/>
              <a:gd fmla="*/ 63401 w 338138" name="connsiteX34"/>
              <a:gd fmla="*/ 76314 h 337031" name="connsiteY34"/>
              <a:gd fmla="*/ 72647 w 338138" name="connsiteX35"/>
              <a:gd fmla="*/ 65788 h 337031" name="connsiteY35"/>
              <a:gd fmla="*/ 154540 w 338138" name="connsiteX36"/>
              <a:gd fmla="*/ 52631 h 337031" name="connsiteY36"/>
              <a:gd fmla="*/ 154540 w 338138" name="connsiteX37"/>
              <a:gd fmla="*/ 27631 h 337031" name="connsiteY37"/>
              <a:gd fmla="*/ 14530 w 338138" name="connsiteX38"/>
              <a:gd fmla="*/ 27631 h 337031" name="connsiteY38"/>
              <a:gd fmla="*/ 0 w 338138" name="connsiteX39"/>
              <a:gd fmla="*/ 14473 h 337031" name="connsiteY39"/>
              <a:gd fmla="*/ 14530 w 338138" name="connsiteX40"/>
              <a:gd fmla="*/ 0 h 337031" name="connsiteY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b="b" l="l" r="r" t="t"/>
            <a:pathLst>
              <a:path h="337031" w="338138">
                <a:moveTo>
                  <a:pt x="216695" y="222250"/>
                </a:moveTo>
                <a:cubicBezTo>
                  <a:pt x="208365" y="222250"/>
                  <a:pt x="201613" y="228647"/>
                  <a:pt x="201613" y="236538"/>
                </a:cubicBezTo>
                <a:cubicBezTo>
                  <a:pt x="201613" y="244429"/>
                  <a:pt x="208365" y="250826"/>
                  <a:pt x="216695" y="250826"/>
                </a:cubicBezTo>
                <a:cubicBezTo>
                  <a:pt x="225025" y="250826"/>
                  <a:pt x="231777" y="244429"/>
                  <a:pt x="231777" y="236538"/>
                </a:cubicBezTo>
                <a:cubicBezTo>
                  <a:pt x="231777" y="228647"/>
                  <a:pt x="225025" y="222250"/>
                  <a:pt x="216695" y="222250"/>
                </a:cubicBezTo>
                <a:close/>
                <a:moveTo>
                  <a:pt x="122238" y="222250"/>
                </a:moveTo>
                <a:cubicBezTo>
                  <a:pt x="114347" y="222250"/>
                  <a:pt x="107950" y="228647"/>
                  <a:pt x="107950" y="236538"/>
                </a:cubicBezTo>
                <a:cubicBezTo>
                  <a:pt x="107950" y="244429"/>
                  <a:pt x="114347" y="250826"/>
                  <a:pt x="122238" y="250826"/>
                </a:cubicBezTo>
                <a:cubicBezTo>
                  <a:pt x="130129" y="250826"/>
                  <a:pt x="136526" y="244429"/>
                  <a:pt x="136526" y="236538"/>
                </a:cubicBezTo>
                <a:cubicBezTo>
                  <a:pt x="136526" y="228647"/>
                  <a:pt x="130129" y="222250"/>
                  <a:pt x="122238" y="222250"/>
                </a:cubicBezTo>
                <a:close/>
                <a:moveTo>
                  <a:pt x="50065" y="174625"/>
                </a:moveTo>
                <a:cubicBezTo>
                  <a:pt x="50065" y="174625"/>
                  <a:pt x="50065" y="174625"/>
                  <a:pt x="289661" y="174625"/>
                </a:cubicBezTo>
                <a:cubicBezTo>
                  <a:pt x="289661" y="202095"/>
                  <a:pt x="285712" y="229565"/>
                  <a:pt x="277813" y="255727"/>
                </a:cubicBezTo>
                <a:cubicBezTo>
                  <a:pt x="293611" y="264884"/>
                  <a:pt x="322573" y="285814"/>
                  <a:pt x="329155" y="319825"/>
                </a:cubicBezTo>
                <a:cubicBezTo>
                  <a:pt x="331788" y="327673"/>
                  <a:pt x="326522" y="334214"/>
                  <a:pt x="318624" y="336830"/>
                </a:cubicBezTo>
                <a:cubicBezTo>
                  <a:pt x="310725" y="338138"/>
                  <a:pt x="304143" y="332906"/>
                  <a:pt x="302826" y="326365"/>
                </a:cubicBezTo>
                <a:cubicBezTo>
                  <a:pt x="296244" y="298895"/>
                  <a:pt x="269914" y="283198"/>
                  <a:pt x="260699" y="277965"/>
                </a:cubicBezTo>
                <a:cubicBezTo>
                  <a:pt x="230421" y="287122"/>
                  <a:pt x="200142" y="291046"/>
                  <a:pt x="169863" y="291046"/>
                </a:cubicBezTo>
                <a:cubicBezTo>
                  <a:pt x="139585" y="291046"/>
                  <a:pt x="109306" y="287122"/>
                  <a:pt x="79027" y="277965"/>
                </a:cubicBezTo>
                <a:cubicBezTo>
                  <a:pt x="69812" y="283198"/>
                  <a:pt x="43483" y="298895"/>
                  <a:pt x="36900" y="326365"/>
                </a:cubicBezTo>
                <a:cubicBezTo>
                  <a:pt x="35584" y="332906"/>
                  <a:pt x="30318" y="336830"/>
                  <a:pt x="23736" y="336830"/>
                </a:cubicBezTo>
                <a:cubicBezTo>
                  <a:pt x="22419" y="336830"/>
                  <a:pt x="7938" y="335522"/>
                  <a:pt x="10571" y="319825"/>
                </a:cubicBezTo>
                <a:cubicBezTo>
                  <a:pt x="15837" y="285814"/>
                  <a:pt x="46116" y="264884"/>
                  <a:pt x="61913" y="255727"/>
                </a:cubicBezTo>
                <a:cubicBezTo>
                  <a:pt x="54014" y="229565"/>
                  <a:pt x="51382" y="202095"/>
                  <a:pt x="50065" y="174625"/>
                </a:cubicBezTo>
                <a:close/>
                <a:moveTo>
                  <a:pt x="14530" y="0"/>
                </a:moveTo>
                <a:cubicBezTo>
                  <a:pt x="14530" y="0"/>
                  <a:pt x="14530" y="0"/>
                  <a:pt x="323609" y="0"/>
                </a:cubicBezTo>
                <a:cubicBezTo>
                  <a:pt x="331534" y="0"/>
                  <a:pt x="338138" y="6579"/>
                  <a:pt x="338138" y="14473"/>
                </a:cubicBezTo>
                <a:cubicBezTo>
                  <a:pt x="338138" y="22368"/>
                  <a:pt x="331534" y="27631"/>
                  <a:pt x="323609" y="27631"/>
                </a:cubicBezTo>
                <a:cubicBezTo>
                  <a:pt x="323609" y="27631"/>
                  <a:pt x="323609" y="27631"/>
                  <a:pt x="183599" y="27631"/>
                </a:cubicBezTo>
                <a:cubicBezTo>
                  <a:pt x="183599" y="27631"/>
                  <a:pt x="183599" y="27631"/>
                  <a:pt x="183599" y="52631"/>
                </a:cubicBezTo>
                <a:cubicBezTo>
                  <a:pt x="210016" y="53946"/>
                  <a:pt x="237754" y="57894"/>
                  <a:pt x="265491" y="65788"/>
                </a:cubicBezTo>
                <a:cubicBezTo>
                  <a:pt x="269454" y="68420"/>
                  <a:pt x="273417" y="71051"/>
                  <a:pt x="274737" y="76314"/>
                </a:cubicBezTo>
                <a:cubicBezTo>
                  <a:pt x="281342" y="98682"/>
                  <a:pt x="285304" y="122366"/>
                  <a:pt x="287946" y="146050"/>
                </a:cubicBezTo>
                <a:cubicBezTo>
                  <a:pt x="287946" y="146050"/>
                  <a:pt x="287946" y="146050"/>
                  <a:pt x="50193" y="146050"/>
                </a:cubicBezTo>
                <a:cubicBezTo>
                  <a:pt x="52834" y="122366"/>
                  <a:pt x="56797" y="98682"/>
                  <a:pt x="63401" y="76314"/>
                </a:cubicBezTo>
                <a:cubicBezTo>
                  <a:pt x="64722" y="71051"/>
                  <a:pt x="68685" y="68420"/>
                  <a:pt x="72647" y="65788"/>
                </a:cubicBezTo>
                <a:cubicBezTo>
                  <a:pt x="100385" y="57894"/>
                  <a:pt x="128123" y="53946"/>
                  <a:pt x="154540" y="52631"/>
                </a:cubicBezTo>
                <a:cubicBezTo>
                  <a:pt x="154540" y="52631"/>
                  <a:pt x="154540" y="52631"/>
                  <a:pt x="154540" y="27631"/>
                </a:cubicBezTo>
                <a:cubicBezTo>
                  <a:pt x="154540" y="27631"/>
                  <a:pt x="154540" y="27631"/>
                  <a:pt x="14530" y="27631"/>
                </a:cubicBezTo>
                <a:cubicBezTo>
                  <a:pt x="6605" y="27631"/>
                  <a:pt x="0" y="22368"/>
                  <a:pt x="0" y="14473"/>
                </a:cubicBezTo>
                <a:cubicBezTo>
                  <a:pt x="0" y="6579"/>
                  <a:pt x="6605" y="0"/>
                  <a:pt x="14530" y="0"/>
                </a:cubicBezTo>
                <a:close/>
              </a:path>
            </a:pathLst>
          </a:custGeom>
          <a:solidFill>
            <a:srgbClr val="4040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îśḻíďê"/>
          <p:cNvSpPr/>
          <p:nvPr/>
        </p:nvSpPr>
        <p:spPr>
          <a:xfrm>
            <a:off x="9080265" y="2343151"/>
            <a:ext cx="1536775" cy="1536774"/>
          </a:xfrm>
          <a:prstGeom prst="ellipse">
            <a:avLst/>
          </a:prstGeom>
          <a:solidFill>
            <a:schemeClr val="bg2">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4" name="íṡļiḋé"/>
          <p:cNvSpPr/>
          <p:nvPr/>
        </p:nvSpPr>
        <p:spPr>
          <a:xfrm>
            <a:off x="9330367" y="2593253"/>
            <a:ext cx="1036570" cy="1036569"/>
          </a:xfrm>
          <a:prstGeom prst="ellipse">
            <a:avLst/>
          </a:prstGeom>
          <a:solidFill>
            <a:schemeClr val="bg1">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5" name="íṣľîdè"/>
          <p:cNvSpPr/>
          <p:nvPr/>
        </p:nvSpPr>
        <p:spPr>
          <a:xfrm>
            <a:off x="9143784" y="2406670"/>
            <a:ext cx="1409735" cy="1409734"/>
          </a:xfrm>
          <a:prstGeom prst="arc">
            <a:avLst>
              <a:gd fmla="val 2235195" name="adj1"/>
              <a:gd fmla="val 15909249" name="adj2"/>
            </a:avLst>
          </a:prstGeom>
          <a:ln cap="rnd" w="127000">
            <a:solidFill>
              <a:srgbClr val="A72527"/>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64" name="ïṧḻîḍê"/>
          <p:cNvSpPr/>
          <p:nvPr/>
        </p:nvSpPr>
        <p:spPr>
          <a:xfrm>
            <a:off x="9650420" y="2900669"/>
            <a:ext cx="412175" cy="404138"/>
          </a:xfrm>
          <a:custGeom>
            <a:gdLst>
              <a:gd fmla="*/ 1312 w 1990" name="T0"/>
              <a:gd fmla="*/ 1552 h 1954" name="T1"/>
              <a:gd fmla="*/ 291 w 1990" name="T2"/>
              <a:gd fmla="*/ 1746 h 1954" name="T3"/>
              <a:gd fmla="*/ 0 w 1990" name="T4"/>
              <a:gd fmla="*/ 540 h 1954" name="T5"/>
              <a:gd fmla="*/ 515 w 1990" name="T6"/>
              <a:gd fmla="*/ 249 h 1954" name="T7"/>
              <a:gd fmla="*/ 1205 w 1990" name="T8"/>
              <a:gd fmla="*/ 0 h 1954" name="T9"/>
              <a:gd fmla="*/ 1496 w 1990" name="T10"/>
              <a:gd fmla="*/ 489 h 1954" name="T11"/>
              <a:gd fmla="*/ 1413 w 1990" name="T12"/>
              <a:gd fmla="*/ 291 h 1954" name="T13"/>
              <a:gd fmla="*/ 802 w 1990" name="T14"/>
              <a:gd fmla="*/ 83 h 1954" name="T15"/>
              <a:gd fmla="*/ 1039 w 1990" name="T16"/>
              <a:gd fmla="*/ 249 h 1954" name="T17"/>
              <a:gd fmla="*/ 1243 w 1990" name="T18"/>
              <a:gd fmla="*/ 499 h 1954" name="T19"/>
              <a:gd fmla="*/ 291 w 1990" name="T20"/>
              <a:gd fmla="*/ 333 h 1954" name="T21"/>
              <a:gd fmla="*/ 83 w 1990" name="T22"/>
              <a:gd fmla="*/ 1455 h 1954" name="T23"/>
              <a:gd fmla="*/ 1039 w 1990" name="T24"/>
              <a:gd fmla="*/ 1663 h 1954" name="T25"/>
              <a:gd fmla="*/ 1641 w 1990" name="T26"/>
              <a:gd fmla="*/ 1453 h 1954" name="T27"/>
              <a:gd fmla="*/ 1138 w 1990" name="T28"/>
              <a:gd fmla="*/ 583 h 1954" name="T29"/>
              <a:gd fmla="*/ 1641 w 1990" name="T30"/>
              <a:gd fmla="*/ 1453 h 1954" name="T31"/>
              <a:gd fmla="*/ 1752 w 1990" name="T32"/>
              <a:gd fmla="*/ 809 h 1954" name="T33"/>
              <a:gd fmla="*/ 1026 w 1990" name="T34"/>
              <a:gd fmla="*/ 1228 h 1954" name="T35"/>
              <a:gd fmla="*/ 1767 w 1990" name="T36"/>
              <a:gd fmla="*/ 1422 h 1954" name="T37"/>
              <a:gd fmla="*/ 1717 w 1990" name="T38"/>
              <a:gd fmla="*/ 1835 h 1954" name="T39"/>
              <a:gd fmla="*/ 1767 w 1990" name="T40"/>
              <a:gd fmla="*/ 1422 h 1954" name="T41"/>
              <a:gd fmla="*/ 1739 w 1990" name="T42"/>
              <a:gd fmla="*/ 1874 h 1954" name="T43"/>
              <a:gd fmla="*/ 1956 w 1990" name="T44"/>
              <a:gd fmla="*/ 1749 h 1954" name="T45"/>
              <a:gd fmla="*/ 249 w 1990" name="T46"/>
              <a:gd fmla="*/ 551 h 1954" name="T47"/>
              <a:gd fmla="*/ 803 w 1990" name="T48"/>
              <a:gd fmla="*/ 613 h 1954" name="T49"/>
              <a:gd fmla="*/ 675 w 1990" name="T50"/>
              <a:gd fmla="*/ 828 h 1954" name="T51"/>
              <a:gd fmla="*/ 249 w 1990" name="T52"/>
              <a:gd fmla="*/ 890 h 1954" name="T53"/>
              <a:gd fmla="*/ 675 w 1990" name="T54"/>
              <a:gd fmla="*/ 828 h 1954" name="T55"/>
              <a:gd fmla="*/ 675 w 1990" name="T56"/>
              <a:gd fmla="*/ 1167 h 1954" name="T57"/>
              <a:gd fmla="*/ 249 w 1990" name="T58"/>
              <a:gd fmla="*/ 1105 h 1954" name="T59"/>
              <a:gd fmla="*/ 249 w 1990" name="T60"/>
              <a:gd fmla="*/ 1444 h 1954" name="T61"/>
              <a:gd fmla="*/ 803 w 1990" name="T62"/>
              <a:gd fmla="*/ 1382 h 1954" name="T63"/>
              <a:gd fmla="*/ 249 w 1990" name="T64"/>
              <a:gd fmla="*/ 1444 h 1954" name="T65"/>
              <a:gd fmla="*/ 1179 w 1990" name="T66"/>
              <a:gd fmla="*/ 961 h 1954" name="T67"/>
              <a:gd fmla="*/ 1300 w 1990" name="T68"/>
              <a:gd fmla="*/ 1219 h 1954" name="T69"/>
              <a:gd fmla="*/ 1604 w 1990" name="T70"/>
              <a:gd fmla="*/ 858 h 1954" name="T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b="b" l="0" r="r" t="0"/>
            <a:pathLst>
              <a:path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A725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p>
        </p:txBody>
      </p:sp>
      <p:grpSp>
        <p:nvGrpSpPr>
          <p:cNvPr id="59" name="组合 58"/>
          <p:cNvGrpSpPr/>
          <p:nvPr/>
        </p:nvGrpSpPr>
        <p:grpSpPr>
          <a:xfrm>
            <a:off x="8781760" y="4263079"/>
            <a:ext cx="2133782" cy="1327030"/>
            <a:chOff x="1867328" y="2349127"/>
            <a:chExt cx="2133782" cy="1327030"/>
          </a:xfrm>
        </p:grpSpPr>
        <p:sp>
          <p:nvSpPr>
            <p:cNvPr id="60" name="文本框 59"/>
            <p:cNvSpPr txBox="1"/>
            <p:nvPr/>
          </p:nvSpPr>
          <p:spPr>
            <a:xfrm>
              <a:off x="1867328" y="2349127"/>
              <a:ext cx="2133781" cy="365760"/>
            </a:xfrm>
            <a:prstGeom prst="rect">
              <a:avLst/>
            </a:prstGeom>
            <a:noFill/>
          </p:spPr>
          <p:txBody>
            <a:bodyPr rtlCol="0" wrap="square">
              <a:spAutoFit/>
              <a:scene3d>
                <a:camera prst="orthographicFront"/>
                <a:lightRig dir="t" rig="threePt"/>
              </a:scene3d>
              <a:sp3d contourW="12700"/>
            </a:bodyPr>
            <a:lstStyle/>
            <a:p>
              <a:pPr algn="ctr"/>
              <a:r>
                <a:rPr altLang="en-US" b="1" lang="zh-CN">
                  <a:solidFill>
                    <a:schemeClr val="tx1">
                      <a:lumMod val="75000"/>
                      <a:lumOff val="25000"/>
                    </a:schemeClr>
                  </a:solidFill>
                  <a:latin charset="0" panose="020b0502020202020204" pitchFamily="34" typeface="Century Gothic"/>
                </a:rPr>
                <a:t>标题文字添加</a:t>
              </a:r>
            </a:p>
          </p:txBody>
        </p:sp>
        <p:sp>
          <p:nvSpPr>
            <p:cNvPr id="61" name="文本框 60"/>
            <p:cNvSpPr txBox="1"/>
            <p:nvPr/>
          </p:nvSpPr>
          <p:spPr>
            <a:xfrm>
              <a:off x="1867328" y="2687681"/>
              <a:ext cx="2133782" cy="10058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您的内容打在这里或者通过复制您的您的内容打在这里或者通过复内容打在这里或者制您的您的内容打在这里或者通过复制您的</a:t>
              </a:r>
            </a:p>
          </p:txBody>
        </p:sp>
      </p:grpSp>
      <p:grpSp>
        <p:nvGrpSpPr>
          <p:cNvPr id="68" name="组合 67"/>
          <p:cNvGrpSpPr/>
          <p:nvPr/>
        </p:nvGrpSpPr>
        <p:grpSpPr>
          <a:xfrm>
            <a:off x="6286341" y="4263079"/>
            <a:ext cx="2133782" cy="1327030"/>
            <a:chOff x="1867328" y="2349127"/>
            <a:chExt cx="2133782" cy="1327030"/>
          </a:xfrm>
        </p:grpSpPr>
        <p:sp>
          <p:nvSpPr>
            <p:cNvPr id="69" name="文本框 68"/>
            <p:cNvSpPr txBox="1"/>
            <p:nvPr/>
          </p:nvSpPr>
          <p:spPr>
            <a:xfrm>
              <a:off x="1867328" y="2349127"/>
              <a:ext cx="2133781" cy="365760"/>
            </a:xfrm>
            <a:prstGeom prst="rect">
              <a:avLst/>
            </a:prstGeom>
            <a:noFill/>
          </p:spPr>
          <p:txBody>
            <a:bodyPr rtlCol="0" wrap="square">
              <a:spAutoFit/>
              <a:scene3d>
                <a:camera prst="orthographicFront"/>
                <a:lightRig dir="t" rig="threePt"/>
              </a:scene3d>
              <a:sp3d contourW="12700"/>
            </a:bodyPr>
            <a:lstStyle/>
            <a:p>
              <a:pPr algn="ctr"/>
              <a:r>
                <a:rPr altLang="en-US" b="1" lang="zh-CN">
                  <a:solidFill>
                    <a:schemeClr val="tx1">
                      <a:lumMod val="75000"/>
                      <a:lumOff val="25000"/>
                    </a:schemeClr>
                  </a:solidFill>
                  <a:latin charset="0" panose="020b0502020202020204" pitchFamily="34" typeface="Century Gothic"/>
                </a:rPr>
                <a:t>标题文字添加</a:t>
              </a:r>
            </a:p>
          </p:txBody>
        </p:sp>
        <p:sp>
          <p:nvSpPr>
            <p:cNvPr id="70" name="文本框 69"/>
            <p:cNvSpPr txBox="1"/>
            <p:nvPr/>
          </p:nvSpPr>
          <p:spPr>
            <a:xfrm>
              <a:off x="1867327" y="2687681"/>
              <a:ext cx="2133782" cy="10058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您的内容打在这里或者通过复制您的您的内容打在这里或者通过复内容打在这里或者制您的您的内容打在这里或者通过复制您的</a:t>
              </a:r>
            </a:p>
          </p:txBody>
        </p:sp>
      </p:grpSp>
      <p:grpSp>
        <p:nvGrpSpPr>
          <p:cNvPr id="71" name="组合 70"/>
          <p:cNvGrpSpPr/>
          <p:nvPr/>
        </p:nvGrpSpPr>
        <p:grpSpPr>
          <a:xfrm>
            <a:off x="3790923" y="4263079"/>
            <a:ext cx="2133782" cy="1327030"/>
            <a:chOff x="1867328" y="2349127"/>
            <a:chExt cx="2133782" cy="1327030"/>
          </a:xfrm>
        </p:grpSpPr>
        <p:sp>
          <p:nvSpPr>
            <p:cNvPr id="72" name="文本框 71"/>
            <p:cNvSpPr txBox="1"/>
            <p:nvPr/>
          </p:nvSpPr>
          <p:spPr>
            <a:xfrm>
              <a:off x="1867328" y="2349127"/>
              <a:ext cx="2133781" cy="365760"/>
            </a:xfrm>
            <a:prstGeom prst="rect">
              <a:avLst/>
            </a:prstGeom>
            <a:noFill/>
          </p:spPr>
          <p:txBody>
            <a:bodyPr rtlCol="0" wrap="square">
              <a:spAutoFit/>
              <a:scene3d>
                <a:camera prst="orthographicFront"/>
                <a:lightRig dir="t" rig="threePt"/>
              </a:scene3d>
              <a:sp3d contourW="12700"/>
            </a:bodyPr>
            <a:lstStyle/>
            <a:p>
              <a:pPr algn="ctr"/>
              <a:r>
                <a:rPr altLang="en-US" b="1" lang="zh-CN">
                  <a:solidFill>
                    <a:schemeClr val="tx1">
                      <a:lumMod val="75000"/>
                      <a:lumOff val="25000"/>
                    </a:schemeClr>
                  </a:solidFill>
                  <a:latin charset="0" panose="020b0502020202020204" pitchFamily="34" typeface="Century Gothic"/>
                </a:rPr>
                <a:t>标题文字添加</a:t>
              </a:r>
            </a:p>
          </p:txBody>
        </p:sp>
        <p:sp>
          <p:nvSpPr>
            <p:cNvPr id="73" name="文本框 72"/>
            <p:cNvSpPr txBox="1"/>
            <p:nvPr/>
          </p:nvSpPr>
          <p:spPr>
            <a:xfrm>
              <a:off x="1867328" y="2687681"/>
              <a:ext cx="2133782" cy="10058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您的内容打在这里或者通过复制您的您的内容打在这里或者通过复内容打在这里或者制您的您的内容打在这里或者通过复制您的</a:t>
              </a:r>
            </a:p>
          </p:txBody>
        </p:sp>
      </p:grpSp>
      <p:grpSp>
        <p:nvGrpSpPr>
          <p:cNvPr id="74" name="组合 73"/>
          <p:cNvGrpSpPr/>
          <p:nvPr/>
        </p:nvGrpSpPr>
        <p:grpSpPr>
          <a:xfrm>
            <a:off x="1303361" y="4263079"/>
            <a:ext cx="2133782" cy="1327030"/>
            <a:chOff x="1867328" y="2349127"/>
            <a:chExt cx="2133782" cy="1327030"/>
          </a:xfrm>
        </p:grpSpPr>
        <p:sp>
          <p:nvSpPr>
            <p:cNvPr id="75" name="文本框 74"/>
            <p:cNvSpPr txBox="1"/>
            <p:nvPr/>
          </p:nvSpPr>
          <p:spPr>
            <a:xfrm>
              <a:off x="1867328" y="2349127"/>
              <a:ext cx="2133781" cy="365760"/>
            </a:xfrm>
            <a:prstGeom prst="rect">
              <a:avLst/>
            </a:prstGeom>
            <a:noFill/>
          </p:spPr>
          <p:txBody>
            <a:bodyPr rtlCol="0" wrap="square">
              <a:spAutoFit/>
              <a:scene3d>
                <a:camera prst="orthographicFront"/>
                <a:lightRig dir="t" rig="threePt"/>
              </a:scene3d>
              <a:sp3d contourW="12700"/>
            </a:bodyPr>
            <a:lstStyle/>
            <a:p>
              <a:pPr algn="ctr"/>
              <a:r>
                <a:rPr altLang="en-US" b="1" lang="zh-CN">
                  <a:solidFill>
                    <a:schemeClr val="tx1">
                      <a:lumMod val="75000"/>
                      <a:lumOff val="25000"/>
                    </a:schemeClr>
                  </a:solidFill>
                  <a:latin charset="0" panose="020b0502020202020204" pitchFamily="34" typeface="Century Gothic"/>
                </a:rPr>
                <a:t>标题文字添加</a:t>
              </a:r>
            </a:p>
          </p:txBody>
        </p:sp>
        <p:sp>
          <p:nvSpPr>
            <p:cNvPr id="76" name="文本框 75"/>
            <p:cNvSpPr txBox="1"/>
            <p:nvPr/>
          </p:nvSpPr>
          <p:spPr>
            <a:xfrm>
              <a:off x="1867328" y="2687681"/>
              <a:ext cx="2133782" cy="1005840"/>
            </a:xfrm>
            <a:prstGeom prst="rect">
              <a:avLst/>
            </a:prstGeom>
            <a:noFill/>
          </p:spPr>
          <p:txBody>
            <a:bodyPr rtlCol="0" wrap="square">
              <a:spAutoFit/>
              <a:scene3d>
                <a:camera prst="orthographicFront"/>
                <a:lightRig dir="t" rig="threePt"/>
              </a:scene3d>
              <a:sp3d contourW="12700"/>
            </a:bodyPr>
            <a:lstStyle/>
            <a:p>
              <a:pPr algn="ctr">
                <a:lnSpc>
                  <a:spcPct val="150000"/>
                </a:lnSpc>
                <a:spcBef>
                  <a:spcPts val="1200"/>
                </a:spcBef>
              </a:pPr>
              <a:r>
                <a:rPr altLang="en-US" lang="zh-CN" sz="1000">
                  <a:solidFill>
                    <a:schemeClr val="tx1">
                      <a:lumMod val="75000"/>
                      <a:lumOff val="25000"/>
                    </a:schemeClr>
                  </a:solidFill>
                  <a:latin typeface="+mn-ea"/>
                </a:rPr>
                <a:t>您的内容打在这里或者通过复制您的您的内容打在这里或者通过复内容打在这里或者制您的您的内容打在这里或者通过复制您的</a:t>
              </a:r>
            </a:p>
          </p:txBody>
        </p:sp>
      </p:grpSp>
      <p:sp>
        <p:nvSpPr>
          <p:cNvPr id="32" name="文本框 31">
            <a:extLst>
              <a:ext uri="{FF2B5EF4-FFF2-40B4-BE49-F238E27FC236}">
                <a16:creationId xmlns:a16="http://schemas.microsoft.com/office/drawing/2014/main" id="{2111D5E7-CC52-4AC0-90BC-6E7A85C501C4}"/>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05</a:t>
            </a:r>
          </a:p>
        </p:txBody>
      </p:sp>
      <p:grpSp>
        <p:nvGrpSpPr>
          <p:cNvPr id="33" name="组合 32">
            <a:extLst>
              <a:ext uri="{FF2B5EF4-FFF2-40B4-BE49-F238E27FC236}">
                <a16:creationId xmlns:a16="http://schemas.microsoft.com/office/drawing/2014/main" id="{89057EEF-BE97-4C50-8085-8DAF6DA26FF3}"/>
              </a:ext>
            </a:extLst>
          </p:cNvPr>
          <p:cNvGrpSpPr/>
          <p:nvPr/>
        </p:nvGrpSpPr>
        <p:grpSpPr>
          <a:xfrm>
            <a:off x="1473289" y="371367"/>
            <a:ext cx="4260761" cy="804130"/>
            <a:chOff x="7318011" y="1456480"/>
            <a:chExt cx="4260761" cy="804130"/>
          </a:xfrm>
        </p:grpSpPr>
        <p:sp>
          <p:nvSpPr>
            <p:cNvPr id="34" name="文本框 33">
              <a:extLst>
                <a:ext uri="{FF2B5EF4-FFF2-40B4-BE49-F238E27FC236}">
                  <a16:creationId xmlns:a16="http://schemas.microsoft.com/office/drawing/2014/main" id="{EAA68A7A-82B7-441B-9DE8-EFC94FB005ED}"/>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资本融资</a:t>
              </a:r>
            </a:p>
          </p:txBody>
        </p:sp>
        <p:sp>
          <p:nvSpPr>
            <p:cNvPr id="35" name="文本框 34">
              <a:extLst>
                <a:ext uri="{FF2B5EF4-FFF2-40B4-BE49-F238E27FC236}">
                  <a16:creationId xmlns:a16="http://schemas.microsoft.com/office/drawing/2014/main" id="{773544E7-D251-4A58-8996-5D26B83464D8}"/>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2155771962"/>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53" presetSubtype="0">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p:cTn dur="500" fill="hold" id="7"/>
                                        <p:tgtEl>
                                          <p:spTgt spid="4"/>
                                        </p:tgtEl>
                                        <p:attrNameLst>
                                          <p:attrName>ppt_w</p:attrName>
                                        </p:attrNameLst>
                                      </p:cBhvr>
                                      <p:tavLst>
                                        <p:tav tm="0">
                                          <p:val>
                                            <p:fltVal val="0"/>
                                          </p:val>
                                        </p:tav>
                                        <p:tav tm="100000">
                                          <p:val>
                                            <p:strVal val="#ppt_w"/>
                                          </p:val>
                                        </p:tav>
                                      </p:tavLst>
                                    </p:anim>
                                    <p:anim calcmode="lin" valueType="num">
                                      <p:cBhvr>
                                        <p:cTn dur="500" fill="hold" id="8"/>
                                        <p:tgtEl>
                                          <p:spTgt spid="4"/>
                                        </p:tgtEl>
                                        <p:attrNameLst>
                                          <p:attrName>ppt_h</p:attrName>
                                        </p:attrNameLst>
                                      </p:cBhvr>
                                      <p:tavLst>
                                        <p:tav tm="0">
                                          <p:val>
                                            <p:fltVal val="0"/>
                                          </p:val>
                                        </p:tav>
                                        <p:tav tm="100000">
                                          <p:val>
                                            <p:strVal val="#ppt_h"/>
                                          </p:val>
                                        </p:tav>
                                      </p:tavLst>
                                    </p:anim>
                                    <p:animEffect filter="fade" transition="in">
                                      <p:cBhvr>
                                        <p:cTn dur="500" id="9"/>
                                        <p:tgtEl>
                                          <p:spTgt spid="4"/>
                                        </p:tgtEl>
                                      </p:cBhvr>
                                    </p:animEffect>
                                  </p:childTnLst>
                                </p:cTn>
                              </p:par>
                              <p:par>
                                <p:cTn fill="hold" grpId="0" id="10" nodeType="withEffect" presetClass="entr" presetID="53" presetSubtype="0">
                                  <p:stCondLst>
                                    <p:cond delay="0"/>
                                  </p:stCondLst>
                                  <p:childTnLst>
                                    <p:set>
                                      <p:cBhvr>
                                        <p:cTn dur="1" fill="hold" id="11">
                                          <p:stCondLst>
                                            <p:cond delay="0"/>
                                          </p:stCondLst>
                                        </p:cTn>
                                        <p:tgtEl>
                                          <p:spTgt spid="5"/>
                                        </p:tgtEl>
                                        <p:attrNameLst>
                                          <p:attrName>style.visibility</p:attrName>
                                        </p:attrNameLst>
                                      </p:cBhvr>
                                      <p:to>
                                        <p:strVal val="visible"/>
                                      </p:to>
                                    </p:set>
                                    <p:anim calcmode="lin" valueType="num">
                                      <p:cBhvr>
                                        <p:cTn dur="500" fill="hold" id="12"/>
                                        <p:tgtEl>
                                          <p:spTgt spid="5"/>
                                        </p:tgtEl>
                                        <p:attrNameLst>
                                          <p:attrName>ppt_w</p:attrName>
                                        </p:attrNameLst>
                                      </p:cBhvr>
                                      <p:tavLst>
                                        <p:tav tm="0">
                                          <p:val>
                                            <p:fltVal val="0"/>
                                          </p:val>
                                        </p:tav>
                                        <p:tav tm="100000">
                                          <p:val>
                                            <p:strVal val="#ppt_w"/>
                                          </p:val>
                                        </p:tav>
                                      </p:tavLst>
                                    </p:anim>
                                    <p:anim calcmode="lin" valueType="num">
                                      <p:cBhvr>
                                        <p:cTn dur="500" fill="hold" id="13"/>
                                        <p:tgtEl>
                                          <p:spTgt spid="5"/>
                                        </p:tgtEl>
                                        <p:attrNameLst>
                                          <p:attrName>ppt_h</p:attrName>
                                        </p:attrNameLst>
                                      </p:cBhvr>
                                      <p:tavLst>
                                        <p:tav tm="0">
                                          <p:val>
                                            <p:fltVal val="0"/>
                                          </p:val>
                                        </p:tav>
                                        <p:tav tm="100000">
                                          <p:val>
                                            <p:strVal val="#ppt_h"/>
                                          </p:val>
                                        </p:tav>
                                      </p:tavLst>
                                    </p:anim>
                                    <p:animEffect filter="fade" transition="in">
                                      <p:cBhvr>
                                        <p:cTn dur="500" id="14"/>
                                        <p:tgtEl>
                                          <p:spTgt spid="5"/>
                                        </p:tgtEl>
                                      </p:cBhvr>
                                    </p:animEffect>
                                  </p:childTnLst>
                                </p:cTn>
                              </p:par>
                              <p:par>
                                <p:cTn fill="hold" grpId="0" id="15" nodeType="withEffect" presetClass="entr" presetID="53" presetSubtype="0">
                                  <p:stCondLst>
                                    <p:cond delay="0"/>
                                  </p:stCondLst>
                                  <p:childTnLst>
                                    <p:set>
                                      <p:cBhvr>
                                        <p:cTn dur="1" fill="hold" id="16">
                                          <p:stCondLst>
                                            <p:cond delay="0"/>
                                          </p:stCondLst>
                                        </p:cTn>
                                        <p:tgtEl>
                                          <p:spTgt spid="6"/>
                                        </p:tgtEl>
                                        <p:attrNameLst>
                                          <p:attrName>style.visibility</p:attrName>
                                        </p:attrNameLst>
                                      </p:cBhvr>
                                      <p:to>
                                        <p:strVal val="visible"/>
                                      </p:to>
                                    </p:set>
                                    <p:anim calcmode="lin" valueType="num">
                                      <p:cBhvr>
                                        <p:cTn dur="500" fill="hold" id="17"/>
                                        <p:tgtEl>
                                          <p:spTgt spid="6"/>
                                        </p:tgtEl>
                                        <p:attrNameLst>
                                          <p:attrName>ppt_w</p:attrName>
                                        </p:attrNameLst>
                                      </p:cBhvr>
                                      <p:tavLst>
                                        <p:tav tm="0">
                                          <p:val>
                                            <p:fltVal val="0"/>
                                          </p:val>
                                        </p:tav>
                                        <p:tav tm="100000">
                                          <p:val>
                                            <p:strVal val="#ppt_w"/>
                                          </p:val>
                                        </p:tav>
                                      </p:tavLst>
                                    </p:anim>
                                    <p:anim calcmode="lin" valueType="num">
                                      <p:cBhvr>
                                        <p:cTn dur="500" fill="hold" id="18"/>
                                        <p:tgtEl>
                                          <p:spTgt spid="6"/>
                                        </p:tgtEl>
                                        <p:attrNameLst>
                                          <p:attrName>ppt_h</p:attrName>
                                        </p:attrNameLst>
                                      </p:cBhvr>
                                      <p:tavLst>
                                        <p:tav tm="0">
                                          <p:val>
                                            <p:fltVal val="0"/>
                                          </p:val>
                                        </p:tav>
                                        <p:tav tm="100000">
                                          <p:val>
                                            <p:strVal val="#ppt_h"/>
                                          </p:val>
                                        </p:tav>
                                      </p:tavLst>
                                    </p:anim>
                                    <p:animEffect filter="fade" transition="in">
                                      <p:cBhvr>
                                        <p:cTn dur="500" id="19"/>
                                        <p:tgtEl>
                                          <p:spTgt spid="6"/>
                                        </p:tgtEl>
                                      </p:cBhvr>
                                    </p:animEffect>
                                  </p:childTnLst>
                                </p:cTn>
                              </p:par>
                              <p:par>
                                <p:cTn fill="hold" grpId="0" id="20" nodeType="withEffect" presetClass="entr" presetID="53" presetSubtype="0">
                                  <p:stCondLst>
                                    <p:cond delay="0"/>
                                  </p:stCondLst>
                                  <p:childTnLst>
                                    <p:set>
                                      <p:cBhvr>
                                        <p:cTn dur="1" fill="hold" id="21">
                                          <p:stCondLst>
                                            <p:cond delay="0"/>
                                          </p:stCondLst>
                                        </p:cTn>
                                        <p:tgtEl>
                                          <p:spTgt spid="63"/>
                                        </p:tgtEl>
                                        <p:attrNameLst>
                                          <p:attrName>style.visibility</p:attrName>
                                        </p:attrNameLst>
                                      </p:cBhvr>
                                      <p:to>
                                        <p:strVal val="visible"/>
                                      </p:to>
                                    </p:set>
                                    <p:anim calcmode="lin" valueType="num">
                                      <p:cBhvr>
                                        <p:cTn dur="500" fill="hold" id="22"/>
                                        <p:tgtEl>
                                          <p:spTgt spid="63"/>
                                        </p:tgtEl>
                                        <p:attrNameLst>
                                          <p:attrName>ppt_w</p:attrName>
                                        </p:attrNameLst>
                                      </p:cBhvr>
                                      <p:tavLst>
                                        <p:tav tm="0">
                                          <p:val>
                                            <p:fltVal val="0"/>
                                          </p:val>
                                        </p:tav>
                                        <p:tav tm="100000">
                                          <p:val>
                                            <p:strVal val="#ppt_w"/>
                                          </p:val>
                                        </p:tav>
                                      </p:tavLst>
                                    </p:anim>
                                    <p:anim calcmode="lin" valueType="num">
                                      <p:cBhvr>
                                        <p:cTn dur="500" fill="hold" id="23"/>
                                        <p:tgtEl>
                                          <p:spTgt spid="63"/>
                                        </p:tgtEl>
                                        <p:attrNameLst>
                                          <p:attrName>ppt_h</p:attrName>
                                        </p:attrNameLst>
                                      </p:cBhvr>
                                      <p:tavLst>
                                        <p:tav tm="0">
                                          <p:val>
                                            <p:fltVal val="0"/>
                                          </p:val>
                                        </p:tav>
                                        <p:tav tm="100000">
                                          <p:val>
                                            <p:strVal val="#ppt_h"/>
                                          </p:val>
                                        </p:tav>
                                      </p:tavLst>
                                    </p:anim>
                                    <p:animEffect filter="fade" transition="in">
                                      <p:cBhvr>
                                        <p:cTn dur="500" id="24"/>
                                        <p:tgtEl>
                                          <p:spTgt spid="63"/>
                                        </p:tgtEl>
                                      </p:cBhvr>
                                    </p:animEffect>
                                  </p:childTnLst>
                                </p:cTn>
                              </p:par>
                              <p:par>
                                <p:cTn fill="hold" grpId="0" id="25" nodeType="withEffect" presetClass="entr" presetID="53" presetSubtype="0">
                                  <p:stCondLst>
                                    <p:cond delay="0"/>
                                  </p:stCondLst>
                                  <p:childTnLst>
                                    <p:set>
                                      <p:cBhvr>
                                        <p:cTn dur="1" fill="hold" id="26">
                                          <p:stCondLst>
                                            <p:cond delay="0"/>
                                          </p:stCondLst>
                                        </p:cTn>
                                        <p:tgtEl>
                                          <p:spTgt spid="7"/>
                                        </p:tgtEl>
                                        <p:attrNameLst>
                                          <p:attrName>style.visibility</p:attrName>
                                        </p:attrNameLst>
                                      </p:cBhvr>
                                      <p:to>
                                        <p:strVal val="visible"/>
                                      </p:to>
                                    </p:set>
                                    <p:anim calcmode="lin" valueType="num">
                                      <p:cBhvr>
                                        <p:cTn dur="500" fill="hold" id="27"/>
                                        <p:tgtEl>
                                          <p:spTgt spid="7"/>
                                        </p:tgtEl>
                                        <p:attrNameLst>
                                          <p:attrName>ppt_w</p:attrName>
                                        </p:attrNameLst>
                                      </p:cBhvr>
                                      <p:tavLst>
                                        <p:tav tm="0">
                                          <p:val>
                                            <p:fltVal val="0"/>
                                          </p:val>
                                        </p:tav>
                                        <p:tav tm="100000">
                                          <p:val>
                                            <p:strVal val="#ppt_w"/>
                                          </p:val>
                                        </p:tav>
                                      </p:tavLst>
                                    </p:anim>
                                    <p:anim calcmode="lin" valueType="num">
                                      <p:cBhvr>
                                        <p:cTn dur="500" fill="hold" id="28"/>
                                        <p:tgtEl>
                                          <p:spTgt spid="7"/>
                                        </p:tgtEl>
                                        <p:attrNameLst>
                                          <p:attrName>ppt_h</p:attrName>
                                        </p:attrNameLst>
                                      </p:cBhvr>
                                      <p:tavLst>
                                        <p:tav tm="0">
                                          <p:val>
                                            <p:fltVal val="0"/>
                                          </p:val>
                                        </p:tav>
                                        <p:tav tm="100000">
                                          <p:val>
                                            <p:strVal val="#ppt_h"/>
                                          </p:val>
                                        </p:tav>
                                      </p:tavLst>
                                    </p:anim>
                                    <p:animEffect filter="fade" transition="in">
                                      <p:cBhvr>
                                        <p:cTn dur="500" id="29"/>
                                        <p:tgtEl>
                                          <p:spTgt spid="7"/>
                                        </p:tgtEl>
                                      </p:cBhvr>
                                    </p:animEffect>
                                  </p:childTnLst>
                                </p:cTn>
                              </p:par>
                              <p:par>
                                <p:cTn fill="hold" grpId="0" id="30" nodeType="withEffect" presetClass="entr" presetID="53" presetSubtype="0">
                                  <p:stCondLst>
                                    <p:cond delay="0"/>
                                  </p:stCondLst>
                                  <p:childTnLst>
                                    <p:set>
                                      <p:cBhvr>
                                        <p:cTn dur="1" fill="hold" id="31">
                                          <p:stCondLst>
                                            <p:cond delay="0"/>
                                          </p:stCondLst>
                                        </p:cTn>
                                        <p:tgtEl>
                                          <p:spTgt spid="8"/>
                                        </p:tgtEl>
                                        <p:attrNameLst>
                                          <p:attrName>style.visibility</p:attrName>
                                        </p:attrNameLst>
                                      </p:cBhvr>
                                      <p:to>
                                        <p:strVal val="visible"/>
                                      </p:to>
                                    </p:set>
                                    <p:anim calcmode="lin" valueType="num">
                                      <p:cBhvr>
                                        <p:cTn dur="500" fill="hold" id="32"/>
                                        <p:tgtEl>
                                          <p:spTgt spid="8"/>
                                        </p:tgtEl>
                                        <p:attrNameLst>
                                          <p:attrName>ppt_w</p:attrName>
                                        </p:attrNameLst>
                                      </p:cBhvr>
                                      <p:tavLst>
                                        <p:tav tm="0">
                                          <p:val>
                                            <p:fltVal val="0"/>
                                          </p:val>
                                        </p:tav>
                                        <p:tav tm="100000">
                                          <p:val>
                                            <p:strVal val="#ppt_w"/>
                                          </p:val>
                                        </p:tav>
                                      </p:tavLst>
                                    </p:anim>
                                    <p:anim calcmode="lin" valueType="num">
                                      <p:cBhvr>
                                        <p:cTn dur="500" fill="hold" id="33"/>
                                        <p:tgtEl>
                                          <p:spTgt spid="8"/>
                                        </p:tgtEl>
                                        <p:attrNameLst>
                                          <p:attrName>ppt_h</p:attrName>
                                        </p:attrNameLst>
                                      </p:cBhvr>
                                      <p:tavLst>
                                        <p:tav tm="0">
                                          <p:val>
                                            <p:fltVal val="0"/>
                                          </p:val>
                                        </p:tav>
                                        <p:tav tm="100000">
                                          <p:val>
                                            <p:strVal val="#ppt_h"/>
                                          </p:val>
                                        </p:tav>
                                      </p:tavLst>
                                    </p:anim>
                                    <p:animEffect filter="fade" transition="in">
                                      <p:cBhvr>
                                        <p:cTn dur="500" id="34"/>
                                        <p:tgtEl>
                                          <p:spTgt spid="8"/>
                                        </p:tgtEl>
                                      </p:cBhvr>
                                    </p:animEffect>
                                  </p:childTnLst>
                                </p:cTn>
                              </p:par>
                              <p:par>
                                <p:cTn fill="hold" grpId="0" id="35" nodeType="withEffect" presetClass="entr" presetID="53" presetSubtype="0">
                                  <p:stCondLst>
                                    <p:cond delay="0"/>
                                  </p:stCondLst>
                                  <p:childTnLst>
                                    <p:set>
                                      <p:cBhvr>
                                        <p:cTn dur="1" fill="hold" id="36">
                                          <p:stCondLst>
                                            <p:cond delay="0"/>
                                          </p:stCondLst>
                                        </p:cTn>
                                        <p:tgtEl>
                                          <p:spTgt spid="9"/>
                                        </p:tgtEl>
                                        <p:attrNameLst>
                                          <p:attrName>style.visibility</p:attrName>
                                        </p:attrNameLst>
                                      </p:cBhvr>
                                      <p:to>
                                        <p:strVal val="visible"/>
                                      </p:to>
                                    </p:set>
                                    <p:anim calcmode="lin" valueType="num">
                                      <p:cBhvr>
                                        <p:cTn dur="500" fill="hold" id="37"/>
                                        <p:tgtEl>
                                          <p:spTgt spid="9"/>
                                        </p:tgtEl>
                                        <p:attrNameLst>
                                          <p:attrName>ppt_w</p:attrName>
                                        </p:attrNameLst>
                                      </p:cBhvr>
                                      <p:tavLst>
                                        <p:tav tm="0">
                                          <p:val>
                                            <p:fltVal val="0"/>
                                          </p:val>
                                        </p:tav>
                                        <p:tav tm="100000">
                                          <p:val>
                                            <p:strVal val="#ppt_w"/>
                                          </p:val>
                                        </p:tav>
                                      </p:tavLst>
                                    </p:anim>
                                    <p:anim calcmode="lin" valueType="num">
                                      <p:cBhvr>
                                        <p:cTn dur="500" fill="hold" id="38"/>
                                        <p:tgtEl>
                                          <p:spTgt spid="9"/>
                                        </p:tgtEl>
                                        <p:attrNameLst>
                                          <p:attrName>ppt_h</p:attrName>
                                        </p:attrNameLst>
                                      </p:cBhvr>
                                      <p:tavLst>
                                        <p:tav tm="0">
                                          <p:val>
                                            <p:fltVal val="0"/>
                                          </p:val>
                                        </p:tav>
                                        <p:tav tm="100000">
                                          <p:val>
                                            <p:strVal val="#ppt_h"/>
                                          </p:val>
                                        </p:tav>
                                      </p:tavLst>
                                    </p:anim>
                                    <p:animEffect filter="fade" transition="in">
                                      <p:cBhvr>
                                        <p:cTn dur="500" id="39"/>
                                        <p:tgtEl>
                                          <p:spTgt spid="9"/>
                                        </p:tgtEl>
                                      </p:cBhvr>
                                    </p:animEffect>
                                  </p:childTnLst>
                                </p:cTn>
                              </p:par>
                              <p:par>
                                <p:cTn fill="hold" grpId="0" id="40" nodeType="withEffect" presetClass="entr" presetID="53" presetSubtype="0">
                                  <p:stCondLst>
                                    <p:cond delay="0"/>
                                  </p:stCondLst>
                                  <p:childTnLst>
                                    <p:set>
                                      <p:cBhvr>
                                        <p:cTn dur="1" fill="hold" id="41">
                                          <p:stCondLst>
                                            <p:cond delay="0"/>
                                          </p:stCondLst>
                                        </p:cTn>
                                        <p:tgtEl>
                                          <p:spTgt spid="62"/>
                                        </p:tgtEl>
                                        <p:attrNameLst>
                                          <p:attrName>style.visibility</p:attrName>
                                        </p:attrNameLst>
                                      </p:cBhvr>
                                      <p:to>
                                        <p:strVal val="visible"/>
                                      </p:to>
                                    </p:set>
                                    <p:anim calcmode="lin" valueType="num">
                                      <p:cBhvr>
                                        <p:cTn dur="500" fill="hold" id="42"/>
                                        <p:tgtEl>
                                          <p:spTgt spid="62"/>
                                        </p:tgtEl>
                                        <p:attrNameLst>
                                          <p:attrName>ppt_w</p:attrName>
                                        </p:attrNameLst>
                                      </p:cBhvr>
                                      <p:tavLst>
                                        <p:tav tm="0">
                                          <p:val>
                                            <p:fltVal val="0"/>
                                          </p:val>
                                        </p:tav>
                                        <p:tav tm="100000">
                                          <p:val>
                                            <p:strVal val="#ppt_w"/>
                                          </p:val>
                                        </p:tav>
                                      </p:tavLst>
                                    </p:anim>
                                    <p:anim calcmode="lin" valueType="num">
                                      <p:cBhvr>
                                        <p:cTn dur="500" fill="hold" id="43"/>
                                        <p:tgtEl>
                                          <p:spTgt spid="62"/>
                                        </p:tgtEl>
                                        <p:attrNameLst>
                                          <p:attrName>ppt_h</p:attrName>
                                        </p:attrNameLst>
                                      </p:cBhvr>
                                      <p:tavLst>
                                        <p:tav tm="0">
                                          <p:val>
                                            <p:fltVal val="0"/>
                                          </p:val>
                                        </p:tav>
                                        <p:tav tm="100000">
                                          <p:val>
                                            <p:strVal val="#ppt_h"/>
                                          </p:val>
                                        </p:tav>
                                      </p:tavLst>
                                    </p:anim>
                                    <p:animEffect filter="fade" transition="in">
                                      <p:cBhvr>
                                        <p:cTn dur="500" id="44"/>
                                        <p:tgtEl>
                                          <p:spTgt spid="62"/>
                                        </p:tgtEl>
                                      </p:cBhvr>
                                    </p:animEffect>
                                  </p:childTnLst>
                                </p:cTn>
                              </p:par>
                              <p:par>
                                <p:cTn fill="hold" grpId="0" id="45" nodeType="withEffect" presetClass="entr" presetID="53" presetSubtype="0">
                                  <p:stCondLst>
                                    <p:cond delay="0"/>
                                  </p:stCondLst>
                                  <p:childTnLst>
                                    <p:set>
                                      <p:cBhvr>
                                        <p:cTn dur="1" fill="hold" id="46">
                                          <p:stCondLst>
                                            <p:cond delay="0"/>
                                          </p:stCondLst>
                                        </p:cTn>
                                        <p:tgtEl>
                                          <p:spTgt spid="10"/>
                                        </p:tgtEl>
                                        <p:attrNameLst>
                                          <p:attrName>style.visibility</p:attrName>
                                        </p:attrNameLst>
                                      </p:cBhvr>
                                      <p:to>
                                        <p:strVal val="visible"/>
                                      </p:to>
                                    </p:set>
                                    <p:anim calcmode="lin" valueType="num">
                                      <p:cBhvr>
                                        <p:cTn dur="500" fill="hold" id="47"/>
                                        <p:tgtEl>
                                          <p:spTgt spid="10"/>
                                        </p:tgtEl>
                                        <p:attrNameLst>
                                          <p:attrName>ppt_w</p:attrName>
                                        </p:attrNameLst>
                                      </p:cBhvr>
                                      <p:tavLst>
                                        <p:tav tm="0">
                                          <p:val>
                                            <p:fltVal val="0"/>
                                          </p:val>
                                        </p:tav>
                                        <p:tav tm="100000">
                                          <p:val>
                                            <p:strVal val="#ppt_w"/>
                                          </p:val>
                                        </p:tav>
                                      </p:tavLst>
                                    </p:anim>
                                    <p:anim calcmode="lin" valueType="num">
                                      <p:cBhvr>
                                        <p:cTn dur="500" fill="hold" id="48"/>
                                        <p:tgtEl>
                                          <p:spTgt spid="10"/>
                                        </p:tgtEl>
                                        <p:attrNameLst>
                                          <p:attrName>ppt_h</p:attrName>
                                        </p:attrNameLst>
                                      </p:cBhvr>
                                      <p:tavLst>
                                        <p:tav tm="0">
                                          <p:val>
                                            <p:fltVal val="0"/>
                                          </p:val>
                                        </p:tav>
                                        <p:tav tm="100000">
                                          <p:val>
                                            <p:strVal val="#ppt_h"/>
                                          </p:val>
                                        </p:tav>
                                      </p:tavLst>
                                    </p:anim>
                                    <p:animEffect filter="fade" transition="in">
                                      <p:cBhvr>
                                        <p:cTn dur="500" id="49"/>
                                        <p:tgtEl>
                                          <p:spTgt spid="10"/>
                                        </p:tgtEl>
                                      </p:cBhvr>
                                    </p:animEffect>
                                  </p:childTnLst>
                                </p:cTn>
                              </p:par>
                              <p:par>
                                <p:cTn fill="hold" grpId="0" id="50" nodeType="withEffect" presetClass="entr" presetID="53" presetSubtype="0">
                                  <p:stCondLst>
                                    <p:cond delay="0"/>
                                  </p:stCondLst>
                                  <p:childTnLst>
                                    <p:set>
                                      <p:cBhvr>
                                        <p:cTn dur="1" fill="hold" id="51">
                                          <p:stCondLst>
                                            <p:cond delay="0"/>
                                          </p:stCondLst>
                                        </p:cTn>
                                        <p:tgtEl>
                                          <p:spTgt spid="11"/>
                                        </p:tgtEl>
                                        <p:attrNameLst>
                                          <p:attrName>style.visibility</p:attrName>
                                        </p:attrNameLst>
                                      </p:cBhvr>
                                      <p:to>
                                        <p:strVal val="visible"/>
                                      </p:to>
                                    </p:set>
                                    <p:anim calcmode="lin" valueType="num">
                                      <p:cBhvr>
                                        <p:cTn dur="500" fill="hold" id="52"/>
                                        <p:tgtEl>
                                          <p:spTgt spid="11"/>
                                        </p:tgtEl>
                                        <p:attrNameLst>
                                          <p:attrName>ppt_w</p:attrName>
                                        </p:attrNameLst>
                                      </p:cBhvr>
                                      <p:tavLst>
                                        <p:tav tm="0">
                                          <p:val>
                                            <p:fltVal val="0"/>
                                          </p:val>
                                        </p:tav>
                                        <p:tav tm="100000">
                                          <p:val>
                                            <p:strVal val="#ppt_w"/>
                                          </p:val>
                                        </p:tav>
                                      </p:tavLst>
                                    </p:anim>
                                    <p:anim calcmode="lin" valueType="num">
                                      <p:cBhvr>
                                        <p:cTn dur="500" fill="hold" id="53"/>
                                        <p:tgtEl>
                                          <p:spTgt spid="11"/>
                                        </p:tgtEl>
                                        <p:attrNameLst>
                                          <p:attrName>ppt_h</p:attrName>
                                        </p:attrNameLst>
                                      </p:cBhvr>
                                      <p:tavLst>
                                        <p:tav tm="0">
                                          <p:val>
                                            <p:fltVal val="0"/>
                                          </p:val>
                                        </p:tav>
                                        <p:tav tm="100000">
                                          <p:val>
                                            <p:strVal val="#ppt_h"/>
                                          </p:val>
                                        </p:tav>
                                      </p:tavLst>
                                    </p:anim>
                                    <p:animEffect filter="fade" transition="in">
                                      <p:cBhvr>
                                        <p:cTn dur="500" id="54"/>
                                        <p:tgtEl>
                                          <p:spTgt spid="11"/>
                                        </p:tgtEl>
                                      </p:cBhvr>
                                    </p:animEffect>
                                  </p:childTnLst>
                                </p:cTn>
                              </p:par>
                              <p:par>
                                <p:cTn fill="hold" grpId="0" id="55" nodeType="withEffect" presetClass="entr" presetID="53" presetSubtype="0">
                                  <p:stCondLst>
                                    <p:cond delay="0"/>
                                  </p:stCondLst>
                                  <p:childTnLst>
                                    <p:set>
                                      <p:cBhvr>
                                        <p:cTn dur="1" fill="hold" id="56">
                                          <p:stCondLst>
                                            <p:cond delay="0"/>
                                          </p:stCondLst>
                                        </p:cTn>
                                        <p:tgtEl>
                                          <p:spTgt spid="12"/>
                                        </p:tgtEl>
                                        <p:attrNameLst>
                                          <p:attrName>style.visibility</p:attrName>
                                        </p:attrNameLst>
                                      </p:cBhvr>
                                      <p:to>
                                        <p:strVal val="visible"/>
                                      </p:to>
                                    </p:set>
                                    <p:anim calcmode="lin" valueType="num">
                                      <p:cBhvr>
                                        <p:cTn dur="500" fill="hold" id="57"/>
                                        <p:tgtEl>
                                          <p:spTgt spid="12"/>
                                        </p:tgtEl>
                                        <p:attrNameLst>
                                          <p:attrName>ppt_w</p:attrName>
                                        </p:attrNameLst>
                                      </p:cBhvr>
                                      <p:tavLst>
                                        <p:tav tm="0">
                                          <p:val>
                                            <p:fltVal val="0"/>
                                          </p:val>
                                        </p:tav>
                                        <p:tav tm="100000">
                                          <p:val>
                                            <p:strVal val="#ppt_w"/>
                                          </p:val>
                                        </p:tav>
                                      </p:tavLst>
                                    </p:anim>
                                    <p:anim calcmode="lin" valueType="num">
                                      <p:cBhvr>
                                        <p:cTn dur="500" fill="hold" id="58"/>
                                        <p:tgtEl>
                                          <p:spTgt spid="12"/>
                                        </p:tgtEl>
                                        <p:attrNameLst>
                                          <p:attrName>ppt_h</p:attrName>
                                        </p:attrNameLst>
                                      </p:cBhvr>
                                      <p:tavLst>
                                        <p:tav tm="0">
                                          <p:val>
                                            <p:fltVal val="0"/>
                                          </p:val>
                                        </p:tav>
                                        <p:tav tm="100000">
                                          <p:val>
                                            <p:strVal val="#ppt_h"/>
                                          </p:val>
                                        </p:tav>
                                      </p:tavLst>
                                    </p:anim>
                                    <p:animEffect filter="fade" transition="in">
                                      <p:cBhvr>
                                        <p:cTn dur="500" id="59"/>
                                        <p:tgtEl>
                                          <p:spTgt spid="12"/>
                                        </p:tgtEl>
                                      </p:cBhvr>
                                    </p:animEffect>
                                  </p:childTnLst>
                                </p:cTn>
                              </p:par>
                              <p:par>
                                <p:cTn fill="hold" grpId="0" id="60" nodeType="withEffect" presetClass="entr" presetID="53" presetSubtype="0">
                                  <p:stCondLst>
                                    <p:cond delay="0"/>
                                  </p:stCondLst>
                                  <p:childTnLst>
                                    <p:set>
                                      <p:cBhvr>
                                        <p:cTn dur="1" fill="hold" id="61">
                                          <p:stCondLst>
                                            <p:cond delay="0"/>
                                          </p:stCondLst>
                                        </p:cTn>
                                        <p:tgtEl>
                                          <p:spTgt spid="28"/>
                                        </p:tgtEl>
                                        <p:attrNameLst>
                                          <p:attrName>style.visibility</p:attrName>
                                        </p:attrNameLst>
                                      </p:cBhvr>
                                      <p:to>
                                        <p:strVal val="visible"/>
                                      </p:to>
                                    </p:set>
                                    <p:anim calcmode="lin" valueType="num">
                                      <p:cBhvr>
                                        <p:cTn dur="500" fill="hold" id="62"/>
                                        <p:tgtEl>
                                          <p:spTgt spid="28"/>
                                        </p:tgtEl>
                                        <p:attrNameLst>
                                          <p:attrName>ppt_w</p:attrName>
                                        </p:attrNameLst>
                                      </p:cBhvr>
                                      <p:tavLst>
                                        <p:tav tm="0">
                                          <p:val>
                                            <p:fltVal val="0"/>
                                          </p:val>
                                        </p:tav>
                                        <p:tav tm="100000">
                                          <p:val>
                                            <p:strVal val="#ppt_w"/>
                                          </p:val>
                                        </p:tav>
                                      </p:tavLst>
                                    </p:anim>
                                    <p:anim calcmode="lin" valueType="num">
                                      <p:cBhvr>
                                        <p:cTn dur="500" fill="hold" id="63"/>
                                        <p:tgtEl>
                                          <p:spTgt spid="28"/>
                                        </p:tgtEl>
                                        <p:attrNameLst>
                                          <p:attrName>ppt_h</p:attrName>
                                        </p:attrNameLst>
                                      </p:cBhvr>
                                      <p:tavLst>
                                        <p:tav tm="0">
                                          <p:val>
                                            <p:fltVal val="0"/>
                                          </p:val>
                                        </p:tav>
                                        <p:tav tm="100000">
                                          <p:val>
                                            <p:strVal val="#ppt_h"/>
                                          </p:val>
                                        </p:tav>
                                      </p:tavLst>
                                    </p:anim>
                                    <p:animEffect filter="fade" transition="in">
                                      <p:cBhvr>
                                        <p:cTn dur="500" id="64"/>
                                        <p:tgtEl>
                                          <p:spTgt spid="28"/>
                                        </p:tgtEl>
                                      </p:cBhvr>
                                    </p:animEffect>
                                  </p:childTnLst>
                                </p:cTn>
                              </p:par>
                              <p:par>
                                <p:cTn fill="hold" grpId="0" id="65" nodeType="withEffect" presetClass="entr" presetID="53" presetSubtype="0">
                                  <p:stCondLst>
                                    <p:cond delay="0"/>
                                  </p:stCondLst>
                                  <p:childTnLst>
                                    <p:set>
                                      <p:cBhvr>
                                        <p:cTn dur="1" fill="hold" id="66">
                                          <p:stCondLst>
                                            <p:cond delay="0"/>
                                          </p:stCondLst>
                                        </p:cTn>
                                        <p:tgtEl>
                                          <p:spTgt spid="13"/>
                                        </p:tgtEl>
                                        <p:attrNameLst>
                                          <p:attrName>style.visibility</p:attrName>
                                        </p:attrNameLst>
                                      </p:cBhvr>
                                      <p:to>
                                        <p:strVal val="visible"/>
                                      </p:to>
                                    </p:set>
                                    <p:anim calcmode="lin" valueType="num">
                                      <p:cBhvr>
                                        <p:cTn dur="500" fill="hold" id="67"/>
                                        <p:tgtEl>
                                          <p:spTgt spid="13"/>
                                        </p:tgtEl>
                                        <p:attrNameLst>
                                          <p:attrName>ppt_w</p:attrName>
                                        </p:attrNameLst>
                                      </p:cBhvr>
                                      <p:tavLst>
                                        <p:tav tm="0">
                                          <p:val>
                                            <p:fltVal val="0"/>
                                          </p:val>
                                        </p:tav>
                                        <p:tav tm="100000">
                                          <p:val>
                                            <p:strVal val="#ppt_w"/>
                                          </p:val>
                                        </p:tav>
                                      </p:tavLst>
                                    </p:anim>
                                    <p:anim calcmode="lin" valueType="num">
                                      <p:cBhvr>
                                        <p:cTn dur="500" fill="hold" id="68"/>
                                        <p:tgtEl>
                                          <p:spTgt spid="13"/>
                                        </p:tgtEl>
                                        <p:attrNameLst>
                                          <p:attrName>ppt_h</p:attrName>
                                        </p:attrNameLst>
                                      </p:cBhvr>
                                      <p:tavLst>
                                        <p:tav tm="0">
                                          <p:val>
                                            <p:fltVal val="0"/>
                                          </p:val>
                                        </p:tav>
                                        <p:tav tm="100000">
                                          <p:val>
                                            <p:strVal val="#ppt_h"/>
                                          </p:val>
                                        </p:tav>
                                      </p:tavLst>
                                    </p:anim>
                                    <p:animEffect filter="fade" transition="in">
                                      <p:cBhvr>
                                        <p:cTn dur="500" id="69"/>
                                        <p:tgtEl>
                                          <p:spTgt spid="13"/>
                                        </p:tgtEl>
                                      </p:cBhvr>
                                    </p:animEffect>
                                  </p:childTnLst>
                                </p:cTn>
                              </p:par>
                              <p:par>
                                <p:cTn fill="hold" grpId="0" id="70" nodeType="withEffect" presetClass="entr" presetID="53" presetSubtype="0">
                                  <p:stCondLst>
                                    <p:cond delay="0"/>
                                  </p:stCondLst>
                                  <p:childTnLst>
                                    <p:set>
                                      <p:cBhvr>
                                        <p:cTn dur="1" fill="hold" id="71">
                                          <p:stCondLst>
                                            <p:cond delay="0"/>
                                          </p:stCondLst>
                                        </p:cTn>
                                        <p:tgtEl>
                                          <p:spTgt spid="14"/>
                                        </p:tgtEl>
                                        <p:attrNameLst>
                                          <p:attrName>style.visibility</p:attrName>
                                        </p:attrNameLst>
                                      </p:cBhvr>
                                      <p:to>
                                        <p:strVal val="visible"/>
                                      </p:to>
                                    </p:set>
                                    <p:anim calcmode="lin" valueType="num">
                                      <p:cBhvr>
                                        <p:cTn dur="500" fill="hold" id="72"/>
                                        <p:tgtEl>
                                          <p:spTgt spid="14"/>
                                        </p:tgtEl>
                                        <p:attrNameLst>
                                          <p:attrName>ppt_w</p:attrName>
                                        </p:attrNameLst>
                                      </p:cBhvr>
                                      <p:tavLst>
                                        <p:tav tm="0">
                                          <p:val>
                                            <p:fltVal val="0"/>
                                          </p:val>
                                        </p:tav>
                                        <p:tav tm="100000">
                                          <p:val>
                                            <p:strVal val="#ppt_w"/>
                                          </p:val>
                                        </p:tav>
                                      </p:tavLst>
                                    </p:anim>
                                    <p:anim calcmode="lin" valueType="num">
                                      <p:cBhvr>
                                        <p:cTn dur="500" fill="hold" id="73"/>
                                        <p:tgtEl>
                                          <p:spTgt spid="14"/>
                                        </p:tgtEl>
                                        <p:attrNameLst>
                                          <p:attrName>ppt_h</p:attrName>
                                        </p:attrNameLst>
                                      </p:cBhvr>
                                      <p:tavLst>
                                        <p:tav tm="0">
                                          <p:val>
                                            <p:fltVal val="0"/>
                                          </p:val>
                                        </p:tav>
                                        <p:tav tm="100000">
                                          <p:val>
                                            <p:strVal val="#ppt_h"/>
                                          </p:val>
                                        </p:tav>
                                      </p:tavLst>
                                    </p:anim>
                                    <p:animEffect filter="fade" transition="in">
                                      <p:cBhvr>
                                        <p:cTn dur="500" id="74"/>
                                        <p:tgtEl>
                                          <p:spTgt spid="14"/>
                                        </p:tgtEl>
                                      </p:cBhvr>
                                    </p:animEffect>
                                  </p:childTnLst>
                                </p:cTn>
                              </p:par>
                              <p:par>
                                <p:cTn fill="hold" grpId="0" id="75" nodeType="withEffect" presetClass="entr" presetID="53" presetSubtype="0">
                                  <p:stCondLst>
                                    <p:cond delay="0"/>
                                  </p:stCondLst>
                                  <p:childTnLst>
                                    <p:set>
                                      <p:cBhvr>
                                        <p:cTn dur="1" fill="hold" id="76">
                                          <p:stCondLst>
                                            <p:cond delay="0"/>
                                          </p:stCondLst>
                                        </p:cTn>
                                        <p:tgtEl>
                                          <p:spTgt spid="15"/>
                                        </p:tgtEl>
                                        <p:attrNameLst>
                                          <p:attrName>style.visibility</p:attrName>
                                        </p:attrNameLst>
                                      </p:cBhvr>
                                      <p:to>
                                        <p:strVal val="visible"/>
                                      </p:to>
                                    </p:set>
                                    <p:anim calcmode="lin" valueType="num">
                                      <p:cBhvr>
                                        <p:cTn dur="500" fill="hold" id="77"/>
                                        <p:tgtEl>
                                          <p:spTgt spid="15"/>
                                        </p:tgtEl>
                                        <p:attrNameLst>
                                          <p:attrName>ppt_w</p:attrName>
                                        </p:attrNameLst>
                                      </p:cBhvr>
                                      <p:tavLst>
                                        <p:tav tm="0">
                                          <p:val>
                                            <p:fltVal val="0"/>
                                          </p:val>
                                        </p:tav>
                                        <p:tav tm="100000">
                                          <p:val>
                                            <p:strVal val="#ppt_w"/>
                                          </p:val>
                                        </p:tav>
                                      </p:tavLst>
                                    </p:anim>
                                    <p:anim calcmode="lin" valueType="num">
                                      <p:cBhvr>
                                        <p:cTn dur="500" fill="hold" id="78"/>
                                        <p:tgtEl>
                                          <p:spTgt spid="15"/>
                                        </p:tgtEl>
                                        <p:attrNameLst>
                                          <p:attrName>ppt_h</p:attrName>
                                        </p:attrNameLst>
                                      </p:cBhvr>
                                      <p:tavLst>
                                        <p:tav tm="0">
                                          <p:val>
                                            <p:fltVal val="0"/>
                                          </p:val>
                                        </p:tav>
                                        <p:tav tm="100000">
                                          <p:val>
                                            <p:strVal val="#ppt_h"/>
                                          </p:val>
                                        </p:tav>
                                      </p:tavLst>
                                    </p:anim>
                                    <p:animEffect filter="fade" transition="in">
                                      <p:cBhvr>
                                        <p:cTn dur="500" id="79"/>
                                        <p:tgtEl>
                                          <p:spTgt spid="15"/>
                                        </p:tgtEl>
                                      </p:cBhvr>
                                    </p:animEffect>
                                  </p:childTnLst>
                                </p:cTn>
                              </p:par>
                              <p:par>
                                <p:cTn fill="hold" grpId="0" id="80" nodeType="withEffect" presetClass="entr" presetID="53" presetSubtype="0">
                                  <p:stCondLst>
                                    <p:cond delay="0"/>
                                  </p:stCondLst>
                                  <p:childTnLst>
                                    <p:set>
                                      <p:cBhvr>
                                        <p:cTn dur="1" fill="hold" id="81">
                                          <p:stCondLst>
                                            <p:cond delay="0"/>
                                          </p:stCondLst>
                                        </p:cTn>
                                        <p:tgtEl>
                                          <p:spTgt spid="64"/>
                                        </p:tgtEl>
                                        <p:attrNameLst>
                                          <p:attrName>style.visibility</p:attrName>
                                        </p:attrNameLst>
                                      </p:cBhvr>
                                      <p:to>
                                        <p:strVal val="visible"/>
                                      </p:to>
                                    </p:set>
                                    <p:anim calcmode="lin" valueType="num">
                                      <p:cBhvr>
                                        <p:cTn dur="500" fill="hold" id="82"/>
                                        <p:tgtEl>
                                          <p:spTgt spid="64"/>
                                        </p:tgtEl>
                                        <p:attrNameLst>
                                          <p:attrName>ppt_w</p:attrName>
                                        </p:attrNameLst>
                                      </p:cBhvr>
                                      <p:tavLst>
                                        <p:tav tm="0">
                                          <p:val>
                                            <p:fltVal val="0"/>
                                          </p:val>
                                        </p:tav>
                                        <p:tav tm="100000">
                                          <p:val>
                                            <p:strVal val="#ppt_w"/>
                                          </p:val>
                                        </p:tav>
                                      </p:tavLst>
                                    </p:anim>
                                    <p:anim calcmode="lin" valueType="num">
                                      <p:cBhvr>
                                        <p:cTn dur="500" fill="hold" id="83"/>
                                        <p:tgtEl>
                                          <p:spTgt spid="64"/>
                                        </p:tgtEl>
                                        <p:attrNameLst>
                                          <p:attrName>ppt_h</p:attrName>
                                        </p:attrNameLst>
                                      </p:cBhvr>
                                      <p:tavLst>
                                        <p:tav tm="0">
                                          <p:val>
                                            <p:fltVal val="0"/>
                                          </p:val>
                                        </p:tav>
                                        <p:tav tm="100000">
                                          <p:val>
                                            <p:strVal val="#ppt_h"/>
                                          </p:val>
                                        </p:tav>
                                      </p:tavLst>
                                    </p:anim>
                                    <p:animEffect filter="fade" transition="in">
                                      <p:cBhvr>
                                        <p:cTn dur="500" id="84"/>
                                        <p:tgtEl>
                                          <p:spTgt spid="64"/>
                                        </p:tgtEl>
                                      </p:cBhvr>
                                    </p:animEffect>
                                  </p:childTnLst>
                                </p:cTn>
                              </p:par>
                            </p:childTnLst>
                          </p:cTn>
                        </p:par>
                        <p:par>
                          <p:cTn fill="hold" id="85" nodeType="afterGroup">
                            <p:stCondLst>
                              <p:cond delay="500"/>
                            </p:stCondLst>
                            <p:childTnLst>
                              <p:par>
                                <p:cTn fill="hold" id="86" nodeType="afterEffect" presetClass="entr" presetID="42" presetSubtype="0">
                                  <p:stCondLst>
                                    <p:cond delay="0"/>
                                  </p:stCondLst>
                                  <p:childTnLst>
                                    <p:set>
                                      <p:cBhvr>
                                        <p:cTn dur="1" fill="hold" id="87">
                                          <p:stCondLst>
                                            <p:cond delay="0"/>
                                          </p:stCondLst>
                                        </p:cTn>
                                        <p:tgtEl>
                                          <p:spTgt spid="74"/>
                                        </p:tgtEl>
                                        <p:attrNameLst>
                                          <p:attrName>style.visibility</p:attrName>
                                        </p:attrNameLst>
                                      </p:cBhvr>
                                      <p:to>
                                        <p:strVal val="visible"/>
                                      </p:to>
                                    </p:set>
                                    <p:animEffect filter="fade" transition="in">
                                      <p:cBhvr>
                                        <p:cTn dur="1000" id="88"/>
                                        <p:tgtEl>
                                          <p:spTgt spid="74"/>
                                        </p:tgtEl>
                                      </p:cBhvr>
                                    </p:animEffect>
                                    <p:anim calcmode="lin" valueType="num">
                                      <p:cBhvr>
                                        <p:cTn dur="1000" fill="hold" id="89"/>
                                        <p:tgtEl>
                                          <p:spTgt spid="74"/>
                                        </p:tgtEl>
                                        <p:attrNameLst>
                                          <p:attrName>ppt_x</p:attrName>
                                        </p:attrNameLst>
                                      </p:cBhvr>
                                      <p:tavLst>
                                        <p:tav tm="0">
                                          <p:val>
                                            <p:strVal val="#ppt_x"/>
                                          </p:val>
                                        </p:tav>
                                        <p:tav tm="100000">
                                          <p:val>
                                            <p:strVal val="#ppt_x"/>
                                          </p:val>
                                        </p:tav>
                                      </p:tavLst>
                                    </p:anim>
                                    <p:anim calcmode="lin" valueType="num">
                                      <p:cBhvr>
                                        <p:cTn dur="1000" fill="hold" id="90"/>
                                        <p:tgtEl>
                                          <p:spTgt spid="74"/>
                                        </p:tgtEl>
                                        <p:attrNameLst>
                                          <p:attrName>ppt_y</p:attrName>
                                        </p:attrNameLst>
                                      </p:cBhvr>
                                      <p:tavLst>
                                        <p:tav tm="0">
                                          <p:val>
                                            <p:strVal val="#ppt_y+.1"/>
                                          </p:val>
                                        </p:tav>
                                        <p:tav tm="100000">
                                          <p:val>
                                            <p:strVal val="#ppt_y"/>
                                          </p:val>
                                        </p:tav>
                                      </p:tavLst>
                                    </p:anim>
                                  </p:childTnLst>
                                </p:cTn>
                              </p:par>
                            </p:childTnLst>
                          </p:cTn>
                        </p:par>
                        <p:par>
                          <p:cTn fill="hold" id="91" nodeType="afterGroup">
                            <p:stCondLst>
                              <p:cond delay="1500"/>
                            </p:stCondLst>
                            <p:childTnLst>
                              <p:par>
                                <p:cTn fill="hold" id="92" nodeType="afterEffect" presetClass="entr" presetID="42" presetSubtype="0">
                                  <p:stCondLst>
                                    <p:cond delay="0"/>
                                  </p:stCondLst>
                                  <p:childTnLst>
                                    <p:set>
                                      <p:cBhvr>
                                        <p:cTn dur="1" fill="hold" id="93">
                                          <p:stCondLst>
                                            <p:cond delay="0"/>
                                          </p:stCondLst>
                                        </p:cTn>
                                        <p:tgtEl>
                                          <p:spTgt spid="71"/>
                                        </p:tgtEl>
                                        <p:attrNameLst>
                                          <p:attrName>style.visibility</p:attrName>
                                        </p:attrNameLst>
                                      </p:cBhvr>
                                      <p:to>
                                        <p:strVal val="visible"/>
                                      </p:to>
                                    </p:set>
                                    <p:animEffect filter="fade" transition="in">
                                      <p:cBhvr>
                                        <p:cTn dur="1000" id="94"/>
                                        <p:tgtEl>
                                          <p:spTgt spid="71"/>
                                        </p:tgtEl>
                                      </p:cBhvr>
                                    </p:animEffect>
                                    <p:anim calcmode="lin" valueType="num">
                                      <p:cBhvr>
                                        <p:cTn dur="1000" fill="hold" id="95"/>
                                        <p:tgtEl>
                                          <p:spTgt spid="71"/>
                                        </p:tgtEl>
                                        <p:attrNameLst>
                                          <p:attrName>ppt_x</p:attrName>
                                        </p:attrNameLst>
                                      </p:cBhvr>
                                      <p:tavLst>
                                        <p:tav tm="0">
                                          <p:val>
                                            <p:strVal val="#ppt_x"/>
                                          </p:val>
                                        </p:tav>
                                        <p:tav tm="100000">
                                          <p:val>
                                            <p:strVal val="#ppt_x"/>
                                          </p:val>
                                        </p:tav>
                                      </p:tavLst>
                                    </p:anim>
                                    <p:anim calcmode="lin" valueType="num">
                                      <p:cBhvr>
                                        <p:cTn dur="1000" fill="hold" id="96"/>
                                        <p:tgtEl>
                                          <p:spTgt spid="71"/>
                                        </p:tgtEl>
                                        <p:attrNameLst>
                                          <p:attrName>ppt_y</p:attrName>
                                        </p:attrNameLst>
                                      </p:cBhvr>
                                      <p:tavLst>
                                        <p:tav tm="0">
                                          <p:val>
                                            <p:strVal val="#ppt_y+.1"/>
                                          </p:val>
                                        </p:tav>
                                        <p:tav tm="100000">
                                          <p:val>
                                            <p:strVal val="#ppt_y"/>
                                          </p:val>
                                        </p:tav>
                                      </p:tavLst>
                                    </p:anim>
                                  </p:childTnLst>
                                </p:cTn>
                              </p:par>
                            </p:childTnLst>
                          </p:cTn>
                        </p:par>
                        <p:par>
                          <p:cTn fill="hold" id="97" nodeType="afterGroup">
                            <p:stCondLst>
                              <p:cond delay="2500"/>
                            </p:stCondLst>
                            <p:childTnLst>
                              <p:par>
                                <p:cTn fill="hold" id="98" nodeType="afterEffect" presetClass="entr" presetID="42" presetSubtype="0">
                                  <p:stCondLst>
                                    <p:cond delay="0"/>
                                  </p:stCondLst>
                                  <p:childTnLst>
                                    <p:set>
                                      <p:cBhvr>
                                        <p:cTn dur="1" fill="hold" id="99">
                                          <p:stCondLst>
                                            <p:cond delay="0"/>
                                          </p:stCondLst>
                                        </p:cTn>
                                        <p:tgtEl>
                                          <p:spTgt spid="68"/>
                                        </p:tgtEl>
                                        <p:attrNameLst>
                                          <p:attrName>style.visibility</p:attrName>
                                        </p:attrNameLst>
                                      </p:cBhvr>
                                      <p:to>
                                        <p:strVal val="visible"/>
                                      </p:to>
                                    </p:set>
                                    <p:animEffect filter="fade" transition="in">
                                      <p:cBhvr>
                                        <p:cTn dur="1000" id="100"/>
                                        <p:tgtEl>
                                          <p:spTgt spid="68"/>
                                        </p:tgtEl>
                                      </p:cBhvr>
                                    </p:animEffect>
                                    <p:anim calcmode="lin" valueType="num">
                                      <p:cBhvr>
                                        <p:cTn dur="1000" fill="hold" id="101"/>
                                        <p:tgtEl>
                                          <p:spTgt spid="68"/>
                                        </p:tgtEl>
                                        <p:attrNameLst>
                                          <p:attrName>ppt_x</p:attrName>
                                        </p:attrNameLst>
                                      </p:cBhvr>
                                      <p:tavLst>
                                        <p:tav tm="0">
                                          <p:val>
                                            <p:strVal val="#ppt_x"/>
                                          </p:val>
                                        </p:tav>
                                        <p:tav tm="100000">
                                          <p:val>
                                            <p:strVal val="#ppt_x"/>
                                          </p:val>
                                        </p:tav>
                                      </p:tavLst>
                                    </p:anim>
                                    <p:anim calcmode="lin" valueType="num">
                                      <p:cBhvr>
                                        <p:cTn dur="1000" fill="hold" id="102"/>
                                        <p:tgtEl>
                                          <p:spTgt spid="68"/>
                                        </p:tgtEl>
                                        <p:attrNameLst>
                                          <p:attrName>ppt_y</p:attrName>
                                        </p:attrNameLst>
                                      </p:cBhvr>
                                      <p:tavLst>
                                        <p:tav tm="0">
                                          <p:val>
                                            <p:strVal val="#ppt_y+.1"/>
                                          </p:val>
                                        </p:tav>
                                        <p:tav tm="100000">
                                          <p:val>
                                            <p:strVal val="#ppt_y"/>
                                          </p:val>
                                        </p:tav>
                                      </p:tavLst>
                                    </p:anim>
                                  </p:childTnLst>
                                </p:cTn>
                              </p:par>
                            </p:childTnLst>
                          </p:cTn>
                        </p:par>
                        <p:par>
                          <p:cTn fill="hold" id="103" nodeType="afterGroup">
                            <p:stCondLst>
                              <p:cond delay="3500"/>
                            </p:stCondLst>
                            <p:childTnLst>
                              <p:par>
                                <p:cTn fill="hold" id="104" nodeType="afterEffect" presetClass="entr" presetID="42" presetSubtype="0">
                                  <p:stCondLst>
                                    <p:cond delay="0"/>
                                  </p:stCondLst>
                                  <p:childTnLst>
                                    <p:set>
                                      <p:cBhvr>
                                        <p:cTn dur="1" fill="hold" id="105">
                                          <p:stCondLst>
                                            <p:cond delay="0"/>
                                          </p:stCondLst>
                                        </p:cTn>
                                        <p:tgtEl>
                                          <p:spTgt spid="59"/>
                                        </p:tgtEl>
                                        <p:attrNameLst>
                                          <p:attrName>style.visibility</p:attrName>
                                        </p:attrNameLst>
                                      </p:cBhvr>
                                      <p:to>
                                        <p:strVal val="visible"/>
                                      </p:to>
                                    </p:set>
                                    <p:animEffect filter="fade" transition="in">
                                      <p:cBhvr>
                                        <p:cTn dur="1000" id="106"/>
                                        <p:tgtEl>
                                          <p:spTgt spid="59"/>
                                        </p:tgtEl>
                                      </p:cBhvr>
                                    </p:animEffect>
                                    <p:anim calcmode="lin" valueType="num">
                                      <p:cBhvr>
                                        <p:cTn dur="1000" fill="hold" id="107"/>
                                        <p:tgtEl>
                                          <p:spTgt spid="59"/>
                                        </p:tgtEl>
                                        <p:attrNameLst>
                                          <p:attrName>ppt_x</p:attrName>
                                        </p:attrNameLst>
                                      </p:cBhvr>
                                      <p:tavLst>
                                        <p:tav tm="0">
                                          <p:val>
                                            <p:strVal val="#ppt_x"/>
                                          </p:val>
                                        </p:tav>
                                        <p:tav tm="100000">
                                          <p:val>
                                            <p:strVal val="#ppt_x"/>
                                          </p:val>
                                        </p:tav>
                                      </p:tavLst>
                                    </p:anim>
                                    <p:anim calcmode="lin" valueType="num">
                                      <p:cBhvr>
                                        <p:cTn dur="1000" fill="hold" id="108"/>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0" spid="5"/>
      <p:bldP grpId="0" spid="6"/>
      <p:bldP grpId="0" spid="63"/>
      <p:bldP grpId="0" spid="7"/>
      <p:bldP grpId="0" spid="8"/>
      <p:bldP grpId="0" spid="9"/>
      <p:bldP grpId="0" spid="62"/>
      <p:bldP grpId="0" spid="10"/>
      <p:bldP grpId="0" spid="11"/>
      <p:bldP grpId="0" spid="12"/>
      <p:bldP grpId="0" spid="28"/>
      <p:bldP grpId="0" spid="13"/>
      <p:bldP grpId="0" spid="14"/>
      <p:bldP grpId="0" spid="15"/>
      <p:bldP grpId="0" spid="64"/>
    </p:bldLst>
  </p:timing>
</p:sld>
</file>

<file path=ppt/slides/slide4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10" name="剪去单角的矩形 9"/>
          <p:cNvSpPr/>
          <p:nvPr/>
        </p:nvSpPr>
        <p:spPr>
          <a:xfrm>
            <a:off x="4693720" y="1679592"/>
            <a:ext cx="2804560" cy="4206842"/>
          </a:xfrm>
          <a:prstGeom prst="snip1Rect">
            <a:avLst>
              <a:gd fmla="val 20742" name="adj"/>
            </a:avLst>
          </a:prstGeom>
          <a:solidFill>
            <a:schemeClr val="bg1"/>
          </a:solidFill>
          <a:ln>
            <a:noFill/>
          </a:ln>
          <a:effectLst>
            <a:outerShdw algn="tl" blurRad="381000" dir="2700000" dist="152400" rotWithShape="0" sx="95000" sy="9500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五边形 10"/>
          <p:cNvSpPr/>
          <p:nvPr/>
        </p:nvSpPr>
        <p:spPr>
          <a:xfrm>
            <a:off x="4693720" y="1679593"/>
            <a:ext cx="2804560" cy="1169870"/>
          </a:xfrm>
          <a:prstGeom prst="homePlate">
            <a:avLst/>
          </a:prstGeom>
          <a:solidFill>
            <a:srgbClr val="A72527"/>
          </a:solidFill>
          <a:ln>
            <a:noFill/>
          </a:ln>
          <a:effectLst>
            <a:outerShdw algn="tl" blurRad="381000" dir="2700000" dist="152400" rotWithShape="0" sx="95000" sy="95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zh-CN" b="1" lang="en-US" sz="4000"/>
              <a:t>50,000K</a:t>
            </a:r>
          </a:p>
        </p:txBody>
      </p:sp>
      <p:sp>
        <p:nvSpPr>
          <p:cNvPr id="15" name="剪去单角的矩形 14"/>
          <p:cNvSpPr/>
          <p:nvPr/>
        </p:nvSpPr>
        <p:spPr>
          <a:xfrm>
            <a:off x="1676400" y="2001955"/>
            <a:ext cx="2804560" cy="3584681"/>
          </a:xfrm>
          <a:prstGeom prst="snip1Rect">
            <a:avLst>
              <a:gd fmla="val 20913" name="adj"/>
            </a:avLst>
          </a:prstGeom>
          <a:solidFill>
            <a:schemeClr val="bg1"/>
          </a:solidFill>
          <a:ln>
            <a:noFill/>
          </a:ln>
          <a:effectLst>
            <a:outerShdw algn="tl" blurRad="381000" dir="2700000" dist="152400" rotWithShape="0" sx="95000" sy="9500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6" name="五边形 15"/>
          <p:cNvSpPr/>
          <p:nvPr/>
        </p:nvSpPr>
        <p:spPr>
          <a:xfrm>
            <a:off x="1676400" y="2001956"/>
            <a:ext cx="2804560" cy="1169870"/>
          </a:xfrm>
          <a:prstGeom prst="homePlate">
            <a:avLst/>
          </a:prstGeom>
          <a:solidFill>
            <a:srgbClr val="404040"/>
          </a:solidFill>
          <a:ln>
            <a:noFill/>
          </a:ln>
          <a:effectLst>
            <a:outerShdw algn="tl" blurRad="381000" dir="2700000" dist="152400" rotWithShape="0" sx="95000" sy="95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zh-CN" b="1" lang="en-US" sz="4000"/>
              <a:t>30,000K</a:t>
            </a:r>
          </a:p>
        </p:txBody>
      </p:sp>
      <p:sp>
        <p:nvSpPr>
          <p:cNvPr id="20" name="剪去单角的矩形 19"/>
          <p:cNvSpPr/>
          <p:nvPr/>
        </p:nvSpPr>
        <p:spPr>
          <a:xfrm>
            <a:off x="7711040" y="2001955"/>
            <a:ext cx="2804560" cy="3584681"/>
          </a:xfrm>
          <a:prstGeom prst="snip1Rect">
            <a:avLst>
              <a:gd fmla="val 21082" name="adj"/>
            </a:avLst>
          </a:prstGeom>
          <a:solidFill>
            <a:schemeClr val="bg1"/>
          </a:solidFill>
          <a:ln>
            <a:noFill/>
          </a:ln>
          <a:effectLst>
            <a:outerShdw algn="tl" blurRad="381000" dir="2700000" dist="152400" rotWithShape="0" sx="95000" sy="9500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1" name="五边形 20"/>
          <p:cNvSpPr/>
          <p:nvPr/>
        </p:nvSpPr>
        <p:spPr>
          <a:xfrm>
            <a:off x="7711040" y="2001956"/>
            <a:ext cx="2804560" cy="1169870"/>
          </a:xfrm>
          <a:prstGeom prst="homePlate">
            <a:avLst/>
          </a:prstGeom>
          <a:solidFill>
            <a:schemeClr val="tx1">
              <a:lumMod val="50000"/>
              <a:lumOff val="50000"/>
            </a:schemeClr>
          </a:solidFill>
          <a:ln>
            <a:noFill/>
          </a:ln>
          <a:effectLst>
            <a:outerShdw algn="tl" blurRad="381000" dir="2700000" dist="152400" rotWithShape="0" sx="95000" sy="95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zh-CN" b="1" lang="en-US" sz="4000"/>
              <a:t>20,000K</a:t>
            </a:r>
          </a:p>
        </p:txBody>
      </p:sp>
      <p:sp>
        <p:nvSpPr>
          <p:cNvPr id="40" name="Rectangle 8"/>
          <p:cNvSpPr/>
          <p:nvPr/>
        </p:nvSpPr>
        <p:spPr>
          <a:xfrm>
            <a:off x="2013040" y="3637252"/>
            <a:ext cx="2131280" cy="2159000"/>
          </a:xfrm>
          <a:prstGeom prst="rect">
            <a:avLst/>
          </a:prstGeom>
        </p:spPr>
        <p:txBody>
          <a:bodyPr bIns="0" lIns="0" rIns="0" tIns="0" wrap="square">
            <a:spAutoFit/>
          </a:bodyPr>
          <a:lstStyle/>
          <a:p>
            <a:pPr algn="ctr">
              <a:lnSpc>
                <a:spcPts val="1800"/>
              </a:lnSpc>
              <a:spcBef>
                <a:spcPts val="800"/>
              </a:spcBef>
            </a:pPr>
            <a:r>
              <a:rPr altLang="en-US" lang="zh-CN">
                <a:solidFill>
                  <a:schemeClr val="tx1">
                    <a:lumMod val="85000"/>
                    <a:lumOff val="15000"/>
                  </a:schemeClr>
                </a:solidFill>
                <a:cs typeface="+mn-ea"/>
                <a:sym typeface="+mn-lt"/>
              </a:rPr>
              <a:t>填写段落标题</a:t>
            </a:r>
          </a:p>
          <a:p>
            <a:pPr algn="ctr">
              <a:lnSpc>
                <a:spcPts val="1800"/>
              </a:lnSpc>
              <a:spcBef>
                <a:spcPts val="800"/>
              </a:spcBef>
            </a:pPr>
            <a:r>
              <a:rPr altLang="en-US" lang="zh-CN">
                <a:solidFill>
                  <a:schemeClr val="tx1">
                    <a:lumMod val="85000"/>
                    <a:lumOff val="15000"/>
                  </a:schemeClr>
                </a:solidFill>
                <a:cs typeface="+mn-ea"/>
                <a:sym typeface="+mn-lt"/>
              </a:rPr>
              <a:t>您的内容打在这里，或者通过复制您的文本后，在此框中选择粘贴，并选择只保留文字。您的内容打在这里，或者通过复制您的文本后，在此框中选择粘贴。</a:t>
            </a:r>
          </a:p>
        </p:txBody>
      </p:sp>
      <p:sp>
        <p:nvSpPr>
          <p:cNvPr id="41" name="Rectangle 8"/>
          <p:cNvSpPr/>
          <p:nvPr/>
        </p:nvSpPr>
        <p:spPr>
          <a:xfrm>
            <a:off x="5030360" y="3367621"/>
            <a:ext cx="2131280" cy="2159000"/>
          </a:xfrm>
          <a:prstGeom prst="rect">
            <a:avLst/>
          </a:prstGeom>
        </p:spPr>
        <p:txBody>
          <a:bodyPr bIns="0" lIns="0" rIns="0" tIns="0" wrap="square">
            <a:spAutoFit/>
          </a:bodyPr>
          <a:lstStyle/>
          <a:p>
            <a:pPr algn="ctr">
              <a:lnSpc>
                <a:spcPts val="1800"/>
              </a:lnSpc>
              <a:spcBef>
                <a:spcPts val="800"/>
              </a:spcBef>
            </a:pPr>
            <a:r>
              <a:rPr altLang="en-US" lang="zh-CN">
                <a:solidFill>
                  <a:schemeClr val="tx1">
                    <a:lumMod val="85000"/>
                    <a:lumOff val="15000"/>
                  </a:schemeClr>
                </a:solidFill>
                <a:cs typeface="+mn-ea"/>
                <a:sym typeface="+mn-lt"/>
              </a:rPr>
              <a:t>填写段落标题</a:t>
            </a:r>
          </a:p>
          <a:p>
            <a:pPr algn="ctr">
              <a:lnSpc>
                <a:spcPts val="1800"/>
              </a:lnSpc>
              <a:spcBef>
                <a:spcPts val="800"/>
              </a:spcBef>
            </a:pPr>
            <a:r>
              <a:rPr altLang="en-US" lang="zh-CN">
                <a:solidFill>
                  <a:schemeClr val="tx1">
                    <a:lumMod val="85000"/>
                    <a:lumOff val="15000"/>
                  </a:schemeClr>
                </a:solidFill>
                <a:cs typeface="+mn-ea"/>
                <a:sym typeface="+mn-lt"/>
              </a:rPr>
              <a:t>您的内容打在这里，或者通过复制您的文本后，在此框中选择粘贴，并选择只保留文字。您的内容打在这里，或者通过复制您的文本后，在此框中选择粘贴。</a:t>
            </a:r>
          </a:p>
        </p:txBody>
      </p:sp>
      <p:sp>
        <p:nvSpPr>
          <p:cNvPr id="42" name="Rectangle 8"/>
          <p:cNvSpPr/>
          <p:nvPr/>
        </p:nvSpPr>
        <p:spPr>
          <a:xfrm>
            <a:off x="8047679" y="3637252"/>
            <a:ext cx="2131280" cy="2159000"/>
          </a:xfrm>
          <a:prstGeom prst="rect">
            <a:avLst/>
          </a:prstGeom>
        </p:spPr>
        <p:txBody>
          <a:bodyPr bIns="0" lIns="0" rIns="0" tIns="0" wrap="square">
            <a:spAutoFit/>
          </a:bodyPr>
          <a:lstStyle/>
          <a:p>
            <a:pPr algn="ctr">
              <a:lnSpc>
                <a:spcPts val="1800"/>
              </a:lnSpc>
              <a:spcBef>
                <a:spcPts val="800"/>
              </a:spcBef>
            </a:pPr>
            <a:r>
              <a:rPr altLang="en-US" lang="zh-CN">
                <a:solidFill>
                  <a:schemeClr val="tx1">
                    <a:lumMod val="85000"/>
                    <a:lumOff val="15000"/>
                  </a:schemeClr>
                </a:solidFill>
                <a:cs typeface="+mn-ea"/>
                <a:sym typeface="+mn-lt"/>
              </a:rPr>
              <a:t>填写段落标题</a:t>
            </a:r>
          </a:p>
          <a:p>
            <a:pPr algn="ctr">
              <a:lnSpc>
                <a:spcPts val="1800"/>
              </a:lnSpc>
              <a:spcBef>
                <a:spcPts val="800"/>
              </a:spcBef>
            </a:pPr>
            <a:r>
              <a:rPr altLang="en-US" lang="zh-CN">
                <a:solidFill>
                  <a:schemeClr val="tx1">
                    <a:lumMod val="85000"/>
                    <a:lumOff val="15000"/>
                  </a:schemeClr>
                </a:solidFill>
                <a:cs typeface="+mn-ea"/>
                <a:sym typeface="+mn-lt"/>
              </a:rPr>
              <a:t>您的内容打在这里，或者通过复制您的文本后，在此框中选择粘贴，并选择只保留文字。您的内容打在这里，或者通过复制您的文本后，在此框中选择粘贴。</a:t>
            </a:r>
          </a:p>
        </p:txBody>
      </p:sp>
      <p:sp>
        <p:nvSpPr>
          <p:cNvPr id="14" name="文本框 13">
            <a:extLst>
              <a:ext uri="{FF2B5EF4-FFF2-40B4-BE49-F238E27FC236}">
                <a16:creationId xmlns:a16="http://schemas.microsoft.com/office/drawing/2014/main" id="{2111D5E7-CC52-4AC0-90BC-6E7A85C501C4}"/>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05</a:t>
            </a:r>
          </a:p>
        </p:txBody>
      </p:sp>
      <p:grpSp>
        <p:nvGrpSpPr>
          <p:cNvPr id="17" name="组合 16">
            <a:extLst>
              <a:ext uri="{FF2B5EF4-FFF2-40B4-BE49-F238E27FC236}">
                <a16:creationId xmlns:a16="http://schemas.microsoft.com/office/drawing/2014/main" id="{89057EEF-BE97-4C50-8085-8DAF6DA26FF3}"/>
              </a:ext>
            </a:extLst>
          </p:cNvPr>
          <p:cNvGrpSpPr/>
          <p:nvPr/>
        </p:nvGrpSpPr>
        <p:grpSpPr>
          <a:xfrm>
            <a:off x="1473289" y="371367"/>
            <a:ext cx="4260761" cy="804130"/>
            <a:chOff x="7318011" y="1456480"/>
            <a:chExt cx="4260761" cy="804130"/>
          </a:xfrm>
        </p:grpSpPr>
        <p:sp>
          <p:nvSpPr>
            <p:cNvPr id="18" name="文本框 17">
              <a:extLst>
                <a:ext uri="{FF2B5EF4-FFF2-40B4-BE49-F238E27FC236}">
                  <a16:creationId xmlns:a16="http://schemas.microsoft.com/office/drawing/2014/main" id="{EAA68A7A-82B7-441B-9DE8-EFC94FB005ED}"/>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资本融资</a:t>
              </a:r>
            </a:p>
          </p:txBody>
        </p:sp>
        <p:sp>
          <p:nvSpPr>
            <p:cNvPr id="19" name="文本框 18">
              <a:extLst>
                <a:ext uri="{FF2B5EF4-FFF2-40B4-BE49-F238E27FC236}">
                  <a16:creationId xmlns:a16="http://schemas.microsoft.com/office/drawing/2014/main" id="{773544E7-D251-4A58-8996-5D26B83464D8}"/>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004415461"/>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decel="100000" fill="hold" grpId="0" id="5" nodeType="afterEffect" presetClass="entr" presetID="2" presetSubtype="8">
                                  <p:stCondLst>
                                    <p:cond delay="0"/>
                                  </p:stCondLst>
                                  <p:childTnLst>
                                    <p:set>
                                      <p:cBhvr>
                                        <p:cTn dur="1" fill="hold" id="6">
                                          <p:stCondLst>
                                            <p:cond delay="0"/>
                                          </p:stCondLst>
                                        </p:cTn>
                                        <p:tgtEl>
                                          <p:spTgt spid="16"/>
                                        </p:tgtEl>
                                        <p:attrNameLst>
                                          <p:attrName>style.visibility</p:attrName>
                                        </p:attrNameLst>
                                      </p:cBhvr>
                                      <p:to>
                                        <p:strVal val="visible"/>
                                      </p:to>
                                    </p:set>
                                    <p:anim calcmode="lin" valueType="num">
                                      <p:cBhvr additive="base">
                                        <p:cTn dur="500" fill="hold" id="7"/>
                                        <p:tgtEl>
                                          <p:spTgt spid="16"/>
                                        </p:tgtEl>
                                        <p:attrNameLst>
                                          <p:attrName>ppt_x</p:attrName>
                                        </p:attrNameLst>
                                      </p:cBhvr>
                                      <p:tavLst>
                                        <p:tav tm="0">
                                          <p:val>
                                            <p:strVal val="0-#ppt_w/2"/>
                                          </p:val>
                                        </p:tav>
                                        <p:tav tm="100000">
                                          <p:val>
                                            <p:strVal val="#ppt_x"/>
                                          </p:val>
                                        </p:tav>
                                      </p:tavLst>
                                    </p:anim>
                                    <p:anim calcmode="lin" valueType="num">
                                      <p:cBhvr additive="base">
                                        <p:cTn dur="500" fill="hold" id="8"/>
                                        <p:tgtEl>
                                          <p:spTgt spid="16"/>
                                        </p:tgtEl>
                                        <p:attrNameLst>
                                          <p:attrName>ppt_y</p:attrName>
                                        </p:attrNameLst>
                                      </p:cBhvr>
                                      <p:tavLst>
                                        <p:tav tm="0">
                                          <p:val>
                                            <p:strVal val="#ppt_y"/>
                                          </p:val>
                                        </p:tav>
                                        <p:tav tm="100000">
                                          <p:val>
                                            <p:strVal val="#ppt_y"/>
                                          </p:val>
                                        </p:tav>
                                      </p:tavLst>
                                    </p:anim>
                                  </p:childTnLst>
                                </p:cTn>
                              </p:par>
                            </p:childTnLst>
                          </p:cTn>
                        </p:par>
                        <p:par>
                          <p:cTn fill="hold" id="9" nodeType="afterGroup">
                            <p:stCondLst>
                              <p:cond delay="500"/>
                            </p:stCondLst>
                            <p:childTnLst>
                              <p:par>
                                <p:cTn fill="hold" grpId="0" id="10" nodeType="afterEffect" presetClass="entr" presetID="22" presetSubtype="1">
                                  <p:stCondLst>
                                    <p:cond delay="0"/>
                                  </p:stCondLst>
                                  <p:childTnLst>
                                    <p:set>
                                      <p:cBhvr>
                                        <p:cTn dur="1" fill="hold" id="11">
                                          <p:stCondLst>
                                            <p:cond delay="0"/>
                                          </p:stCondLst>
                                        </p:cTn>
                                        <p:tgtEl>
                                          <p:spTgt spid="15"/>
                                        </p:tgtEl>
                                        <p:attrNameLst>
                                          <p:attrName>style.visibility</p:attrName>
                                        </p:attrNameLst>
                                      </p:cBhvr>
                                      <p:to>
                                        <p:strVal val="visible"/>
                                      </p:to>
                                    </p:set>
                                    <p:animEffect filter="wipe(up)" transition="in">
                                      <p:cBhvr>
                                        <p:cTn dur="500" id="12"/>
                                        <p:tgtEl>
                                          <p:spTgt spid="15"/>
                                        </p:tgtEl>
                                      </p:cBhvr>
                                    </p:animEffect>
                                  </p:childTnLst>
                                </p:cTn>
                              </p:par>
                            </p:childTnLst>
                          </p:cTn>
                        </p:par>
                        <p:par>
                          <p:cTn fill="hold" id="13" nodeType="afterGroup">
                            <p:stCondLst>
                              <p:cond delay="1000"/>
                            </p:stCondLst>
                            <p:childTnLst>
                              <p:par>
                                <p:cTn fill="hold" grpId="0" id="14" nodeType="afterEffect" presetClass="entr" presetID="41" presetSubtype="0">
                                  <p:stCondLst>
                                    <p:cond delay="0"/>
                                  </p:stCondLst>
                                  <p:childTnLst>
                                    <p:set>
                                      <p:cBhvr>
                                        <p:cTn dur="1" fill="hold" id="15">
                                          <p:stCondLst>
                                            <p:cond delay="0"/>
                                          </p:stCondLst>
                                        </p:cTn>
                                        <p:tgtEl>
                                          <p:spTgt spid="40"/>
                                        </p:tgtEl>
                                        <p:attrNameLst>
                                          <p:attrName>style.visibility</p:attrName>
                                        </p:attrNameLst>
                                      </p:cBhvr>
                                      <p:to>
                                        <p:strVal val="visible"/>
                                      </p:to>
                                    </p:set>
                                    <p:anim calcmode="lin" valueType="num">
                                      <p:cBhvr>
                                        <p:cTn dur="300" fill="hold" id="16"/>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17"/>
                                        <p:tgtEl>
                                          <p:spTgt spid="40"/>
                                        </p:tgtEl>
                                        <p:attrNameLst>
                                          <p:attrName>ppt_y</p:attrName>
                                        </p:attrNameLst>
                                      </p:cBhvr>
                                      <p:tavLst>
                                        <p:tav tm="0">
                                          <p:val>
                                            <p:strVal val="#ppt_y"/>
                                          </p:val>
                                        </p:tav>
                                        <p:tav tm="100000">
                                          <p:val>
                                            <p:strVal val="#ppt_y"/>
                                          </p:val>
                                        </p:tav>
                                      </p:tavLst>
                                    </p:anim>
                                    <p:anim calcmode="lin" valueType="num">
                                      <p:cBhvr>
                                        <p:cTn dur="300" fill="hold" id="18"/>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19"/>
                                        <p:tgtEl>
                                          <p:spTgt spid="40"/>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20" tmFilter="0,0; .5, 1; 1, 1"/>
                                        <p:tgtEl>
                                          <p:spTgt spid="40"/>
                                        </p:tgtEl>
                                      </p:cBhvr>
                                    </p:animEffect>
                                  </p:childTnLst>
                                </p:cTn>
                              </p:par>
                            </p:childTnLst>
                          </p:cTn>
                        </p:par>
                        <p:par>
                          <p:cTn fill="hold" id="21" nodeType="afterGroup">
                            <p:stCondLst>
                              <p:cond delay="1300"/>
                            </p:stCondLst>
                            <p:childTnLst>
                              <p:par>
                                <p:cTn decel="100000" fill="hold" grpId="0" id="22" nodeType="afterEffect" presetClass="entr" presetID="2" presetSubtype="8">
                                  <p:stCondLst>
                                    <p:cond delay="0"/>
                                  </p:stCondLst>
                                  <p:childTnLst>
                                    <p:set>
                                      <p:cBhvr>
                                        <p:cTn dur="1" fill="hold" id="23">
                                          <p:stCondLst>
                                            <p:cond delay="0"/>
                                          </p:stCondLst>
                                        </p:cTn>
                                        <p:tgtEl>
                                          <p:spTgt spid="11"/>
                                        </p:tgtEl>
                                        <p:attrNameLst>
                                          <p:attrName>style.visibility</p:attrName>
                                        </p:attrNameLst>
                                      </p:cBhvr>
                                      <p:to>
                                        <p:strVal val="visible"/>
                                      </p:to>
                                    </p:set>
                                    <p:anim calcmode="lin" valueType="num">
                                      <p:cBhvr additive="base">
                                        <p:cTn dur="500" fill="hold" id="24"/>
                                        <p:tgtEl>
                                          <p:spTgt spid="11"/>
                                        </p:tgtEl>
                                        <p:attrNameLst>
                                          <p:attrName>ppt_x</p:attrName>
                                        </p:attrNameLst>
                                      </p:cBhvr>
                                      <p:tavLst>
                                        <p:tav tm="0">
                                          <p:val>
                                            <p:strVal val="0-#ppt_w/2"/>
                                          </p:val>
                                        </p:tav>
                                        <p:tav tm="100000">
                                          <p:val>
                                            <p:strVal val="#ppt_x"/>
                                          </p:val>
                                        </p:tav>
                                      </p:tavLst>
                                    </p:anim>
                                    <p:anim calcmode="lin" valueType="num">
                                      <p:cBhvr additive="base">
                                        <p:cTn dur="500" fill="hold" id="25"/>
                                        <p:tgtEl>
                                          <p:spTgt spid="11"/>
                                        </p:tgtEl>
                                        <p:attrNameLst>
                                          <p:attrName>ppt_y</p:attrName>
                                        </p:attrNameLst>
                                      </p:cBhvr>
                                      <p:tavLst>
                                        <p:tav tm="0">
                                          <p:val>
                                            <p:strVal val="#ppt_y"/>
                                          </p:val>
                                        </p:tav>
                                        <p:tav tm="100000">
                                          <p:val>
                                            <p:strVal val="#ppt_y"/>
                                          </p:val>
                                        </p:tav>
                                      </p:tavLst>
                                    </p:anim>
                                  </p:childTnLst>
                                </p:cTn>
                              </p:par>
                            </p:childTnLst>
                          </p:cTn>
                        </p:par>
                        <p:par>
                          <p:cTn fill="hold" id="26" nodeType="afterGroup">
                            <p:stCondLst>
                              <p:cond delay="1800"/>
                            </p:stCondLst>
                            <p:childTnLst>
                              <p:par>
                                <p:cTn fill="hold" grpId="0" id="27" nodeType="afterEffect" presetClass="entr" presetID="22" presetSubtype="1">
                                  <p:stCondLst>
                                    <p:cond delay="0"/>
                                  </p:stCondLst>
                                  <p:childTnLst>
                                    <p:set>
                                      <p:cBhvr>
                                        <p:cTn dur="1" fill="hold" id="28">
                                          <p:stCondLst>
                                            <p:cond delay="0"/>
                                          </p:stCondLst>
                                        </p:cTn>
                                        <p:tgtEl>
                                          <p:spTgt spid="10"/>
                                        </p:tgtEl>
                                        <p:attrNameLst>
                                          <p:attrName>style.visibility</p:attrName>
                                        </p:attrNameLst>
                                      </p:cBhvr>
                                      <p:to>
                                        <p:strVal val="visible"/>
                                      </p:to>
                                    </p:set>
                                    <p:animEffect filter="wipe(up)" transition="in">
                                      <p:cBhvr>
                                        <p:cTn dur="500" id="29"/>
                                        <p:tgtEl>
                                          <p:spTgt spid="10"/>
                                        </p:tgtEl>
                                      </p:cBhvr>
                                    </p:animEffect>
                                  </p:childTnLst>
                                </p:cTn>
                              </p:par>
                            </p:childTnLst>
                          </p:cTn>
                        </p:par>
                        <p:par>
                          <p:cTn fill="hold" id="30" nodeType="afterGroup">
                            <p:stCondLst>
                              <p:cond delay="2300"/>
                            </p:stCondLst>
                            <p:childTnLst>
                              <p:par>
                                <p:cTn fill="hold" grpId="0" id="31" nodeType="afterEffect" presetClass="entr" presetID="41" presetSubtype="0">
                                  <p:stCondLst>
                                    <p:cond delay="0"/>
                                  </p:stCondLst>
                                  <p:childTnLst>
                                    <p:set>
                                      <p:cBhvr>
                                        <p:cTn dur="1" fill="hold" id="32">
                                          <p:stCondLst>
                                            <p:cond delay="0"/>
                                          </p:stCondLst>
                                        </p:cTn>
                                        <p:tgtEl>
                                          <p:spTgt spid="41"/>
                                        </p:tgtEl>
                                        <p:attrNameLst>
                                          <p:attrName>style.visibility</p:attrName>
                                        </p:attrNameLst>
                                      </p:cBhvr>
                                      <p:to>
                                        <p:strVal val="visible"/>
                                      </p:to>
                                    </p:set>
                                    <p:anim calcmode="lin" valueType="num">
                                      <p:cBhvr>
                                        <p:cTn dur="300" fill="hold" id="33"/>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34"/>
                                        <p:tgtEl>
                                          <p:spTgt spid="41"/>
                                        </p:tgtEl>
                                        <p:attrNameLst>
                                          <p:attrName>ppt_y</p:attrName>
                                        </p:attrNameLst>
                                      </p:cBhvr>
                                      <p:tavLst>
                                        <p:tav tm="0">
                                          <p:val>
                                            <p:strVal val="#ppt_y"/>
                                          </p:val>
                                        </p:tav>
                                        <p:tav tm="100000">
                                          <p:val>
                                            <p:strVal val="#ppt_y"/>
                                          </p:val>
                                        </p:tav>
                                      </p:tavLst>
                                    </p:anim>
                                    <p:anim calcmode="lin" valueType="num">
                                      <p:cBhvr>
                                        <p:cTn dur="300" fill="hold" id="35"/>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36"/>
                                        <p:tgtEl>
                                          <p:spTgt spid="41"/>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37" tmFilter="0,0; .5, 1; 1, 1"/>
                                        <p:tgtEl>
                                          <p:spTgt spid="41"/>
                                        </p:tgtEl>
                                      </p:cBhvr>
                                    </p:animEffect>
                                  </p:childTnLst>
                                </p:cTn>
                              </p:par>
                            </p:childTnLst>
                          </p:cTn>
                        </p:par>
                        <p:par>
                          <p:cTn fill="hold" id="38" nodeType="afterGroup">
                            <p:stCondLst>
                              <p:cond delay="2600"/>
                            </p:stCondLst>
                            <p:childTnLst>
                              <p:par>
                                <p:cTn decel="100000" fill="hold" grpId="0" id="39" nodeType="afterEffect" presetClass="entr" presetID="2" presetSubtype="8">
                                  <p:stCondLst>
                                    <p:cond delay="0"/>
                                  </p:stCondLst>
                                  <p:childTnLst>
                                    <p:set>
                                      <p:cBhvr>
                                        <p:cTn dur="1" fill="hold" id="40">
                                          <p:stCondLst>
                                            <p:cond delay="0"/>
                                          </p:stCondLst>
                                        </p:cTn>
                                        <p:tgtEl>
                                          <p:spTgt spid="21"/>
                                        </p:tgtEl>
                                        <p:attrNameLst>
                                          <p:attrName>style.visibility</p:attrName>
                                        </p:attrNameLst>
                                      </p:cBhvr>
                                      <p:to>
                                        <p:strVal val="visible"/>
                                      </p:to>
                                    </p:set>
                                    <p:anim calcmode="lin" valueType="num">
                                      <p:cBhvr additive="base">
                                        <p:cTn dur="500" fill="hold" id="41"/>
                                        <p:tgtEl>
                                          <p:spTgt spid="21"/>
                                        </p:tgtEl>
                                        <p:attrNameLst>
                                          <p:attrName>ppt_x</p:attrName>
                                        </p:attrNameLst>
                                      </p:cBhvr>
                                      <p:tavLst>
                                        <p:tav tm="0">
                                          <p:val>
                                            <p:strVal val="0-#ppt_w/2"/>
                                          </p:val>
                                        </p:tav>
                                        <p:tav tm="100000">
                                          <p:val>
                                            <p:strVal val="#ppt_x"/>
                                          </p:val>
                                        </p:tav>
                                      </p:tavLst>
                                    </p:anim>
                                    <p:anim calcmode="lin" valueType="num">
                                      <p:cBhvr additive="base">
                                        <p:cTn dur="500" fill="hold" id="42"/>
                                        <p:tgtEl>
                                          <p:spTgt spid="21"/>
                                        </p:tgtEl>
                                        <p:attrNameLst>
                                          <p:attrName>ppt_y</p:attrName>
                                        </p:attrNameLst>
                                      </p:cBhvr>
                                      <p:tavLst>
                                        <p:tav tm="0">
                                          <p:val>
                                            <p:strVal val="#ppt_y"/>
                                          </p:val>
                                        </p:tav>
                                        <p:tav tm="100000">
                                          <p:val>
                                            <p:strVal val="#ppt_y"/>
                                          </p:val>
                                        </p:tav>
                                      </p:tavLst>
                                    </p:anim>
                                  </p:childTnLst>
                                </p:cTn>
                              </p:par>
                            </p:childTnLst>
                          </p:cTn>
                        </p:par>
                        <p:par>
                          <p:cTn fill="hold" id="43" nodeType="afterGroup">
                            <p:stCondLst>
                              <p:cond delay="3100"/>
                            </p:stCondLst>
                            <p:childTnLst>
                              <p:par>
                                <p:cTn fill="hold" grpId="0" id="44" nodeType="afterEffect" presetClass="entr" presetID="22" presetSubtype="1">
                                  <p:stCondLst>
                                    <p:cond delay="0"/>
                                  </p:stCondLst>
                                  <p:childTnLst>
                                    <p:set>
                                      <p:cBhvr>
                                        <p:cTn dur="1" fill="hold" id="45">
                                          <p:stCondLst>
                                            <p:cond delay="0"/>
                                          </p:stCondLst>
                                        </p:cTn>
                                        <p:tgtEl>
                                          <p:spTgt spid="20"/>
                                        </p:tgtEl>
                                        <p:attrNameLst>
                                          <p:attrName>style.visibility</p:attrName>
                                        </p:attrNameLst>
                                      </p:cBhvr>
                                      <p:to>
                                        <p:strVal val="visible"/>
                                      </p:to>
                                    </p:set>
                                    <p:animEffect filter="wipe(up)" transition="in">
                                      <p:cBhvr>
                                        <p:cTn dur="500" id="46"/>
                                        <p:tgtEl>
                                          <p:spTgt spid="20"/>
                                        </p:tgtEl>
                                      </p:cBhvr>
                                    </p:animEffect>
                                  </p:childTnLst>
                                </p:cTn>
                              </p:par>
                            </p:childTnLst>
                          </p:cTn>
                        </p:par>
                        <p:par>
                          <p:cTn fill="hold" id="47" nodeType="afterGroup">
                            <p:stCondLst>
                              <p:cond delay="3600"/>
                            </p:stCondLst>
                            <p:childTnLst>
                              <p:par>
                                <p:cTn fill="hold" grpId="0" id="48" nodeType="afterEffect" presetClass="entr" presetID="41" presetSubtype="0">
                                  <p:stCondLst>
                                    <p:cond delay="0"/>
                                  </p:stCondLst>
                                  <p:childTnLst>
                                    <p:set>
                                      <p:cBhvr>
                                        <p:cTn dur="1" fill="hold" id="49">
                                          <p:stCondLst>
                                            <p:cond delay="0"/>
                                          </p:stCondLst>
                                        </p:cTn>
                                        <p:tgtEl>
                                          <p:spTgt spid="42"/>
                                        </p:tgtEl>
                                        <p:attrNameLst>
                                          <p:attrName>style.visibility</p:attrName>
                                        </p:attrNameLst>
                                      </p:cBhvr>
                                      <p:to>
                                        <p:strVal val="visible"/>
                                      </p:to>
                                    </p:set>
                                    <p:anim calcmode="lin" valueType="num">
                                      <p:cBhvr>
                                        <p:cTn dur="300" fill="hold" id="50"/>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51"/>
                                        <p:tgtEl>
                                          <p:spTgt spid="42"/>
                                        </p:tgtEl>
                                        <p:attrNameLst>
                                          <p:attrName>ppt_y</p:attrName>
                                        </p:attrNameLst>
                                      </p:cBhvr>
                                      <p:tavLst>
                                        <p:tav tm="0">
                                          <p:val>
                                            <p:strVal val="#ppt_y"/>
                                          </p:val>
                                        </p:tav>
                                        <p:tav tm="100000">
                                          <p:val>
                                            <p:strVal val="#ppt_y"/>
                                          </p:val>
                                        </p:tav>
                                      </p:tavLst>
                                    </p:anim>
                                    <p:anim calcmode="lin" valueType="num">
                                      <p:cBhvr>
                                        <p:cTn dur="300" fill="hold" id="52"/>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53"/>
                                        <p:tgtEl>
                                          <p:spTgt spid="42"/>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54" tmFilter="0,0; .5, 1; 1, 1"/>
                                        <p:tgtEl>
                                          <p:spTgt spid="4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0"/>
      <p:bldP grpId="0" spid="11"/>
      <p:bldP grpId="0" spid="15"/>
      <p:bldP grpId="0" spid="16"/>
      <p:bldP grpId="0" spid="20"/>
      <p:bldP grpId="0" spid="21"/>
      <p:bldP grpId="0" spid="40"/>
      <p:bldP grpId="0" spid="41"/>
      <p:bldP grpId="0" spid="42"/>
    </p:bldLst>
  </p:timing>
</p:sld>
</file>

<file path=ppt/slides/slide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矩形 2"/>
          <p:cNvSpPr/>
          <p:nvPr/>
        </p:nvSpPr>
        <p:spPr>
          <a:xfrm>
            <a:off x="188259" y="174682"/>
            <a:ext cx="11804449" cy="6481612"/>
          </a:xfrm>
          <a:prstGeom prst="rect">
            <a:avLst/>
          </a:prstGeom>
          <a:blipFill dpi="0" rotWithShape="1">
            <a:blip r:embed="rId3">
              <a:extLst>
                <a:ext uri="{28A0092B-C50C-407E-A947-70E740481C1C}">
                  <a14:useLocalDpi val="0"/>
                </a:ext>
              </a:extLst>
            </a:blip>
            <a:stretch>
              <a:fillRect l="-729" r="-544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6" name="任意多边形: 形状 2">
            <a:extLst>
              <a:ext uri="{FF2B5EF4-FFF2-40B4-BE49-F238E27FC236}">
                <a16:creationId xmlns:a16="http://schemas.microsoft.com/office/drawing/2014/main" id="{710C9878-BAA2-4599-8AEA-C905075195A4}"/>
              </a:ext>
            </a:extLst>
          </p:cNvPr>
          <p:cNvSpPr/>
          <p:nvPr/>
        </p:nvSpPr>
        <p:spPr>
          <a:xfrm>
            <a:off x="650631" y="718556"/>
            <a:ext cx="10879015" cy="5462953"/>
          </a:xfrm>
          <a:custGeom>
            <a:gdLst>
              <a:gd fmla="*/ 0 w 12192000" name="connsiteX0"/>
              <a:gd fmla="*/ 0 h 3429000" name="connsiteY0"/>
              <a:gd fmla="*/ 12192000 w 12192000" name="connsiteX1"/>
              <a:gd fmla="*/ 0 h 3429000" name="connsiteY1"/>
              <a:gd fmla="*/ 12192000 w 12192000" name="connsiteX2"/>
              <a:gd fmla="*/ 3429000 h 3429000" name="connsiteY2"/>
              <a:gd fmla="*/ 8705850 w 12192000" name="connsiteX3"/>
              <a:gd fmla="*/ 3429000 h 3429000" name="connsiteY3"/>
              <a:gd fmla="*/ 8640080 w 12192000" name="connsiteX4"/>
              <a:gd fmla="*/ 3429000 h 3429000" name="connsiteY4"/>
              <a:gd fmla="*/ 3551920 w 12192000" name="connsiteX5"/>
              <a:gd fmla="*/ 3429000 h 3429000" name="connsiteY5"/>
              <a:gd fmla="*/ 3486150 w 12192000" name="connsiteX6"/>
              <a:gd fmla="*/ 3429000 h 3429000" name="connsiteY6"/>
              <a:gd fmla="*/ 0 w 12192000" name="connsiteX7"/>
              <a:gd fmla="*/ 3429000 h 342900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3429000" w="12192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gradFill>
            <a:gsLst>
              <a:gs pos="0">
                <a:schemeClr val="tx1">
                  <a:alpha val="5000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矩形 4"/>
          <p:cNvSpPr/>
          <p:nvPr/>
        </p:nvSpPr>
        <p:spPr>
          <a:xfrm>
            <a:off x="4138246" y="203312"/>
            <a:ext cx="3950677" cy="2145323"/>
          </a:xfrm>
          <a:prstGeom prst="rect">
            <a:avLst/>
          </a:prstGeom>
          <a:noFill/>
          <a:ln w="57150">
            <a:gradFill>
              <a:gsLst>
                <a:gs pos="25000">
                  <a:srgbClr val="A72527"/>
                </a:gs>
                <a:gs pos="25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 name="等腰三角形 5"/>
          <p:cNvSpPr/>
          <p:nvPr/>
        </p:nvSpPr>
        <p:spPr>
          <a:xfrm flipV="1">
            <a:off x="5758962" y="718556"/>
            <a:ext cx="662353" cy="257908"/>
          </a:xfrm>
          <a:prstGeom prst="triangl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8" name="文本框 17">
            <a:extLst>
              <a:ext uri="{FF2B5EF4-FFF2-40B4-BE49-F238E27FC236}">
                <a16:creationId xmlns:a16="http://schemas.microsoft.com/office/drawing/2014/main" id="{46B14638-01CE-4ADE-ADFA-0690479A8E52}"/>
              </a:ext>
            </a:extLst>
          </p:cNvPr>
          <p:cNvSpPr txBox="1"/>
          <p:nvPr/>
        </p:nvSpPr>
        <p:spPr>
          <a:xfrm>
            <a:off x="5287496" y="1186333"/>
            <a:ext cx="1605280" cy="518160"/>
          </a:xfrm>
          <a:prstGeom prst="rect">
            <a:avLst/>
          </a:prstGeom>
          <a:noFill/>
        </p:spPr>
        <p:txBody>
          <a:bodyPr rtlCol="0" wrap="none">
            <a:spAutoFit/>
            <a:scene3d>
              <a:camera prst="orthographicFront"/>
              <a:lightRig dir="t" rig="threePt"/>
            </a:scene3d>
            <a:sp3d contourW="12700"/>
          </a:bodyPr>
          <a:lstStyle/>
          <a:p>
            <a:pPr algn="ctr"/>
            <a:r>
              <a:rPr altLang="en-US" b="1" lang="zh-CN" sz="2800">
                <a:solidFill>
                  <a:schemeClr val="bg1"/>
                </a:solidFill>
              </a:rPr>
              <a:t>公司简介</a:t>
            </a:r>
          </a:p>
        </p:txBody>
      </p:sp>
      <p:sp>
        <p:nvSpPr>
          <p:cNvPr id="19" name="文本框 18">
            <a:extLst>
              <a:ext uri="{FF2B5EF4-FFF2-40B4-BE49-F238E27FC236}">
                <a16:creationId xmlns:a16="http://schemas.microsoft.com/office/drawing/2014/main" id="{46B14638-01CE-4ADE-ADFA-0690479A8E52}"/>
              </a:ext>
            </a:extLst>
          </p:cNvPr>
          <p:cNvSpPr txBox="1"/>
          <p:nvPr/>
        </p:nvSpPr>
        <p:spPr>
          <a:xfrm>
            <a:off x="4746146" y="1638106"/>
            <a:ext cx="2687979" cy="396240"/>
          </a:xfrm>
          <a:prstGeom prst="rect">
            <a:avLst/>
          </a:prstGeom>
          <a:noFill/>
        </p:spPr>
        <p:txBody>
          <a:bodyPr rtlCol="0" wrap="none">
            <a:spAutoFit/>
            <a:scene3d>
              <a:camera prst="orthographicFront"/>
              <a:lightRig dir="t" rig="threePt"/>
            </a:scene3d>
            <a:sp3d contourW="12700"/>
          </a:bodyPr>
          <a:lstStyle/>
          <a:p>
            <a:pPr algn="ctr"/>
            <a:r>
              <a:rPr altLang="zh-CN" b="1" lang="en-US" sz="2000">
                <a:solidFill>
                  <a:schemeClr val="bg1"/>
                </a:solidFill>
                <a:latin charset="0" panose="020b0806030902050204" pitchFamily="34" typeface="Impact"/>
                <a:cs charset="0" panose="020b0604020202020204" pitchFamily="34" typeface="Aparajita"/>
              </a:rPr>
              <a:t>COMPANY INTRODUCTION</a:t>
            </a:r>
          </a:p>
        </p:txBody>
      </p:sp>
      <p:sp>
        <p:nvSpPr>
          <p:cNvPr id="21" name="TextBox 21"/>
          <p:cNvSpPr txBox="1"/>
          <p:nvPr/>
        </p:nvSpPr>
        <p:spPr>
          <a:xfrm>
            <a:off x="2020767" y="2763573"/>
            <a:ext cx="7970397" cy="2773680"/>
          </a:xfrm>
          <a:prstGeom prst="rect">
            <a:avLst/>
          </a:prstGeom>
          <a:noFill/>
        </p:spPr>
        <p:txBody>
          <a:bodyPr bIns="0" lIns="0" rIns="0" rtlCol="0" tIns="0" wrap="square">
            <a:spAutoFit/>
          </a:bodyPr>
          <a:lstStyle/>
          <a:p>
            <a:pPr algn="just">
              <a:lnSpc>
                <a:spcPct val="150000"/>
              </a:lnSpc>
              <a:spcBef>
                <a:spcPts val="1200"/>
              </a:spcBef>
            </a:pPr>
            <a:r>
              <a:rPr altLang="en-US" lang="zh-CN" sz="1200">
                <a:solidFill>
                  <a:schemeClr val="bg1"/>
                </a:solidFill>
                <a:latin typeface="+mn-ea"/>
              </a:rPr>
              <a:t>您的内容打在这里，或者通过复制您的文本后，在此框中选择粘贴，并选择只保留文字。您的内容打在这里，或者通过复制您的文本后，在此框中选择粘贴，并选择只保留文字。</a:t>
            </a:r>
          </a:p>
          <a:p>
            <a:pPr algn="just">
              <a:lnSpc>
                <a:spcPct val="150000"/>
              </a:lnSpc>
              <a:spcBef>
                <a:spcPts val="1200"/>
              </a:spcBef>
            </a:pPr>
            <a:r>
              <a:rPr altLang="en-US" lang="zh-CN" sz="1200">
                <a:solidFill>
                  <a:schemeClr val="bg1"/>
                </a:solidFill>
                <a:latin typeface="+mn-ea"/>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a:p>
            <a:pPr algn="just">
              <a:lnSpc>
                <a:spcPct val="150000"/>
              </a:lnSpc>
              <a:spcBef>
                <a:spcPts val="1200"/>
              </a:spcBef>
            </a:pPr>
            <a:r>
              <a:rPr altLang="en-US" lang="zh-CN" sz="1200">
                <a:solidFill>
                  <a:schemeClr val="bg1"/>
                </a:solidFill>
                <a:latin typeface="+mn-ea"/>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spTree>
    <p:extLst>
      <p:ext uri="{BB962C8B-B14F-4D97-AF65-F5344CB8AC3E}">
        <p14:creationId val="1247780759"/>
      </p:ext>
    </p:extLst>
  </p:cSld>
  <p:clrMapOvr>
    <a:masterClrMapping/>
  </p:clrMapOvr>
  <mc:AlternateContent>
    <mc:Choice Requires="p14">
      <p:transition advClick="0" p14:dur="1600" spd="slow">
        <p:blinds dir="vert"/>
      </p:transition>
    </mc:Choice>
    <mc:Fallback>
      <p:transition advClick="0" spd="slow">
        <p:blinds dir="vert"/>
      </p:transition>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53" presetSubtype="0">
                                  <p:stCondLst>
                                    <p:cond delay="0"/>
                                  </p:stCondLst>
                                  <p:childTnLst>
                                    <p:set>
                                      <p:cBhvr>
                                        <p:cTn dur="1" fill="hold" id="6">
                                          <p:stCondLst>
                                            <p:cond delay="0"/>
                                          </p:stCondLst>
                                        </p:cTn>
                                        <p:tgtEl>
                                          <p:spTgt spid="16"/>
                                        </p:tgtEl>
                                        <p:attrNameLst>
                                          <p:attrName>style.visibility</p:attrName>
                                        </p:attrNameLst>
                                      </p:cBhvr>
                                      <p:to>
                                        <p:strVal val="visible"/>
                                      </p:to>
                                    </p:set>
                                    <p:anim calcmode="lin" valueType="num">
                                      <p:cBhvr>
                                        <p:cTn dur="500" fill="hold" id="7"/>
                                        <p:tgtEl>
                                          <p:spTgt spid="16"/>
                                        </p:tgtEl>
                                        <p:attrNameLst>
                                          <p:attrName>ppt_w</p:attrName>
                                        </p:attrNameLst>
                                      </p:cBhvr>
                                      <p:tavLst>
                                        <p:tav tm="0">
                                          <p:val>
                                            <p:fltVal val="0"/>
                                          </p:val>
                                        </p:tav>
                                        <p:tav tm="100000">
                                          <p:val>
                                            <p:strVal val="#ppt_w"/>
                                          </p:val>
                                        </p:tav>
                                      </p:tavLst>
                                    </p:anim>
                                    <p:anim calcmode="lin" valueType="num">
                                      <p:cBhvr>
                                        <p:cTn dur="500" fill="hold" id="8"/>
                                        <p:tgtEl>
                                          <p:spTgt spid="16"/>
                                        </p:tgtEl>
                                        <p:attrNameLst>
                                          <p:attrName>ppt_h</p:attrName>
                                        </p:attrNameLst>
                                      </p:cBhvr>
                                      <p:tavLst>
                                        <p:tav tm="0">
                                          <p:val>
                                            <p:fltVal val="0"/>
                                          </p:val>
                                        </p:tav>
                                        <p:tav tm="100000">
                                          <p:val>
                                            <p:strVal val="#ppt_h"/>
                                          </p:val>
                                        </p:tav>
                                      </p:tavLst>
                                    </p:anim>
                                    <p:animEffect filter="fade" transition="in">
                                      <p:cBhvr>
                                        <p:cTn dur="500" id="9"/>
                                        <p:tgtEl>
                                          <p:spTgt spid="16"/>
                                        </p:tgtEl>
                                      </p:cBhvr>
                                    </p:animEffect>
                                  </p:childTnLst>
                                </p:cTn>
                              </p:par>
                              <p:par>
                                <p:cTn fill="hold" grpId="0" id="10" nodeType="withEffect" presetClass="entr" presetID="21" presetSubtype="1">
                                  <p:stCondLst>
                                    <p:cond delay="250"/>
                                  </p:stCondLst>
                                  <p:childTnLst>
                                    <p:set>
                                      <p:cBhvr>
                                        <p:cTn dur="1" fill="hold" id="11">
                                          <p:stCondLst>
                                            <p:cond delay="0"/>
                                          </p:stCondLst>
                                        </p:cTn>
                                        <p:tgtEl>
                                          <p:spTgt spid="5"/>
                                        </p:tgtEl>
                                        <p:attrNameLst>
                                          <p:attrName>style.visibility</p:attrName>
                                        </p:attrNameLst>
                                      </p:cBhvr>
                                      <p:to>
                                        <p:strVal val="visible"/>
                                      </p:to>
                                    </p:set>
                                    <p:animEffect filter="wheel(1)" transition="in">
                                      <p:cBhvr>
                                        <p:cTn dur="750" id="12"/>
                                        <p:tgtEl>
                                          <p:spTgt spid="5"/>
                                        </p:tgtEl>
                                      </p:cBhvr>
                                    </p:animEffect>
                                  </p:childTnLst>
                                </p:cTn>
                              </p:par>
                              <p:par>
                                <p:cTn fill="hold" grpId="0" id="13" nodeType="withEffect" presetClass="entr" presetID="22" presetSubtype="1">
                                  <p:stCondLst>
                                    <p:cond delay="250"/>
                                  </p:stCondLst>
                                  <p:childTnLst>
                                    <p:set>
                                      <p:cBhvr>
                                        <p:cTn dur="1" fill="hold" id="14">
                                          <p:stCondLst>
                                            <p:cond delay="0"/>
                                          </p:stCondLst>
                                        </p:cTn>
                                        <p:tgtEl>
                                          <p:spTgt spid="6"/>
                                        </p:tgtEl>
                                        <p:attrNameLst>
                                          <p:attrName>style.visibility</p:attrName>
                                        </p:attrNameLst>
                                      </p:cBhvr>
                                      <p:to>
                                        <p:strVal val="visible"/>
                                      </p:to>
                                    </p:set>
                                    <p:animEffect filter="wipe(up)" transition="in">
                                      <p:cBhvr>
                                        <p:cTn dur="500" id="15"/>
                                        <p:tgtEl>
                                          <p:spTgt spid="6"/>
                                        </p:tgtEl>
                                      </p:cBhvr>
                                    </p:animEffect>
                                  </p:childTnLst>
                                </p:cTn>
                              </p:par>
                              <p:par>
                                <p:cTn fill="hold" grpId="0" id="16" nodeType="withEffect" presetClass="entr" presetID="2" presetSubtype="4">
                                  <p:stCondLst>
                                    <p:cond delay="500"/>
                                  </p:stCondLst>
                                  <p:childTnLst>
                                    <p:set>
                                      <p:cBhvr>
                                        <p:cTn dur="1" fill="hold" id="17">
                                          <p:stCondLst>
                                            <p:cond delay="0"/>
                                          </p:stCondLst>
                                        </p:cTn>
                                        <p:tgtEl>
                                          <p:spTgt spid="18"/>
                                        </p:tgtEl>
                                        <p:attrNameLst>
                                          <p:attrName>style.visibility</p:attrName>
                                        </p:attrNameLst>
                                      </p:cBhvr>
                                      <p:to>
                                        <p:strVal val="visible"/>
                                      </p:to>
                                    </p:set>
                                    <p:anim calcmode="lin" valueType="num">
                                      <p:cBhvr additive="base">
                                        <p:cTn dur="500" fill="hold" id="18"/>
                                        <p:tgtEl>
                                          <p:spTgt spid="18"/>
                                        </p:tgtEl>
                                        <p:attrNameLst>
                                          <p:attrName>ppt_x</p:attrName>
                                        </p:attrNameLst>
                                      </p:cBhvr>
                                      <p:tavLst>
                                        <p:tav tm="0">
                                          <p:val>
                                            <p:strVal val="#ppt_x"/>
                                          </p:val>
                                        </p:tav>
                                        <p:tav tm="100000">
                                          <p:val>
                                            <p:strVal val="#ppt_x"/>
                                          </p:val>
                                        </p:tav>
                                      </p:tavLst>
                                    </p:anim>
                                    <p:anim calcmode="lin" valueType="num">
                                      <p:cBhvr additive="base">
                                        <p:cTn dur="500" fill="hold" id="19"/>
                                        <p:tgtEl>
                                          <p:spTgt spid="18"/>
                                        </p:tgtEl>
                                        <p:attrNameLst>
                                          <p:attrName>ppt_y</p:attrName>
                                        </p:attrNameLst>
                                      </p:cBhvr>
                                      <p:tavLst>
                                        <p:tav tm="0">
                                          <p:val>
                                            <p:strVal val="1+#ppt_h/2"/>
                                          </p:val>
                                        </p:tav>
                                        <p:tav tm="100000">
                                          <p:val>
                                            <p:strVal val="#ppt_y"/>
                                          </p:val>
                                        </p:tav>
                                      </p:tavLst>
                                    </p:anim>
                                  </p:childTnLst>
                                </p:cTn>
                              </p:par>
                              <p:par>
                                <p:cTn fill="hold" grpId="0" id="20" nodeType="withEffect" presetClass="entr" presetID="2" presetSubtype="1">
                                  <p:stCondLst>
                                    <p:cond delay="750"/>
                                  </p:stCondLst>
                                  <p:childTnLst>
                                    <p:set>
                                      <p:cBhvr>
                                        <p:cTn dur="1" fill="hold" id="21">
                                          <p:stCondLst>
                                            <p:cond delay="0"/>
                                          </p:stCondLst>
                                        </p:cTn>
                                        <p:tgtEl>
                                          <p:spTgt spid="19"/>
                                        </p:tgtEl>
                                        <p:attrNameLst>
                                          <p:attrName>style.visibility</p:attrName>
                                        </p:attrNameLst>
                                      </p:cBhvr>
                                      <p:to>
                                        <p:strVal val="visible"/>
                                      </p:to>
                                    </p:set>
                                    <p:anim calcmode="lin" valueType="num">
                                      <p:cBhvr additive="base">
                                        <p:cTn dur="500" fill="hold" id="22"/>
                                        <p:tgtEl>
                                          <p:spTgt spid="19"/>
                                        </p:tgtEl>
                                        <p:attrNameLst>
                                          <p:attrName>ppt_x</p:attrName>
                                        </p:attrNameLst>
                                      </p:cBhvr>
                                      <p:tavLst>
                                        <p:tav tm="0">
                                          <p:val>
                                            <p:strVal val="#ppt_x"/>
                                          </p:val>
                                        </p:tav>
                                        <p:tav tm="100000">
                                          <p:val>
                                            <p:strVal val="#ppt_x"/>
                                          </p:val>
                                        </p:tav>
                                      </p:tavLst>
                                    </p:anim>
                                    <p:anim calcmode="lin" valueType="num">
                                      <p:cBhvr additive="base">
                                        <p:cTn dur="500" fill="hold" id="23"/>
                                        <p:tgtEl>
                                          <p:spTgt spid="19"/>
                                        </p:tgtEl>
                                        <p:attrNameLst>
                                          <p:attrName>ppt_y</p:attrName>
                                        </p:attrNameLst>
                                      </p:cBhvr>
                                      <p:tavLst>
                                        <p:tav tm="0">
                                          <p:val>
                                            <p:strVal val="0-#ppt_h/2"/>
                                          </p:val>
                                        </p:tav>
                                        <p:tav tm="100000">
                                          <p:val>
                                            <p:strVal val="#ppt_y"/>
                                          </p:val>
                                        </p:tav>
                                      </p:tavLst>
                                    </p:anim>
                                  </p:childTnLst>
                                </p:cTn>
                              </p:par>
                            </p:childTnLst>
                          </p:cTn>
                        </p:par>
                        <p:par>
                          <p:cTn fill="hold" id="24" nodeType="afterGroup">
                            <p:stCondLst>
                              <p:cond delay="1250"/>
                            </p:stCondLst>
                            <p:childTnLst>
                              <p:par>
                                <p:cTn fill="hold" grpId="0" id="25" nodeType="afterEffect" presetClass="entr" presetID="41" presetSubtype="0">
                                  <p:stCondLst>
                                    <p:cond delay="750"/>
                                  </p:stCondLst>
                                  <p:childTnLst>
                                    <p:set>
                                      <p:cBhvr>
                                        <p:cTn dur="1" fill="hold" id="26">
                                          <p:stCondLst>
                                            <p:cond delay="0"/>
                                          </p:stCondLst>
                                        </p:cTn>
                                        <p:tgtEl>
                                          <p:spTgt spid="21"/>
                                        </p:tgtEl>
                                        <p:attrNameLst>
                                          <p:attrName>style.visibility</p:attrName>
                                        </p:attrNameLst>
                                      </p:cBhvr>
                                      <p:to>
                                        <p:strVal val="visible"/>
                                      </p:to>
                                    </p:set>
                                    <p:anim calcmode="lin" valueType="num">
                                      <p:cBhvr>
                                        <p:cTn dur="300" fill="hold" id="27"/>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28"/>
                                        <p:tgtEl>
                                          <p:spTgt spid="21"/>
                                        </p:tgtEl>
                                        <p:attrNameLst>
                                          <p:attrName>ppt_y</p:attrName>
                                        </p:attrNameLst>
                                      </p:cBhvr>
                                      <p:tavLst>
                                        <p:tav tm="0">
                                          <p:val>
                                            <p:strVal val="#ppt_y"/>
                                          </p:val>
                                        </p:tav>
                                        <p:tav tm="100000">
                                          <p:val>
                                            <p:strVal val="#ppt_y"/>
                                          </p:val>
                                        </p:tav>
                                      </p:tavLst>
                                    </p:anim>
                                    <p:anim calcmode="lin" valueType="num">
                                      <p:cBhvr>
                                        <p:cTn dur="300" fill="hold" id="29"/>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30"/>
                                        <p:tgtEl>
                                          <p:spTgt spid="21"/>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31" tmFilter="0,0; .5, 1; 1, 1"/>
                                        <p:tgtEl>
                                          <p:spTgt spid="2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6"/>
      <p:bldP grpId="0" spid="5"/>
      <p:bldP grpId="0" spid="6"/>
      <p:bldP grpId="0" spid="18"/>
      <p:bldP grpId="0" spid="19"/>
      <p:bldP grpId="0" spid="21"/>
    </p:bldLst>
  </p:timing>
</p:sld>
</file>

<file path=ppt/slides/slide5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graphicFrame>
        <p:nvGraphicFramePr>
          <p:cNvPr id="3" name="图表 2"/>
          <p:cNvGraphicFramePr/>
          <p:nvPr>
            <p:extLst>
              <p:ext uri="{D42A27DB-BD31-4B8C-83A1-F6EECF244321}">
                <p14:modId val="2237710931"/>
              </p:ext>
            </p:extLst>
          </p:nvPr>
        </p:nvGraphicFramePr>
        <p:xfrm>
          <a:off x="7627740" y="1662545"/>
          <a:ext cx="3830992" cy="3996817"/>
        </p:xfrm>
        <a:graphic>
          <a:graphicData uri="http://schemas.openxmlformats.org/drawingml/2006/chart">
            <c:chart xmlns:c="http://schemas.openxmlformats.org/drawingml/2006/chart" r:id="rId3"/>
          </a:graphicData>
        </a:graphic>
      </p:graphicFrame>
      <p:sp>
        <p:nvSpPr>
          <p:cNvPr id="4" name="文本框 3"/>
          <p:cNvSpPr txBox="1"/>
          <p:nvPr/>
        </p:nvSpPr>
        <p:spPr>
          <a:xfrm>
            <a:off x="921848" y="2028466"/>
            <a:ext cx="4216400" cy="548640"/>
          </a:xfrm>
          <a:prstGeom prst="rect">
            <a:avLst/>
          </a:prstGeom>
          <a:noFill/>
        </p:spPr>
        <p:txBody>
          <a:bodyPr bIns="0" lIns="0" rIns="0" rtlCol="0" tIns="0" wrap="none">
            <a:spAutoFit/>
          </a:bodyPr>
          <a:lstStyle/>
          <a:p>
            <a:r>
              <a:rPr altLang="zh-CN" lang="en-US" sz="3600">
                <a:solidFill>
                  <a:schemeClr val="accent2"/>
                </a:solidFill>
              </a:rPr>
              <a:t>200万 —— 类别名称</a:t>
            </a:r>
          </a:p>
        </p:txBody>
      </p:sp>
      <p:sp>
        <p:nvSpPr>
          <p:cNvPr id="6" name="文本框 5"/>
          <p:cNvSpPr txBox="1"/>
          <p:nvPr/>
        </p:nvSpPr>
        <p:spPr>
          <a:xfrm>
            <a:off x="4227496" y="2028466"/>
            <a:ext cx="4216400" cy="548640"/>
          </a:xfrm>
          <a:prstGeom prst="rect">
            <a:avLst/>
          </a:prstGeom>
          <a:noFill/>
        </p:spPr>
        <p:txBody>
          <a:bodyPr bIns="0" lIns="0" rIns="0" rtlCol="0" tIns="0" wrap="none">
            <a:spAutoFit/>
          </a:bodyPr>
          <a:lstStyle/>
          <a:p>
            <a:r>
              <a:rPr altLang="zh-CN" lang="en-US" sz="3600">
                <a:solidFill>
                  <a:schemeClr val="accent2"/>
                </a:solidFill>
              </a:rPr>
              <a:t>100万 —— 类别名称</a:t>
            </a:r>
          </a:p>
        </p:txBody>
      </p:sp>
      <p:sp>
        <p:nvSpPr>
          <p:cNvPr id="7" name="文本框 6"/>
          <p:cNvSpPr txBox="1"/>
          <p:nvPr/>
        </p:nvSpPr>
        <p:spPr>
          <a:xfrm>
            <a:off x="921848" y="3860565"/>
            <a:ext cx="4216400" cy="548640"/>
          </a:xfrm>
          <a:prstGeom prst="rect">
            <a:avLst/>
          </a:prstGeom>
          <a:noFill/>
        </p:spPr>
        <p:txBody>
          <a:bodyPr bIns="0" lIns="0" rIns="0" rtlCol="0" tIns="0" wrap="none">
            <a:spAutoFit/>
          </a:bodyPr>
          <a:lstStyle/>
          <a:p>
            <a:r>
              <a:rPr altLang="zh-CN" lang="en-US" sz="3600">
                <a:solidFill>
                  <a:schemeClr val="accent2"/>
                </a:solidFill>
              </a:rPr>
              <a:t>120万 —— 类别名称</a:t>
            </a:r>
          </a:p>
        </p:txBody>
      </p:sp>
      <p:sp>
        <p:nvSpPr>
          <p:cNvPr id="8" name="文本框 7"/>
          <p:cNvSpPr txBox="1"/>
          <p:nvPr/>
        </p:nvSpPr>
        <p:spPr>
          <a:xfrm>
            <a:off x="4227496" y="3860565"/>
            <a:ext cx="3962400" cy="548640"/>
          </a:xfrm>
          <a:prstGeom prst="rect">
            <a:avLst/>
          </a:prstGeom>
          <a:noFill/>
        </p:spPr>
        <p:txBody>
          <a:bodyPr bIns="0" lIns="0" rIns="0" rtlCol="0" tIns="0" wrap="none">
            <a:spAutoFit/>
          </a:bodyPr>
          <a:lstStyle/>
          <a:p>
            <a:r>
              <a:rPr altLang="zh-CN" lang="en-US" sz="3600">
                <a:solidFill>
                  <a:schemeClr val="accent2"/>
                </a:solidFill>
              </a:rPr>
              <a:t>80万 —— 类别名称</a:t>
            </a:r>
          </a:p>
        </p:txBody>
      </p:sp>
      <p:sp>
        <p:nvSpPr>
          <p:cNvPr id="9" name="TextBox 11"/>
          <p:cNvSpPr txBox="1"/>
          <p:nvPr/>
        </p:nvSpPr>
        <p:spPr>
          <a:xfrm>
            <a:off x="921848" y="2629534"/>
            <a:ext cx="2834003"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a:t>
            </a:r>
          </a:p>
        </p:txBody>
      </p:sp>
      <p:sp>
        <p:nvSpPr>
          <p:cNvPr id="10" name="TextBox 11"/>
          <p:cNvSpPr txBox="1"/>
          <p:nvPr/>
        </p:nvSpPr>
        <p:spPr>
          <a:xfrm>
            <a:off x="4227495" y="2629534"/>
            <a:ext cx="2834003"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a:t>
            </a:r>
          </a:p>
        </p:txBody>
      </p:sp>
      <p:sp>
        <p:nvSpPr>
          <p:cNvPr id="11" name="TextBox 11"/>
          <p:cNvSpPr txBox="1"/>
          <p:nvPr/>
        </p:nvSpPr>
        <p:spPr>
          <a:xfrm>
            <a:off x="921848" y="4463758"/>
            <a:ext cx="2834003"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a:t>
            </a:r>
          </a:p>
        </p:txBody>
      </p:sp>
      <p:sp>
        <p:nvSpPr>
          <p:cNvPr id="12" name="TextBox 11"/>
          <p:cNvSpPr txBox="1"/>
          <p:nvPr/>
        </p:nvSpPr>
        <p:spPr>
          <a:xfrm>
            <a:off x="4227495" y="4463758"/>
            <a:ext cx="2834003" cy="6858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spcAft>
                <a:spcPts val="1000"/>
              </a:spcAft>
            </a:pPr>
            <a:r>
              <a:rPr altLang="en-US" lang="zh-CN" sz="1100">
                <a:latin typeface="+mn-lt"/>
                <a:ea typeface="+mn-ea"/>
                <a:cs typeface="+mn-ea"/>
                <a:sym typeface="+mn-lt"/>
              </a:rPr>
              <a:t>您的内容打在这里，或者通过复制您的文本后，在此框中选择粘贴，并选择只保留文字。您的内容打在这里，或者通过复制您的文本后。</a:t>
            </a:r>
          </a:p>
        </p:txBody>
      </p:sp>
      <p:sp>
        <p:nvSpPr>
          <p:cNvPr id="15" name="文本框 14">
            <a:extLst>
              <a:ext uri="{FF2B5EF4-FFF2-40B4-BE49-F238E27FC236}">
                <a16:creationId xmlns:a16="http://schemas.microsoft.com/office/drawing/2014/main" id="{2111D5E7-CC52-4AC0-90BC-6E7A85C501C4}"/>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05</a:t>
            </a:r>
          </a:p>
        </p:txBody>
      </p:sp>
      <p:grpSp>
        <p:nvGrpSpPr>
          <p:cNvPr id="16" name="组合 15">
            <a:extLst>
              <a:ext uri="{FF2B5EF4-FFF2-40B4-BE49-F238E27FC236}">
                <a16:creationId xmlns:a16="http://schemas.microsoft.com/office/drawing/2014/main" id="{89057EEF-BE97-4C50-8085-8DAF6DA26FF3}"/>
              </a:ext>
            </a:extLst>
          </p:cNvPr>
          <p:cNvGrpSpPr/>
          <p:nvPr/>
        </p:nvGrpSpPr>
        <p:grpSpPr>
          <a:xfrm>
            <a:off x="1473289" y="371367"/>
            <a:ext cx="4260761" cy="804130"/>
            <a:chOff x="7318011" y="1456480"/>
            <a:chExt cx="4260761" cy="804130"/>
          </a:xfrm>
        </p:grpSpPr>
        <p:sp>
          <p:nvSpPr>
            <p:cNvPr id="17" name="文本框 16">
              <a:extLst>
                <a:ext uri="{FF2B5EF4-FFF2-40B4-BE49-F238E27FC236}">
                  <a16:creationId xmlns:a16="http://schemas.microsoft.com/office/drawing/2014/main" id="{EAA68A7A-82B7-441B-9DE8-EFC94FB005ED}"/>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资本融资</a:t>
              </a:r>
            </a:p>
          </p:txBody>
        </p:sp>
        <p:sp>
          <p:nvSpPr>
            <p:cNvPr id="18" name="文本框 17">
              <a:extLst>
                <a:ext uri="{FF2B5EF4-FFF2-40B4-BE49-F238E27FC236}">
                  <a16:creationId xmlns:a16="http://schemas.microsoft.com/office/drawing/2014/main" id="{773544E7-D251-4A58-8996-5D26B83464D8}"/>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4216689395"/>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2" presetSubtype="4">
                                  <p:stCondLst>
                                    <p:cond delay="0"/>
                                  </p:stCondLst>
                                  <p:childTnLst>
                                    <p:set>
                                      <p:cBhvr>
                                        <p:cTn dur="1" fill="hold" id="6">
                                          <p:stCondLst>
                                            <p:cond delay="0"/>
                                          </p:stCondLst>
                                        </p:cTn>
                                        <p:tgtEl>
                                          <p:spTgt spid="3"/>
                                        </p:tgtEl>
                                        <p:attrNameLst>
                                          <p:attrName>style.visibility</p:attrName>
                                        </p:attrNameLst>
                                      </p:cBhvr>
                                      <p:to>
                                        <p:strVal val="visible"/>
                                      </p:to>
                                    </p:set>
                                    <p:animEffect filter="wipe(down)" transition="in">
                                      <p:cBhvr>
                                        <p:cTn dur="500" id="7"/>
                                        <p:tgtEl>
                                          <p:spTgt spid="3"/>
                                        </p:tgtEl>
                                      </p:cBhvr>
                                    </p:animEffect>
                                  </p:childTnLst>
                                </p:cTn>
                              </p:par>
                            </p:childTnLst>
                          </p:cTn>
                        </p:par>
                        <p:par>
                          <p:cTn fill="hold" id="8" nodeType="afterGroup">
                            <p:stCondLst>
                              <p:cond delay="500"/>
                            </p:stCondLst>
                            <p:childTnLst>
                              <p:par>
                                <p:cTn fill="hold" grpId="0" id="9" nodeType="afterEffect" presetClass="entr" presetID="41" presetSubtype="0">
                                  <p:stCondLst>
                                    <p:cond delay="0"/>
                                  </p:stCondLst>
                                  <p:childTnLst>
                                    <p:set>
                                      <p:cBhvr>
                                        <p:cTn dur="1" fill="hold" id="10">
                                          <p:stCondLst>
                                            <p:cond delay="0"/>
                                          </p:stCondLst>
                                        </p:cTn>
                                        <p:tgtEl>
                                          <p:spTgt spid="9"/>
                                        </p:tgtEl>
                                        <p:attrNameLst>
                                          <p:attrName>style.visibility</p:attrName>
                                        </p:attrNameLst>
                                      </p:cBhvr>
                                      <p:to>
                                        <p:strVal val="visible"/>
                                      </p:to>
                                    </p:set>
                                    <p:anim calcmode="lin" valueType="num">
                                      <p:cBhvr>
                                        <p:cTn dur="300" fill="hold" id="11"/>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12"/>
                                        <p:tgtEl>
                                          <p:spTgt spid="9"/>
                                        </p:tgtEl>
                                        <p:attrNameLst>
                                          <p:attrName>ppt_y</p:attrName>
                                        </p:attrNameLst>
                                      </p:cBhvr>
                                      <p:tavLst>
                                        <p:tav tm="0">
                                          <p:val>
                                            <p:strVal val="#ppt_y"/>
                                          </p:val>
                                        </p:tav>
                                        <p:tav tm="100000">
                                          <p:val>
                                            <p:strVal val="#ppt_y"/>
                                          </p:val>
                                        </p:tav>
                                      </p:tavLst>
                                    </p:anim>
                                    <p:anim calcmode="lin" valueType="num">
                                      <p:cBhvr>
                                        <p:cTn dur="300" fill="hold" id="13"/>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14"/>
                                        <p:tgtEl>
                                          <p:spTgt spid="9"/>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15" tmFilter="0,0; .5, 1; 1, 1"/>
                                        <p:tgtEl>
                                          <p:spTgt spid="9"/>
                                        </p:tgtEl>
                                      </p:cBhvr>
                                    </p:animEffect>
                                  </p:childTnLst>
                                </p:cTn>
                              </p:par>
                            </p:childTnLst>
                          </p:cTn>
                        </p:par>
                        <p:par>
                          <p:cTn fill="hold" id="16" nodeType="afterGroup">
                            <p:stCondLst>
                              <p:cond delay="800"/>
                            </p:stCondLst>
                            <p:childTnLst>
                              <p:par>
                                <p:cTn fill="hold" grpId="0" id="17" nodeType="afterEffect" presetClass="entr" presetID="41" presetSubtype="0">
                                  <p:stCondLst>
                                    <p:cond delay="0"/>
                                  </p:stCondLst>
                                  <p:iterate type="lt">
                                    <p:tmPct val="10000"/>
                                  </p:iterate>
                                  <p:childTnLst>
                                    <p:set>
                                      <p:cBhvr>
                                        <p:cTn dur="1" fill="hold" id="18">
                                          <p:stCondLst>
                                            <p:cond delay="0"/>
                                          </p:stCondLst>
                                        </p:cTn>
                                        <p:tgtEl>
                                          <p:spTgt spid="4"/>
                                        </p:tgtEl>
                                        <p:attrNameLst>
                                          <p:attrName>style.visibility</p:attrName>
                                        </p:attrNameLst>
                                      </p:cBhvr>
                                      <p:to>
                                        <p:strVal val="visible"/>
                                      </p:to>
                                    </p:set>
                                    <p:anim calcmode="lin" valueType="num">
                                      <p:cBhvr>
                                        <p:cTn dur="500" fill="hold" id="19"/>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20"/>
                                        <p:tgtEl>
                                          <p:spTgt spid="4"/>
                                        </p:tgtEl>
                                        <p:attrNameLst>
                                          <p:attrName>ppt_y</p:attrName>
                                        </p:attrNameLst>
                                      </p:cBhvr>
                                      <p:tavLst>
                                        <p:tav tm="0">
                                          <p:val>
                                            <p:strVal val="#ppt_y"/>
                                          </p:val>
                                        </p:tav>
                                        <p:tav tm="100000">
                                          <p:val>
                                            <p:strVal val="#ppt_y"/>
                                          </p:val>
                                        </p:tav>
                                      </p:tavLst>
                                    </p:anim>
                                    <p:anim calcmode="lin" valueType="num">
                                      <p:cBhvr>
                                        <p:cTn dur="500" fill="hold" id="21"/>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22"/>
                                        <p:tgtEl>
                                          <p:spTgt spid="4"/>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23" tmFilter="0,0; .5, 1; 1, 1"/>
                                        <p:tgtEl>
                                          <p:spTgt spid="4"/>
                                        </p:tgtEl>
                                      </p:cBhvr>
                                    </p:animEffect>
                                  </p:childTnLst>
                                </p:cTn>
                              </p:par>
                              <p:par>
                                <p:cTn fill="hold" grpId="1" id="24"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25">
                                          <p:stCondLst>
                                            <p:cond delay="0"/>
                                          </p:stCondLst>
                                        </p:cTn>
                                        <p:tgtEl>
                                          <p:spTgt spid="4"/>
                                        </p:tgtEl>
                                        <p:attrNameLst>
                                          <p:attrName>ppt_x</p:attrName>
                                          <p:attrName>ppt_y</p:attrName>
                                        </p:attrNameLst>
                                      </p:cBhvr>
                                      <p:rCtr x="0" y="-3704"/>
                                    </p:animMotion>
                                    <p:animRot by="1500000">
                                      <p:cBhvr>
                                        <p:cTn dur="125" fill="hold" id="26">
                                          <p:stCondLst>
                                            <p:cond delay="0"/>
                                          </p:stCondLst>
                                        </p:cTn>
                                        <p:tgtEl>
                                          <p:spTgt spid="4"/>
                                        </p:tgtEl>
                                        <p:attrNameLst>
                                          <p:attrName>r</p:attrName>
                                        </p:attrNameLst>
                                      </p:cBhvr>
                                    </p:animRot>
                                    <p:animRot by="-1500000">
                                      <p:cBhvr>
                                        <p:cTn dur="125" fill="hold" id="27">
                                          <p:stCondLst>
                                            <p:cond delay="125"/>
                                          </p:stCondLst>
                                        </p:cTn>
                                        <p:tgtEl>
                                          <p:spTgt spid="4"/>
                                        </p:tgtEl>
                                        <p:attrNameLst>
                                          <p:attrName>r</p:attrName>
                                        </p:attrNameLst>
                                      </p:cBhvr>
                                    </p:animRot>
                                    <p:animRot by="-1500000">
                                      <p:cBhvr>
                                        <p:cTn dur="125" fill="hold" id="28">
                                          <p:stCondLst>
                                            <p:cond delay="250"/>
                                          </p:stCondLst>
                                        </p:cTn>
                                        <p:tgtEl>
                                          <p:spTgt spid="4"/>
                                        </p:tgtEl>
                                        <p:attrNameLst>
                                          <p:attrName>r</p:attrName>
                                        </p:attrNameLst>
                                      </p:cBhvr>
                                    </p:animRot>
                                    <p:animRot by="1500000">
                                      <p:cBhvr>
                                        <p:cTn dur="125" fill="hold" id="29">
                                          <p:stCondLst>
                                            <p:cond delay="375"/>
                                          </p:stCondLst>
                                        </p:cTn>
                                        <p:tgtEl>
                                          <p:spTgt spid="4"/>
                                        </p:tgtEl>
                                        <p:attrNameLst>
                                          <p:attrName>r</p:attrName>
                                        </p:attrNameLst>
                                      </p:cBhvr>
                                    </p:animRot>
                                  </p:childTnLst>
                                </p:cTn>
                              </p:par>
                            </p:childTnLst>
                          </p:cTn>
                        </p:par>
                        <p:par>
                          <p:cTn fill="hold" id="30" nodeType="afterGroup">
                            <p:stCondLst>
                              <p:cond delay="1300"/>
                            </p:stCondLst>
                            <p:childTnLst>
                              <p:par>
                                <p:cTn fill="hold" grpId="0" id="31" nodeType="afterEffect" presetClass="entr" presetID="41" presetSubtype="0">
                                  <p:stCondLst>
                                    <p:cond delay="0"/>
                                  </p:stCondLst>
                                  <p:childTnLst>
                                    <p:set>
                                      <p:cBhvr>
                                        <p:cTn dur="1" fill="hold" id="32">
                                          <p:stCondLst>
                                            <p:cond delay="0"/>
                                          </p:stCondLst>
                                        </p:cTn>
                                        <p:tgtEl>
                                          <p:spTgt spid="10"/>
                                        </p:tgtEl>
                                        <p:attrNameLst>
                                          <p:attrName>style.visibility</p:attrName>
                                        </p:attrNameLst>
                                      </p:cBhvr>
                                      <p:to>
                                        <p:strVal val="visible"/>
                                      </p:to>
                                    </p:set>
                                    <p:anim calcmode="lin" valueType="num">
                                      <p:cBhvr>
                                        <p:cTn dur="300" fill="hold" id="33"/>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34"/>
                                        <p:tgtEl>
                                          <p:spTgt spid="10"/>
                                        </p:tgtEl>
                                        <p:attrNameLst>
                                          <p:attrName>ppt_y</p:attrName>
                                        </p:attrNameLst>
                                      </p:cBhvr>
                                      <p:tavLst>
                                        <p:tav tm="0">
                                          <p:val>
                                            <p:strVal val="#ppt_y"/>
                                          </p:val>
                                        </p:tav>
                                        <p:tav tm="100000">
                                          <p:val>
                                            <p:strVal val="#ppt_y"/>
                                          </p:val>
                                        </p:tav>
                                      </p:tavLst>
                                    </p:anim>
                                    <p:anim calcmode="lin" valueType="num">
                                      <p:cBhvr>
                                        <p:cTn dur="300" fill="hold" id="35"/>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36"/>
                                        <p:tgtEl>
                                          <p:spTgt spid="10"/>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37" tmFilter="0,0; .5, 1; 1, 1"/>
                                        <p:tgtEl>
                                          <p:spTgt spid="10"/>
                                        </p:tgtEl>
                                      </p:cBhvr>
                                    </p:animEffect>
                                  </p:childTnLst>
                                </p:cTn>
                              </p:par>
                            </p:childTnLst>
                          </p:cTn>
                        </p:par>
                        <p:par>
                          <p:cTn fill="hold" id="38" nodeType="afterGroup">
                            <p:stCondLst>
                              <p:cond delay="1600"/>
                            </p:stCondLst>
                            <p:childTnLst>
                              <p:par>
                                <p:cTn fill="hold" grpId="0" id="39" nodeType="afterEffect" presetClass="entr" presetID="41" presetSubtype="0">
                                  <p:stCondLst>
                                    <p:cond delay="0"/>
                                  </p:stCondLst>
                                  <p:iterate type="lt">
                                    <p:tmPct val="10000"/>
                                  </p:iterate>
                                  <p:childTnLst>
                                    <p:set>
                                      <p:cBhvr>
                                        <p:cTn dur="1" fill="hold" id="40">
                                          <p:stCondLst>
                                            <p:cond delay="0"/>
                                          </p:stCondLst>
                                        </p:cTn>
                                        <p:tgtEl>
                                          <p:spTgt spid="6"/>
                                        </p:tgtEl>
                                        <p:attrNameLst>
                                          <p:attrName>style.visibility</p:attrName>
                                        </p:attrNameLst>
                                      </p:cBhvr>
                                      <p:to>
                                        <p:strVal val="visible"/>
                                      </p:to>
                                    </p:set>
                                    <p:anim calcmode="lin" valueType="num">
                                      <p:cBhvr>
                                        <p:cTn dur="500" fill="hold" id="41"/>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42"/>
                                        <p:tgtEl>
                                          <p:spTgt spid="6"/>
                                        </p:tgtEl>
                                        <p:attrNameLst>
                                          <p:attrName>ppt_y</p:attrName>
                                        </p:attrNameLst>
                                      </p:cBhvr>
                                      <p:tavLst>
                                        <p:tav tm="0">
                                          <p:val>
                                            <p:strVal val="#ppt_y"/>
                                          </p:val>
                                        </p:tav>
                                        <p:tav tm="100000">
                                          <p:val>
                                            <p:strVal val="#ppt_y"/>
                                          </p:val>
                                        </p:tav>
                                      </p:tavLst>
                                    </p:anim>
                                    <p:anim calcmode="lin" valueType="num">
                                      <p:cBhvr>
                                        <p:cTn dur="500" fill="hold" id="43"/>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44"/>
                                        <p:tgtEl>
                                          <p:spTgt spid="6"/>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5" tmFilter="0,0; .5, 1; 1, 1"/>
                                        <p:tgtEl>
                                          <p:spTgt spid="6"/>
                                        </p:tgtEl>
                                      </p:cBhvr>
                                    </p:animEffect>
                                  </p:childTnLst>
                                </p:cTn>
                              </p:par>
                              <p:par>
                                <p:cTn fill="hold" grpId="1" id="46"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47">
                                          <p:stCondLst>
                                            <p:cond delay="0"/>
                                          </p:stCondLst>
                                        </p:cTn>
                                        <p:tgtEl>
                                          <p:spTgt spid="6"/>
                                        </p:tgtEl>
                                        <p:attrNameLst>
                                          <p:attrName>ppt_x</p:attrName>
                                          <p:attrName>ppt_y</p:attrName>
                                        </p:attrNameLst>
                                      </p:cBhvr>
                                      <p:rCtr x="0" y="-3704"/>
                                    </p:animMotion>
                                    <p:animRot by="1500000">
                                      <p:cBhvr>
                                        <p:cTn dur="125" fill="hold" id="48">
                                          <p:stCondLst>
                                            <p:cond delay="0"/>
                                          </p:stCondLst>
                                        </p:cTn>
                                        <p:tgtEl>
                                          <p:spTgt spid="6"/>
                                        </p:tgtEl>
                                        <p:attrNameLst>
                                          <p:attrName>r</p:attrName>
                                        </p:attrNameLst>
                                      </p:cBhvr>
                                    </p:animRot>
                                    <p:animRot by="-1500000">
                                      <p:cBhvr>
                                        <p:cTn dur="125" fill="hold" id="49">
                                          <p:stCondLst>
                                            <p:cond delay="125"/>
                                          </p:stCondLst>
                                        </p:cTn>
                                        <p:tgtEl>
                                          <p:spTgt spid="6"/>
                                        </p:tgtEl>
                                        <p:attrNameLst>
                                          <p:attrName>r</p:attrName>
                                        </p:attrNameLst>
                                      </p:cBhvr>
                                    </p:animRot>
                                    <p:animRot by="-1500000">
                                      <p:cBhvr>
                                        <p:cTn dur="125" fill="hold" id="50">
                                          <p:stCondLst>
                                            <p:cond delay="250"/>
                                          </p:stCondLst>
                                        </p:cTn>
                                        <p:tgtEl>
                                          <p:spTgt spid="6"/>
                                        </p:tgtEl>
                                        <p:attrNameLst>
                                          <p:attrName>r</p:attrName>
                                        </p:attrNameLst>
                                      </p:cBhvr>
                                    </p:animRot>
                                    <p:animRot by="1500000">
                                      <p:cBhvr>
                                        <p:cTn dur="125" fill="hold" id="51">
                                          <p:stCondLst>
                                            <p:cond delay="375"/>
                                          </p:stCondLst>
                                        </p:cTn>
                                        <p:tgtEl>
                                          <p:spTgt spid="6"/>
                                        </p:tgtEl>
                                        <p:attrNameLst>
                                          <p:attrName>r</p:attrName>
                                        </p:attrNameLst>
                                      </p:cBhvr>
                                    </p:animRot>
                                  </p:childTnLst>
                                </p:cTn>
                              </p:par>
                            </p:childTnLst>
                          </p:cTn>
                        </p:par>
                        <p:par>
                          <p:cTn fill="hold" id="52" nodeType="afterGroup">
                            <p:stCondLst>
                              <p:cond delay="2100"/>
                            </p:stCondLst>
                            <p:childTnLst>
                              <p:par>
                                <p:cTn fill="hold" grpId="0" id="53" nodeType="afterEffect" presetClass="entr" presetID="41" presetSubtype="0">
                                  <p:stCondLst>
                                    <p:cond delay="0"/>
                                  </p:stCondLst>
                                  <p:childTnLst>
                                    <p:set>
                                      <p:cBhvr>
                                        <p:cTn dur="1" fill="hold" id="54">
                                          <p:stCondLst>
                                            <p:cond delay="0"/>
                                          </p:stCondLst>
                                        </p:cTn>
                                        <p:tgtEl>
                                          <p:spTgt spid="11"/>
                                        </p:tgtEl>
                                        <p:attrNameLst>
                                          <p:attrName>style.visibility</p:attrName>
                                        </p:attrNameLst>
                                      </p:cBhvr>
                                      <p:to>
                                        <p:strVal val="visible"/>
                                      </p:to>
                                    </p:set>
                                    <p:anim calcmode="lin" valueType="num">
                                      <p:cBhvr>
                                        <p:cTn dur="300" fill="hold" id="55"/>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56"/>
                                        <p:tgtEl>
                                          <p:spTgt spid="11"/>
                                        </p:tgtEl>
                                        <p:attrNameLst>
                                          <p:attrName>ppt_y</p:attrName>
                                        </p:attrNameLst>
                                      </p:cBhvr>
                                      <p:tavLst>
                                        <p:tav tm="0">
                                          <p:val>
                                            <p:strVal val="#ppt_y"/>
                                          </p:val>
                                        </p:tav>
                                        <p:tav tm="100000">
                                          <p:val>
                                            <p:strVal val="#ppt_y"/>
                                          </p:val>
                                        </p:tav>
                                      </p:tavLst>
                                    </p:anim>
                                    <p:anim calcmode="lin" valueType="num">
                                      <p:cBhvr>
                                        <p:cTn dur="300" fill="hold" id="57"/>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58"/>
                                        <p:tgtEl>
                                          <p:spTgt spid="11"/>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59" tmFilter="0,0; .5, 1; 1, 1"/>
                                        <p:tgtEl>
                                          <p:spTgt spid="11"/>
                                        </p:tgtEl>
                                      </p:cBhvr>
                                    </p:animEffect>
                                  </p:childTnLst>
                                </p:cTn>
                              </p:par>
                            </p:childTnLst>
                          </p:cTn>
                        </p:par>
                        <p:par>
                          <p:cTn fill="hold" id="60" nodeType="afterGroup">
                            <p:stCondLst>
                              <p:cond delay="2400"/>
                            </p:stCondLst>
                            <p:childTnLst>
                              <p:par>
                                <p:cTn fill="hold" grpId="0" id="61" nodeType="afterEffect" presetClass="entr" presetID="41" presetSubtype="0">
                                  <p:stCondLst>
                                    <p:cond delay="0"/>
                                  </p:stCondLst>
                                  <p:iterate type="lt">
                                    <p:tmPct val="10000"/>
                                  </p:iterate>
                                  <p:childTnLst>
                                    <p:set>
                                      <p:cBhvr>
                                        <p:cTn dur="1" fill="hold" id="62">
                                          <p:stCondLst>
                                            <p:cond delay="0"/>
                                          </p:stCondLst>
                                        </p:cTn>
                                        <p:tgtEl>
                                          <p:spTgt spid="7"/>
                                        </p:tgtEl>
                                        <p:attrNameLst>
                                          <p:attrName>style.visibility</p:attrName>
                                        </p:attrNameLst>
                                      </p:cBhvr>
                                      <p:to>
                                        <p:strVal val="visible"/>
                                      </p:to>
                                    </p:set>
                                    <p:anim calcmode="lin" valueType="num">
                                      <p:cBhvr>
                                        <p:cTn dur="500" fill="hold" id="63"/>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64"/>
                                        <p:tgtEl>
                                          <p:spTgt spid="7"/>
                                        </p:tgtEl>
                                        <p:attrNameLst>
                                          <p:attrName>ppt_y</p:attrName>
                                        </p:attrNameLst>
                                      </p:cBhvr>
                                      <p:tavLst>
                                        <p:tav tm="0">
                                          <p:val>
                                            <p:strVal val="#ppt_y"/>
                                          </p:val>
                                        </p:tav>
                                        <p:tav tm="100000">
                                          <p:val>
                                            <p:strVal val="#ppt_y"/>
                                          </p:val>
                                        </p:tav>
                                      </p:tavLst>
                                    </p:anim>
                                    <p:anim calcmode="lin" valueType="num">
                                      <p:cBhvr>
                                        <p:cTn dur="500" fill="hold" id="65"/>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66"/>
                                        <p:tgtEl>
                                          <p:spTgt spid="7"/>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67" tmFilter="0,0; .5, 1; 1, 1"/>
                                        <p:tgtEl>
                                          <p:spTgt spid="7"/>
                                        </p:tgtEl>
                                      </p:cBhvr>
                                    </p:animEffect>
                                  </p:childTnLst>
                                </p:cTn>
                              </p:par>
                              <p:par>
                                <p:cTn fill="hold" grpId="1" id="68"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69">
                                          <p:stCondLst>
                                            <p:cond delay="0"/>
                                          </p:stCondLst>
                                        </p:cTn>
                                        <p:tgtEl>
                                          <p:spTgt spid="7"/>
                                        </p:tgtEl>
                                        <p:attrNameLst>
                                          <p:attrName>ppt_x</p:attrName>
                                          <p:attrName>ppt_y</p:attrName>
                                        </p:attrNameLst>
                                      </p:cBhvr>
                                      <p:rCtr x="0" y="-3704"/>
                                    </p:animMotion>
                                    <p:animRot by="1500000">
                                      <p:cBhvr>
                                        <p:cTn dur="125" fill="hold" id="70">
                                          <p:stCondLst>
                                            <p:cond delay="0"/>
                                          </p:stCondLst>
                                        </p:cTn>
                                        <p:tgtEl>
                                          <p:spTgt spid="7"/>
                                        </p:tgtEl>
                                        <p:attrNameLst>
                                          <p:attrName>r</p:attrName>
                                        </p:attrNameLst>
                                      </p:cBhvr>
                                    </p:animRot>
                                    <p:animRot by="-1500000">
                                      <p:cBhvr>
                                        <p:cTn dur="125" fill="hold" id="71">
                                          <p:stCondLst>
                                            <p:cond delay="125"/>
                                          </p:stCondLst>
                                        </p:cTn>
                                        <p:tgtEl>
                                          <p:spTgt spid="7"/>
                                        </p:tgtEl>
                                        <p:attrNameLst>
                                          <p:attrName>r</p:attrName>
                                        </p:attrNameLst>
                                      </p:cBhvr>
                                    </p:animRot>
                                    <p:animRot by="-1500000">
                                      <p:cBhvr>
                                        <p:cTn dur="125" fill="hold" id="72">
                                          <p:stCondLst>
                                            <p:cond delay="250"/>
                                          </p:stCondLst>
                                        </p:cTn>
                                        <p:tgtEl>
                                          <p:spTgt spid="7"/>
                                        </p:tgtEl>
                                        <p:attrNameLst>
                                          <p:attrName>r</p:attrName>
                                        </p:attrNameLst>
                                      </p:cBhvr>
                                    </p:animRot>
                                    <p:animRot by="1500000">
                                      <p:cBhvr>
                                        <p:cTn dur="125" fill="hold" id="73">
                                          <p:stCondLst>
                                            <p:cond delay="375"/>
                                          </p:stCondLst>
                                        </p:cTn>
                                        <p:tgtEl>
                                          <p:spTgt spid="7"/>
                                        </p:tgtEl>
                                        <p:attrNameLst>
                                          <p:attrName>r</p:attrName>
                                        </p:attrNameLst>
                                      </p:cBhvr>
                                    </p:animRot>
                                  </p:childTnLst>
                                </p:cTn>
                              </p:par>
                            </p:childTnLst>
                          </p:cTn>
                        </p:par>
                        <p:par>
                          <p:cTn fill="hold" id="74" nodeType="afterGroup">
                            <p:stCondLst>
                              <p:cond delay="2900"/>
                            </p:stCondLst>
                            <p:childTnLst>
                              <p:par>
                                <p:cTn fill="hold" grpId="0" id="75" nodeType="afterEffect" presetClass="entr" presetID="41" presetSubtype="0">
                                  <p:stCondLst>
                                    <p:cond delay="0"/>
                                  </p:stCondLst>
                                  <p:childTnLst>
                                    <p:set>
                                      <p:cBhvr>
                                        <p:cTn dur="1" fill="hold" id="76">
                                          <p:stCondLst>
                                            <p:cond delay="0"/>
                                          </p:stCondLst>
                                        </p:cTn>
                                        <p:tgtEl>
                                          <p:spTgt spid="12"/>
                                        </p:tgtEl>
                                        <p:attrNameLst>
                                          <p:attrName>style.visibility</p:attrName>
                                        </p:attrNameLst>
                                      </p:cBhvr>
                                      <p:to>
                                        <p:strVal val="visible"/>
                                      </p:to>
                                    </p:set>
                                    <p:anim calcmode="lin" valueType="num">
                                      <p:cBhvr>
                                        <p:cTn dur="300" fill="hold" id="77"/>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78"/>
                                        <p:tgtEl>
                                          <p:spTgt spid="12"/>
                                        </p:tgtEl>
                                        <p:attrNameLst>
                                          <p:attrName>ppt_y</p:attrName>
                                        </p:attrNameLst>
                                      </p:cBhvr>
                                      <p:tavLst>
                                        <p:tav tm="0">
                                          <p:val>
                                            <p:strVal val="#ppt_y"/>
                                          </p:val>
                                        </p:tav>
                                        <p:tav tm="100000">
                                          <p:val>
                                            <p:strVal val="#ppt_y"/>
                                          </p:val>
                                        </p:tav>
                                      </p:tavLst>
                                    </p:anim>
                                    <p:anim calcmode="lin" valueType="num">
                                      <p:cBhvr>
                                        <p:cTn dur="300" fill="hold" id="79"/>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80"/>
                                        <p:tgtEl>
                                          <p:spTgt spid="12"/>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81" tmFilter="0,0; .5, 1; 1, 1"/>
                                        <p:tgtEl>
                                          <p:spTgt spid="12"/>
                                        </p:tgtEl>
                                      </p:cBhvr>
                                    </p:animEffect>
                                  </p:childTnLst>
                                </p:cTn>
                              </p:par>
                            </p:childTnLst>
                          </p:cTn>
                        </p:par>
                        <p:par>
                          <p:cTn fill="hold" id="82" nodeType="afterGroup">
                            <p:stCondLst>
                              <p:cond delay="3200"/>
                            </p:stCondLst>
                            <p:childTnLst>
                              <p:par>
                                <p:cTn fill="hold" grpId="0" id="83" nodeType="afterEffect" presetClass="entr" presetID="41" presetSubtype="0">
                                  <p:stCondLst>
                                    <p:cond delay="0"/>
                                  </p:stCondLst>
                                  <p:iterate type="lt">
                                    <p:tmPct val="10000"/>
                                  </p:iterate>
                                  <p:childTnLst>
                                    <p:set>
                                      <p:cBhvr>
                                        <p:cTn dur="1" fill="hold" id="84">
                                          <p:stCondLst>
                                            <p:cond delay="0"/>
                                          </p:stCondLst>
                                        </p:cTn>
                                        <p:tgtEl>
                                          <p:spTgt spid="8"/>
                                        </p:tgtEl>
                                        <p:attrNameLst>
                                          <p:attrName>style.visibility</p:attrName>
                                        </p:attrNameLst>
                                      </p:cBhvr>
                                      <p:to>
                                        <p:strVal val="visible"/>
                                      </p:to>
                                    </p:set>
                                    <p:anim calcmode="lin" valueType="num">
                                      <p:cBhvr>
                                        <p:cTn dur="500" fill="hold" id="85"/>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86"/>
                                        <p:tgtEl>
                                          <p:spTgt spid="8"/>
                                        </p:tgtEl>
                                        <p:attrNameLst>
                                          <p:attrName>ppt_y</p:attrName>
                                        </p:attrNameLst>
                                      </p:cBhvr>
                                      <p:tavLst>
                                        <p:tav tm="0">
                                          <p:val>
                                            <p:strVal val="#ppt_y"/>
                                          </p:val>
                                        </p:tav>
                                        <p:tav tm="100000">
                                          <p:val>
                                            <p:strVal val="#ppt_y"/>
                                          </p:val>
                                        </p:tav>
                                      </p:tavLst>
                                    </p:anim>
                                    <p:anim calcmode="lin" valueType="num">
                                      <p:cBhvr>
                                        <p:cTn dur="500" fill="hold" id="87"/>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88"/>
                                        <p:tgtEl>
                                          <p:spTgt spid="8"/>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89" tmFilter="0,0; .5, 1; 1, 1"/>
                                        <p:tgtEl>
                                          <p:spTgt spid="8"/>
                                        </p:tgtEl>
                                      </p:cBhvr>
                                    </p:animEffect>
                                  </p:childTnLst>
                                </p:cTn>
                              </p:par>
                              <p:par>
                                <p:cTn fill="hold" grpId="1" id="90" nodeType="withEffect" presetClass="emph" presetID="34" presetSubtype="0">
                                  <p:stCondLst>
                                    <p:cond delay="0"/>
                                  </p:stCondLst>
                                  <p:iterate type="lt">
                                    <p:tmPct val="10000"/>
                                  </p:iterate>
                                  <p:childTnLst>
                                    <p:animMotion origin="layout" path="M -2.70833E-06 -1.85185E-06 L 0.00013 -0.07407" pathEditMode="relative" ptsTypes="AA" rAng="0">
                                      <p:cBhvr>
                                        <p:cTn accel="50000" autoRev="1" decel="50000" dur="250" fill="hold" id="91">
                                          <p:stCondLst>
                                            <p:cond delay="0"/>
                                          </p:stCondLst>
                                        </p:cTn>
                                        <p:tgtEl>
                                          <p:spTgt spid="8"/>
                                        </p:tgtEl>
                                        <p:attrNameLst>
                                          <p:attrName>ppt_x</p:attrName>
                                          <p:attrName>ppt_y</p:attrName>
                                        </p:attrNameLst>
                                      </p:cBhvr>
                                      <p:rCtr x="0" y="-3704"/>
                                    </p:animMotion>
                                    <p:animRot by="1500000">
                                      <p:cBhvr>
                                        <p:cTn dur="125" fill="hold" id="92">
                                          <p:stCondLst>
                                            <p:cond delay="0"/>
                                          </p:stCondLst>
                                        </p:cTn>
                                        <p:tgtEl>
                                          <p:spTgt spid="8"/>
                                        </p:tgtEl>
                                        <p:attrNameLst>
                                          <p:attrName>r</p:attrName>
                                        </p:attrNameLst>
                                      </p:cBhvr>
                                    </p:animRot>
                                    <p:animRot by="-1500000">
                                      <p:cBhvr>
                                        <p:cTn dur="125" fill="hold" id="93">
                                          <p:stCondLst>
                                            <p:cond delay="125"/>
                                          </p:stCondLst>
                                        </p:cTn>
                                        <p:tgtEl>
                                          <p:spTgt spid="8"/>
                                        </p:tgtEl>
                                        <p:attrNameLst>
                                          <p:attrName>r</p:attrName>
                                        </p:attrNameLst>
                                      </p:cBhvr>
                                    </p:animRot>
                                    <p:animRot by="-1500000">
                                      <p:cBhvr>
                                        <p:cTn dur="125" fill="hold" id="94">
                                          <p:stCondLst>
                                            <p:cond delay="250"/>
                                          </p:stCondLst>
                                        </p:cTn>
                                        <p:tgtEl>
                                          <p:spTgt spid="8"/>
                                        </p:tgtEl>
                                        <p:attrNameLst>
                                          <p:attrName>r</p:attrName>
                                        </p:attrNameLst>
                                      </p:cBhvr>
                                    </p:animRot>
                                    <p:animRot by="1500000">
                                      <p:cBhvr>
                                        <p:cTn dur="125" fill="hold" id="95">
                                          <p:stCondLst>
                                            <p:cond delay="375"/>
                                          </p:stCondLst>
                                        </p:cTn>
                                        <p:tgtEl>
                                          <p:spTgt spid="8"/>
                                        </p:tgtEl>
                                        <p:attrNameLst>
                                          <p:attrName>r</p:attrName>
                                        </p:attrNameLst>
                                      </p:cBhvr>
                                    </p:animRo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1" spid="4"/>
      <p:bldP grpId="0" spid="6"/>
      <p:bldP grpId="1" spid="6"/>
      <p:bldP grpId="0" spid="7"/>
      <p:bldP grpId="1" spid="7"/>
      <p:bldP grpId="0" spid="8"/>
      <p:bldP grpId="1" spid="8"/>
      <p:bldP grpId="0" spid="9"/>
      <p:bldP grpId="0" spid="10"/>
      <p:bldP grpId="0" spid="11"/>
      <p:bldP grpId="0" spid="12"/>
      <p:bldGraphic grpId="0" spid="3">
        <p:bldAsOne/>
      </p:bldGraphic>
    </p:bldLst>
  </p:timing>
</p:sld>
</file>

<file path=ppt/slides/slide5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TextBox 11"/>
          <p:cNvSpPr txBox="1"/>
          <p:nvPr/>
        </p:nvSpPr>
        <p:spPr>
          <a:xfrm>
            <a:off x="1018702" y="3129849"/>
            <a:ext cx="4421505" cy="2301240"/>
          </a:xfrm>
          <a:prstGeom prst="rect">
            <a:avLst/>
          </a:prstGeom>
          <a:noFill/>
        </p:spPr>
        <p:txBody>
          <a:bodyPr rtlCol="0" wrap="non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lgn="l" indent="-285750" marL="285750">
              <a:lnSpc>
                <a:spcPct val="150000"/>
              </a:lnSpc>
              <a:spcAft>
                <a:spcPts val="1000"/>
              </a:spcAft>
              <a:buClr>
                <a:schemeClr val="bg2">
                  <a:lumMod val="50000"/>
                </a:schemeClr>
              </a:buClr>
              <a:buFont charset="0" pitchFamily="50" typeface="DINCond-Bold"/>
              <a:buChar char="»"/>
            </a:pPr>
            <a:r>
              <a:rPr altLang="en-US" lang="zh-CN" sz="2000">
                <a:solidFill>
                  <a:schemeClr val="tx1">
                    <a:lumMod val="85000"/>
                    <a:lumOff val="15000"/>
                  </a:schemeClr>
                </a:solidFill>
                <a:latin typeface="+mn-lt"/>
                <a:ea typeface="+mn-ea"/>
                <a:cs typeface="+mn-ea"/>
                <a:sym typeface="+mn-lt"/>
              </a:rPr>
              <a:t>融资轮次：2轮</a:t>
            </a:r>
          </a:p>
          <a:p>
            <a:pPr algn="l" indent="-285750" marL="285750">
              <a:lnSpc>
                <a:spcPct val="150000"/>
              </a:lnSpc>
              <a:spcAft>
                <a:spcPts val="1000"/>
              </a:spcAft>
              <a:buClr>
                <a:schemeClr val="bg2">
                  <a:lumMod val="50000"/>
                </a:schemeClr>
              </a:buClr>
              <a:buFont charset="0" pitchFamily="50" typeface="DINCond-Bold"/>
              <a:buChar char="»"/>
            </a:pPr>
            <a:r>
              <a:rPr altLang="en-US" lang="zh-CN" sz="2000">
                <a:solidFill>
                  <a:schemeClr val="tx1">
                    <a:lumMod val="85000"/>
                    <a:lumOff val="15000"/>
                  </a:schemeClr>
                </a:solidFill>
                <a:latin typeface="+mn-lt"/>
                <a:ea typeface="+mn-ea"/>
                <a:cs typeface="+mn-ea"/>
                <a:sym typeface="+mn-lt"/>
              </a:rPr>
              <a:t>融资金额：500万</a:t>
            </a:r>
          </a:p>
          <a:p>
            <a:pPr algn="l" indent="-285750" marL="285750">
              <a:lnSpc>
                <a:spcPct val="150000"/>
              </a:lnSpc>
              <a:spcAft>
                <a:spcPts val="1000"/>
              </a:spcAft>
              <a:buClr>
                <a:schemeClr val="bg2">
                  <a:lumMod val="50000"/>
                </a:schemeClr>
              </a:buClr>
              <a:buFont charset="0" pitchFamily="50" typeface="DINCond-Bold"/>
              <a:buChar char="»"/>
            </a:pPr>
            <a:r>
              <a:rPr altLang="en-US" lang="zh-CN" sz="2000">
                <a:solidFill>
                  <a:schemeClr val="tx1">
                    <a:lumMod val="85000"/>
                    <a:lumOff val="15000"/>
                  </a:schemeClr>
                </a:solidFill>
                <a:latin typeface="+mn-lt"/>
                <a:ea typeface="+mn-ea"/>
                <a:cs typeface="+mn-ea"/>
                <a:sym typeface="+mn-lt"/>
              </a:rPr>
              <a:t>预计完成：2020年1月</a:t>
            </a:r>
          </a:p>
          <a:p>
            <a:pPr algn="l" indent="-285750" marL="285750">
              <a:lnSpc>
                <a:spcPct val="150000"/>
              </a:lnSpc>
              <a:spcAft>
                <a:spcPts val="1000"/>
              </a:spcAft>
              <a:buClr>
                <a:schemeClr val="bg2">
                  <a:lumMod val="50000"/>
                </a:schemeClr>
              </a:buClr>
              <a:buFont charset="0" pitchFamily="50" typeface="DINCond-Bold"/>
              <a:buChar char="»"/>
            </a:pPr>
            <a:r>
              <a:rPr altLang="en-US" lang="zh-CN" sz="2000">
                <a:solidFill>
                  <a:schemeClr val="tx1">
                    <a:lumMod val="85000"/>
                    <a:lumOff val="15000"/>
                  </a:schemeClr>
                </a:solidFill>
                <a:latin typeface="+mn-lt"/>
                <a:ea typeface="+mn-ea"/>
                <a:cs typeface="+mn-ea"/>
                <a:sym typeface="+mn-lt"/>
              </a:rPr>
              <a:t>历史融资：2020年某公司A轮500万</a:t>
            </a:r>
          </a:p>
        </p:txBody>
      </p:sp>
      <p:graphicFrame>
        <p:nvGraphicFramePr>
          <p:cNvPr id="4" name="图表 3"/>
          <p:cNvGraphicFramePr/>
          <p:nvPr>
            <p:extLst>
              <p:ext uri="{D42A27DB-BD31-4B8C-83A1-F6EECF244321}">
                <p14:modId val="2548494264"/>
              </p:ext>
            </p:extLst>
          </p:nvPr>
        </p:nvGraphicFramePr>
        <p:xfrm>
          <a:off x="5473700" y="1515319"/>
          <a:ext cx="6337300" cy="4224864"/>
        </p:xfrm>
        <a:graphic>
          <a:graphicData uri="http://schemas.openxmlformats.org/drawingml/2006/chart">
            <c:chart xmlns:c="http://schemas.openxmlformats.org/drawingml/2006/chart" r:id="rId3"/>
          </a:graphicData>
        </a:graphic>
      </p:graphicFrame>
      <p:sp>
        <p:nvSpPr>
          <p:cNvPr id="8" name="文本框 7">
            <a:extLst>
              <a:ext uri="{FF2B5EF4-FFF2-40B4-BE49-F238E27FC236}">
                <a16:creationId xmlns:a16="http://schemas.microsoft.com/office/drawing/2014/main" id="{2111D5E7-CC52-4AC0-90BC-6E7A85C501C4}"/>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05</a:t>
            </a:r>
          </a:p>
        </p:txBody>
      </p:sp>
      <p:grpSp>
        <p:nvGrpSpPr>
          <p:cNvPr id="9" name="组合 8">
            <a:extLst>
              <a:ext uri="{FF2B5EF4-FFF2-40B4-BE49-F238E27FC236}">
                <a16:creationId xmlns:a16="http://schemas.microsoft.com/office/drawing/2014/main" id="{89057EEF-BE97-4C50-8085-8DAF6DA26FF3}"/>
              </a:ext>
            </a:extLst>
          </p:cNvPr>
          <p:cNvGrpSpPr/>
          <p:nvPr/>
        </p:nvGrpSpPr>
        <p:grpSpPr>
          <a:xfrm>
            <a:off x="1473289" y="371367"/>
            <a:ext cx="4260761" cy="804130"/>
            <a:chOff x="7318011" y="1456480"/>
            <a:chExt cx="4260761" cy="804130"/>
          </a:xfrm>
        </p:grpSpPr>
        <p:sp>
          <p:nvSpPr>
            <p:cNvPr id="10" name="文本框 9">
              <a:extLst>
                <a:ext uri="{FF2B5EF4-FFF2-40B4-BE49-F238E27FC236}">
                  <a16:creationId xmlns:a16="http://schemas.microsoft.com/office/drawing/2014/main" id="{EAA68A7A-82B7-441B-9DE8-EFC94FB005ED}"/>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资本融资</a:t>
              </a:r>
            </a:p>
          </p:txBody>
        </p:sp>
        <p:sp>
          <p:nvSpPr>
            <p:cNvPr id="11" name="文本框 10">
              <a:extLst>
                <a:ext uri="{FF2B5EF4-FFF2-40B4-BE49-F238E27FC236}">
                  <a16:creationId xmlns:a16="http://schemas.microsoft.com/office/drawing/2014/main" id="{773544E7-D251-4A58-8996-5D26B83464D8}"/>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418690716"/>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4"/>
                                        </p:tgtEl>
                                        <p:attrNameLst>
                                          <p:attrName>style.visibility</p:attrName>
                                        </p:attrNameLst>
                                      </p:cBhvr>
                                      <p:to>
                                        <p:strVal val="visible"/>
                                      </p:to>
                                    </p:set>
                                    <p:animEffect filter="wheel(1)" transition="in">
                                      <p:cBhvr>
                                        <p:cTn dur="500" id="7"/>
                                        <p:tgtEl>
                                          <p:spTgt spid="4"/>
                                        </p:tgtEl>
                                      </p:cBhvr>
                                    </p:animEffect>
                                  </p:childTnLst>
                                </p:cTn>
                              </p:par>
                            </p:childTnLst>
                          </p:cTn>
                        </p:par>
                        <p:par>
                          <p:cTn fill="hold" id="8" nodeType="afterGroup">
                            <p:stCondLst>
                              <p:cond delay="500"/>
                            </p:stCondLst>
                            <p:childTnLst>
                              <p:par>
                                <p:cTn fill="hold" grpId="0" id="9" nodeType="afterEffect" presetClass="entr" presetID="41" presetSubtype="0">
                                  <p:stCondLst>
                                    <p:cond delay="0"/>
                                  </p:stCondLst>
                                  <p:iterate type="lt">
                                    <p:tmPct val="10000"/>
                                  </p:iterate>
                                  <p:childTnLst>
                                    <p:set>
                                      <p:cBhvr>
                                        <p:cTn dur="1" fill="hold" id="10">
                                          <p:stCondLst>
                                            <p:cond delay="0"/>
                                          </p:stCondLst>
                                        </p:cTn>
                                        <p:tgtEl>
                                          <p:spTgt spid="3"/>
                                        </p:tgtEl>
                                        <p:attrNameLst>
                                          <p:attrName>style.visibility</p:attrName>
                                        </p:attrNameLst>
                                      </p:cBhvr>
                                      <p:to>
                                        <p:strVal val="visible"/>
                                      </p:to>
                                    </p:set>
                                    <p:anim calcmode="lin" valueType="num">
                                      <p:cBhvr>
                                        <p:cTn dur="500" fill="hold" id="11"/>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12"/>
                                        <p:tgtEl>
                                          <p:spTgt spid="3"/>
                                        </p:tgtEl>
                                        <p:attrNameLst>
                                          <p:attrName>ppt_y</p:attrName>
                                        </p:attrNameLst>
                                      </p:cBhvr>
                                      <p:tavLst>
                                        <p:tav tm="0">
                                          <p:val>
                                            <p:strVal val="#ppt_y"/>
                                          </p:val>
                                        </p:tav>
                                        <p:tav tm="100000">
                                          <p:val>
                                            <p:strVal val="#ppt_y"/>
                                          </p:val>
                                        </p:tav>
                                      </p:tavLst>
                                    </p:anim>
                                    <p:anim calcmode="lin" valueType="num">
                                      <p:cBhvr>
                                        <p:cTn dur="500" fill="hold" id="13"/>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14"/>
                                        <p:tgtEl>
                                          <p:spTgt spid="3"/>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15" tmFilter="0,0; .5, 1; 1, 1"/>
                                        <p:tgtEl>
                                          <p:spTgt spid="3"/>
                                        </p:tgtEl>
                                      </p:cBhvr>
                                    </p:animEffect>
                                  </p:childTnLst>
                                </p:cTn>
                              </p:par>
                              <p:par>
                                <p:cTn fill="hold" grpId="1" id="16" nodeType="withEffect" presetClass="emph" presetID="34" presetSubtype="0">
                                  <p:stCondLst>
                                    <p:cond delay="0"/>
                                  </p:stCondLst>
                                  <p:iterate type="lt">
                                    <p:tmPct val="10000"/>
                                  </p:iterate>
                                  <p:childTnLst>
                                    <p:animMotion origin="layout" path="M -1.45833E-06 -4.44444E-06 L 0.00013 -0.07407" pathEditMode="relative" ptsTypes="AA" rAng="0">
                                      <p:cBhvr>
                                        <p:cTn accel="50000" autoRev="1" decel="50000" dur="250" fill="hold" id="17">
                                          <p:stCondLst>
                                            <p:cond delay="0"/>
                                          </p:stCondLst>
                                        </p:cTn>
                                        <p:tgtEl>
                                          <p:spTgt spid="3"/>
                                        </p:tgtEl>
                                        <p:attrNameLst>
                                          <p:attrName>ppt_x</p:attrName>
                                          <p:attrName>ppt_y</p:attrName>
                                        </p:attrNameLst>
                                      </p:cBhvr>
                                      <p:rCtr x="0" y="-3704"/>
                                    </p:animMotion>
                                    <p:animRot by="1500000">
                                      <p:cBhvr>
                                        <p:cTn dur="125" fill="hold" id="18">
                                          <p:stCondLst>
                                            <p:cond delay="0"/>
                                          </p:stCondLst>
                                        </p:cTn>
                                        <p:tgtEl>
                                          <p:spTgt spid="3"/>
                                        </p:tgtEl>
                                        <p:attrNameLst>
                                          <p:attrName>r</p:attrName>
                                        </p:attrNameLst>
                                      </p:cBhvr>
                                    </p:animRot>
                                    <p:animRot by="-1500000">
                                      <p:cBhvr>
                                        <p:cTn dur="125" fill="hold" id="19">
                                          <p:stCondLst>
                                            <p:cond delay="125"/>
                                          </p:stCondLst>
                                        </p:cTn>
                                        <p:tgtEl>
                                          <p:spTgt spid="3"/>
                                        </p:tgtEl>
                                        <p:attrNameLst>
                                          <p:attrName>r</p:attrName>
                                        </p:attrNameLst>
                                      </p:cBhvr>
                                    </p:animRot>
                                    <p:animRot by="-1500000">
                                      <p:cBhvr>
                                        <p:cTn dur="125" fill="hold" id="20">
                                          <p:stCondLst>
                                            <p:cond delay="250"/>
                                          </p:stCondLst>
                                        </p:cTn>
                                        <p:tgtEl>
                                          <p:spTgt spid="3"/>
                                        </p:tgtEl>
                                        <p:attrNameLst>
                                          <p:attrName>r</p:attrName>
                                        </p:attrNameLst>
                                      </p:cBhvr>
                                    </p:animRot>
                                    <p:animRot by="1500000">
                                      <p:cBhvr>
                                        <p:cTn dur="125" fill="hold" id="21">
                                          <p:stCondLst>
                                            <p:cond delay="375"/>
                                          </p:stCondLst>
                                        </p:cTn>
                                        <p:tgtEl>
                                          <p:spTgt spid="3"/>
                                        </p:tgtEl>
                                        <p:attrNameLst>
                                          <p:attrName>r</p:attrName>
                                        </p:attrNameLst>
                                      </p:cBhvr>
                                    </p:animRo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grpId="1" spid="3"/>
      <p:bldGraphic grpId="0" spid="4">
        <p:bldAsOne/>
      </p:bldGraphic>
    </p:bldLst>
  </p:timing>
</p:sld>
</file>

<file path=ppt/slides/slide5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 name="Slide Number Placeholder 2"/>
          <p:cNvSpPr>
            <a:spLocks noGrp="1"/>
          </p:cNvSpPr>
          <p:nvPr>
            <p:ph idx="4294967295" sz="quarter" type="sldNum"/>
          </p:nvPr>
        </p:nvSpPr>
        <p:spPr>
          <a:xfrm>
            <a:off x="11324315" y="6229736"/>
            <a:ext cx="494790" cy="365125"/>
          </a:xfrm>
          <a:prstGeom prst="rect">
            <a:avLst/>
          </a:prstGeom>
        </p:spPr>
        <p:txBody>
          <a:bodyPr/>
          <a:lstStyle/>
          <a:p>
            <a:fld id="{CCFB3F66-7F2A-444F-923B-FA234AA9A4D1}" type="slidenum">
              <a:rPr lang="en-US" smtClean="0"/>
              <a:t>52</a:t>
            </a:fld>
          </a:p>
        </p:txBody>
      </p:sp>
      <p:sp>
        <p:nvSpPr>
          <p:cNvPr id="16" name="TextBox 15"/>
          <p:cNvSpPr txBox="1"/>
          <p:nvPr/>
        </p:nvSpPr>
        <p:spPr>
          <a:xfrm>
            <a:off x="1774222" y="2076798"/>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7" name="TextBox 16"/>
          <p:cNvSpPr txBox="1"/>
          <p:nvPr/>
        </p:nvSpPr>
        <p:spPr>
          <a:xfrm>
            <a:off x="5337286" y="2076798"/>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8" name="TextBox 17"/>
          <p:cNvSpPr txBox="1"/>
          <p:nvPr/>
        </p:nvSpPr>
        <p:spPr>
          <a:xfrm>
            <a:off x="8935930" y="2076798"/>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9" name="TextBox 18"/>
          <p:cNvSpPr txBox="1"/>
          <p:nvPr/>
        </p:nvSpPr>
        <p:spPr>
          <a:xfrm>
            <a:off x="1774222" y="4297537"/>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20" name="TextBox 19"/>
          <p:cNvSpPr txBox="1"/>
          <p:nvPr/>
        </p:nvSpPr>
        <p:spPr>
          <a:xfrm>
            <a:off x="5402535" y="4297537"/>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21" name="TextBox 20"/>
          <p:cNvSpPr txBox="1"/>
          <p:nvPr/>
        </p:nvSpPr>
        <p:spPr>
          <a:xfrm>
            <a:off x="8935930" y="4297537"/>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24" name="Rectangle 23"/>
          <p:cNvSpPr/>
          <p:nvPr/>
        </p:nvSpPr>
        <p:spPr>
          <a:xfrm>
            <a:off x="1040009" y="2608349"/>
            <a:ext cx="2891574" cy="749808"/>
          </a:xfrm>
          <a:prstGeom prst="rect">
            <a:avLst/>
          </a:prstGeom>
        </p:spPr>
        <p:txBody>
          <a:bodyPr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5" name="Rectangle 24"/>
          <p:cNvSpPr/>
          <p:nvPr/>
        </p:nvSpPr>
        <p:spPr>
          <a:xfrm>
            <a:off x="4631359" y="2608349"/>
            <a:ext cx="2891574" cy="749808"/>
          </a:xfrm>
          <a:prstGeom prst="rect">
            <a:avLst/>
          </a:prstGeom>
        </p:spPr>
        <p:txBody>
          <a:bodyPr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6" name="Rectangle 25"/>
          <p:cNvSpPr/>
          <p:nvPr/>
        </p:nvSpPr>
        <p:spPr>
          <a:xfrm>
            <a:off x="8181756" y="2604988"/>
            <a:ext cx="2891574" cy="749808"/>
          </a:xfrm>
          <a:prstGeom prst="rect">
            <a:avLst/>
          </a:prstGeom>
        </p:spPr>
        <p:txBody>
          <a:bodyPr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7" name="Rectangle 26"/>
          <p:cNvSpPr/>
          <p:nvPr/>
        </p:nvSpPr>
        <p:spPr>
          <a:xfrm>
            <a:off x="1040009" y="4840917"/>
            <a:ext cx="2891574" cy="749808"/>
          </a:xfrm>
          <a:prstGeom prst="rect">
            <a:avLst/>
          </a:prstGeom>
        </p:spPr>
        <p:txBody>
          <a:bodyPr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8" name="Rectangle 27"/>
          <p:cNvSpPr/>
          <p:nvPr/>
        </p:nvSpPr>
        <p:spPr>
          <a:xfrm>
            <a:off x="4631359" y="4840917"/>
            <a:ext cx="2891574" cy="749808"/>
          </a:xfrm>
          <a:prstGeom prst="rect">
            <a:avLst/>
          </a:prstGeom>
        </p:spPr>
        <p:txBody>
          <a:bodyPr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9" name="Rectangle 28"/>
          <p:cNvSpPr/>
          <p:nvPr/>
        </p:nvSpPr>
        <p:spPr>
          <a:xfrm>
            <a:off x="8181756" y="4837555"/>
            <a:ext cx="2891574" cy="749808"/>
          </a:xfrm>
          <a:prstGeom prst="rect">
            <a:avLst/>
          </a:prstGeom>
        </p:spPr>
        <p:txBody>
          <a:bodyPr wrap="square">
            <a:spAutoFit/>
          </a:bodyPr>
          <a:lstStyle/>
          <a:p>
            <a:pP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grpSp>
        <p:nvGrpSpPr>
          <p:cNvPr id="14" name="Group 13"/>
          <p:cNvGrpSpPr/>
          <p:nvPr/>
        </p:nvGrpSpPr>
        <p:grpSpPr>
          <a:xfrm>
            <a:off x="8298170" y="4200773"/>
            <a:ext cx="573588" cy="573588"/>
            <a:chOff x="8298170" y="4200773"/>
            <a:chExt cx="573588" cy="573588"/>
          </a:xfrm>
        </p:grpSpPr>
        <p:sp>
          <p:nvSpPr>
            <p:cNvPr id="15" name="Rounded Rectangle 14"/>
            <p:cNvSpPr/>
            <p:nvPr/>
          </p:nvSpPr>
          <p:spPr>
            <a:xfrm>
              <a:off x="8298170" y="4200773"/>
              <a:ext cx="573588" cy="57358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2400">
                <a:latin typeface="+mj-lt"/>
              </a:endParaRPr>
            </a:p>
          </p:txBody>
        </p:sp>
        <p:sp>
          <p:nvSpPr>
            <p:cNvPr id="36" name="AutoShape 66"/>
            <p:cNvSpPr>
              <a:spLocks noChangeAspect="1"/>
            </p:cNvSpPr>
            <p:nvPr/>
          </p:nvSpPr>
          <p:spPr bwMode="auto">
            <a:xfrm>
              <a:off x="8424717" y="4317850"/>
              <a:ext cx="339345" cy="339433"/>
            </a:xfrm>
            <a:custGeom>
              <a:gdLst>
                <a:gd fmla="*/ 10799 w 21598" name="T0"/>
                <a:gd fmla="*/ 10800 h 21600" name="T1"/>
                <a:gd fmla="*/ 10799 w 21598" name="T2"/>
                <a:gd fmla="*/ 10800 h 21600" name="T3"/>
                <a:gd fmla="*/ 10799 w 21598" name="T4"/>
                <a:gd fmla="*/ 10800 h 21600" name="T5"/>
                <a:gd fmla="*/ 10799 w 21598" name="T6"/>
                <a:gd fmla="*/ 10800 h 21600" name="T7"/>
              </a:gdLst>
              <a:cxnLst>
                <a:cxn ang="0">
                  <a:pos x="T0" y="T1"/>
                </a:cxn>
                <a:cxn ang="0">
                  <a:pos x="T2" y="T3"/>
                </a:cxn>
                <a:cxn ang="0">
                  <a:pos x="T4" y="T5"/>
                </a:cxn>
                <a:cxn ang="0">
                  <a:pos x="T6" y="T7"/>
                </a:cxn>
              </a:cxnLst>
              <a:rect b="b" l="0" r="r" t="0"/>
              <a:pathLst>
                <a:path h="21600" w="21598">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solidFill>
            <a:ln>
              <a:noFill/>
            </a:ln>
            <a:effectLst/>
          </p:spPr>
          <p:txBody>
            <a:bodyPr anchor="ctr" bIns="50789" lIns="50789" rIns="50789" tIns="50789"/>
            <a:lstStyle/>
            <a:p>
              <a:pPr defTabSz="457098">
                <a:defRPr/>
              </a:pPr>
              <a:endParaRPr lang="es-ES" sz="3600">
                <a:solidFill>
                  <a:schemeClr val="tx2"/>
                </a:solidFill>
                <a:effectLst>
                  <a:outerShdw algn="tl" blurRad="38100" dir="2700000" dist="38100">
                    <a:srgbClr val="000000"/>
                  </a:outerShdw>
                </a:effectLst>
                <a:latin charset="0" typeface="Gill Sans"/>
                <a:cs charset="0" typeface="Gill Sans"/>
                <a:sym charset="0" typeface="Gill Sans"/>
              </a:endParaRPr>
            </a:p>
          </p:txBody>
        </p:sp>
      </p:grpSp>
      <p:grpSp>
        <p:nvGrpSpPr>
          <p:cNvPr id="12" name="Group 11"/>
          <p:cNvGrpSpPr/>
          <p:nvPr/>
        </p:nvGrpSpPr>
        <p:grpSpPr>
          <a:xfrm>
            <a:off x="4732010" y="4200773"/>
            <a:ext cx="573588" cy="573588"/>
            <a:chOff x="4732010" y="4200773"/>
            <a:chExt cx="573588" cy="573588"/>
          </a:xfrm>
        </p:grpSpPr>
        <p:sp>
          <p:nvSpPr>
            <p:cNvPr id="13" name="Rounded Rectangle 12"/>
            <p:cNvSpPr/>
            <p:nvPr/>
          </p:nvSpPr>
          <p:spPr>
            <a:xfrm>
              <a:off x="4732010" y="4200773"/>
              <a:ext cx="573588" cy="573588"/>
            </a:xfrm>
            <a:prstGeom prst="round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2400">
                <a:latin typeface="+mj-lt"/>
              </a:endParaRPr>
            </a:p>
          </p:txBody>
        </p:sp>
        <p:sp>
          <p:nvSpPr>
            <p:cNvPr id="37" name="Freeform 36"/>
            <p:cNvSpPr>
              <a:spLocks noChangeArrowheads="1" noChangeAspect="1"/>
            </p:cNvSpPr>
            <p:nvPr/>
          </p:nvSpPr>
          <p:spPr bwMode="auto">
            <a:xfrm>
              <a:off x="4877289" y="4285396"/>
              <a:ext cx="269400" cy="423196"/>
            </a:xfrm>
            <a:custGeom>
              <a:gdLst>
                <a:gd fmla="*/ 406 w 657" name="T0"/>
                <a:gd fmla="*/ 947 h 1032" name="T1"/>
                <a:gd fmla="*/ 333 w 657" name="T2"/>
                <a:gd fmla="*/ 1031 h 1032" name="T3"/>
                <a:gd fmla="*/ 250 w 657" name="T4"/>
                <a:gd fmla="*/ 947 h 1032" name="T5"/>
                <a:gd fmla="*/ 448 w 657" name="T6"/>
                <a:gd fmla="*/ 916 h 1032" name="T7"/>
                <a:gd fmla="*/ 198 w 657" name="T8"/>
                <a:gd fmla="*/ 833 h 1032" name="T9"/>
                <a:gd fmla="*/ 656 w 657" name="T10"/>
                <a:gd fmla="*/ 333 h 1032" name="T11"/>
                <a:gd fmla="*/ 562 w 657" name="T12"/>
                <a:gd fmla="*/ 562 h 1032" name="T13"/>
                <a:gd fmla="*/ 531 w 657" name="T14"/>
                <a:gd fmla="*/ 635 h 1032" name="T15"/>
                <a:gd fmla="*/ 500 w 657" name="T16"/>
                <a:gd fmla="*/ 708 h 1032" name="T17"/>
                <a:gd fmla="*/ 500 w 657" name="T18"/>
                <a:gd fmla="*/ 729 h 1032" name="T19"/>
                <a:gd fmla="*/ 166 w 657" name="T20"/>
                <a:gd fmla="*/ 791 h 1032" name="T21"/>
                <a:gd fmla="*/ 156 w 657" name="T22"/>
                <a:gd fmla="*/ 708 h 1032" name="T23"/>
                <a:gd fmla="*/ 135 w 657" name="T24"/>
                <a:gd fmla="*/ 635 h 1032" name="T25"/>
                <a:gd fmla="*/ 93 w 657" name="T26"/>
                <a:gd fmla="*/ 552 h 1032" name="T27"/>
                <a:gd fmla="*/ 0 w 657" name="T28"/>
                <a:gd fmla="*/ 333 h 1032" name="T29"/>
                <a:gd fmla="*/ 333 w 657" name="T30"/>
                <a:gd fmla="*/ 0 h 1032" name="T31"/>
                <a:gd fmla="*/ 656 w 657" name="T32"/>
                <a:gd fmla="*/ 333 h 1032" name="T33"/>
                <a:gd fmla="*/ 510 w 657" name="T34"/>
                <a:gd fmla="*/ 156 h 1032" name="T35"/>
                <a:gd fmla="*/ 156 w 657" name="T36"/>
                <a:gd fmla="*/ 156 h 1032" name="T37"/>
                <a:gd fmla="*/ 146 w 657" name="T38"/>
                <a:gd fmla="*/ 499 h 1032" name="T39"/>
                <a:gd fmla="*/ 166 w 657" name="T40"/>
                <a:gd fmla="*/ 541 h 1032" name="T41"/>
                <a:gd fmla="*/ 229 w 657" name="T42"/>
                <a:gd fmla="*/ 666 h 1032" name="T43"/>
                <a:gd fmla="*/ 427 w 657" name="T44"/>
                <a:gd fmla="*/ 718 h 1032" name="T45"/>
                <a:gd fmla="*/ 458 w 657" name="T46"/>
                <a:gd fmla="*/ 604 h 1032" name="T47"/>
                <a:gd fmla="*/ 510 w 657" name="T48"/>
                <a:gd fmla="*/ 520 h 1032" name="T49"/>
                <a:gd fmla="*/ 583 w 657" name="T50"/>
                <a:gd fmla="*/ 333 h 1032" name="T51"/>
                <a:gd fmla="*/ 354 w 657" name="T52"/>
                <a:gd fmla="*/ 354 h 1032" name="T53"/>
                <a:gd fmla="*/ 302 w 657" name="T54"/>
                <a:gd fmla="*/ 354 h 1032" name="T55"/>
                <a:gd fmla="*/ 239 w 657" name="T56"/>
                <a:gd fmla="*/ 354 h 1032" name="T57"/>
                <a:gd fmla="*/ 250 w 657" name="T58"/>
                <a:gd fmla="*/ 499 h 1032" name="T59"/>
                <a:gd fmla="*/ 302 w 657" name="T60"/>
                <a:gd fmla="*/ 499 h 1032" name="T61"/>
                <a:gd fmla="*/ 364 w 657" name="T62"/>
                <a:gd fmla="*/ 499 h 1032" name="T63"/>
                <a:gd fmla="*/ 416 w 657" name="T64"/>
                <a:gd fmla="*/ 499 h 1032" name="T65"/>
                <a:gd fmla="*/ 427 w 657" name="T66"/>
                <a:gd fmla="*/ 354 h 1032" name="T67"/>
                <a:gd fmla="*/ 385 w 657" name="T68"/>
                <a:gd fmla="*/ 416 h 1032" name="T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b="b" l="0" r="r" t="0"/>
              <a:pathLst>
                <a:path h="1032" w="657">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bg1"/>
            </a:solidFill>
            <a:ln>
              <a:noFill/>
            </a:ln>
            <a:effectLst/>
          </p:spPr>
          <p:txBody>
            <a:bodyPr anchor="ctr" bIns="91422" lIns="182843" rIns="182843" tIns="91422" wrap="none"/>
            <a:lstStyle/>
            <a:p>
              <a:pPr>
                <a:defRPr/>
              </a:pPr>
              <a:endParaRPr lang="en-US" sz="2400">
                <a:solidFill>
                  <a:schemeClr val="tx2"/>
                </a:solidFill>
                <a:ea charset="0" typeface="SimSun"/>
              </a:endParaRPr>
            </a:p>
          </p:txBody>
        </p:sp>
      </p:grpSp>
      <p:grpSp>
        <p:nvGrpSpPr>
          <p:cNvPr id="8" name="Group 7"/>
          <p:cNvGrpSpPr/>
          <p:nvPr/>
        </p:nvGrpSpPr>
        <p:grpSpPr>
          <a:xfrm>
            <a:off x="8298170" y="1966801"/>
            <a:ext cx="573588" cy="573588"/>
            <a:chOff x="8298170" y="1966801"/>
            <a:chExt cx="573588" cy="573588"/>
          </a:xfrm>
        </p:grpSpPr>
        <p:sp>
          <p:nvSpPr>
            <p:cNvPr id="9" name="Rounded Rectangle 8"/>
            <p:cNvSpPr/>
            <p:nvPr/>
          </p:nvSpPr>
          <p:spPr>
            <a:xfrm>
              <a:off x="8298170" y="1966801"/>
              <a:ext cx="573588" cy="573588"/>
            </a:xfrm>
            <a:prstGeom prst="round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2400">
                <a:latin typeface="+mj-lt"/>
              </a:endParaRPr>
            </a:p>
          </p:txBody>
        </p:sp>
        <p:sp>
          <p:nvSpPr>
            <p:cNvPr id="38" name="Freeform 37"/>
            <p:cNvSpPr>
              <a:spLocks noChangeArrowheads="1" noChangeAspect="1"/>
            </p:cNvSpPr>
            <p:nvPr/>
          </p:nvSpPr>
          <p:spPr bwMode="auto">
            <a:xfrm>
              <a:off x="8420005" y="2116136"/>
              <a:ext cx="367625" cy="325109"/>
            </a:xfrm>
            <a:custGeom>
              <a:gdLst>
                <a:gd fmla="*/ 358785 w 512434" name="connsiteX0"/>
                <a:gd fmla="*/ 409158 h 453171" name="connsiteY0"/>
                <a:gd fmla="*/ 345300 w 512434" name="connsiteX1"/>
                <a:gd fmla="*/ 425866 h 453171" name="connsiteY1"/>
                <a:gd fmla="*/ 358785 w 512434" name="connsiteX2"/>
                <a:gd fmla="*/ 439722 h 453171" name="connsiteY2"/>
                <a:gd fmla="*/ 372270 w 512434" name="connsiteX3"/>
                <a:gd fmla="*/ 425866 h 453171" name="connsiteY3"/>
                <a:gd fmla="*/ 358785 w 512434" name="connsiteX4"/>
                <a:gd fmla="*/ 409158 h 453171" name="connsiteY4"/>
                <a:gd fmla="*/ 151153 w 512434" name="connsiteX5"/>
                <a:gd fmla="*/ 300585 h 453171" name="connsiteY5"/>
                <a:gd fmla="*/ 195731 w 512434" name="connsiteX6"/>
                <a:gd fmla="*/ 300585 h 453171" name="connsiteY6"/>
                <a:gd fmla="*/ 195731 w 512434" name="connsiteX7"/>
                <a:gd fmla="*/ 345175 h 453171" name="connsiteY7"/>
                <a:gd fmla="*/ 151153 w 512434" name="connsiteX8"/>
                <a:gd fmla="*/ 345175 h 453171" name="connsiteY8"/>
                <a:gd fmla="*/ 71978 w 512434" name="connsiteX9"/>
                <a:gd fmla="*/ 300585 h 453171" name="connsiteY9"/>
                <a:gd fmla="*/ 120152 w 512434" name="connsiteX10"/>
                <a:gd fmla="*/ 300585 h 453171" name="connsiteY10"/>
                <a:gd fmla="*/ 120152 w 512434" name="connsiteX11"/>
                <a:gd fmla="*/ 345175 h 453171" name="connsiteY11"/>
                <a:gd fmla="*/ 71978 w 512434" name="connsiteX12"/>
                <a:gd fmla="*/ 345175 h 453171" name="connsiteY12"/>
                <a:gd fmla="*/ 481786 w 512434" name="connsiteX13"/>
                <a:gd fmla="*/ 286492 h 453171" name="connsiteY13"/>
                <a:gd fmla="*/ 468300 w 512434" name="connsiteX14"/>
                <a:gd fmla="*/ 299940 h 453171" name="connsiteY14"/>
                <a:gd fmla="*/ 481786 w 512434" name="connsiteX15"/>
                <a:gd fmla="*/ 313389 h 453171" name="connsiteY15"/>
                <a:gd fmla="*/ 498948 w 512434" name="connsiteX16"/>
                <a:gd fmla="*/ 299940 h 453171" name="connsiteY16"/>
                <a:gd fmla="*/ 481786 w 512434" name="connsiteX17"/>
                <a:gd fmla="*/ 286492 h 453171" name="connsiteY17"/>
                <a:gd fmla="*/ 235785 w 512434" name="connsiteX18"/>
                <a:gd fmla="*/ 286492 h 453171" name="connsiteY18"/>
                <a:gd fmla="*/ 222300 w 512434" name="connsiteX19"/>
                <a:gd fmla="*/ 299940 h 453171" name="connsiteY19"/>
                <a:gd fmla="*/ 235785 w 512434" name="connsiteX20"/>
                <a:gd fmla="*/ 313389 h 453171" name="connsiteY20"/>
                <a:gd fmla="*/ 249270 w 512434" name="connsiteX21"/>
                <a:gd fmla="*/ 299940 h 453171" name="connsiteY21"/>
                <a:gd fmla="*/ 235785 w 512434" name="connsiteX22"/>
                <a:gd fmla="*/ 286492 h 453171" name="connsiteY22"/>
                <a:gd fmla="*/ 151153 w 512434" name="connsiteX23"/>
                <a:gd fmla="*/ 228588 h 453171" name="connsiteY23"/>
                <a:gd fmla="*/ 195731 w 512434" name="connsiteX24"/>
                <a:gd fmla="*/ 228588 h 453171" name="connsiteY24"/>
                <a:gd fmla="*/ 195731 w 512434" name="connsiteX25"/>
                <a:gd fmla="*/ 273178 h 453171" name="connsiteY25"/>
                <a:gd fmla="*/ 151153 w 512434" name="connsiteX26"/>
                <a:gd fmla="*/ 273178 h 453171" name="connsiteY26"/>
                <a:gd fmla="*/ 71978 w 512434" name="connsiteX27"/>
                <a:gd fmla="*/ 228588 h 453171" name="connsiteY27"/>
                <a:gd fmla="*/ 120152 w 512434" name="connsiteX28"/>
                <a:gd fmla="*/ 228588 h 453171" name="connsiteY28"/>
                <a:gd fmla="*/ 120152 w 512434" name="connsiteX29"/>
                <a:gd fmla="*/ 273178 h 453171" name="connsiteY29"/>
                <a:gd fmla="*/ 71978 w 512434" name="connsiteX30"/>
                <a:gd fmla="*/ 273178 h 453171" name="connsiteY30"/>
                <a:gd fmla="*/ 427028 w 512434" name="connsiteX31"/>
                <a:gd fmla="*/ 221695 h 453171" name="connsiteY31"/>
                <a:gd fmla="*/ 372270 w 512434" name="connsiteX32"/>
                <a:gd fmla="*/ 275896 h 453171" name="connsiteY32"/>
                <a:gd fmla="*/ 358785 w 512434" name="connsiteX33"/>
                <a:gd fmla="*/ 272636 h 453171" name="connsiteY33"/>
                <a:gd fmla="*/ 341622 w 512434" name="connsiteX34"/>
                <a:gd fmla="*/ 279564 h 453171" name="connsiteY34"/>
                <a:gd fmla="*/ 283596 w 512434" name="connsiteX35"/>
                <a:gd fmla="*/ 238404 h 453171" name="connsiteY35"/>
                <a:gd fmla="*/ 266433 w 512434" name="connsiteX36"/>
                <a:gd fmla="*/ 238404 h 453171" name="connsiteY36"/>
                <a:gd fmla="*/ 270111 w 512434" name="connsiteX37"/>
                <a:gd fmla="*/ 255520 h 453171" name="connsiteY37"/>
                <a:gd fmla="*/ 331406 w 512434" name="connsiteX38"/>
                <a:gd fmla="*/ 303200 h 453171" name="connsiteY38"/>
                <a:gd fmla="*/ 358785 w 512434" name="connsiteX39"/>
                <a:gd fmla="*/ 327245 h 453171" name="connsiteY39"/>
                <a:gd fmla="*/ 386164 w 512434" name="connsiteX40"/>
                <a:gd fmla="*/ 299940 h 453171" name="connsiteY40"/>
                <a:gd fmla="*/ 386164 w 512434" name="connsiteX41"/>
                <a:gd fmla="*/ 296680 h 453171" name="connsiteY41"/>
                <a:gd fmla="*/ 444191 w 512434" name="connsiteX42"/>
                <a:gd fmla="*/ 238404 h 453171" name="connsiteY42"/>
                <a:gd fmla="*/ 444191 w 512434" name="connsiteX43"/>
                <a:gd fmla="*/ 221695 h 453171" name="connsiteY43"/>
                <a:gd fmla="*/ 427028 w 512434" name="connsiteX44"/>
                <a:gd fmla="*/ 221695 h 453171" name="connsiteY44"/>
                <a:gd fmla="*/ 358785 w 512434" name="connsiteX45"/>
                <a:gd fmla="*/ 163826 h 453171" name="connsiteY45"/>
                <a:gd fmla="*/ 345300 w 512434" name="connsiteX46"/>
                <a:gd fmla="*/ 177274 h 453171" name="connsiteY46"/>
                <a:gd fmla="*/ 358785 w 512434" name="connsiteX47"/>
                <a:gd fmla="*/ 190723 h 453171" name="connsiteY47"/>
                <a:gd fmla="*/ 372270 w 512434" name="connsiteX48"/>
                <a:gd fmla="*/ 177274 h 453171" name="connsiteY48"/>
                <a:gd fmla="*/ 358785 w 512434" name="connsiteX49"/>
                <a:gd fmla="*/ 163826 h 453171" name="connsiteY49"/>
                <a:gd fmla="*/ 151153 w 512434" name="connsiteX50"/>
                <a:gd fmla="*/ 156592 h 453171" name="connsiteY50"/>
                <a:gd fmla="*/ 195731 w 512434" name="connsiteX51"/>
                <a:gd fmla="*/ 156592 h 453171" name="connsiteY51"/>
                <a:gd fmla="*/ 195731 w 512434" name="connsiteX52"/>
                <a:gd fmla="*/ 201182 h 453171" name="connsiteY52"/>
                <a:gd fmla="*/ 151153 w 512434" name="connsiteX53"/>
                <a:gd fmla="*/ 201182 h 453171" name="connsiteY53"/>
                <a:gd fmla="*/ 37595 w 512434" name="connsiteX54"/>
                <a:gd fmla="*/ 102289 h 453171" name="connsiteY54"/>
                <a:gd fmla="*/ 37595 w 512434" name="connsiteX55"/>
                <a:gd fmla="*/ 374925 h 453171" name="connsiteY55"/>
                <a:gd fmla="*/ 228838 w 512434" name="connsiteX56"/>
                <a:gd fmla="*/ 374925 h 453171" name="connsiteY56"/>
                <a:gd fmla="*/ 208406 w 512434" name="connsiteX57"/>
                <a:gd fmla="*/ 299940 h 453171" name="connsiteY57"/>
                <a:gd fmla="*/ 246001 w 512434" name="connsiteX58"/>
                <a:gd fmla="*/ 201318 h 453171" name="connsiteY58"/>
                <a:gd fmla="*/ 225569 w 512434" name="connsiteX59"/>
                <a:gd fmla="*/ 201318 h 453171" name="connsiteY59"/>
                <a:gd fmla="*/ 225569 w 512434" name="connsiteX60"/>
                <a:gd fmla="*/ 156898 h 453171" name="connsiteY60"/>
                <a:gd fmla="*/ 270111 w 512434" name="connsiteX61"/>
                <a:gd fmla="*/ 156898 h 453171" name="connsiteY61"/>
                <a:gd fmla="*/ 270111 w 512434" name="connsiteX62"/>
                <a:gd fmla="*/ 177274 h 453171" name="connsiteY62"/>
                <a:gd fmla="*/ 358785 w 512434" name="connsiteX63"/>
                <a:gd fmla="*/ 149970 h 453171" name="connsiteY63"/>
                <a:gd fmla="*/ 382895 w 512434" name="connsiteX64"/>
                <a:gd fmla="*/ 149970 h 453171" name="connsiteY64"/>
                <a:gd fmla="*/ 382895 w 512434" name="connsiteX65"/>
                <a:gd fmla="*/ 102289 h 453171" name="connsiteY65"/>
                <a:gd fmla="*/ 37595 w 512434" name="connsiteX66"/>
                <a:gd fmla="*/ 102289 h 453171" name="connsiteY66"/>
                <a:gd fmla="*/ 136894 w 512434" name="connsiteX67"/>
                <a:gd fmla="*/ 30564 h 453171" name="connsiteY67"/>
                <a:gd fmla="*/ 136894 w 512434" name="connsiteX68"/>
                <a:gd fmla="*/ 68057 h 453171" name="connsiteY68"/>
                <a:gd fmla="*/ 283596 w 512434" name="connsiteX69"/>
                <a:gd fmla="*/ 68057 h 453171" name="connsiteY69"/>
                <a:gd fmla="*/ 283596 w 512434" name="connsiteX70"/>
                <a:gd fmla="*/ 30564 h 453171" name="connsiteY70"/>
                <a:gd fmla="*/ 136894 w 512434" name="connsiteX71"/>
                <a:gd fmla="*/ 30564 h 453171" name="connsiteY71"/>
                <a:gd fmla="*/ 30648 w 512434" name="connsiteX72"/>
                <a:gd fmla="*/ 0 h 453171" name="connsiteY72"/>
                <a:gd fmla="*/ 389433 w 512434" name="connsiteX73"/>
                <a:gd fmla="*/ 0 h 453171" name="connsiteY73"/>
                <a:gd fmla="*/ 420490 w 512434" name="connsiteX74"/>
                <a:gd fmla="*/ 30564 h 453171" name="connsiteY74"/>
                <a:gd fmla="*/ 420490 w 512434" name="connsiteX75"/>
                <a:gd fmla="*/ 163826 h 453171" name="connsiteY75"/>
                <a:gd fmla="*/ 512434 w 512434" name="connsiteX76"/>
                <a:gd fmla="*/ 299940 h 453171" name="connsiteY76"/>
                <a:gd fmla="*/ 358785 w 512434" name="connsiteX77"/>
                <a:gd fmla="*/ 453171 h 453171" name="connsiteY77"/>
                <a:gd fmla="*/ 263164 w 512434" name="connsiteX78"/>
                <a:gd fmla="*/ 419346 h 453171" name="connsiteY78"/>
                <a:gd fmla="*/ 30648 w 512434" name="connsiteX79"/>
                <a:gd fmla="*/ 419346 h 453171" name="connsiteY79"/>
                <a:gd fmla="*/ 0 w 512434" name="connsiteX80"/>
                <a:gd fmla="*/ 388374 h 453171" name="connsiteY80"/>
                <a:gd fmla="*/ 0 w 512434" name="connsiteX81"/>
                <a:gd fmla="*/ 30564 h 453171" name="connsiteY81"/>
                <a:gd fmla="*/ 30648 w 512434" name="connsiteX82"/>
                <a:gd fmla="*/ 0 h 453171" name="connsiteY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b="b" l="l" r="r" t="t"/>
              <a:pathLst>
                <a:path h="453171" w="512433">
                  <a:moveTo>
                    <a:pt x="358785" y="409158"/>
                  </a:moveTo>
                  <a:cubicBezTo>
                    <a:pt x="351838" y="409158"/>
                    <a:pt x="345300" y="415678"/>
                    <a:pt x="345300" y="425866"/>
                  </a:cubicBezTo>
                  <a:cubicBezTo>
                    <a:pt x="345300" y="432794"/>
                    <a:pt x="351838" y="439722"/>
                    <a:pt x="358785" y="439722"/>
                  </a:cubicBezTo>
                  <a:cubicBezTo>
                    <a:pt x="365732" y="439722"/>
                    <a:pt x="372270" y="432794"/>
                    <a:pt x="372270" y="425866"/>
                  </a:cubicBezTo>
                  <a:cubicBezTo>
                    <a:pt x="372270" y="415678"/>
                    <a:pt x="365732" y="409158"/>
                    <a:pt x="358785" y="409158"/>
                  </a:cubicBezTo>
                  <a:close/>
                  <a:moveTo>
                    <a:pt x="151153" y="300585"/>
                  </a:moveTo>
                  <a:lnTo>
                    <a:pt x="195731" y="300585"/>
                  </a:lnTo>
                  <a:lnTo>
                    <a:pt x="195731" y="345175"/>
                  </a:lnTo>
                  <a:lnTo>
                    <a:pt x="151153" y="345175"/>
                  </a:lnTo>
                  <a:close/>
                  <a:moveTo>
                    <a:pt x="71978" y="300585"/>
                  </a:moveTo>
                  <a:lnTo>
                    <a:pt x="120152" y="300585"/>
                  </a:lnTo>
                  <a:lnTo>
                    <a:pt x="120152" y="345175"/>
                  </a:lnTo>
                  <a:lnTo>
                    <a:pt x="71978" y="345175"/>
                  </a:lnTo>
                  <a:close/>
                  <a:moveTo>
                    <a:pt x="481786" y="286492"/>
                  </a:moveTo>
                  <a:cubicBezTo>
                    <a:pt x="474839" y="286492"/>
                    <a:pt x="468300" y="293012"/>
                    <a:pt x="468300" y="299940"/>
                  </a:cubicBezTo>
                  <a:cubicBezTo>
                    <a:pt x="468300" y="310128"/>
                    <a:pt x="474839" y="313389"/>
                    <a:pt x="481786" y="313389"/>
                  </a:cubicBezTo>
                  <a:cubicBezTo>
                    <a:pt x="492002" y="313389"/>
                    <a:pt x="498948" y="310128"/>
                    <a:pt x="498948" y="299940"/>
                  </a:cubicBezTo>
                  <a:cubicBezTo>
                    <a:pt x="498948" y="293012"/>
                    <a:pt x="492002" y="286492"/>
                    <a:pt x="481786" y="286492"/>
                  </a:cubicBezTo>
                  <a:close/>
                  <a:moveTo>
                    <a:pt x="235785" y="286492"/>
                  </a:moveTo>
                  <a:cubicBezTo>
                    <a:pt x="228838" y="286492"/>
                    <a:pt x="222300" y="293012"/>
                    <a:pt x="222300" y="299940"/>
                  </a:cubicBezTo>
                  <a:cubicBezTo>
                    <a:pt x="222300" y="310128"/>
                    <a:pt x="228838" y="313389"/>
                    <a:pt x="235785" y="313389"/>
                  </a:cubicBezTo>
                  <a:cubicBezTo>
                    <a:pt x="242732" y="313389"/>
                    <a:pt x="249270" y="310128"/>
                    <a:pt x="249270" y="299940"/>
                  </a:cubicBezTo>
                  <a:cubicBezTo>
                    <a:pt x="249270" y="293012"/>
                    <a:pt x="242732" y="286492"/>
                    <a:pt x="235785" y="286492"/>
                  </a:cubicBezTo>
                  <a:close/>
                  <a:moveTo>
                    <a:pt x="151153" y="228588"/>
                  </a:moveTo>
                  <a:lnTo>
                    <a:pt x="195731" y="228588"/>
                  </a:lnTo>
                  <a:lnTo>
                    <a:pt x="195731" y="273178"/>
                  </a:lnTo>
                  <a:lnTo>
                    <a:pt x="151153" y="273178"/>
                  </a:lnTo>
                  <a:close/>
                  <a:moveTo>
                    <a:pt x="71978" y="228588"/>
                  </a:moveTo>
                  <a:lnTo>
                    <a:pt x="120152" y="228588"/>
                  </a:lnTo>
                  <a:lnTo>
                    <a:pt x="120152" y="273178"/>
                  </a:lnTo>
                  <a:lnTo>
                    <a:pt x="71978" y="273178"/>
                  </a:lnTo>
                  <a:close/>
                  <a:moveTo>
                    <a:pt x="427028" y="221695"/>
                  </a:moveTo>
                  <a:cubicBezTo>
                    <a:pt x="427028" y="221695"/>
                    <a:pt x="427028" y="221695"/>
                    <a:pt x="372270" y="275896"/>
                  </a:cubicBezTo>
                  <a:cubicBezTo>
                    <a:pt x="369001" y="275896"/>
                    <a:pt x="365732" y="272636"/>
                    <a:pt x="358785" y="272636"/>
                  </a:cubicBezTo>
                  <a:cubicBezTo>
                    <a:pt x="351838" y="272636"/>
                    <a:pt x="345300" y="275896"/>
                    <a:pt x="341622" y="279564"/>
                  </a:cubicBezTo>
                  <a:cubicBezTo>
                    <a:pt x="341622" y="279564"/>
                    <a:pt x="341622" y="279564"/>
                    <a:pt x="283596" y="238404"/>
                  </a:cubicBezTo>
                  <a:cubicBezTo>
                    <a:pt x="280327" y="231883"/>
                    <a:pt x="270111" y="235143"/>
                    <a:pt x="266433" y="238404"/>
                  </a:cubicBezTo>
                  <a:cubicBezTo>
                    <a:pt x="263164" y="242071"/>
                    <a:pt x="266433" y="252260"/>
                    <a:pt x="270111" y="255520"/>
                  </a:cubicBezTo>
                  <a:cubicBezTo>
                    <a:pt x="270111" y="255520"/>
                    <a:pt x="270111" y="255520"/>
                    <a:pt x="331406" y="303200"/>
                  </a:cubicBezTo>
                  <a:cubicBezTo>
                    <a:pt x="331406" y="317056"/>
                    <a:pt x="345300" y="327245"/>
                    <a:pt x="358785" y="327245"/>
                  </a:cubicBezTo>
                  <a:cubicBezTo>
                    <a:pt x="375948" y="327245"/>
                    <a:pt x="386164" y="317056"/>
                    <a:pt x="386164" y="299940"/>
                  </a:cubicBezTo>
                  <a:lnTo>
                    <a:pt x="386164" y="296680"/>
                  </a:lnTo>
                  <a:cubicBezTo>
                    <a:pt x="386164" y="296680"/>
                    <a:pt x="386164" y="296680"/>
                    <a:pt x="444191" y="238404"/>
                  </a:cubicBezTo>
                  <a:cubicBezTo>
                    <a:pt x="447869" y="231883"/>
                    <a:pt x="451138" y="224955"/>
                    <a:pt x="444191" y="221695"/>
                  </a:cubicBezTo>
                  <a:cubicBezTo>
                    <a:pt x="440922" y="218027"/>
                    <a:pt x="433975" y="218027"/>
                    <a:pt x="427028" y="221695"/>
                  </a:cubicBezTo>
                  <a:close/>
                  <a:moveTo>
                    <a:pt x="358785" y="163826"/>
                  </a:moveTo>
                  <a:cubicBezTo>
                    <a:pt x="351838" y="163826"/>
                    <a:pt x="345300" y="170346"/>
                    <a:pt x="345300" y="177274"/>
                  </a:cubicBezTo>
                  <a:cubicBezTo>
                    <a:pt x="345300" y="184202"/>
                    <a:pt x="351838" y="190723"/>
                    <a:pt x="358785" y="190723"/>
                  </a:cubicBezTo>
                  <a:cubicBezTo>
                    <a:pt x="365732" y="190723"/>
                    <a:pt x="372270" y="184202"/>
                    <a:pt x="372270" y="177274"/>
                  </a:cubicBezTo>
                  <a:cubicBezTo>
                    <a:pt x="372270" y="170346"/>
                    <a:pt x="365732" y="163826"/>
                    <a:pt x="358785" y="163826"/>
                  </a:cubicBezTo>
                  <a:close/>
                  <a:moveTo>
                    <a:pt x="151153" y="156592"/>
                  </a:moveTo>
                  <a:lnTo>
                    <a:pt x="195731" y="156592"/>
                  </a:lnTo>
                  <a:lnTo>
                    <a:pt x="195731" y="201182"/>
                  </a:lnTo>
                  <a:lnTo>
                    <a:pt x="151153" y="201182"/>
                  </a:lnTo>
                  <a:close/>
                  <a:moveTo>
                    <a:pt x="37595" y="102289"/>
                  </a:moveTo>
                  <a:lnTo>
                    <a:pt x="37595" y="374925"/>
                  </a:lnTo>
                  <a:cubicBezTo>
                    <a:pt x="37595" y="374925"/>
                    <a:pt x="37595" y="374925"/>
                    <a:pt x="228838" y="374925"/>
                  </a:cubicBezTo>
                  <a:cubicBezTo>
                    <a:pt x="215353" y="354549"/>
                    <a:pt x="208406" y="327245"/>
                    <a:pt x="208406" y="299940"/>
                  </a:cubicBezTo>
                  <a:cubicBezTo>
                    <a:pt x="208406" y="262448"/>
                    <a:pt x="222300" y="228215"/>
                    <a:pt x="246001" y="201318"/>
                  </a:cubicBezTo>
                  <a:cubicBezTo>
                    <a:pt x="246001" y="201318"/>
                    <a:pt x="246001" y="201318"/>
                    <a:pt x="225569" y="201318"/>
                  </a:cubicBezTo>
                  <a:cubicBezTo>
                    <a:pt x="225569" y="201318"/>
                    <a:pt x="225569" y="201318"/>
                    <a:pt x="225569" y="156898"/>
                  </a:cubicBezTo>
                  <a:cubicBezTo>
                    <a:pt x="225569" y="156898"/>
                    <a:pt x="225569" y="156898"/>
                    <a:pt x="270111" y="156898"/>
                  </a:cubicBezTo>
                  <a:cubicBezTo>
                    <a:pt x="270111" y="156898"/>
                    <a:pt x="270111" y="156898"/>
                    <a:pt x="270111" y="177274"/>
                  </a:cubicBezTo>
                  <a:cubicBezTo>
                    <a:pt x="293812" y="160158"/>
                    <a:pt x="324868" y="149970"/>
                    <a:pt x="358785" y="149970"/>
                  </a:cubicBezTo>
                  <a:cubicBezTo>
                    <a:pt x="365732" y="149970"/>
                    <a:pt x="375948" y="149970"/>
                    <a:pt x="382895" y="149970"/>
                  </a:cubicBezTo>
                  <a:cubicBezTo>
                    <a:pt x="382895" y="149970"/>
                    <a:pt x="382895" y="149970"/>
                    <a:pt x="382895" y="102289"/>
                  </a:cubicBezTo>
                  <a:cubicBezTo>
                    <a:pt x="382895" y="102289"/>
                    <a:pt x="382895" y="102289"/>
                    <a:pt x="37595" y="102289"/>
                  </a:cubicBezTo>
                  <a:close/>
                  <a:moveTo>
                    <a:pt x="136894" y="30564"/>
                  </a:moveTo>
                  <a:lnTo>
                    <a:pt x="136894" y="68057"/>
                  </a:lnTo>
                  <a:cubicBezTo>
                    <a:pt x="136894" y="68057"/>
                    <a:pt x="136894" y="68057"/>
                    <a:pt x="283596" y="68057"/>
                  </a:cubicBezTo>
                  <a:cubicBezTo>
                    <a:pt x="283596" y="68057"/>
                    <a:pt x="283596" y="68057"/>
                    <a:pt x="283596" y="30564"/>
                  </a:cubicBezTo>
                  <a:cubicBezTo>
                    <a:pt x="283596" y="30564"/>
                    <a:pt x="283596" y="30564"/>
                    <a:pt x="136894" y="30564"/>
                  </a:cubicBezTo>
                  <a:close/>
                  <a:moveTo>
                    <a:pt x="30648" y="0"/>
                  </a:moveTo>
                  <a:cubicBezTo>
                    <a:pt x="30648" y="0"/>
                    <a:pt x="30648" y="0"/>
                    <a:pt x="389433" y="0"/>
                  </a:cubicBezTo>
                  <a:cubicBezTo>
                    <a:pt x="406596" y="0"/>
                    <a:pt x="420490" y="13856"/>
                    <a:pt x="420490" y="30564"/>
                  </a:cubicBezTo>
                  <a:cubicBezTo>
                    <a:pt x="420490" y="30564"/>
                    <a:pt x="420490" y="30564"/>
                    <a:pt x="420490" y="163826"/>
                  </a:cubicBezTo>
                  <a:cubicBezTo>
                    <a:pt x="474839" y="187463"/>
                    <a:pt x="512434" y="238404"/>
                    <a:pt x="512434" y="299940"/>
                  </a:cubicBezTo>
                  <a:cubicBezTo>
                    <a:pt x="512434" y="385113"/>
                    <a:pt x="444191" y="453171"/>
                    <a:pt x="358785" y="453171"/>
                  </a:cubicBezTo>
                  <a:cubicBezTo>
                    <a:pt x="324868" y="453171"/>
                    <a:pt x="290543" y="439722"/>
                    <a:pt x="263164" y="419346"/>
                  </a:cubicBezTo>
                  <a:cubicBezTo>
                    <a:pt x="263164" y="419346"/>
                    <a:pt x="263164" y="419346"/>
                    <a:pt x="30648" y="419346"/>
                  </a:cubicBezTo>
                  <a:cubicBezTo>
                    <a:pt x="13894" y="419346"/>
                    <a:pt x="0" y="405490"/>
                    <a:pt x="0" y="388374"/>
                  </a:cubicBezTo>
                  <a:cubicBezTo>
                    <a:pt x="0" y="388374"/>
                    <a:pt x="0" y="388374"/>
                    <a:pt x="0" y="30564"/>
                  </a:cubicBezTo>
                  <a:cubicBezTo>
                    <a:pt x="0" y="13856"/>
                    <a:pt x="13894" y="0"/>
                    <a:pt x="30648" y="0"/>
                  </a:cubicBezTo>
                  <a:close/>
                </a:path>
              </a:pathLst>
            </a:custGeom>
            <a:solidFill>
              <a:schemeClr val="bg1"/>
            </a:solidFill>
            <a:ln>
              <a:noFill/>
            </a:ln>
            <a:effectLst/>
            <a:extLst>
              <a:ext uri="{91240B29-F687-4f45-9708-019B960494DF}">
                <a14:hiddenLine cap="flat" w="9525">
                  <a:solidFill>
                    <a:srgbClr val="808080"/>
                  </a:solidFill>
                  <a:bevel/>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wrap="square">
              <a:noAutofit/>
            </a:bodyPr>
            <a:lstStyle/>
            <a:p>
              <a:pPr>
                <a:defRPr/>
              </a:pPr>
              <a:endParaRPr lang="en-US" sz="2400">
                <a:solidFill>
                  <a:schemeClr val="tx2"/>
                </a:solidFill>
                <a:ea charset="0" typeface="SimSun"/>
              </a:endParaRPr>
            </a:p>
          </p:txBody>
        </p:sp>
      </p:grpSp>
      <p:grpSp>
        <p:nvGrpSpPr>
          <p:cNvPr id="10" name="Group 9"/>
          <p:cNvGrpSpPr/>
          <p:nvPr/>
        </p:nvGrpSpPr>
        <p:grpSpPr>
          <a:xfrm>
            <a:off x="1136462" y="4200773"/>
            <a:ext cx="573588" cy="573588"/>
            <a:chOff x="1136462" y="4200773"/>
            <a:chExt cx="573588" cy="573588"/>
          </a:xfrm>
        </p:grpSpPr>
        <p:sp>
          <p:nvSpPr>
            <p:cNvPr id="11" name="Rounded Rectangle 10"/>
            <p:cNvSpPr/>
            <p:nvPr/>
          </p:nvSpPr>
          <p:spPr>
            <a:xfrm>
              <a:off x="1136462" y="4200773"/>
              <a:ext cx="573588" cy="57358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2400">
                <a:latin typeface="+mj-lt"/>
              </a:endParaRPr>
            </a:p>
          </p:txBody>
        </p:sp>
        <p:sp>
          <p:nvSpPr>
            <p:cNvPr id="39" name="AutoShape 84"/>
            <p:cNvSpPr>
              <a:spLocks noChangeAspect="1"/>
            </p:cNvSpPr>
            <p:nvPr/>
          </p:nvSpPr>
          <p:spPr bwMode="auto">
            <a:xfrm>
              <a:off x="1246980" y="4301072"/>
              <a:ext cx="371403" cy="372990"/>
            </a:xfrm>
            <a:custGeom>
              <a:gdLst>
                <a:gd fmla="*/ 10800 w 21600" name="T0"/>
                <a:gd fmla="*/ 10800 h 21600" name="T1"/>
                <a:gd fmla="*/ 10800 w 21600" name="T2"/>
                <a:gd fmla="*/ 10800 h 21600" name="T3"/>
                <a:gd fmla="*/ 10800 w 21600" name="T4"/>
                <a:gd fmla="*/ 10800 h 21600" name="T5"/>
                <a:gd fmla="*/ 10800 w 21600" name="T6"/>
                <a:gd fmla="*/ 10800 h 21600" name="T7"/>
              </a:gdLst>
              <a:cxnLst>
                <a:cxn ang="0">
                  <a:pos x="T0" y="T1"/>
                </a:cxn>
                <a:cxn ang="0">
                  <a:pos x="T2" y="T3"/>
                </a:cxn>
                <a:cxn ang="0">
                  <a:pos x="T4" y="T5"/>
                </a:cxn>
                <a:cxn ang="0">
                  <a:pos x="T6" y="T7"/>
                </a:cxn>
              </a:cxnLst>
              <a:rect b="b" l="0" r="r" t="0"/>
              <a:pathLst>
                <a:path h="21600" w="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bg1"/>
            </a:solidFill>
            <a:ln>
              <a:noFill/>
            </a:ln>
            <a:effectLst/>
          </p:spPr>
          <p:txBody>
            <a:bodyPr anchor="ctr" bIns="101578" lIns="101578" rIns="101578" tIns="101578"/>
            <a:lstStyle/>
            <a:p>
              <a:pPr defTabSz="914013">
                <a:defRPr/>
              </a:pPr>
              <a:endParaRPr lang="es-ES" sz="6600">
                <a:solidFill>
                  <a:srgbClr val="44CEB9"/>
                </a:solidFill>
                <a:effectLst>
                  <a:outerShdw algn="tl" blurRad="38100" dir="2700000" dist="38100">
                    <a:srgbClr val="000000"/>
                  </a:outerShdw>
                </a:effectLst>
                <a:latin charset="0" typeface="Gill Sans"/>
                <a:cs charset="0" typeface="Gill Sans"/>
                <a:sym charset="0" typeface="Gill Sans"/>
              </a:endParaRPr>
            </a:p>
          </p:txBody>
        </p:sp>
      </p:grpSp>
      <p:grpSp>
        <p:nvGrpSpPr>
          <p:cNvPr id="6" name="Group 5"/>
          <p:cNvGrpSpPr/>
          <p:nvPr/>
        </p:nvGrpSpPr>
        <p:grpSpPr>
          <a:xfrm>
            <a:off x="4732010" y="1966801"/>
            <a:ext cx="573588" cy="573588"/>
            <a:chOff x="4732010" y="1966801"/>
            <a:chExt cx="573588" cy="573588"/>
          </a:xfrm>
        </p:grpSpPr>
        <p:sp>
          <p:nvSpPr>
            <p:cNvPr id="7" name="Rounded Rectangle 6"/>
            <p:cNvSpPr/>
            <p:nvPr/>
          </p:nvSpPr>
          <p:spPr>
            <a:xfrm>
              <a:off x="4732010" y="1966801"/>
              <a:ext cx="573588" cy="57358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2400">
                <a:latin typeface="+mj-lt"/>
              </a:endParaRPr>
            </a:p>
          </p:txBody>
        </p:sp>
        <p:sp>
          <p:nvSpPr>
            <p:cNvPr id="40" name="Freeform 39"/>
            <p:cNvSpPr>
              <a:spLocks noChangeArrowheads="1" noChangeAspect="1"/>
            </p:cNvSpPr>
            <p:nvPr/>
          </p:nvSpPr>
          <p:spPr bwMode="auto">
            <a:xfrm>
              <a:off x="4857075" y="2079854"/>
              <a:ext cx="309828" cy="370818"/>
            </a:xfrm>
            <a:custGeom>
              <a:gdLst>
                <a:gd fmla="*/ 206367 w 449768" name="connsiteX0"/>
                <a:gd fmla="*/ 423375 h 538305" name="connsiteY0"/>
                <a:gd fmla="*/ 208536 w 449768" name="connsiteX1"/>
                <a:gd fmla="*/ 434347 h 538305" name="connsiteY1"/>
                <a:gd fmla="*/ 136133 w 449768" name="connsiteX2"/>
                <a:gd fmla="*/ 527584 h 538305" name="connsiteY2"/>
                <a:gd fmla="*/ 120760 w 449768" name="connsiteX3"/>
                <a:gd fmla="*/ 517169 h 538305" name="connsiteY3"/>
                <a:gd fmla="*/ 192667 w 449768" name="connsiteX4"/>
                <a:gd fmla="*/ 423933 h 538305" name="connsiteY4"/>
                <a:gd fmla="*/ 206367 w 449768" name="connsiteX5"/>
                <a:gd fmla="*/ 423375 h 538305" name="connsiteY5"/>
                <a:gd fmla="*/ 158371 w 449768" name="connsiteX6"/>
                <a:gd fmla="*/ 386315 h 538305" name="connsiteY6"/>
                <a:gd fmla="*/ 160292 w 449768" name="connsiteX7"/>
                <a:gd fmla="*/ 397002 h 538305" name="connsiteY7"/>
                <a:gd fmla="*/ 51725 w 449768" name="connsiteX8"/>
                <a:gd fmla="*/ 536376 h 538305" name="connsiteY8"/>
                <a:gd fmla="*/ 41315 w 449768" name="connsiteX9"/>
                <a:gd fmla="*/ 525997 h 538305" name="connsiteY9"/>
                <a:gd fmla="*/ 144924 w 449768" name="connsiteX10"/>
                <a:gd fmla="*/ 387118 h 538305" name="connsiteY10"/>
                <a:gd fmla="*/ 158371 w 449768" name="connsiteX11"/>
                <a:gd fmla="*/ 386315 h 538305" name="connsiteY11"/>
                <a:gd fmla="*/ 112005 w 449768" name="connsiteX12"/>
                <a:gd fmla="*/ 349971 h 538305" name="connsiteY12"/>
                <a:gd fmla="*/ 113740 w 449768" name="connsiteX13"/>
                <a:gd fmla="*/ 362927 h 538305" name="connsiteY13"/>
                <a:gd fmla="*/ 41338 w 449768" name="connsiteX14"/>
                <a:gd fmla="*/ 455221 h 538305" name="connsiteY14"/>
                <a:gd fmla="*/ 25965 w 449768" name="connsiteX15"/>
                <a:gd fmla="*/ 444857 h 538305" name="connsiteY15"/>
                <a:gd fmla="*/ 98367 w 449768" name="connsiteX16"/>
                <a:gd fmla="*/ 352562 h 538305" name="connsiteY16"/>
                <a:gd fmla="*/ 112005 w 449768" name="connsiteX17"/>
                <a:gd fmla="*/ 349971 h 538305" name="connsiteY17"/>
                <a:gd fmla="*/ 287508 w 449768" name="connsiteX18"/>
                <a:gd fmla="*/ 153269 h 538305" name="connsiteY18"/>
                <a:gd fmla="*/ 261020 w 449768" name="connsiteX19"/>
                <a:gd fmla="*/ 165441 h 538305" name="connsiteY19"/>
                <a:gd fmla="*/ 255548 w 449768" name="connsiteX20"/>
                <a:gd fmla="*/ 175874 h 538305" name="connsiteY20"/>
                <a:gd fmla="*/ 276441 w 449768" name="connsiteX21"/>
                <a:gd fmla="*/ 232511 h 538305" name="connsiteY21"/>
                <a:gd fmla="*/ 328174 w 449768" name="connsiteX22"/>
                <a:gd fmla="*/ 227543 h 538305" name="connsiteY22"/>
                <a:gd fmla="*/ 333645 w 449768" name="connsiteX23"/>
                <a:gd fmla="*/ 217110 h 538305" name="connsiteY23"/>
                <a:gd fmla="*/ 317727 w 449768" name="connsiteX24"/>
                <a:gd fmla="*/ 160472 h 538305" name="connsiteY24"/>
                <a:gd fmla="*/ 287508 w 449768" name="connsiteX25"/>
                <a:gd fmla="*/ 153269 h 538305" name="connsiteY25"/>
                <a:gd fmla="*/ 437111 w 449768" name="connsiteX26"/>
                <a:gd fmla="*/ 0 h 538305" name="connsiteY26"/>
                <a:gd fmla="*/ 442086 w 449768" name="connsiteX27"/>
                <a:gd fmla="*/ 0 h 538305" name="connsiteY27"/>
                <a:gd fmla="*/ 447557 w 449768" name="connsiteX28"/>
                <a:gd fmla="*/ 4968 h 538305" name="connsiteY28"/>
                <a:gd fmla="*/ 447557 w 449768" name="connsiteX29"/>
                <a:gd fmla="*/ 9937 h 538305" name="connsiteY29"/>
                <a:gd fmla="*/ 447557 w 449768" name="connsiteX30"/>
                <a:gd fmla="*/ 20370 h 538305" name="connsiteY30"/>
                <a:gd fmla="*/ 447557 w 449768" name="connsiteX31"/>
                <a:gd fmla="*/ 46204 h 538305" name="connsiteY31"/>
                <a:gd fmla="*/ 442086 w 449768" name="connsiteX32"/>
                <a:gd fmla="*/ 103338 h 538305" name="connsiteY32"/>
                <a:gd fmla="*/ 442086 w 449768" name="connsiteX33"/>
                <a:gd fmla="*/ 113771 h 538305" name="connsiteY33"/>
                <a:gd fmla="*/ 437111 w 449768" name="connsiteX34"/>
                <a:gd fmla="*/ 134141 h 538305" name="connsiteY34"/>
                <a:gd fmla="*/ 421194 w 449768" name="connsiteX35"/>
                <a:gd fmla="*/ 175874 h 538305" name="connsiteY35"/>
                <a:gd fmla="*/ 354040 w 449768" name="connsiteX36"/>
                <a:gd fmla="*/ 289645 h 538305" name="connsiteY36"/>
                <a:gd fmla="*/ 344091 w 449768" name="connsiteX37"/>
                <a:gd fmla="*/ 325913 h 538305" name="connsiteY37"/>
                <a:gd fmla="*/ 276441 w 449768" name="connsiteX38"/>
                <a:gd fmla="*/ 506754 h 538305" name="connsiteY38"/>
                <a:gd fmla="*/ 261020 w 449768" name="connsiteX39"/>
                <a:gd fmla="*/ 496321 h 538305" name="connsiteY39"/>
                <a:gd fmla="*/ 17278 w 449768" name="connsiteX40"/>
                <a:gd fmla="*/ 310511 h 538305" name="connsiteY40"/>
                <a:gd fmla="*/ 1858 w 449768" name="connsiteX41"/>
                <a:gd fmla="*/ 289645 h 538305" name="connsiteY41"/>
                <a:gd fmla="*/ 162528 w 449768" name="connsiteX42"/>
                <a:gd fmla="*/ 186307 h 538305" name="connsiteY42"/>
                <a:gd fmla="*/ 193369 w 449768" name="connsiteX43"/>
                <a:gd fmla="*/ 165441 h 538305" name="connsiteY43"/>
                <a:gd fmla="*/ 312753 w 449768" name="connsiteX44"/>
                <a:gd fmla="*/ 51669 h 538305" name="connsiteY44"/>
                <a:gd fmla="*/ 400799 w 449768" name="connsiteX45"/>
                <a:gd fmla="*/ 9937 h 538305" name="connsiteY45"/>
                <a:gd fmla="*/ 426665 w 449768" name="connsiteX46"/>
                <a:gd fmla="*/ 4968 h 538305" name="connsiteY46"/>
                <a:gd fmla="*/ 437111 w 449768" name="connsiteX47"/>
                <a:gd fmla="*/ 0 h 538305" name="connsiteY4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b="b" l="l" r="r" t="t"/>
              <a:pathLst>
                <a:path h="538305" w="449768">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bg1"/>
            </a:solidFill>
            <a:ln>
              <a:noFill/>
            </a:ln>
            <a:effectLst/>
            <a:extLst>
              <a:ext uri="{91240B29-F687-4f45-9708-019B960494DF}">
                <a14:hiddenLine cap="flat" w="9525">
                  <a:solidFill>
                    <a:srgbClr val="808080"/>
                  </a:solidFill>
                  <a:bevel/>
                  <a:headEnd/>
                  <a:tailEnd/>
                </a14:hiddenLine>
              </a:ext>
              <a:ext uri="{AF507438-7753-43e0-B8FC-AC1667EBCBE1}">
                <a14:hiddenEffects>
                  <a:effectLst>
                    <a:outerShdw algn="ctr" blurRad="63500" dir="2700000" dist="38099" rotWithShape="0">
                      <a:srgbClr val="000000">
                        <a:alpha val="74998"/>
                      </a:srgbClr>
                    </a:outerShdw>
                  </a:effectLst>
                </a14:hiddenEffects>
              </a:ext>
            </a:extLst>
          </p:spPr>
          <p:txBody>
            <a:bodyPr anchor="ctr" wrap="square">
              <a:noAutofit/>
            </a:bodyPr>
            <a:lstStyle/>
            <a:p>
              <a:pPr>
                <a:defRPr/>
              </a:pPr>
              <a:endParaRPr lang="en-US" sz="2400">
                <a:ea charset="0" typeface="SimSun"/>
              </a:endParaRPr>
            </a:p>
          </p:txBody>
        </p:sp>
      </p:grpSp>
      <p:grpSp>
        <p:nvGrpSpPr>
          <p:cNvPr id="4" name="Group 3"/>
          <p:cNvGrpSpPr/>
          <p:nvPr/>
        </p:nvGrpSpPr>
        <p:grpSpPr>
          <a:xfrm>
            <a:off x="1136462" y="1966801"/>
            <a:ext cx="573588" cy="573588"/>
            <a:chOff x="1136462" y="1966801"/>
            <a:chExt cx="573588" cy="573588"/>
          </a:xfrm>
        </p:grpSpPr>
        <p:sp>
          <p:nvSpPr>
            <p:cNvPr id="5" name="Rounded Rectangle 4"/>
            <p:cNvSpPr/>
            <p:nvPr/>
          </p:nvSpPr>
          <p:spPr>
            <a:xfrm>
              <a:off x="1136462" y="1966801"/>
              <a:ext cx="573588" cy="573588"/>
            </a:xfrm>
            <a:prstGeom prst="round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2400">
                <a:latin typeface="+mj-lt"/>
              </a:endParaRPr>
            </a:p>
          </p:txBody>
        </p:sp>
        <p:sp>
          <p:nvSpPr>
            <p:cNvPr id="41" name="Freeform 165"/>
            <p:cNvSpPr>
              <a:spLocks noChangeArrowheads="1" noChangeAspect="1"/>
            </p:cNvSpPr>
            <p:nvPr/>
          </p:nvSpPr>
          <p:spPr bwMode="auto">
            <a:xfrm>
              <a:off x="1247616" y="2077911"/>
              <a:ext cx="351279" cy="351368"/>
            </a:xfrm>
            <a:custGeom>
              <a:gdLst>
                <a:gd fmla="*/ 177 w 553" name="T0"/>
                <a:gd fmla="*/ 186 h 552" name="T1"/>
                <a:gd fmla="*/ 52 w 553" name="T2"/>
                <a:gd fmla="*/ 61 h 552" name="T3"/>
                <a:gd fmla="*/ 104 w 553" name="T4"/>
                <a:gd fmla="*/ 9 h 552" name="T5"/>
                <a:gd fmla="*/ 125 w 553" name="T6"/>
                <a:gd fmla="*/ 9 h 552" name="T7"/>
                <a:gd fmla="*/ 229 w 553" name="T8"/>
                <a:gd fmla="*/ 103 h 552" name="T9"/>
                <a:gd fmla="*/ 229 w 553" name="T10"/>
                <a:gd fmla="*/ 134 h 552" name="T11"/>
                <a:gd fmla="*/ 187 w 553" name="T12"/>
                <a:gd fmla="*/ 176 h 552" name="T13"/>
                <a:gd fmla="*/ 177 w 553" name="T14"/>
                <a:gd fmla="*/ 186 h 552" name="T15"/>
                <a:gd fmla="*/ 281 w 553" name="T16"/>
                <a:gd fmla="*/ 384 h 552" name="T17"/>
                <a:gd fmla="*/ 219 w 553" name="T18"/>
                <a:gd fmla="*/ 332 h 552" name="T19"/>
                <a:gd fmla="*/ 167 w 553" name="T20"/>
                <a:gd fmla="*/ 269 h 552" name="T21"/>
                <a:gd fmla="*/ 156 w 553" name="T22"/>
                <a:gd fmla="*/ 207 h 552" name="T23"/>
                <a:gd fmla="*/ 31 w 553" name="T24"/>
                <a:gd fmla="*/ 82 h 552" name="T25"/>
                <a:gd fmla="*/ 31 w 553" name="T26"/>
                <a:gd fmla="*/ 259 h 552" name="T27"/>
                <a:gd fmla="*/ 84 w 553" name="T28"/>
                <a:gd fmla="*/ 332 h 552" name="T29"/>
                <a:gd fmla="*/ 146 w 553" name="T30"/>
                <a:gd fmla="*/ 405 h 552" name="T31"/>
                <a:gd fmla="*/ 219 w 553" name="T32"/>
                <a:gd fmla="*/ 467 h 552" name="T33"/>
                <a:gd fmla="*/ 292 w 553" name="T34"/>
                <a:gd fmla="*/ 519 h 552" name="T35"/>
                <a:gd fmla="*/ 469 w 553" name="T36"/>
                <a:gd fmla="*/ 530 h 552" name="T37"/>
                <a:gd fmla="*/ 344 w 553" name="T38"/>
                <a:gd fmla="*/ 394 h 552" name="T39"/>
                <a:gd fmla="*/ 281 w 553" name="T40"/>
                <a:gd fmla="*/ 384 h 552" name="T41"/>
                <a:gd fmla="*/ 542 w 553" name="T42"/>
                <a:gd fmla="*/ 426 h 552" name="T43"/>
                <a:gd fmla="*/ 448 w 553" name="T44"/>
                <a:gd fmla="*/ 321 h 552" name="T45"/>
                <a:gd fmla="*/ 417 w 553" name="T46"/>
                <a:gd fmla="*/ 321 h 552" name="T47"/>
                <a:gd fmla="*/ 396 w 553" name="T48"/>
                <a:gd fmla="*/ 353 h 552" name="T49"/>
                <a:gd fmla="*/ 375 w 553" name="T50"/>
                <a:gd fmla="*/ 363 h 552" name="T51"/>
                <a:gd fmla="*/ 364 w 553" name="T52"/>
                <a:gd fmla="*/ 374 h 552" name="T53"/>
                <a:gd fmla="*/ 500 w 553" name="T54"/>
                <a:gd fmla="*/ 499 h 552" name="T55"/>
                <a:gd fmla="*/ 542 w 553" name="T56"/>
                <a:gd fmla="*/ 446 h 552" name="T57"/>
                <a:gd fmla="*/ 542 w 553" name="T58"/>
                <a:gd fmla="*/ 426 h 552" name="T59"/>
                <a:gd fmla="*/ 542 w 553" name="T60"/>
                <a:gd fmla="*/ 426 h 552" name="T61"/>
                <a:gd fmla="*/ 542 w 553" name="T62"/>
                <a:gd fmla="*/ 426 h 552" name="T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b="b" l="0" r="r" t="0"/>
              <a:pathLst>
                <a:path h="552" w="553">
                  <a:moveTo>
                    <a:pt x="177" y="186"/>
                  </a:moveTo>
                  <a:cubicBezTo>
                    <a:pt x="52" y="61"/>
                    <a:pt x="52" y="61"/>
                    <a:pt x="52" y="61"/>
                  </a:cubicBezTo>
                  <a:cubicBezTo>
                    <a:pt x="73" y="40"/>
                    <a:pt x="84" y="19"/>
                    <a:pt x="104" y="9"/>
                  </a:cubicBezTo>
                  <a:cubicBezTo>
                    <a:pt x="104" y="0"/>
                    <a:pt x="125" y="0"/>
                    <a:pt x="125" y="9"/>
                  </a:cubicBezTo>
                  <a:cubicBezTo>
                    <a:pt x="229" y="103"/>
                    <a:pt x="229" y="103"/>
                    <a:pt x="229" y="103"/>
                  </a:cubicBezTo>
                  <a:cubicBezTo>
                    <a:pt x="229" y="113"/>
                    <a:pt x="229" y="124"/>
                    <a:pt x="229" y="134"/>
                  </a:cubicBezTo>
                  <a:cubicBezTo>
                    <a:pt x="187" y="176"/>
                    <a:pt x="187" y="176"/>
                    <a:pt x="187" y="176"/>
                  </a:cubicBezTo>
                  <a:cubicBezTo>
                    <a:pt x="177" y="176"/>
                    <a:pt x="177" y="176"/>
                    <a:pt x="177" y="186"/>
                  </a:cubicBezTo>
                  <a:close/>
                  <a:moveTo>
                    <a:pt x="281" y="384"/>
                  </a:moveTo>
                  <a:cubicBezTo>
                    <a:pt x="260" y="374"/>
                    <a:pt x="239" y="353"/>
                    <a:pt x="219" y="332"/>
                  </a:cubicBezTo>
                  <a:cubicBezTo>
                    <a:pt x="198" y="311"/>
                    <a:pt x="187" y="290"/>
                    <a:pt x="167" y="269"/>
                  </a:cubicBezTo>
                  <a:cubicBezTo>
                    <a:pt x="146" y="259"/>
                    <a:pt x="146" y="228"/>
                    <a:pt x="156" y="207"/>
                  </a:cubicBezTo>
                  <a:cubicBezTo>
                    <a:pt x="31" y="82"/>
                    <a:pt x="31" y="82"/>
                    <a:pt x="31" y="82"/>
                  </a:cubicBezTo>
                  <a:cubicBezTo>
                    <a:pt x="0" y="113"/>
                    <a:pt x="0" y="186"/>
                    <a:pt x="31" y="259"/>
                  </a:cubicBezTo>
                  <a:cubicBezTo>
                    <a:pt x="52" y="280"/>
                    <a:pt x="63" y="311"/>
                    <a:pt x="84" y="332"/>
                  </a:cubicBezTo>
                  <a:cubicBezTo>
                    <a:pt x="104" y="363"/>
                    <a:pt x="125" y="384"/>
                    <a:pt x="146" y="405"/>
                  </a:cubicBezTo>
                  <a:cubicBezTo>
                    <a:pt x="167" y="426"/>
                    <a:pt x="187" y="446"/>
                    <a:pt x="219" y="467"/>
                  </a:cubicBezTo>
                  <a:cubicBezTo>
                    <a:pt x="239" y="488"/>
                    <a:pt x="271" y="509"/>
                    <a:pt x="292" y="519"/>
                  </a:cubicBezTo>
                  <a:cubicBezTo>
                    <a:pt x="364" y="551"/>
                    <a:pt x="437" y="551"/>
                    <a:pt x="469" y="530"/>
                  </a:cubicBezTo>
                  <a:cubicBezTo>
                    <a:pt x="344" y="394"/>
                    <a:pt x="344" y="394"/>
                    <a:pt x="344" y="394"/>
                  </a:cubicBezTo>
                  <a:cubicBezTo>
                    <a:pt x="323" y="405"/>
                    <a:pt x="292" y="405"/>
                    <a:pt x="281" y="384"/>
                  </a:cubicBezTo>
                  <a:close/>
                  <a:moveTo>
                    <a:pt x="542" y="426"/>
                  </a:moveTo>
                  <a:cubicBezTo>
                    <a:pt x="448" y="321"/>
                    <a:pt x="448" y="321"/>
                    <a:pt x="448" y="321"/>
                  </a:cubicBezTo>
                  <a:cubicBezTo>
                    <a:pt x="437" y="321"/>
                    <a:pt x="427" y="321"/>
                    <a:pt x="417" y="321"/>
                  </a:cubicBezTo>
                  <a:cubicBezTo>
                    <a:pt x="396" y="353"/>
                    <a:pt x="396" y="353"/>
                    <a:pt x="396" y="353"/>
                  </a:cubicBezTo>
                  <a:cubicBezTo>
                    <a:pt x="375" y="363"/>
                    <a:pt x="375" y="363"/>
                    <a:pt x="375" y="363"/>
                  </a:cubicBezTo>
                  <a:cubicBezTo>
                    <a:pt x="375" y="374"/>
                    <a:pt x="375" y="374"/>
                    <a:pt x="364" y="374"/>
                  </a:cubicBezTo>
                  <a:cubicBezTo>
                    <a:pt x="500" y="499"/>
                    <a:pt x="500" y="499"/>
                    <a:pt x="500" y="499"/>
                  </a:cubicBezTo>
                  <a:cubicBezTo>
                    <a:pt x="510" y="488"/>
                    <a:pt x="531" y="467"/>
                    <a:pt x="542" y="446"/>
                  </a:cubicBezTo>
                  <a:cubicBezTo>
                    <a:pt x="552" y="446"/>
                    <a:pt x="552" y="436"/>
                    <a:pt x="542" y="426"/>
                  </a:cubicBezTo>
                  <a:close/>
                  <a:moveTo>
                    <a:pt x="542" y="426"/>
                  </a:moveTo>
                  <a:lnTo>
                    <a:pt x="542" y="426"/>
                  </a:lnTo>
                  <a:close/>
                </a:path>
              </a:pathLst>
            </a:custGeom>
            <a:solidFill>
              <a:schemeClr val="bg1"/>
            </a:solidFill>
            <a:ln>
              <a:noFill/>
            </a:ln>
            <a:effectLst/>
          </p:spPr>
          <p:txBody>
            <a:bodyPr anchor="ctr" bIns="121892" lIns="243785" rIns="243785" tIns="121892" wrap="none"/>
            <a:lstStyle/>
            <a:p>
              <a:pPr>
                <a:defRPr/>
              </a:pPr>
              <a:endParaRPr lang="en-US" sz="2400"/>
            </a:p>
          </p:txBody>
        </p:sp>
      </p:grpSp>
      <p:sp>
        <p:nvSpPr>
          <p:cNvPr id="44" name="文本框 43">
            <a:extLst>
              <a:ext uri="{FF2B5EF4-FFF2-40B4-BE49-F238E27FC236}">
                <a16:creationId xmlns:a16="http://schemas.microsoft.com/office/drawing/2014/main" id="{2111D5E7-CC52-4AC0-90BC-6E7A85C501C4}"/>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05</a:t>
            </a:r>
          </a:p>
        </p:txBody>
      </p:sp>
      <p:grpSp>
        <p:nvGrpSpPr>
          <p:cNvPr id="45" name="组合 44">
            <a:extLst>
              <a:ext uri="{FF2B5EF4-FFF2-40B4-BE49-F238E27FC236}">
                <a16:creationId xmlns:a16="http://schemas.microsoft.com/office/drawing/2014/main" id="{89057EEF-BE97-4C50-8085-8DAF6DA26FF3}"/>
              </a:ext>
            </a:extLst>
          </p:cNvPr>
          <p:cNvGrpSpPr/>
          <p:nvPr/>
        </p:nvGrpSpPr>
        <p:grpSpPr>
          <a:xfrm>
            <a:off x="1473289" y="371367"/>
            <a:ext cx="4260761" cy="804130"/>
            <a:chOff x="7318011" y="1456480"/>
            <a:chExt cx="4260761" cy="804130"/>
          </a:xfrm>
        </p:grpSpPr>
        <p:sp>
          <p:nvSpPr>
            <p:cNvPr id="46" name="文本框 45">
              <a:extLst>
                <a:ext uri="{FF2B5EF4-FFF2-40B4-BE49-F238E27FC236}">
                  <a16:creationId xmlns:a16="http://schemas.microsoft.com/office/drawing/2014/main" id="{EAA68A7A-82B7-441B-9DE8-EFC94FB005ED}"/>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服务项目</a:t>
              </a:r>
            </a:p>
          </p:txBody>
        </p:sp>
        <p:sp>
          <p:nvSpPr>
            <p:cNvPr id="47" name="文本框 46">
              <a:extLst>
                <a:ext uri="{FF2B5EF4-FFF2-40B4-BE49-F238E27FC236}">
                  <a16:creationId xmlns:a16="http://schemas.microsoft.com/office/drawing/2014/main" id="{773544E7-D251-4A58-8996-5D26B83464D8}"/>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505722535"/>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18" presetSubtype="6">
                                  <p:stCondLst>
                                    <p:cond delay="0"/>
                                  </p:stCondLst>
                                  <p:childTnLst>
                                    <p:set>
                                      <p:cBhvr>
                                        <p:cTn dur="1" fill="hold" id="6">
                                          <p:stCondLst>
                                            <p:cond delay="0"/>
                                          </p:stCondLst>
                                        </p:cTn>
                                        <p:tgtEl>
                                          <p:spTgt spid="4"/>
                                        </p:tgtEl>
                                        <p:attrNameLst>
                                          <p:attrName>style.visibility</p:attrName>
                                        </p:attrNameLst>
                                      </p:cBhvr>
                                      <p:to>
                                        <p:strVal val="visible"/>
                                      </p:to>
                                    </p:set>
                                    <p:animEffect filter="strips(downRight)" transition="in">
                                      <p:cBhvr>
                                        <p:cTn dur="500" id="7"/>
                                        <p:tgtEl>
                                          <p:spTgt spid="4"/>
                                        </p:tgtEl>
                                      </p:cBhvr>
                                    </p:animEffect>
                                  </p:childTnLst>
                                </p:cTn>
                              </p:par>
                            </p:childTnLst>
                          </p:cTn>
                        </p:par>
                        <p:par>
                          <p:cTn fill="hold" id="8" nodeType="afterGroup">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6"/>
                                        </p:tgtEl>
                                        <p:attrNameLst>
                                          <p:attrName>style.visibility</p:attrName>
                                        </p:attrNameLst>
                                      </p:cBhvr>
                                      <p:to>
                                        <p:strVal val="visible"/>
                                      </p:to>
                                    </p:set>
                                    <p:animEffect filter="randombar(horizontal)" transition="in">
                                      <p:cBhvr>
                                        <p:cTn dur="500" id="11"/>
                                        <p:tgtEl>
                                          <p:spTgt spid="16"/>
                                        </p:tgtEl>
                                      </p:cBhvr>
                                    </p:animEffect>
                                  </p:childTnLst>
                                </p:cTn>
                              </p:par>
                            </p:childTnLst>
                          </p:cTn>
                        </p:par>
                        <p:par>
                          <p:cTn fill="hold" id="12" nodeType="afterGroup">
                            <p:stCondLst>
                              <p:cond delay="1000"/>
                            </p:stCondLst>
                            <p:childTnLst>
                              <p:par>
                                <p:cTn fill="hold" id="13" nodeType="afterEffect" presetClass="entr" presetID="18" presetSubtype="6">
                                  <p:stCondLst>
                                    <p:cond delay="0"/>
                                  </p:stCondLst>
                                  <p:childTnLst>
                                    <p:set>
                                      <p:cBhvr>
                                        <p:cTn dur="1" fill="hold" id="14">
                                          <p:stCondLst>
                                            <p:cond delay="0"/>
                                          </p:stCondLst>
                                        </p:cTn>
                                        <p:tgtEl>
                                          <p:spTgt spid="6"/>
                                        </p:tgtEl>
                                        <p:attrNameLst>
                                          <p:attrName>style.visibility</p:attrName>
                                        </p:attrNameLst>
                                      </p:cBhvr>
                                      <p:to>
                                        <p:strVal val="visible"/>
                                      </p:to>
                                    </p:set>
                                    <p:animEffect filter="strips(downRight)" transition="in">
                                      <p:cBhvr>
                                        <p:cTn dur="500" id="15"/>
                                        <p:tgtEl>
                                          <p:spTgt spid="6"/>
                                        </p:tgtEl>
                                      </p:cBhvr>
                                    </p:animEffect>
                                  </p:childTnLst>
                                </p:cTn>
                              </p:par>
                            </p:childTnLst>
                          </p:cTn>
                        </p:par>
                        <p:par>
                          <p:cTn fill="hold" id="16" nodeType="afterGroup">
                            <p:stCondLst>
                              <p:cond delay="1500"/>
                            </p:stCondLst>
                            <p:childTnLst>
                              <p:par>
                                <p:cTn fill="hold" grpId="0" id="17" nodeType="afterEffect" presetClass="entr" presetID="14" presetSubtype="10">
                                  <p:stCondLst>
                                    <p:cond delay="0"/>
                                  </p:stCondLst>
                                  <p:childTnLst>
                                    <p:set>
                                      <p:cBhvr>
                                        <p:cTn dur="1" fill="hold" id="18">
                                          <p:stCondLst>
                                            <p:cond delay="0"/>
                                          </p:stCondLst>
                                        </p:cTn>
                                        <p:tgtEl>
                                          <p:spTgt spid="17"/>
                                        </p:tgtEl>
                                        <p:attrNameLst>
                                          <p:attrName>style.visibility</p:attrName>
                                        </p:attrNameLst>
                                      </p:cBhvr>
                                      <p:to>
                                        <p:strVal val="visible"/>
                                      </p:to>
                                    </p:set>
                                    <p:animEffect filter="randombar(horizontal)" transition="in">
                                      <p:cBhvr>
                                        <p:cTn dur="500" id="19"/>
                                        <p:tgtEl>
                                          <p:spTgt spid="17"/>
                                        </p:tgtEl>
                                      </p:cBhvr>
                                    </p:animEffect>
                                  </p:childTnLst>
                                </p:cTn>
                              </p:par>
                            </p:childTnLst>
                          </p:cTn>
                        </p:par>
                        <p:par>
                          <p:cTn fill="hold" id="20" nodeType="afterGroup">
                            <p:stCondLst>
                              <p:cond delay="2000"/>
                            </p:stCondLst>
                            <p:childTnLst>
                              <p:par>
                                <p:cTn fill="hold" id="21" nodeType="afterEffect" presetClass="entr" presetID="18" presetSubtype="6">
                                  <p:stCondLst>
                                    <p:cond delay="0"/>
                                  </p:stCondLst>
                                  <p:childTnLst>
                                    <p:set>
                                      <p:cBhvr>
                                        <p:cTn dur="1" fill="hold" id="22">
                                          <p:stCondLst>
                                            <p:cond delay="0"/>
                                          </p:stCondLst>
                                        </p:cTn>
                                        <p:tgtEl>
                                          <p:spTgt spid="8"/>
                                        </p:tgtEl>
                                        <p:attrNameLst>
                                          <p:attrName>style.visibility</p:attrName>
                                        </p:attrNameLst>
                                      </p:cBhvr>
                                      <p:to>
                                        <p:strVal val="visible"/>
                                      </p:to>
                                    </p:set>
                                    <p:animEffect filter="strips(downRight)" transition="in">
                                      <p:cBhvr>
                                        <p:cTn dur="500" id="23"/>
                                        <p:tgtEl>
                                          <p:spTgt spid="8"/>
                                        </p:tgtEl>
                                      </p:cBhvr>
                                    </p:animEffect>
                                  </p:childTnLst>
                                </p:cTn>
                              </p:par>
                            </p:childTnLst>
                          </p:cTn>
                        </p:par>
                        <p:par>
                          <p:cTn fill="hold" id="24" nodeType="afterGroup">
                            <p:stCondLst>
                              <p:cond delay="2500"/>
                            </p:stCondLst>
                            <p:childTnLst>
                              <p:par>
                                <p:cTn fill="hold" grpId="0" id="25" nodeType="afterEffect" presetClass="entr" presetID="14" presetSubtype="10">
                                  <p:stCondLst>
                                    <p:cond delay="0"/>
                                  </p:stCondLst>
                                  <p:childTnLst>
                                    <p:set>
                                      <p:cBhvr>
                                        <p:cTn dur="1" fill="hold" id="26">
                                          <p:stCondLst>
                                            <p:cond delay="0"/>
                                          </p:stCondLst>
                                        </p:cTn>
                                        <p:tgtEl>
                                          <p:spTgt spid="18"/>
                                        </p:tgtEl>
                                        <p:attrNameLst>
                                          <p:attrName>style.visibility</p:attrName>
                                        </p:attrNameLst>
                                      </p:cBhvr>
                                      <p:to>
                                        <p:strVal val="visible"/>
                                      </p:to>
                                    </p:set>
                                    <p:animEffect filter="randombar(horizontal)" transition="in">
                                      <p:cBhvr>
                                        <p:cTn dur="500" id="27"/>
                                        <p:tgtEl>
                                          <p:spTgt spid="18"/>
                                        </p:tgtEl>
                                      </p:cBhvr>
                                    </p:animEffect>
                                  </p:childTnLst>
                                </p:cTn>
                              </p:par>
                            </p:childTnLst>
                          </p:cTn>
                        </p:par>
                        <p:par>
                          <p:cTn fill="hold" id="28" nodeType="afterGroup">
                            <p:stCondLst>
                              <p:cond delay="3000"/>
                            </p:stCondLst>
                            <p:childTnLst>
                              <p:par>
                                <p:cTn fill="hold" id="29" nodeType="afterEffect" presetClass="entr" presetID="18" presetSubtype="6">
                                  <p:stCondLst>
                                    <p:cond delay="0"/>
                                  </p:stCondLst>
                                  <p:childTnLst>
                                    <p:set>
                                      <p:cBhvr>
                                        <p:cTn dur="1" fill="hold" id="30">
                                          <p:stCondLst>
                                            <p:cond delay="0"/>
                                          </p:stCondLst>
                                        </p:cTn>
                                        <p:tgtEl>
                                          <p:spTgt spid="10"/>
                                        </p:tgtEl>
                                        <p:attrNameLst>
                                          <p:attrName>style.visibility</p:attrName>
                                        </p:attrNameLst>
                                      </p:cBhvr>
                                      <p:to>
                                        <p:strVal val="visible"/>
                                      </p:to>
                                    </p:set>
                                    <p:animEffect filter="strips(downRight)" transition="in">
                                      <p:cBhvr>
                                        <p:cTn dur="500" id="31"/>
                                        <p:tgtEl>
                                          <p:spTgt spid="10"/>
                                        </p:tgtEl>
                                      </p:cBhvr>
                                    </p:animEffect>
                                  </p:childTnLst>
                                </p:cTn>
                              </p:par>
                            </p:childTnLst>
                          </p:cTn>
                        </p:par>
                        <p:par>
                          <p:cTn fill="hold" id="32" nodeType="afterGroup">
                            <p:stCondLst>
                              <p:cond delay="3500"/>
                            </p:stCondLst>
                            <p:childTnLst>
                              <p:par>
                                <p:cTn fill="hold" grpId="0" id="33" nodeType="afterEffect" presetClass="entr" presetID="14" presetSubtype="10">
                                  <p:stCondLst>
                                    <p:cond delay="0"/>
                                  </p:stCondLst>
                                  <p:childTnLst>
                                    <p:set>
                                      <p:cBhvr>
                                        <p:cTn dur="1" fill="hold" id="34">
                                          <p:stCondLst>
                                            <p:cond delay="0"/>
                                          </p:stCondLst>
                                        </p:cTn>
                                        <p:tgtEl>
                                          <p:spTgt spid="19"/>
                                        </p:tgtEl>
                                        <p:attrNameLst>
                                          <p:attrName>style.visibility</p:attrName>
                                        </p:attrNameLst>
                                      </p:cBhvr>
                                      <p:to>
                                        <p:strVal val="visible"/>
                                      </p:to>
                                    </p:set>
                                    <p:animEffect filter="randombar(horizontal)" transition="in">
                                      <p:cBhvr>
                                        <p:cTn dur="500" id="35"/>
                                        <p:tgtEl>
                                          <p:spTgt spid="19"/>
                                        </p:tgtEl>
                                      </p:cBhvr>
                                    </p:animEffect>
                                  </p:childTnLst>
                                </p:cTn>
                              </p:par>
                            </p:childTnLst>
                          </p:cTn>
                        </p:par>
                        <p:par>
                          <p:cTn fill="hold" id="36" nodeType="afterGroup">
                            <p:stCondLst>
                              <p:cond delay="4000"/>
                            </p:stCondLst>
                            <p:childTnLst>
                              <p:par>
                                <p:cTn fill="hold" id="37" nodeType="afterEffect" presetClass="entr" presetID="18" presetSubtype="6">
                                  <p:stCondLst>
                                    <p:cond delay="0"/>
                                  </p:stCondLst>
                                  <p:childTnLst>
                                    <p:set>
                                      <p:cBhvr>
                                        <p:cTn dur="1" fill="hold" id="38">
                                          <p:stCondLst>
                                            <p:cond delay="0"/>
                                          </p:stCondLst>
                                        </p:cTn>
                                        <p:tgtEl>
                                          <p:spTgt spid="12"/>
                                        </p:tgtEl>
                                        <p:attrNameLst>
                                          <p:attrName>style.visibility</p:attrName>
                                        </p:attrNameLst>
                                      </p:cBhvr>
                                      <p:to>
                                        <p:strVal val="visible"/>
                                      </p:to>
                                    </p:set>
                                    <p:animEffect filter="strips(downRight)" transition="in">
                                      <p:cBhvr>
                                        <p:cTn dur="500" id="39"/>
                                        <p:tgtEl>
                                          <p:spTgt spid="12"/>
                                        </p:tgtEl>
                                      </p:cBhvr>
                                    </p:animEffect>
                                  </p:childTnLst>
                                </p:cTn>
                              </p:par>
                            </p:childTnLst>
                          </p:cTn>
                        </p:par>
                        <p:par>
                          <p:cTn fill="hold" id="40" nodeType="afterGroup">
                            <p:stCondLst>
                              <p:cond delay="4500"/>
                            </p:stCondLst>
                            <p:childTnLst>
                              <p:par>
                                <p:cTn fill="hold" grpId="0" id="41" nodeType="afterEffect" presetClass="entr" presetID="14" presetSubtype="10">
                                  <p:stCondLst>
                                    <p:cond delay="0"/>
                                  </p:stCondLst>
                                  <p:childTnLst>
                                    <p:set>
                                      <p:cBhvr>
                                        <p:cTn dur="1" fill="hold" id="42">
                                          <p:stCondLst>
                                            <p:cond delay="0"/>
                                          </p:stCondLst>
                                        </p:cTn>
                                        <p:tgtEl>
                                          <p:spTgt spid="20"/>
                                        </p:tgtEl>
                                        <p:attrNameLst>
                                          <p:attrName>style.visibility</p:attrName>
                                        </p:attrNameLst>
                                      </p:cBhvr>
                                      <p:to>
                                        <p:strVal val="visible"/>
                                      </p:to>
                                    </p:set>
                                    <p:animEffect filter="randombar(horizontal)" transition="in">
                                      <p:cBhvr>
                                        <p:cTn dur="500" id="43"/>
                                        <p:tgtEl>
                                          <p:spTgt spid="20"/>
                                        </p:tgtEl>
                                      </p:cBhvr>
                                    </p:animEffect>
                                  </p:childTnLst>
                                </p:cTn>
                              </p:par>
                            </p:childTnLst>
                          </p:cTn>
                        </p:par>
                        <p:par>
                          <p:cTn fill="hold" id="44" nodeType="afterGroup">
                            <p:stCondLst>
                              <p:cond delay="5000"/>
                            </p:stCondLst>
                            <p:childTnLst>
                              <p:par>
                                <p:cTn fill="hold" id="45" nodeType="afterEffect" presetClass="entr" presetID="18" presetSubtype="6">
                                  <p:stCondLst>
                                    <p:cond delay="0"/>
                                  </p:stCondLst>
                                  <p:childTnLst>
                                    <p:set>
                                      <p:cBhvr>
                                        <p:cTn dur="1" fill="hold" id="46">
                                          <p:stCondLst>
                                            <p:cond delay="0"/>
                                          </p:stCondLst>
                                        </p:cTn>
                                        <p:tgtEl>
                                          <p:spTgt spid="14"/>
                                        </p:tgtEl>
                                        <p:attrNameLst>
                                          <p:attrName>style.visibility</p:attrName>
                                        </p:attrNameLst>
                                      </p:cBhvr>
                                      <p:to>
                                        <p:strVal val="visible"/>
                                      </p:to>
                                    </p:set>
                                    <p:animEffect filter="strips(downRight)" transition="in">
                                      <p:cBhvr>
                                        <p:cTn dur="500" id="47"/>
                                        <p:tgtEl>
                                          <p:spTgt spid="14"/>
                                        </p:tgtEl>
                                      </p:cBhvr>
                                    </p:animEffect>
                                  </p:childTnLst>
                                </p:cTn>
                              </p:par>
                            </p:childTnLst>
                          </p:cTn>
                        </p:par>
                        <p:par>
                          <p:cTn fill="hold" id="48" nodeType="afterGroup">
                            <p:stCondLst>
                              <p:cond delay="5500"/>
                            </p:stCondLst>
                            <p:childTnLst>
                              <p:par>
                                <p:cTn fill="hold" grpId="0" id="49" nodeType="afterEffect" presetClass="entr" presetID="14" presetSubtype="10">
                                  <p:stCondLst>
                                    <p:cond delay="0"/>
                                  </p:stCondLst>
                                  <p:childTnLst>
                                    <p:set>
                                      <p:cBhvr>
                                        <p:cTn dur="1" fill="hold" id="50">
                                          <p:stCondLst>
                                            <p:cond delay="0"/>
                                          </p:stCondLst>
                                        </p:cTn>
                                        <p:tgtEl>
                                          <p:spTgt spid="21"/>
                                        </p:tgtEl>
                                        <p:attrNameLst>
                                          <p:attrName>style.visibility</p:attrName>
                                        </p:attrNameLst>
                                      </p:cBhvr>
                                      <p:to>
                                        <p:strVal val="visible"/>
                                      </p:to>
                                    </p:set>
                                    <p:animEffect filter="randombar(horizontal)" transition="in">
                                      <p:cBhvr>
                                        <p:cTn dur="500" id="51"/>
                                        <p:tgtEl>
                                          <p:spTgt spid="21"/>
                                        </p:tgtEl>
                                      </p:cBhvr>
                                    </p:animEffect>
                                  </p:childTnLst>
                                </p:cTn>
                              </p:par>
                            </p:childTnLst>
                          </p:cTn>
                        </p:par>
                        <p:par>
                          <p:cTn fill="hold" id="52" nodeType="afterGroup">
                            <p:stCondLst>
                              <p:cond delay="6000"/>
                            </p:stCondLst>
                            <p:childTnLst>
                              <p:par>
                                <p:cTn fill="hold" grpId="0" id="53" nodeType="afterEffect" presetClass="entr" presetID="42" presetSubtype="0">
                                  <p:stCondLst>
                                    <p:cond delay="0"/>
                                  </p:stCondLst>
                                  <p:childTnLst>
                                    <p:set>
                                      <p:cBhvr>
                                        <p:cTn dur="1" fill="hold" id="54">
                                          <p:stCondLst>
                                            <p:cond delay="0"/>
                                          </p:stCondLst>
                                        </p:cTn>
                                        <p:tgtEl>
                                          <p:spTgt spid="24"/>
                                        </p:tgtEl>
                                        <p:attrNameLst>
                                          <p:attrName>style.visibility</p:attrName>
                                        </p:attrNameLst>
                                      </p:cBhvr>
                                      <p:to>
                                        <p:strVal val="visible"/>
                                      </p:to>
                                    </p:set>
                                    <p:animEffect filter="fade" transition="in">
                                      <p:cBhvr>
                                        <p:cTn dur="1000" id="55"/>
                                        <p:tgtEl>
                                          <p:spTgt spid="24"/>
                                        </p:tgtEl>
                                      </p:cBhvr>
                                    </p:animEffect>
                                    <p:anim calcmode="lin" valueType="num">
                                      <p:cBhvr>
                                        <p:cTn dur="1000" fill="hold" id="56"/>
                                        <p:tgtEl>
                                          <p:spTgt spid="24"/>
                                        </p:tgtEl>
                                        <p:attrNameLst>
                                          <p:attrName>ppt_x</p:attrName>
                                        </p:attrNameLst>
                                      </p:cBhvr>
                                      <p:tavLst>
                                        <p:tav tm="0">
                                          <p:val>
                                            <p:strVal val="#ppt_x"/>
                                          </p:val>
                                        </p:tav>
                                        <p:tav tm="100000">
                                          <p:val>
                                            <p:strVal val="#ppt_x"/>
                                          </p:val>
                                        </p:tav>
                                      </p:tavLst>
                                    </p:anim>
                                    <p:anim calcmode="lin" valueType="num">
                                      <p:cBhvr>
                                        <p:cTn dur="1000" fill="hold" id="57"/>
                                        <p:tgtEl>
                                          <p:spTgt spid="24"/>
                                        </p:tgtEl>
                                        <p:attrNameLst>
                                          <p:attrName>ppt_y</p:attrName>
                                        </p:attrNameLst>
                                      </p:cBhvr>
                                      <p:tavLst>
                                        <p:tav tm="0">
                                          <p:val>
                                            <p:strVal val="#ppt_y+.1"/>
                                          </p:val>
                                        </p:tav>
                                        <p:tav tm="100000">
                                          <p:val>
                                            <p:strVal val="#ppt_y"/>
                                          </p:val>
                                        </p:tav>
                                      </p:tavLst>
                                    </p:anim>
                                  </p:childTnLst>
                                </p:cTn>
                              </p:par>
                            </p:childTnLst>
                          </p:cTn>
                        </p:par>
                        <p:par>
                          <p:cTn fill="hold" id="58" nodeType="afterGroup">
                            <p:stCondLst>
                              <p:cond delay="7000"/>
                            </p:stCondLst>
                            <p:childTnLst>
                              <p:par>
                                <p:cTn fill="hold" grpId="0" id="59" nodeType="afterEffect" presetClass="entr" presetID="42" presetSubtype="0">
                                  <p:stCondLst>
                                    <p:cond delay="0"/>
                                  </p:stCondLst>
                                  <p:childTnLst>
                                    <p:set>
                                      <p:cBhvr>
                                        <p:cTn dur="1" fill="hold" id="60">
                                          <p:stCondLst>
                                            <p:cond delay="0"/>
                                          </p:stCondLst>
                                        </p:cTn>
                                        <p:tgtEl>
                                          <p:spTgt spid="25"/>
                                        </p:tgtEl>
                                        <p:attrNameLst>
                                          <p:attrName>style.visibility</p:attrName>
                                        </p:attrNameLst>
                                      </p:cBhvr>
                                      <p:to>
                                        <p:strVal val="visible"/>
                                      </p:to>
                                    </p:set>
                                    <p:animEffect filter="fade" transition="in">
                                      <p:cBhvr>
                                        <p:cTn dur="1000" id="61"/>
                                        <p:tgtEl>
                                          <p:spTgt spid="25"/>
                                        </p:tgtEl>
                                      </p:cBhvr>
                                    </p:animEffect>
                                    <p:anim calcmode="lin" valueType="num">
                                      <p:cBhvr>
                                        <p:cTn dur="1000" fill="hold" id="62"/>
                                        <p:tgtEl>
                                          <p:spTgt spid="25"/>
                                        </p:tgtEl>
                                        <p:attrNameLst>
                                          <p:attrName>ppt_x</p:attrName>
                                        </p:attrNameLst>
                                      </p:cBhvr>
                                      <p:tavLst>
                                        <p:tav tm="0">
                                          <p:val>
                                            <p:strVal val="#ppt_x"/>
                                          </p:val>
                                        </p:tav>
                                        <p:tav tm="100000">
                                          <p:val>
                                            <p:strVal val="#ppt_x"/>
                                          </p:val>
                                        </p:tav>
                                      </p:tavLst>
                                    </p:anim>
                                    <p:anim calcmode="lin" valueType="num">
                                      <p:cBhvr>
                                        <p:cTn dur="1000" fill="hold" id="63"/>
                                        <p:tgtEl>
                                          <p:spTgt spid="25"/>
                                        </p:tgtEl>
                                        <p:attrNameLst>
                                          <p:attrName>ppt_y</p:attrName>
                                        </p:attrNameLst>
                                      </p:cBhvr>
                                      <p:tavLst>
                                        <p:tav tm="0">
                                          <p:val>
                                            <p:strVal val="#ppt_y+.1"/>
                                          </p:val>
                                        </p:tav>
                                        <p:tav tm="100000">
                                          <p:val>
                                            <p:strVal val="#ppt_y"/>
                                          </p:val>
                                        </p:tav>
                                      </p:tavLst>
                                    </p:anim>
                                  </p:childTnLst>
                                </p:cTn>
                              </p:par>
                            </p:childTnLst>
                          </p:cTn>
                        </p:par>
                        <p:par>
                          <p:cTn fill="hold" id="64" nodeType="afterGroup">
                            <p:stCondLst>
                              <p:cond delay="8000"/>
                            </p:stCondLst>
                            <p:childTnLst>
                              <p:par>
                                <p:cTn fill="hold" grpId="0" id="65" nodeType="afterEffect" presetClass="entr" presetID="42" presetSubtype="0">
                                  <p:stCondLst>
                                    <p:cond delay="0"/>
                                  </p:stCondLst>
                                  <p:childTnLst>
                                    <p:set>
                                      <p:cBhvr>
                                        <p:cTn dur="1" fill="hold" id="66">
                                          <p:stCondLst>
                                            <p:cond delay="0"/>
                                          </p:stCondLst>
                                        </p:cTn>
                                        <p:tgtEl>
                                          <p:spTgt spid="26"/>
                                        </p:tgtEl>
                                        <p:attrNameLst>
                                          <p:attrName>style.visibility</p:attrName>
                                        </p:attrNameLst>
                                      </p:cBhvr>
                                      <p:to>
                                        <p:strVal val="visible"/>
                                      </p:to>
                                    </p:set>
                                    <p:animEffect filter="fade" transition="in">
                                      <p:cBhvr>
                                        <p:cTn dur="1000" id="67"/>
                                        <p:tgtEl>
                                          <p:spTgt spid="26"/>
                                        </p:tgtEl>
                                      </p:cBhvr>
                                    </p:animEffect>
                                    <p:anim calcmode="lin" valueType="num">
                                      <p:cBhvr>
                                        <p:cTn dur="1000" fill="hold" id="68"/>
                                        <p:tgtEl>
                                          <p:spTgt spid="26"/>
                                        </p:tgtEl>
                                        <p:attrNameLst>
                                          <p:attrName>ppt_x</p:attrName>
                                        </p:attrNameLst>
                                      </p:cBhvr>
                                      <p:tavLst>
                                        <p:tav tm="0">
                                          <p:val>
                                            <p:strVal val="#ppt_x"/>
                                          </p:val>
                                        </p:tav>
                                        <p:tav tm="100000">
                                          <p:val>
                                            <p:strVal val="#ppt_x"/>
                                          </p:val>
                                        </p:tav>
                                      </p:tavLst>
                                    </p:anim>
                                    <p:anim calcmode="lin" valueType="num">
                                      <p:cBhvr>
                                        <p:cTn dur="1000" fill="hold" id="69"/>
                                        <p:tgtEl>
                                          <p:spTgt spid="26"/>
                                        </p:tgtEl>
                                        <p:attrNameLst>
                                          <p:attrName>ppt_y</p:attrName>
                                        </p:attrNameLst>
                                      </p:cBhvr>
                                      <p:tavLst>
                                        <p:tav tm="0">
                                          <p:val>
                                            <p:strVal val="#ppt_y+.1"/>
                                          </p:val>
                                        </p:tav>
                                        <p:tav tm="100000">
                                          <p:val>
                                            <p:strVal val="#ppt_y"/>
                                          </p:val>
                                        </p:tav>
                                      </p:tavLst>
                                    </p:anim>
                                  </p:childTnLst>
                                </p:cTn>
                              </p:par>
                            </p:childTnLst>
                          </p:cTn>
                        </p:par>
                        <p:par>
                          <p:cTn fill="hold" id="70" nodeType="afterGroup">
                            <p:stCondLst>
                              <p:cond delay="9000"/>
                            </p:stCondLst>
                            <p:childTnLst>
                              <p:par>
                                <p:cTn fill="hold" grpId="0" id="71" nodeType="afterEffect" presetClass="entr" presetID="42" presetSubtype="0">
                                  <p:stCondLst>
                                    <p:cond delay="0"/>
                                  </p:stCondLst>
                                  <p:childTnLst>
                                    <p:set>
                                      <p:cBhvr>
                                        <p:cTn dur="1" fill="hold" id="72">
                                          <p:stCondLst>
                                            <p:cond delay="0"/>
                                          </p:stCondLst>
                                        </p:cTn>
                                        <p:tgtEl>
                                          <p:spTgt spid="27"/>
                                        </p:tgtEl>
                                        <p:attrNameLst>
                                          <p:attrName>style.visibility</p:attrName>
                                        </p:attrNameLst>
                                      </p:cBhvr>
                                      <p:to>
                                        <p:strVal val="visible"/>
                                      </p:to>
                                    </p:set>
                                    <p:animEffect filter="fade" transition="in">
                                      <p:cBhvr>
                                        <p:cTn dur="1000" id="73"/>
                                        <p:tgtEl>
                                          <p:spTgt spid="27"/>
                                        </p:tgtEl>
                                      </p:cBhvr>
                                    </p:animEffect>
                                    <p:anim calcmode="lin" valueType="num">
                                      <p:cBhvr>
                                        <p:cTn dur="1000" fill="hold" id="74"/>
                                        <p:tgtEl>
                                          <p:spTgt spid="27"/>
                                        </p:tgtEl>
                                        <p:attrNameLst>
                                          <p:attrName>ppt_x</p:attrName>
                                        </p:attrNameLst>
                                      </p:cBhvr>
                                      <p:tavLst>
                                        <p:tav tm="0">
                                          <p:val>
                                            <p:strVal val="#ppt_x"/>
                                          </p:val>
                                        </p:tav>
                                        <p:tav tm="100000">
                                          <p:val>
                                            <p:strVal val="#ppt_x"/>
                                          </p:val>
                                        </p:tav>
                                      </p:tavLst>
                                    </p:anim>
                                    <p:anim calcmode="lin" valueType="num">
                                      <p:cBhvr>
                                        <p:cTn dur="1000" fill="hold" id="75"/>
                                        <p:tgtEl>
                                          <p:spTgt spid="27"/>
                                        </p:tgtEl>
                                        <p:attrNameLst>
                                          <p:attrName>ppt_y</p:attrName>
                                        </p:attrNameLst>
                                      </p:cBhvr>
                                      <p:tavLst>
                                        <p:tav tm="0">
                                          <p:val>
                                            <p:strVal val="#ppt_y+.1"/>
                                          </p:val>
                                        </p:tav>
                                        <p:tav tm="100000">
                                          <p:val>
                                            <p:strVal val="#ppt_y"/>
                                          </p:val>
                                        </p:tav>
                                      </p:tavLst>
                                    </p:anim>
                                  </p:childTnLst>
                                </p:cTn>
                              </p:par>
                            </p:childTnLst>
                          </p:cTn>
                        </p:par>
                        <p:par>
                          <p:cTn fill="hold" id="76" nodeType="afterGroup">
                            <p:stCondLst>
                              <p:cond delay="10000"/>
                            </p:stCondLst>
                            <p:childTnLst>
                              <p:par>
                                <p:cTn fill="hold" grpId="0" id="77" nodeType="afterEffect" presetClass="entr" presetID="42" presetSubtype="0">
                                  <p:stCondLst>
                                    <p:cond delay="0"/>
                                  </p:stCondLst>
                                  <p:childTnLst>
                                    <p:set>
                                      <p:cBhvr>
                                        <p:cTn dur="1" fill="hold" id="78">
                                          <p:stCondLst>
                                            <p:cond delay="0"/>
                                          </p:stCondLst>
                                        </p:cTn>
                                        <p:tgtEl>
                                          <p:spTgt spid="28"/>
                                        </p:tgtEl>
                                        <p:attrNameLst>
                                          <p:attrName>style.visibility</p:attrName>
                                        </p:attrNameLst>
                                      </p:cBhvr>
                                      <p:to>
                                        <p:strVal val="visible"/>
                                      </p:to>
                                    </p:set>
                                    <p:animEffect filter="fade" transition="in">
                                      <p:cBhvr>
                                        <p:cTn dur="1000" id="79"/>
                                        <p:tgtEl>
                                          <p:spTgt spid="28"/>
                                        </p:tgtEl>
                                      </p:cBhvr>
                                    </p:animEffect>
                                    <p:anim calcmode="lin" valueType="num">
                                      <p:cBhvr>
                                        <p:cTn dur="1000" fill="hold" id="80"/>
                                        <p:tgtEl>
                                          <p:spTgt spid="28"/>
                                        </p:tgtEl>
                                        <p:attrNameLst>
                                          <p:attrName>ppt_x</p:attrName>
                                        </p:attrNameLst>
                                      </p:cBhvr>
                                      <p:tavLst>
                                        <p:tav tm="0">
                                          <p:val>
                                            <p:strVal val="#ppt_x"/>
                                          </p:val>
                                        </p:tav>
                                        <p:tav tm="100000">
                                          <p:val>
                                            <p:strVal val="#ppt_x"/>
                                          </p:val>
                                        </p:tav>
                                      </p:tavLst>
                                    </p:anim>
                                    <p:anim calcmode="lin" valueType="num">
                                      <p:cBhvr>
                                        <p:cTn dur="1000" fill="hold" id="81"/>
                                        <p:tgtEl>
                                          <p:spTgt spid="28"/>
                                        </p:tgtEl>
                                        <p:attrNameLst>
                                          <p:attrName>ppt_y</p:attrName>
                                        </p:attrNameLst>
                                      </p:cBhvr>
                                      <p:tavLst>
                                        <p:tav tm="0">
                                          <p:val>
                                            <p:strVal val="#ppt_y+.1"/>
                                          </p:val>
                                        </p:tav>
                                        <p:tav tm="100000">
                                          <p:val>
                                            <p:strVal val="#ppt_y"/>
                                          </p:val>
                                        </p:tav>
                                      </p:tavLst>
                                    </p:anim>
                                  </p:childTnLst>
                                </p:cTn>
                              </p:par>
                            </p:childTnLst>
                          </p:cTn>
                        </p:par>
                        <p:par>
                          <p:cTn fill="hold" id="82" nodeType="afterGroup">
                            <p:stCondLst>
                              <p:cond delay="11000"/>
                            </p:stCondLst>
                            <p:childTnLst>
                              <p:par>
                                <p:cTn fill="hold" grpId="0" id="83" nodeType="afterEffect" presetClass="entr" presetID="42" presetSubtype="0">
                                  <p:stCondLst>
                                    <p:cond delay="0"/>
                                  </p:stCondLst>
                                  <p:childTnLst>
                                    <p:set>
                                      <p:cBhvr>
                                        <p:cTn dur="1" fill="hold" id="84">
                                          <p:stCondLst>
                                            <p:cond delay="0"/>
                                          </p:stCondLst>
                                        </p:cTn>
                                        <p:tgtEl>
                                          <p:spTgt spid="29"/>
                                        </p:tgtEl>
                                        <p:attrNameLst>
                                          <p:attrName>style.visibility</p:attrName>
                                        </p:attrNameLst>
                                      </p:cBhvr>
                                      <p:to>
                                        <p:strVal val="visible"/>
                                      </p:to>
                                    </p:set>
                                    <p:animEffect filter="fade" transition="in">
                                      <p:cBhvr>
                                        <p:cTn dur="1000" id="85"/>
                                        <p:tgtEl>
                                          <p:spTgt spid="29"/>
                                        </p:tgtEl>
                                      </p:cBhvr>
                                    </p:animEffect>
                                    <p:anim calcmode="lin" valueType="num">
                                      <p:cBhvr>
                                        <p:cTn dur="1000" fill="hold" id="86"/>
                                        <p:tgtEl>
                                          <p:spTgt spid="29"/>
                                        </p:tgtEl>
                                        <p:attrNameLst>
                                          <p:attrName>ppt_x</p:attrName>
                                        </p:attrNameLst>
                                      </p:cBhvr>
                                      <p:tavLst>
                                        <p:tav tm="0">
                                          <p:val>
                                            <p:strVal val="#ppt_x"/>
                                          </p:val>
                                        </p:tav>
                                        <p:tav tm="100000">
                                          <p:val>
                                            <p:strVal val="#ppt_x"/>
                                          </p:val>
                                        </p:tav>
                                      </p:tavLst>
                                    </p:anim>
                                    <p:anim calcmode="lin" valueType="num">
                                      <p:cBhvr>
                                        <p:cTn dur="1000" fill="hold" id="87"/>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6"/>
      <p:bldP grpId="0" spid="17"/>
      <p:bldP grpId="0" spid="18"/>
      <p:bldP grpId="0" spid="19"/>
      <p:bldP grpId="0" spid="20"/>
      <p:bldP grpId="0" spid="21"/>
      <p:bldP grpId="0" spid="24"/>
      <p:bldP grpId="0" spid="25"/>
      <p:bldP grpId="0" spid="26"/>
      <p:bldP grpId="0" spid="27"/>
      <p:bldP grpId="0" spid="28"/>
      <p:bldP grpId="0" spid="29"/>
    </p:bldLst>
  </p:timing>
</p:sld>
</file>

<file path=ppt/slides/slide5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5" name="图片占位符 24"/>
          <p:cNvPicPr>
            <a:picLocks noChangeAspect="1" noGrp="1"/>
          </p:cNvPicPr>
          <p:nvPr>
            <p:ph idx="15" sz="quarter" type="pic"/>
          </p:nvPr>
        </p:nvPicPr>
        <p:blipFill>
          <a:blip r:embed="rId3">
            <a:extLst>
              <a:ext uri="{28A0092B-C50C-407E-A947-70E740481C1C}">
                <a14:useLocalDpi val="0"/>
              </a:ext>
            </a:extLst>
          </a:blip>
          <a:stretch>
            <a:fillRect/>
          </a:stretch>
        </p:blipFill>
        <p:spPr/>
      </p:pic>
      <p:sp>
        <p:nvSpPr>
          <p:cNvPr id="26" name="任意多边形: 形状 2">
            <a:extLst>
              <a:ext uri="{FF2B5EF4-FFF2-40B4-BE49-F238E27FC236}">
                <a16:creationId xmlns:a16="http://schemas.microsoft.com/office/drawing/2014/main" id="{710C9878-BAA2-4599-8AEA-C905075195A4}"/>
              </a:ext>
            </a:extLst>
          </p:cNvPr>
          <p:cNvSpPr/>
          <p:nvPr/>
        </p:nvSpPr>
        <p:spPr>
          <a:xfrm>
            <a:off x="0" y="0"/>
            <a:ext cx="12192000" cy="3829566"/>
          </a:xfrm>
          <a:custGeom>
            <a:gdLst>
              <a:gd fmla="*/ 0 w 12192000" name="connsiteX0"/>
              <a:gd fmla="*/ 0 h 3429000" name="connsiteY0"/>
              <a:gd fmla="*/ 12192000 w 12192000" name="connsiteX1"/>
              <a:gd fmla="*/ 0 h 3429000" name="connsiteY1"/>
              <a:gd fmla="*/ 12192000 w 12192000" name="connsiteX2"/>
              <a:gd fmla="*/ 3429000 h 3429000" name="connsiteY2"/>
              <a:gd fmla="*/ 8705850 w 12192000" name="connsiteX3"/>
              <a:gd fmla="*/ 3429000 h 3429000" name="connsiteY3"/>
              <a:gd fmla="*/ 8640080 w 12192000" name="connsiteX4"/>
              <a:gd fmla="*/ 3429000 h 3429000" name="connsiteY4"/>
              <a:gd fmla="*/ 3551920 w 12192000" name="connsiteX5"/>
              <a:gd fmla="*/ 3429000 h 3429000" name="connsiteY5"/>
              <a:gd fmla="*/ 3486150 w 12192000" name="connsiteX6"/>
              <a:gd fmla="*/ 3429000 h 3429000" name="connsiteY6"/>
              <a:gd fmla="*/ 0 w 12192000" name="connsiteX7"/>
              <a:gd fmla="*/ 3429000 h 342900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3429000" w="12192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gradFill>
            <a:gsLst>
              <a:gs pos="0">
                <a:schemeClr val="tx1">
                  <a:alpha val="5000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 name="Freeform 172"/>
          <p:cNvSpPr>
            <a:spLocks noEditPoints="1"/>
          </p:cNvSpPr>
          <p:nvPr/>
        </p:nvSpPr>
        <p:spPr bwMode="auto">
          <a:xfrm>
            <a:off x="9897646" y="4375370"/>
            <a:ext cx="525163" cy="557985"/>
          </a:xfrm>
          <a:custGeom>
            <a:gdLst>
              <a:gd fmla="*/ 75 w 89" name="T0"/>
              <a:gd fmla="*/ 22 h 95" name="T1"/>
              <a:gd fmla="*/ 89 w 89" name="T2"/>
              <a:gd fmla="*/ 53 h 95" name="T3"/>
              <a:gd fmla="*/ 78 w 89" name="T4"/>
              <a:gd fmla="*/ 80 h 95" name="T5"/>
              <a:gd fmla="*/ 47 w 89" name="T6"/>
              <a:gd fmla="*/ 53 h 95" name="T7"/>
              <a:gd fmla="*/ 75 w 89" name="T8"/>
              <a:gd fmla="*/ 22 h 95" name="T9"/>
              <a:gd fmla="*/ 76 w 89" name="T10"/>
              <a:gd fmla="*/ 83 h 95" name="T11"/>
              <a:gd fmla="*/ 69 w 89" name="T12"/>
              <a:gd fmla="*/ 88 h 95" name="T13"/>
              <a:gd fmla="*/ 74 w 89" name="T14"/>
              <a:gd fmla="*/ 81 h 95" name="T15"/>
              <a:gd fmla="*/ 76 w 89" name="T16"/>
              <a:gd fmla="*/ 83 h 95" name="T17"/>
              <a:gd fmla="*/ 64 w 89" name="T18"/>
              <a:gd fmla="*/ 92 h 95" name="T19"/>
              <a:gd fmla="*/ 72 w 89" name="T20"/>
              <a:gd fmla="*/ 79 h 95" name="T21"/>
              <a:gd fmla="*/ 70 w 89" name="T22"/>
              <a:gd fmla="*/ 77 h 95" name="T23"/>
              <a:gd fmla="*/ 60 w 89" name="T24"/>
              <a:gd fmla="*/ 94 h 95" name="T25"/>
              <a:gd fmla="*/ 64 w 89" name="T26"/>
              <a:gd fmla="*/ 92 h 95" name="T27"/>
              <a:gd fmla="*/ 58 w 89" name="T28"/>
              <a:gd fmla="*/ 91 h 95" name="T29"/>
              <a:gd fmla="*/ 67 w 89" name="T30"/>
              <a:gd fmla="*/ 75 h 95" name="T31"/>
              <a:gd fmla="*/ 65 w 89" name="T32"/>
              <a:gd fmla="*/ 74 h 95" name="T33"/>
              <a:gd fmla="*/ 57 w 89" name="T34"/>
              <a:gd fmla="*/ 88 h 95" name="T35"/>
              <a:gd fmla="*/ 58 w 89" name="T36"/>
              <a:gd fmla="*/ 91 h 95" name="T37"/>
              <a:gd fmla="*/ 56 w 89" name="T38"/>
              <a:gd fmla="*/ 84 h 95" name="T39"/>
              <a:gd fmla="*/ 63 w 89" name="T40"/>
              <a:gd fmla="*/ 72 h 95" name="T41"/>
              <a:gd fmla="*/ 61 w 89" name="T42"/>
              <a:gd fmla="*/ 70 h 95" name="T43"/>
              <a:gd fmla="*/ 55 w 89" name="T44"/>
              <a:gd fmla="*/ 81 h 95" name="T45"/>
              <a:gd fmla="*/ 56 w 89" name="T46"/>
              <a:gd fmla="*/ 84 h 95" name="T47"/>
              <a:gd fmla="*/ 53 w 89" name="T48"/>
              <a:gd fmla="*/ 78 h 95" name="T49"/>
              <a:gd fmla="*/ 59 w 89" name="T50"/>
              <a:gd fmla="*/ 68 h 95" name="T51"/>
              <a:gd fmla="*/ 57 w 89" name="T52"/>
              <a:gd fmla="*/ 66 h 95" name="T53"/>
              <a:gd fmla="*/ 52 w 89" name="T54"/>
              <a:gd fmla="*/ 75 h 95" name="T55"/>
              <a:gd fmla="*/ 53 w 89" name="T56"/>
              <a:gd fmla="*/ 78 h 95" name="T57"/>
              <a:gd fmla="*/ 51 w 89" name="T58"/>
              <a:gd fmla="*/ 71 h 95" name="T59"/>
              <a:gd fmla="*/ 55 w 89" name="T60"/>
              <a:gd fmla="*/ 64 h 95" name="T61"/>
              <a:gd fmla="*/ 53 w 89" name="T62"/>
              <a:gd fmla="*/ 62 h 95" name="T63"/>
              <a:gd fmla="*/ 50 w 89" name="T64"/>
              <a:gd fmla="*/ 68 h 95" name="T65"/>
              <a:gd fmla="*/ 51 w 89" name="T66"/>
              <a:gd fmla="*/ 71 h 95" name="T67"/>
              <a:gd fmla="*/ 48 w 89" name="T68"/>
              <a:gd fmla="*/ 65 h 95" name="T69"/>
              <a:gd fmla="*/ 51 w 89" name="T70"/>
              <a:gd fmla="*/ 61 h 95" name="T71"/>
              <a:gd fmla="*/ 49 w 89" name="T72"/>
              <a:gd fmla="*/ 59 h 95" name="T73"/>
              <a:gd fmla="*/ 47 w 89" name="T74"/>
              <a:gd fmla="*/ 61 h 95" name="T75"/>
              <a:gd fmla="*/ 48 w 89" name="T76"/>
              <a:gd fmla="*/ 65 h 95" name="T77"/>
              <a:gd fmla="*/ 46 w 89" name="T78"/>
              <a:gd fmla="*/ 58 h 95" name="T79"/>
              <a:gd fmla="*/ 45 w 89" name="T80"/>
              <a:gd fmla="*/ 55 h 95" name="T81"/>
              <a:gd fmla="*/ 47 w 89" name="T82"/>
              <a:gd fmla="*/ 57 h 95" name="T83"/>
              <a:gd fmla="*/ 46 w 89" name="T84"/>
              <a:gd fmla="*/ 58 h 95" name="T85"/>
              <a:gd fmla="*/ 59 w 89" name="T86"/>
              <a:gd fmla="*/ 17 h 95" name="T87"/>
              <a:gd fmla="*/ 41 w 89" name="T88"/>
              <a:gd fmla="*/ 54 h 95" name="T89"/>
              <a:gd fmla="*/ 36 w 89" name="T90"/>
              <a:gd fmla="*/ 13 h 95" name="T91"/>
              <a:gd fmla="*/ 0 w 89" name="T92"/>
              <a:gd fmla="*/ 54 h 95" name="T93"/>
              <a:gd fmla="*/ 41 w 89" name="T94"/>
              <a:gd fmla="*/ 95 h 95" name="T95"/>
              <a:gd fmla="*/ 55 w 89" name="T96"/>
              <a:gd fmla="*/ 93 h 95" name="T97"/>
              <a:gd fmla="*/ 41 w 89" name="T98"/>
              <a:gd fmla="*/ 54 h 95" name="T99"/>
              <a:gd fmla="*/ 68 w 89" name="T100"/>
              <a:gd fmla="*/ 23 h 95" name="T101"/>
              <a:gd fmla="*/ 59 w 89" name="T102"/>
              <a:gd fmla="*/ 17 h 95" name="T103"/>
              <a:gd fmla="*/ 43 w 89" name="T104"/>
              <a:gd fmla="*/ 0 h 95" name="T105"/>
              <a:gd fmla="*/ 38 w 89" name="T106"/>
              <a:gd fmla="*/ 0 h 95" name="T107"/>
              <a:gd fmla="*/ 43 w 89" name="T108"/>
              <a:gd fmla="*/ 41 h 95" name="T109"/>
              <a:gd fmla="*/ 61 w 89" name="T110"/>
              <a:gd fmla="*/ 4 h 95" name="T111"/>
              <a:gd fmla="*/ 43 w 89" name="T112"/>
              <a:gd fmla="*/ 0 h 95" name="T1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b="b" l="0" r="r" t="0"/>
            <a:pathLst>
              <a:path h="95" w="89">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altLang="en-US" lang="zh-CN">
              <a:solidFill>
                <a:prstClr val="black"/>
              </a:solidFill>
            </a:endParaRPr>
          </a:p>
        </p:txBody>
      </p:sp>
      <p:sp>
        <p:nvSpPr>
          <p:cNvPr id="11" name="Freeform 190"/>
          <p:cNvSpPr>
            <a:spLocks noEditPoints="1"/>
          </p:cNvSpPr>
          <p:nvPr/>
        </p:nvSpPr>
        <p:spPr bwMode="auto">
          <a:xfrm>
            <a:off x="1452299" y="4375370"/>
            <a:ext cx="690139" cy="557985"/>
          </a:xfrm>
          <a:custGeom>
            <a:gdLst>
              <a:gd fmla="*/ 86 w 109" name="T0"/>
              <a:gd fmla="*/ 88 h 88" name="T1"/>
              <a:gd fmla="*/ 84 w 109" name="T2"/>
              <a:gd fmla="*/ 44 h 88" name="T3"/>
              <a:gd fmla="*/ 80 w 109" name="T4"/>
              <a:gd fmla="*/ 71 h 88" name="T5"/>
              <a:gd fmla="*/ 109 w 109" name="T6"/>
              <a:gd fmla="*/ 0 h 88" name="T7"/>
              <a:gd fmla="*/ 92 w 109" name="T8"/>
              <a:gd fmla="*/ 33 h 88" name="T9"/>
              <a:gd fmla="*/ 80 w 109" name="T10"/>
              <a:gd fmla="*/ 25 h 88" name="T11"/>
              <a:gd fmla="*/ 67 w 109" name="T12"/>
              <a:gd fmla="*/ 68 h 88" name="T13"/>
              <a:gd fmla="*/ 37 w 109" name="T14"/>
              <a:gd fmla="*/ 73 h 88" name="T15"/>
              <a:gd fmla="*/ 19 w 109" name="T16"/>
              <a:gd fmla="*/ 63 h 88" name="T17"/>
              <a:gd fmla="*/ 0 w 109" name="T18"/>
              <a:gd fmla="*/ 56 h 88" name="T19"/>
              <a:gd fmla="*/ 25 w 109" name="T20"/>
              <a:gd fmla="*/ 48 h 88" name="T21"/>
              <a:gd fmla="*/ 30 w 109" name="T22"/>
              <a:gd fmla="*/ 57 h 88" name="T23"/>
              <a:gd fmla="*/ 44 w 109" name="T24"/>
              <a:gd fmla="*/ 29 h 88" name="T25"/>
              <a:gd fmla="*/ 66 w 109" name="T26"/>
              <a:gd fmla="*/ 50 h 88" name="T27"/>
              <a:gd fmla="*/ 68 w 109" name="T28"/>
              <a:gd fmla="*/ 18 h 88" name="T29"/>
              <a:gd fmla="*/ 78 w 109" name="T30"/>
              <a:gd fmla="*/ 12 h 88" name="T31"/>
              <a:gd fmla="*/ 90 w 109" name="T32"/>
              <a:gd fmla="*/ 1 h 88" name="T33"/>
              <a:gd fmla="*/ 22 w 109" name="T34"/>
              <a:gd fmla="*/ 88 h 88" name="T35"/>
              <a:gd fmla="*/ 29 w 109" name="T36"/>
              <a:gd fmla="*/ 80 h 88" name="T37"/>
              <a:gd fmla="*/ 22 w 109" name="T38"/>
              <a:gd fmla="*/ 79 h 88" name="T39"/>
              <a:gd fmla="*/ 11 w 109" name="T40"/>
              <a:gd fmla="*/ 88 h 88" name="T41"/>
              <a:gd fmla="*/ 17 w 109" name="T42"/>
              <a:gd fmla="*/ 71 h 88" name="T43"/>
              <a:gd fmla="*/ 11 w 109" name="T44"/>
              <a:gd fmla="*/ 73 h 88" name="T45"/>
              <a:gd fmla="*/ 34 w 109" name="T46"/>
              <a:gd fmla="*/ 88 h 88" name="T47"/>
              <a:gd fmla="*/ 40 w 109" name="T48"/>
              <a:gd fmla="*/ 79 h 88" name="T49"/>
              <a:gd fmla="*/ 34 w 109" name="T50"/>
              <a:gd fmla="*/ 80 h 88" name="T51"/>
              <a:gd fmla="*/ 45 w 109" name="T52"/>
              <a:gd fmla="*/ 88 h 88" name="T53"/>
              <a:gd fmla="*/ 52 w 109" name="T54"/>
              <a:gd fmla="*/ 63 h 88" name="T55"/>
              <a:gd fmla="*/ 45 w 109" name="T56"/>
              <a:gd fmla="*/ 69 h 88" name="T57"/>
              <a:gd fmla="*/ 57 w 109" name="T58"/>
              <a:gd fmla="*/ 88 h 88" name="T59"/>
              <a:gd fmla="*/ 63 w 109" name="T60"/>
              <a:gd fmla="*/ 73 h 88" name="T61"/>
              <a:gd fmla="*/ 57 w 109" name="T62"/>
              <a:gd fmla="*/ 88 h 88" name="T63"/>
              <a:gd fmla="*/ 75 w 109" name="T64"/>
              <a:gd fmla="*/ 88 h 88" name="T65"/>
              <a:gd fmla="*/ 68 w 109" name="T66"/>
              <a:gd fmla="*/ 75 h 88" name="T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b="b" l="0" r="r" t="0"/>
            <a:pathLst>
              <a:path h="88" w="109">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altLang="en-US" lang="zh-CN">
              <a:solidFill>
                <a:prstClr val="black"/>
              </a:solidFill>
            </a:endParaRPr>
          </a:p>
        </p:txBody>
      </p:sp>
      <p:sp>
        <p:nvSpPr>
          <p:cNvPr id="12" name="Freeform 202"/>
          <p:cNvSpPr>
            <a:spLocks noEditPoints="1"/>
          </p:cNvSpPr>
          <p:nvPr/>
        </p:nvSpPr>
        <p:spPr bwMode="auto">
          <a:xfrm>
            <a:off x="7089382" y="4375370"/>
            <a:ext cx="581480" cy="557985"/>
          </a:xfrm>
          <a:custGeom>
            <a:gdLst>
              <a:gd fmla="*/ 80 w 198" name="T0"/>
              <a:gd fmla="*/ 39 h 190" name="T1"/>
              <a:gd fmla="*/ 32 w 198" name="T2"/>
              <a:gd fmla="*/ 39 h 190" name="T3"/>
              <a:gd fmla="*/ 24 w 198" name="T4"/>
              <a:gd fmla="*/ 52 h 190" name="T5"/>
              <a:gd fmla="*/ 32 w 198" name="T6"/>
              <a:gd fmla="*/ 65 h 190" name="T7"/>
              <a:gd fmla="*/ 80 w 198" name="T8"/>
              <a:gd fmla="*/ 65 h 190" name="T9"/>
              <a:gd fmla="*/ 80 w 198" name="T10"/>
              <a:gd fmla="*/ 39 h 190" name="T11"/>
              <a:gd fmla="*/ 80 w 198" name="T12"/>
              <a:gd fmla="*/ 39 h 190" name="T13"/>
              <a:gd fmla="*/ 114 w 198" name="T14"/>
              <a:gd fmla="*/ 65 h 190" name="T15"/>
              <a:gd fmla="*/ 170 w 198" name="T16"/>
              <a:gd fmla="*/ 65 h 190" name="T17"/>
              <a:gd fmla="*/ 177 w 198" name="T18"/>
              <a:gd fmla="*/ 65 h 190" name="T19"/>
              <a:gd fmla="*/ 179 w 198" name="T20"/>
              <a:gd fmla="*/ 69 h 190" name="T21"/>
              <a:gd fmla="*/ 194 w 198" name="T22"/>
              <a:gd fmla="*/ 93 h 190" name="T23"/>
              <a:gd fmla="*/ 198 w 198" name="T24"/>
              <a:gd fmla="*/ 99 h 190" name="T25"/>
              <a:gd fmla="*/ 194 w 198" name="T26"/>
              <a:gd fmla="*/ 103 h 190" name="T27"/>
              <a:gd fmla="*/ 179 w 198" name="T28"/>
              <a:gd fmla="*/ 127 h 190" name="T29"/>
              <a:gd fmla="*/ 177 w 198" name="T30"/>
              <a:gd fmla="*/ 134 h 190" name="T31"/>
              <a:gd fmla="*/ 170 w 198" name="T32"/>
              <a:gd fmla="*/ 134 h 190" name="T33"/>
              <a:gd fmla="*/ 114 w 198" name="T34"/>
              <a:gd fmla="*/ 134 h 190" name="T35"/>
              <a:gd fmla="*/ 114 w 198" name="T36"/>
              <a:gd fmla="*/ 164 h 190" name="T37"/>
              <a:gd fmla="*/ 164 w 198" name="T38"/>
              <a:gd fmla="*/ 164 h 190" name="T39"/>
              <a:gd fmla="*/ 164 w 198" name="T40"/>
              <a:gd fmla="*/ 190 h 190" name="T41"/>
              <a:gd fmla="*/ 37 w 198" name="T42"/>
              <a:gd fmla="*/ 190 h 190" name="T43"/>
              <a:gd fmla="*/ 37 w 198" name="T44"/>
              <a:gd fmla="*/ 164 h 190" name="T45"/>
              <a:gd fmla="*/ 82 w 198" name="T46"/>
              <a:gd fmla="*/ 164 h 190" name="T47"/>
              <a:gd fmla="*/ 82 w 198" name="T48"/>
              <a:gd fmla="*/ 86 h 190" name="T49"/>
              <a:gd fmla="*/ 26 w 198" name="T50"/>
              <a:gd fmla="*/ 86 h 190" name="T51"/>
              <a:gd fmla="*/ 19 w 198" name="T52"/>
              <a:gd fmla="*/ 86 h 190" name="T53"/>
              <a:gd fmla="*/ 17 w 198" name="T54"/>
              <a:gd fmla="*/ 80 h 190" name="T55"/>
              <a:gd fmla="*/ 2 w 198" name="T56"/>
              <a:gd fmla="*/ 56 h 190" name="T57"/>
              <a:gd fmla="*/ 0 w 198" name="T58"/>
              <a:gd fmla="*/ 52 h 190" name="T59"/>
              <a:gd fmla="*/ 2 w 198" name="T60"/>
              <a:gd fmla="*/ 45 h 190" name="T61"/>
              <a:gd fmla="*/ 17 w 198" name="T62"/>
              <a:gd fmla="*/ 21 h 190" name="T63"/>
              <a:gd fmla="*/ 19 w 198" name="T64"/>
              <a:gd fmla="*/ 17 h 190" name="T65"/>
              <a:gd fmla="*/ 26 w 198" name="T66"/>
              <a:gd fmla="*/ 17 h 190" name="T67"/>
              <a:gd fmla="*/ 82 w 198" name="T68"/>
              <a:gd fmla="*/ 17 h 190" name="T69"/>
              <a:gd fmla="*/ 82 w 198" name="T70"/>
              <a:gd fmla="*/ 13 h 190" name="T71"/>
              <a:gd fmla="*/ 99 w 198" name="T72"/>
              <a:gd fmla="*/ 0 h 190" name="T73"/>
              <a:gd fmla="*/ 114 w 198" name="T74"/>
              <a:gd fmla="*/ 13 h 190" name="T75"/>
              <a:gd fmla="*/ 114 w 198" name="T76"/>
              <a:gd fmla="*/ 65 h 190" name="T77"/>
              <a:gd fmla="*/ 114 w 198" name="T78"/>
              <a:gd fmla="*/ 65 h 190" name="T79"/>
              <a:gd fmla="*/ 166 w 198" name="T80"/>
              <a:gd fmla="*/ 84 h 190" name="T81"/>
              <a:gd fmla="*/ 116 w 198" name="T82"/>
              <a:gd fmla="*/ 84 h 190" name="T83"/>
              <a:gd fmla="*/ 116 w 198" name="T84"/>
              <a:gd fmla="*/ 112 h 190" name="T85"/>
              <a:gd fmla="*/ 166 w 198" name="T86"/>
              <a:gd fmla="*/ 112 h 190" name="T87"/>
              <a:gd fmla="*/ 175 w 198" name="T88"/>
              <a:gd fmla="*/ 99 h 190" name="T89"/>
              <a:gd fmla="*/ 166 w 198" name="T90"/>
              <a:gd fmla="*/ 84 h 190" name="T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b="b" l="0" r="r" t="0"/>
            <a:pathLst>
              <a:path h="190" w="198">
                <a:moveTo>
                  <a:pt x="80" y="39"/>
                </a:moveTo>
                <a:lnTo>
                  <a:pt x="32" y="39"/>
                </a:lnTo>
                <a:lnTo>
                  <a:pt x="24" y="52"/>
                </a:lnTo>
                <a:lnTo>
                  <a:pt x="32" y="65"/>
                </a:lnTo>
                <a:lnTo>
                  <a:pt x="80" y="65"/>
                </a:lnTo>
                <a:lnTo>
                  <a:pt x="80" y="39"/>
                </a:lnTo>
                <a:lnTo>
                  <a:pt x="80" y="39"/>
                </a:lnTo>
                <a:close/>
                <a:moveTo>
                  <a:pt x="114" y="65"/>
                </a:moveTo>
                <a:lnTo>
                  <a:pt x="170" y="65"/>
                </a:lnTo>
                <a:lnTo>
                  <a:pt x="177" y="65"/>
                </a:lnTo>
                <a:lnTo>
                  <a:pt x="179" y="69"/>
                </a:lnTo>
                <a:lnTo>
                  <a:pt x="194" y="93"/>
                </a:lnTo>
                <a:lnTo>
                  <a:pt x="198" y="99"/>
                </a:lnTo>
                <a:lnTo>
                  <a:pt x="194" y="103"/>
                </a:lnTo>
                <a:lnTo>
                  <a:pt x="179" y="127"/>
                </a:lnTo>
                <a:lnTo>
                  <a:pt x="177" y="134"/>
                </a:lnTo>
                <a:lnTo>
                  <a:pt x="170" y="134"/>
                </a:lnTo>
                <a:lnTo>
                  <a:pt x="114" y="134"/>
                </a:lnTo>
                <a:lnTo>
                  <a:pt x="114" y="164"/>
                </a:lnTo>
                <a:lnTo>
                  <a:pt x="164" y="164"/>
                </a:lnTo>
                <a:lnTo>
                  <a:pt x="164" y="190"/>
                </a:lnTo>
                <a:lnTo>
                  <a:pt x="37" y="190"/>
                </a:lnTo>
                <a:lnTo>
                  <a:pt x="37" y="164"/>
                </a:lnTo>
                <a:lnTo>
                  <a:pt x="82" y="164"/>
                </a:lnTo>
                <a:lnTo>
                  <a:pt x="82" y="86"/>
                </a:lnTo>
                <a:lnTo>
                  <a:pt x="26" y="86"/>
                </a:lnTo>
                <a:lnTo>
                  <a:pt x="19" y="86"/>
                </a:lnTo>
                <a:lnTo>
                  <a:pt x="17" y="80"/>
                </a:lnTo>
                <a:lnTo>
                  <a:pt x="2" y="56"/>
                </a:lnTo>
                <a:lnTo>
                  <a:pt x="0" y="52"/>
                </a:lnTo>
                <a:lnTo>
                  <a:pt x="2" y="45"/>
                </a:lnTo>
                <a:lnTo>
                  <a:pt x="17" y="21"/>
                </a:lnTo>
                <a:lnTo>
                  <a:pt x="19" y="17"/>
                </a:lnTo>
                <a:lnTo>
                  <a:pt x="26" y="17"/>
                </a:lnTo>
                <a:lnTo>
                  <a:pt x="82" y="17"/>
                </a:lnTo>
                <a:lnTo>
                  <a:pt x="82" y="13"/>
                </a:lnTo>
                <a:lnTo>
                  <a:pt x="99" y="0"/>
                </a:lnTo>
                <a:lnTo>
                  <a:pt x="114" y="13"/>
                </a:lnTo>
                <a:lnTo>
                  <a:pt x="114" y="65"/>
                </a:lnTo>
                <a:lnTo>
                  <a:pt x="114" y="65"/>
                </a:lnTo>
                <a:close/>
                <a:moveTo>
                  <a:pt x="166" y="84"/>
                </a:moveTo>
                <a:lnTo>
                  <a:pt x="116" y="84"/>
                </a:lnTo>
                <a:lnTo>
                  <a:pt x="116" y="112"/>
                </a:lnTo>
                <a:lnTo>
                  <a:pt x="166" y="112"/>
                </a:lnTo>
                <a:lnTo>
                  <a:pt x="175" y="99"/>
                </a:lnTo>
                <a:lnTo>
                  <a:pt x="166" y="84"/>
                </a:lnTo>
                <a:close/>
              </a:path>
            </a:pathLst>
          </a:custGeom>
          <a:solidFill>
            <a:srgbClr val="A72527"/>
          </a:solidFill>
          <a:ln>
            <a:noFill/>
          </a:ln>
        </p:spPr>
        <p:txBody>
          <a:bodyPr anchor="t" anchorCtr="0" bIns="45720" compatLnSpc="1" lIns="91440" numCol="1" rIns="91440" tIns="45720" vert="horz" wrap="square">
            <a:prstTxWarp prst="textNoShape">
              <a:avLst/>
            </a:prstTxWarp>
          </a:bodyPr>
          <a:lstStyle/>
          <a:p>
            <a:endParaRPr altLang="en-US" lang="zh-CN">
              <a:solidFill>
                <a:prstClr val="black"/>
              </a:solidFill>
            </a:endParaRPr>
          </a:p>
        </p:txBody>
      </p:sp>
      <p:sp>
        <p:nvSpPr>
          <p:cNvPr id="13" name="Freeform 113"/>
          <p:cNvSpPr>
            <a:spLocks noEditPoints="1"/>
          </p:cNvSpPr>
          <p:nvPr/>
        </p:nvSpPr>
        <p:spPr bwMode="auto">
          <a:xfrm>
            <a:off x="4369221" y="4375370"/>
            <a:ext cx="493377" cy="557985"/>
          </a:xfrm>
          <a:custGeom>
            <a:gdLst>
              <a:gd fmla="*/ 20 w 78" name="T0"/>
              <a:gd fmla="*/ 7 h 88" name="T1"/>
              <a:gd fmla="*/ 20 w 78" name="T2"/>
              <a:gd fmla="*/ 11 h 88" name="T3"/>
              <a:gd fmla="*/ 5 w 78" name="T4"/>
              <a:gd fmla="*/ 6 h 88" name="T5"/>
              <a:gd fmla="*/ 1 w 78" name="T6"/>
              <a:gd fmla="*/ 8 h 88" name="T7"/>
              <a:gd fmla="*/ 0 w 78" name="T8"/>
              <a:gd fmla="*/ 20 h 88" name="T9"/>
              <a:gd fmla="*/ 3 w 78" name="T10"/>
              <a:gd fmla="*/ 38 h 88" name="T11"/>
              <a:gd fmla="*/ 17 w 78" name="T12"/>
              <a:gd fmla="*/ 49 h 88" name="T13"/>
              <a:gd fmla="*/ 20 w 78" name="T14"/>
              <a:gd fmla="*/ 50 h 88" name="T15"/>
              <a:gd fmla="*/ 20 w 78" name="T16"/>
              <a:gd fmla="*/ 49 h 88" name="T17"/>
              <a:gd fmla="*/ 31 w 78" name="T18"/>
              <a:gd fmla="*/ 52 h 88" name="T19"/>
              <a:gd fmla="*/ 31 w 78" name="T20"/>
              <a:gd fmla="*/ 64 h 88" name="T21"/>
              <a:gd fmla="*/ 27 w 78" name="T22"/>
              <a:gd fmla="*/ 64 h 88" name="T23"/>
              <a:gd fmla="*/ 27 w 78" name="T24"/>
              <a:gd fmla="*/ 68 h 88" name="T25"/>
              <a:gd fmla="*/ 15 w 78" name="T26"/>
              <a:gd fmla="*/ 68 h 88" name="T27"/>
              <a:gd fmla="*/ 15 w 78" name="T28"/>
              <a:gd fmla="*/ 88 h 88" name="T29"/>
              <a:gd fmla="*/ 64 w 78" name="T30"/>
              <a:gd fmla="*/ 88 h 88" name="T31"/>
              <a:gd fmla="*/ 64 w 78" name="T32"/>
              <a:gd fmla="*/ 68 h 88" name="T33"/>
              <a:gd fmla="*/ 52 w 78" name="T34"/>
              <a:gd fmla="*/ 68 h 88" name="T35"/>
              <a:gd fmla="*/ 52 w 78" name="T36"/>
              <a:gd fmla="*/ 64 h 88" name="T37"/>
              <a:gd fmla="*/ 47 w 78" name="T38"/>
              <a:gd fmla="*/ 64 h 88" name="T39"/>
              <a:gd fmla="*/ 47 w 78" name="T40"/>
              <a:gd fmla="*/ 52 h 88" name="T41"/>
              <a:gd fmla="*/ 58 w 78" name="T42"/>
              <a:gd fmla="*/ 49 h 88" name="T43"/>
              <a:gd fmla="*/ 58 w 78" name="T44"/>
              <a:gd fmla="*/ 50 h 88" name="T45"/>
              <a:gd fmla="*/ 61 w 78" name="T46"/>
              <a:gd fmla="*/ 49 h 88" name="T47"/>
              <a:gd fmla="*/ 75 w 78" name="T48"/>
              <a:gd fmla="*/ 38 h 88" name="T49"/>
              <a:gd fmla="*/ 78 w 78" name="T50"/>
              <a:gd fmla="*/ 20 h 88" name="T51"/>
              <a:gd fmla="*/ 77 w 78" name="T52"/>
              <a:gd fmla="*/ 8 h 88" name="T53"/>
              <a:gd fmla="*/ 73 w 78" name="T54"/>
              <a:gd fmla="*/ 6 h 88" name="T55"/>
              <a:gd fmla="*/ 58 w 78" name="T56"/>
              <a:gd fmla="*/ 11 h 88" name="T57"/>
              <a:gd fmla="*/ 58 w 78" name="T58"/>
              <a:gd fmla="*/ 7 h 88" name="T59"/>
              <a:gd fmla="*/ 60 w 78" name="T60"/>
              <a:gd fmla="*/ 7 h 88" name="T61"/>
              <a:gd fmla="*/ 60 w 78" name="T62"/>
              <a:gd fmla="*/ 0 h 88" name="T63"/>
              <a:gd fmla="*/ 17 w 78" name="T64"/>
              <a:gd fmla="*/ 0 h 88" name="T65"/>
              <a:gd fmla="*/ 17 w 78" name="T66"/>
              <a:gd fmla="*/ 7 h 88" name="T67"/>
              <a:gd fmla="*/ 20 w 78" name="T68"/>
              <a:gd fmla="*/ 7 h 88" name="T69"/>
              <a:gd fmla="*/ 63 w 78" name="T70"/>
              <a:gd fmla="*/ 42 h 88" name="T71"/>
              <a:gd fmla="*/ 59 w 78" name="T72"/>
              <a:gd fmla="*/ 20 h 88" name="T73"/>
              <a:gd fmla="*/ 61 w 78" name="T74"/>
              <a:gd fmla="*/ 22 h 88" name="T75"/>
              <a:gd fmla="*/ 66 w 78" name="T76"/>
              <a:gd fmla="*/ 18 h 88" name="T77"/>
              <a:gd fmla="*/ 64 w 78" name="T78"/>
              <a:gd fmla="*/ 16 h 88" name="T79"/>
              <a:gd fmla="*/ 71 w 78" name="T80"/>
              <a:gd fmla="*/ 13 h 88" name="T81"/>
              <a:gd fmla="*/ 72 w 78" name="T82"/>
              <a:gd fmla="*/ 20 h 88" name="T83"/>
              <a:gd fmla="*/ 69 w 78" name="T84"/>
              <a:gd fmla="*/ 36 h 88" name="T85"/>
              <a:gd fmla="*/ 63 w 78" name="T86"/>
              <a:gd fmla="*/ 42 h 88" name="T87"/>
              <a:gd fmla="*/ 19 w 78" name="T88"/>
              <a:gd fmla="*/ 20 h 88" name="T89"/>
              <a:gd fmla="*/ 15 w 78" name="T90"/>
              <a:gd fmla="*/ 42 h 88" name="T91"/>
              <a:gd fmla="*/ 9 w 78" name="T92"/>
              <a:gd fmla="*/ 36 h 88" name="T93"/>
              <a:gd fmla="*/ 6 w 78" name="T94"/>
              <a:gd fmla="*/ 20 h 88" name="T95"/>
              <a:gd fmla="*/ 7 w 78" name="T96"/>
              <a:gd fmla="*/ 13 h 88" name="T97"/>
              <a:gd fmla="*/ 14 w 78" name="T98"/>
              <a:gd fmla="*/ 16 h 88" name="T99"/>
              <a:gd fmla="*/ 12 w 78" name="T100"/>
              <a:gd fmla="*/ 18 h 88" name="T101"/>
              <a:gd fmla="*/ 17 w 78" name="T102"/>
              <a:gd fmla="*/ 22 h 88" name="T103"/>
              <a:gd fmla="*/ 19 w 78" name="T104"/>
              <a:gd fmla="*/ 20 h 88" name="T105"/>
              <a:gd fmla="*/ 32 w 78" name="T106"/>
              <a:gd fmla="*/ 10 h 88" name="T107"/>
              <a:gd fmla="*/ 32 w 78" name="T108"/>
              <a:gd fmla="*/ 45 h 88" name="T109"/>
              <a:gd fmla="*/ 25 w 78" name="T110"/>
              <a:gd fmla="*/ 41 h 88" name="T111"/>
              <a:gd fmla="*/ 28 w 78" name="T112"/>
              <a:gd fmla="*/ 14 h 88" name="T113"/>
              <a:gd fmla="*/ 28 w 78" name="T114"/>
              <a:gd fmla="*/ 10 h 88" name="T115"/>
              <a:gd fmla="*/ 32 w 78" name="T116"/>
              <a:gd fmla="*/ 10 h 88" name="T1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b="b" l="0" r="r" t="0"/>
            <a:pathLst>
              <a:path h="88" w="7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404040"/>
          </a:solidFill>
          <a:ln>
            <a:noFill/>
          </a:ln>
        </p:spPr>
        <p:txBody>
          <a:bodyPr anchor="t" anchorCtr="0" bIns="45720" compatLnSpc="1" lIns="91440" numCol="1" rIns="91440" tIns="45720" vert="horz" wrap="square">
            <a:prstTxWarp prst="textNoShape">
              <a:avLst/>
            </a:prstTxWarp>
          </a:bodyPr>
          <a:lstStyle/>
          <a:p>
            <a:endParaRPr altLang="en-US" lang="zh-CN">
              <a:solidFill>
                <a:prstClr val="black"/>
              </a:solidFill>
            </a:endParaRPr>
          </a:p>
        </p:txBody>
      </p:sp>
      <p:cxnSp>
        <p:nvCxnSpPr>
          <p:cNvPr id="14" name="Straight Connector 13"/>
          <p:cNvCxnSpPr/>
          <p:nvPr/>
        </p:nvCxnSpPr>
        <p:spPr>
          <a:xfrm flipH="1">
            <a:off x="6102832" y="4238936"/>
            <a:ext cx="0" cy="18917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36364" y="5096706"/>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6" name="Rectangle 15"/>
          <p:cNvSpPr/>
          <p:nvPr/>
        </p:nvSpPr>
        <p:spPr>
          <a:xfrm>
            <a:off x="625972" y="5407654"/>
            <a:ext cx="2222861" cy="749808"/>
          </a:xfrm>
          <a:prstGeom prst="rect">
            <a:avLst/>
          </a:prstGeom>
        </p:spPr>
        <p:txBody>
          <a:bodyPr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17" name="TextBox 16"/>
          <p:cNvSpPr txBox="1"/>
          <p:nvPr/>
        </p:nvSpPr>
        <p:spPr>
          <a:xfrm>
            <a:off x="3915157" y="5090487"/>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18" name="Rectangle 17"/>
          <p:cNvSpPr/>
          <p:nvPr/>
        </p:nvSpPr>
        <p:spPr>
          <a:xfrm>
            <a:off x="3504766" y="5401435"/>
            <a:ext cx="2222861" cy="749808"/>
          </a:xfrm>
          <a:prstGeom prst="rect">
            <a:avLst/>
          </a:prstGeom>
        </p:spPr>
        <p:txBody>
          <a:bodyPr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19" name="TextBox 18"/>
          <p:cNvSpPr txBox="1"/>
          <p:nvPr/>
        </p:nvSpPr>
        <p:spPr>
          <a:xfrm>
            <a:off x="6695873" y="5090486"/>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20" name="Rectangle 19"/>
          <p:cNvSpPr/>
          <p:nvPr/>
        </p:nvSpPr>
        <p:spPr>
          <a:xfrm>
            <a:off x="6285478" y="5401433"/>
            <a:ext cx="2222861" cy="749808"/>
          </a:xfrm>
          <a:prstGeom prst="rect">
            <a:avLst/>
          </a:prstGeom>
        </p:spPr>
        <p:txBody>
          <a:bodyPr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sp>
        <p:nvSpPr>
          <p:cNvPr id="21" name="TextBox 20"/>
          <p:cNvSpPr txBox="1"/>
          <p:nvPr/>
        </p:nvSpPr>
        <p:spPr>
          <a:xfrm>
            <a:off x="9461545" y="5094817"/>
            <a:ext cx="1402080" cy="335280"/>
          </a:xfrm>
          <a:prstGeom prst="rect">
            <a:avLst/>
          </a:prstGeom>
          <a:noFill/>
        </p:spPr>
        <p:txBody>
          <a:bodyPr rtlCol="0" wrap="none">
            <a:spAutoFit/>
          </a:bodyPr>
          <a:lstStyle/>
          <a:p>
            <a:pPr algn="ctr"/>
            <a:r>
              <a:rPr altLang="en-US" lang="zh-CN" sz="1600">
                <a:solidFill>
                  <a:schemeClr val="tx1">
                    <a:lumMod val="85000"/>
                    <a:lumOff val="15000"/>
                  </a:schemeClr>
                </a:solidFill>
              </a:rPr>
              <a:t>添加标题内容</a:t>
            </a:r>
          </a:p>
        </p:txBody>
      </p:sp>
      <p:sp>
        <p:nvSpPr>
          <p:cNvPr id="22" name="Rectangle 21"/>
          <p:cNvSpPr/>
          <p:nvPr/>
        </p:nvSpPr>
        <p:spPr>
          <a:xfrm>
            <a:off x="9051153" y="5405765"/>
            <a:ext cx="2222861" cy="749808"/>
          </a:xfrm>
          <a:prstGeom prst="rect">
            <a:avLst/>
          </a:prstGeom>
        </p:spPr>
        <p:txBody>
          <a:bodyPr wrap="square">
            <a:spAutoFit/>
          </a:bodyPr>
          <a:lstStyle/>
          <a:p>
            <a:pPr algn="ctr">
              <a:lnSpc>
                <a:spcPct val="120000"/>
              </a:lnSpc>
            </a:pPr>
            <a:r>
              <a:rPr altLang="en-US" lang="zh-CN" sz="1200">
                <a:solidFill>
                  <a:schemeClr val="tx1">
                    <a:lumMod val="65000"/>
                    <a:lumOff val="35000"/>
                  </a:schemeClr>
                </a:solidFill>
                <a:latin charset="-122" panose="020b0503020204020204" pitchFamily="34" typeface="微软雅黑"/>
                <a:ea charset="-122" panose="020b0503020204020204" pitchFamily="34" typeface="微软雅黑"/>
              </a:rPr>
              <a:t>您的内容打在这里，或者通过复制您的文本后，在此框中选择粘贴，并选择只保留文字。</a:t>
            </a:r>
          </a:p>
        </p:txBody>
      </p:sp>
      <p:cxnSp>
        <p:nvCxnSpPr>
          <p:cNvPr id="23" name="Straight Connector 22"/>
          <p:cNvCxnSpPr/>
          <p:nvPr/>
        </p:nvCxnSpPr>
        <p:spPr>
          <a:xfrm flipH="1">
            <a:off x="8811861" y="4238935"/>
            <a:ext cx="0" cy="18917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9041" y="4238935"/>
            <a:ext cx="0" cy="18917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838200" y="717982"/>
            <a:ext cx="10515600" cy="715529"/>
          </a:xfrm>
        </p:spPr>
        <p:txBody>
          <a:bodyPr/>
          <a:lstStyle/>
          <a:p>
            <a:pPr algn="ctr"/>
            <a:r>
              <a:rPr altLang="en-US" b="1" lang="zh-CN" spc="300" sz="3600">
                <a:solidFill>
                  <a:schemeClr val="bg1"/>
                </a:solidFill>
              </a:rPr>
              <a:t>投资组合</a:t>
            </a:r>
          </a:p>
        </p:txBody>
      </p:sp>
      <p:cxnSp>
        <p:nvCxnSpPr>
          <p:cNvPr id="6" name="Straight Connector 5"/>
          <p:cNvCxnSpPr/>
          <p:nvPr/>
        </p:nvCxnSpPr>
        <p:spPr>
          <a:xfrm>
            <a:off x="5357217" y="1422400"/>
            <a:ext cx="14901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509617" y="1524000"/>
            <a:ext cx="11853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450460" y="1964302"/>
            <a:ext cx="3291079" cy="510450"/>
          </a:xfrm>
          <a:prstGeom prst="roundRect">
            <a:avLst>
              <a:gd fmla="val 50000" name="adj"/>
            </a:avLst>
          </a:prstGeom>
          <a:solidFill>
            <a:srgbClr val="A72527"/>
          </a:solidFill>
          <a:ln>
            <a:noFill/>
          </a:ln>
          <a:effectLst>
            <a:outerShdw algn="t" blurRad="381000" dir="5400000" dist="762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lang="zh-CN"/>
              <a:t>添加小标题</a:t>
            </a:r>
          </a:p>
        </p:txBody>
      </p:sp>
      <p:sp>
        <p:nvSpPr>
          <p:cNvPr id="9" name="Rectangle 8"/>
          <p:cNvSpPr/>
          <p:nvPr/>
        </p:nvSpPr>
        <p:spPr>
          <a:xfrm>
            <a:off x="847627" y="2570162"/>
            <a:ext cx="10515600" cy="969264"/>
          </a:xfrm>
          <a:prstGeom prst="rect">
            <a:avLst/>
          </a:prstGeom>
        </p:spPr>
        <p:txBody>
          <a:bodyPr wrap="square">
            <a:spAutoFit/>
          </a:bodyPr>
          <a:lstStyle/>
          <a:p>
            <a:pPr algn="ctr">
              <a:lnSpc>
                <a:spcPct val="120000"/>
              </a:lnSpc>
            </a:pPr>
            <a:r>
              <a:rPr altLang="en-US" lang="zh-CN" sz="1200">
                <a:solidFill>
                  <a:schemeClr val="bg1"/>
                </a:solidFill>
                <a:latin charset="-122" panose="020b0503020204020204" pitchFamily="34" typeface="微软雅黑"/>
                <a:ea charset="-122" panose="020b0503020204020204" pitchFamily="34" typeface="微软雅黑"/>
                <a:sym charset="0" typeface="Gill Sans"/>
              </a:rPr>
              <a:t>此处添加详细文本描述，建议与标题相关并符合整体语言风格，语言描述尽量简洁生动。尽量将每页幻灯片的字数控制在  200字以内，据统计每页幻灯片的最好控制在5分钟之内。此处添加详细文本描述 ，建议与标题相关并符合整体语言风格，语言描述尽量简洁生动。尽量将每页幻灯片的字数控制在  200字以内，据统计每页幻灯片的最好控制在5分钟之内。</a:t>
            </a:r>
          </a:p>
          <a:p>
            <a:pPr algn="ctr">
              <a:lnSpc>
                <a:spcPct val="120000"/>
              </a:lnSpc>
            </a:pPr>
            <a:r>
              <a:rPr altLang="en-US" lang="zh-CN" sz="1200">
                <a:solidFill>
                  <a:schemeClr val="bg1"/>
                </a:solidFill>
                <a:latin charset="-122" panose="020b0503020204020204" pitchFamily="34" typeface="微软雅黑"/>
                <a:ea charset="-122" panose="020b0503020204020204" pitchFamily="34" typeface="微软雅黑"/>
                <a:sym charset="0" typeface="Gill Sans"/>
              </a:rPr>
              <a:t>.</a:t>
            </a:r>
          </a:p>
        </p:txBody>
      </p:sp>
    </p:spTree>
    <p:extLst>
      <p:ext uri="{BB962C8B-B14F-4D97-AF65-F5344CB8AC3E}">
        <p14:creationId val="2747958669"/>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afterEffect" presetClass="entr" presetID="22" presetSubtype="8">
                                  <p:stCondLst>
                                    <p:cond delay="0"/>
                                  </p:stCondLst>
                                  <p:childTnLst>
                                    <p:set>
                                      <p:cBhvr>
                                        <p:cTn dur="1" fill="hold" id="6">
                                          <p:stCondLst>
                                            <p:cond delay="0"/>
                                          </p:stCondLst>
                                        </p:cTn>
                                        <p:tgtEl>
                                          <p:spTgt spid="7"/>
                                        </p:tgtEl>
                                        <p:attrNameLst>
                                          <p:attrName>style.visibility</p:attrName>
                                        </p:attrNameLst>
                                      </p:cBhvr>
                                      <p:to>
                                        <p:strVal val="visible"/>
                                      </p:to>
                                    </p:set>
                                    <p:animEffect filter="wipe(left)" transition="in">
                                      <p:cBhvr>
                                        <p:cTn dur="500" id="7"/>
                                        <p:tgtEl>
                                          <p:spTgt spid="7"/>
                                        </p:tgtEl>
                                      </p:cBhvr>
                                    </p:animEffect>
                                  </p:childTnLst>
                                </p:cTn>
                              </p:par>
                              <p:par>
                                <p:cTn fill="hold" id="8" nodeType="withEffect" presetClass="entr" presetID="22" presetSubtype="8">
                                  <p:stCondLst>
                                    <p:cond delay="0"/>
                                  </p:stCondLst>
                                  <p:childTnLst>
                                    <p:set>
                                      <p:cBhvr>
                                        <p:cTn dur="1" fill="hold" id="9">
                                          <p:stCondLst>
                                            <p:cond delay="0"/>
                                          </p:stCondLst>
                                        </p:cTn>
                                        <p:tgtEl>
                                          <p:spTgt spid="6"/>
                                        </p:tgtEl>
                                        <p:attrNameLst>
                                          <p:attrName>style.visibility</p:attrName>
                                        </p:attrNameLst>
                                      </p:cBhvr>
                                      <p:to>
                                        <p:strVal val="visible"/>
                                      </p:to>
                                    </p:set>
                                    <p:animEffect filter="wipe(left)" transition="in">
                                      <p:cBhvr>
                                        <p:cTn dur="500" id="10"/>
                                        <p:tgtEl>
                                          <p:spTgt spid="6"/>
                                        </p:tgtEl>
                                      </p:cBhvr>
                                    </p:animEffect>
                                  </p:childTnLst>
                                </p:cTn>
                              </p:par>
                            </p:childTnLst>
                          </p:cTn>
                        </p:par>
                        <p:par>
                          <p:cTn fill="hold" id="11" nodeType="afterGroup">
                            <p:stCondLst>
                              <p:cond delay="500"/>
                            </p:stCondLst>
                            <p:childTnLst>
                              <p:par>
                                <p:cTn decel="100000" fill="hold" grpId="0" id="12" nodeType="afterEffect" presetClass="entr" presetID="50" presetSubtype="0">
                                  <p:stCondLst>
                                    <p:cond delay="0"/>
                                  </p:stCondLst>
                                  <p:childTnLst>
                                    <p:set>
                                      <p:cBhvr>
                                        <p:cTn dur="1" fill="hold" id="13">
                                          <p:stCondLst>
                                            <p:cond delay="0"/>
                                          </p:stCondLst>
                                        </p:cTn>
                                        <p:tgtEl>
                                          <p:spTgt spid="8"/>
                                        </p:tgtEl>
                                        <p:attrNameLst>
                                          <p:attrName>style.visibility</p:attrName>
                                        </p:attrNameLst>
                                      </p:cBhvr>
                                      <p:to>
                                        <p:strVal val="visible"/>
                                      </p:to>
                                    </p:set>
                                    <p:anim calcmode="lin" valueType="num">
                                      <p:cBhvr>
                                        <p:cTn dur="1000" fill="hold" id="14"/>
                                        <p:tgtEl>
                                          <p:spTgt spid="8"/>
                                        </p:tgtEl>
                                        <p:attrNameLst>
                                          <p:attrName>ppt_w</p:attrName>
                                        </p:attrNameLst>
                                      </p:cBhvr>
                                      <p:tavLst>
                                        <p:tav tm="0">
                                          <p:val>
                                            <p:strVal val="#ppt_w+.3"/>
                                          </p:val>
                                        </p:tav>
                                        <p:tav tm="100000">
                                          <p:val>
                                            <p:strVal val="#ppt_w"/>
                                          </p:val>
                                        </p:tav>
                                      </p:tavLst>
                                    </p:anim>
                                    <p:anim calcmode="lin" valueType="num">
                                      <p:cBhvr>
                                        <p:cTn dur="1000" fill="hold" id="15"/>
                                        <p:tgtEl>
                                          <p:spTgt spid="8"/>
                                        </p:tgtEl>
                                        <p:attrNameLst>
                                          <p:attrName>ppt_h</p:attrName>
                                        </p:attrNameLst>
                                      </p:cBhvr>
                                      <p:tavLst>
                                        <p:tav tm="0">
                                          <p:val>
                                            <p:strVal val="#ppt_h"/>
                                          </p:val>
                                        </p:tav>
                                        <p:tav tm="100000">
                                          <p:val>
                                            <p:strVal val="#ppt_h"/>
                                          </p:val>
                                        </p:tav>
                                      </p:tavLst>
                                    </p:anim>
                                    <p:animEffect filter="fade" transition="in">
                                      <p:cBhvr>
                                        <p:cTn dur="1000" id="16"/>
                                        <p:tgtEl>
                                          <p:spTgt spid="8"/>
                                        </p:tgtEl>
                                      </p:cBhvr>
                                    </p:animEffect>
                                  </p:childTnLst>
                                </p:cTn>
                              </p:par>
                            </p:childTnLst>
                          </p:cTn>
                        </p:par>
                        <p:par>
                          <p:cTn fill="hold" id="17" nodeType="afterGroup">
                            <p:stCondLst>
                              <p:cond delay="1500"/>
                            </p:stCondLst>
                            <p:childTnLst>
                              <p:par>
                                <p:cTn fill="hold" grpId="0" id="18" nodeType="afterEffect" presetClass="entr" presetID="10" presetSubtype="0">
                                  <p:stCondLst>
                                    <p:cond delay="0"/>
                                  </p:stCondLst>
                                  <p:childTnLst>
                                    <p:set>
                                      <p:cBhvr>
                                        <p:cTn dur="1" fill="hold" id="19">
                                          <p:stCondLst>
                                            <p:cond delay="0"/>
                                          </p:stCondLst>
                                        </p:cTn>
                                        <p:tgtEl>
                                          <p:spTgt spid="9"/>
                                        </p:tgtEl>
                                        <p:attrNameLst>
                                          <p:attrName>style.visibility</p:attrName>
                                        </p:attrNameLst>
                                      </p:cBhvr>
                                      <p:to>
                                        <p:strVal val="visible"/>
                                      </p:to>
                                    </p:set>
                                    <p:animEffect filter="fade" transition="in">
                                      <p:cBhvr>
                                        <p:cTn dur="500" id="20"/>
                                        <p:tgtEl>
                                          <p:spTgt spid="9"/>
                                        </p:tgtEl>
                                      </p:cBhvr>
                                    </p:animEffect>
                                  </p:childTnLst>
                                </p:cTn>
                              </p:par>
                            </p:childTnLst>
                          </p:cTn>
                        </p:par>
                        <p:par>
                          <p:cTn fill="hold" id="21" nodeType="afterGroup">
                            <p:stCondLst>
                              <p:cond delay="2000"/>
                            </p:stCondLst>
                            <p:childTnLst>
                              <p:par>
                                <p:cTn fill="hold" grpId="0" id="22" nodeType="afterEffect" presetClass="entr" presetID="53" presetSubtype="0">
                                  <p:stCondLst>
                                    <p:cond delay="0"/>
                                  </p:stCondLst>
                                  <p:childTnLst>
                                    <p:set>
                                      <p:cBhvr>
                                        <p:cTn dur="1" fill="hold" id="23">
                                          <p:stCondLst>
                                            <p:cond delay="0"/>
                                          </p:stCondLst>
                                        </p:cTn>
                                        <p:tgtEl>
                                          <p:spTgt spid="11"/>
                                        </p:tgtEl>
                                        <p:attrNameLst>
                                          <p:attrName>style.visibility</p:attrName>
                                        </p:attrNameLst>
                                      </p:cBhvr>
                                      <p:to>
                                        <p:strVal val="visible"/>
                                      </p:to>
                                    </p:set>
                                    <p:anim calcmode="lin" valueType="num">
                                      <p:cBhvr>
                                        <p:cTn dur="500" fill="hold" id="24"/>
                                        <p:tgtEl>
                                          <p:spTgt spid="11"/>
                                        </p:tgtEl>
                                        <p:attrNameLst>
                                          <p:attrName>ppt_w</p:attrName>
                                        </p:attrNameLst>
                                      </p:cBhvr>
                                      <p:tavLst>
                                        <p:tav tm="0">
                                          <p:val>
                                            <p:fltVal val="0"/>
                                          </p:val>
                                        </p:tav>
                                        <p:tav tm="100000">
                                          <p:val>
                                            <p:strVal val="#ppt_w"/>
                                          </p:val>
                                        </p:tav>
                                      </p:tavLst>
                                    </p:anim>
                                    <p:anim calcmode="lin" valueType="num">
                                      <p:cBhvr>
                                        <p:cTn dur="500" fill="hold" id="25"/>
                                        <p:tgtEl>
                                          <p:spTgt spid="11"/>
                                        </p:tgtEl>
                                        <p:attrNameLst>
                                          <p:attrName>ppt_h</p:attrName>
                                        </p:attrNameLst>
                                      </p:cBhvr>
                                      <p:tavLst>
                                        <p:tav tm="0">
                                          <p:val>
                                            <p:fltVal val="0"/>
                                          </p:val>
                                        </p:tav>
                                        <p:tav tm="100000">
                                          <p:val>
                                            <p:strVal val="#ppt_h"/>
                                          </p:val>
                                        </p:tav>
                                      </p:tavLst>
                                    </p:anim>
                                    <p:animEffect filter="fade" transition="in">
                                      <p:cBhvr>
                                        <p:cTn dur="500" id="26"/>
                                        <p:tgtEl>
                                          <p:spTgt spid="11"/>
                                        </p:tgtEl>
                                      </p:cBhvr>
                                    </p:animEffect>
                                  </p:childTnLst>
                                </p:cTn>
                              </p:par>
                            </p:childTnLst>
                          </p:cTn>
                        </p:par>
                        <p:par>
                          <p:cTn fill="hold" id="27" nodeType="afterGroup">
                            <p:stCondLst>
                              <p:cond delay="2500"/>
                            </p:stCondLst>
                            <p:childTnLst>
                              <p:par>
                                <p:cTn fill="hold" grpId="0" id="28" nodeType="afterEffect" presetClass="entr" presetID="12" presetSubtype="1">
                                  <p:stCondLst>
                                    <p:cond delay="0"/>
                                  </p:stCondLst>
                                  <p:childTnLst>
                                    <p:set>
                                      <p:cBhvr>
                                        <p:cTn dur="1" fill="hold" id="29">
                                          <p:stCondLst>
                                            <p:cond delay="0"/>
                                          </p:stCondLst>
                                        </p:cTn>
                                        <p:tgtEl>
                                          <p:spTgt spid="15"/>
                                        </p:tgtEl>
                                        <p:attrNameLst>
                                          <p:attrName>style.visibility</p:attrName>
                                        </p:attrNameLst>
                                      </p:cBhvr>
                                      <p:to>
                                        <p:strVal val="visible"/>
                                      </p:to>
                                    </p:set>
                                    <p:anim calcmode="lin" valueType="num">
                                      <p:cBhvr additive="base">
                                        <p:cTn dur="500" id="30"/>
                                        <p:tgtEl>
                                          <p:spTgt spid="15"/>
                                        </p:tgtEl>
                                        <p:attrNameLst>
                                          <p:attrName>ppt_y</p:attrName>
                                        </p:attrNameLst>
                                      </p:cBhvr>
                                      <p:tavLst>
                                        <p:tav tm="0">
                                          <p:val>
                                            <p:strVal val="#ppt_y-#ppt_h*1.125000"/>
                                          </p:val>
                                        </p:tav>
                                        <p:tav tm="100000">
                                          <p:val>
                                            <p:strVal val="#ppt_y"/>
                                          </p:val>
                                        </p:tav>
                                      </p:tavLst>
                                    </p:anim>
                                    <p:animEffect filter="wipe(down)" transition="in">
                                      <p:cBhvr>
                                        <p:cTn dur="500" id="31"/>
                                        <p:tgtEl>
                                          <p:spTgt spid="15"/>
                                        </p:tgtEl>
                                      </p:cBhvr>
                                    </p:animEffect>
                                  </p:childTnLst>
                                </p:cTn>
                              </p:par>
                              <p:par>
                                <p:cTn fill="hold" grpId="0" id="32" nodeType="withEffect" presetClass="entr" presetID="12" presetSubtype="1">
                                  <p:stCondLst>
                                    <p:cond delay="0"/>
                                  </p:stCondLst>
                                  <p:childTnLst>
                                    <p:set>
                                      <p:cBhvr>
                                        <p:cTn dur="1" fill="hold" id="33">
                                          <p:stCondLst>
                                            <p:cond delay="0"/>
                                          </p:stCondLst>
                                        </p:cTn>
                                        <p:tgtEl>
                                          <p:spTgt spid="16"/>
                                        </p:tgtEl>
                                        <p:attrNameLst>
                                          <p:attrName>style.visibility</p:attrName>
                                        </p:attrNameLst>
                                      </p:cBhvr>
                                      <p:to>
                                        <p:strVal val="visible"/>
                                      </p:to>
                                    </p:set>
                                    <p:anim calcmode="lin" valueType="num">
                                      <p:cBhvr additive="base">
                                        <p:cTn dur="500" id="34"/>
                                        <p:tgtEl>
                                          <p:spTgt spid="16"/>
                                        </p:tgtEl>
                                        <p:attrNameLst>
                                          <p:attrName>ppt_y</p:attrName>
                                        </p:attrNameLst>
                                      </p:cBhvr>
                                      <p:tavLst>
                                        <p:tav tm="0">
                                          <p:val>
                                            <p:strVal val="#ppt_y-#ppt_h*1.125000"/>
                                          </p:val>
                                        </p:tav>
                                        <p:tav tm="100000">
                                          <p:val>
                                            <p:strVal val="#ppt_y"/>
                                          </p:val>
                                        </p:tav>
                                      </p:tavLst>
                                    </p:anim>
                                    <p:animEffect filter="wipe(down)" transition="in">
                                      <p:cBhvr>
                                        <p:cTn dur="500" id="35"/>
                                        <p:tgtEl>
                                          <p:spTgt spid="16"/>
                                        </p:tgtEl>
                                      </p:cBhvr>
                                    </p:animEffect>
                                  </p:childTnLst>
                                </p:cTn>
                              </p:par>
                            </p:childTnLst>
                          </p:cTn>
                        </p:par>
                        <p:par>
                          <p:cTn fill="hold" id="36" nodeType="afterGroup">
                            <p:stCondLst>
                              <p:cond delay="3000"/>
                            </p:stCondLst>
                            <p:childTnLst>
                              <p:par>
                                <p:cTn fill="hold" id="37" nodeType="afterEffect" presetClass="entr" presetID="22" presetSubtype="1">
                                  <p:stCondLst>
                                    <p:cond delay="0"/>
                                  </p:stCondLst>
                                  <p:childTnLst>
                                    <p:set>
                                      <p:cBhvr>
                                        <p:cTn dur="1" fill="hold" id="38">
                                          <p:stCondLst>
                                            <p:cond delay="0"/>
                                          </p:stCondLst>
                                        </p:cTn>
                                        <p:tgtEl>
                                          <p:spTgt spid="24"/>
                                        </p:tgtEl>
                                        <p:attrNameLst>
                                          <p:attrName>style.visibility</p:attrName>
                                        </p:attrNameLst>
                                      </p:cBhvr>
                                      <p:to>
                                        <p:strVal val="visible"/>
                                      </p:to>
                                    </p:set>
                                    <p:animEffect filter="wipe(up)" transition="in">
                                      <p:cBhvr>
                                        <p:cTn dur="500" id="39"/>
                                        <p:tgtEl>
                                          <p:spTgt spid="24"/>
                                        </p:tgtEl>
                                      </p:cBhvr>
                                    </p:animEffect>
                                  </p:childTnLst>
                                </p:cTn>
                              </p:par>
                            </p:childTnLst>
                          </p:cTn>
                        </p:par>
                        <p:par>
                          <p:cTn fill="hold" id="40" nodeType="afterGroup">
                            <p:stCondLst>
                              <p:cond delay="3500"/>
                            </p:stCondLst>
                            <p:childTnLst>
                              <p:par>
                                <p:cTn fill="hold" grpId="0" id="41" nodeType="afterEffect" presetClass="entr" presetID="53" presetSubtype="0">
                                  <p:stCondLst>
                                    <p:cond delay="0"/>
                                  </p:stCondLst>
                                  <p:childTnLst>
                                    <p:set>
                                      <p:cBhvr>
                                        <p:cTn dur="1" fill="hold" id="42">
                                          <p:stCondLst>
                                            <p:cond delay="0"/>
                                          </p:stCondLst>
                                        </p:cTn>
                                        <p:tgtEl>
                                          <p:spTgt spid="13"/>
                                        </p:tgtEl>
                                        <p:attrNameLst>
                                          <p:attrName>style.visibility</p:attrName>
                                        </p:attrNameLst>
                                      </p:cBhvr>
                                      <p:to>
                                        <p:strVal val="visible"/>
                                      </p:to>
                                    </p:set>
                                    <p:anim calcmode="lin" valueType="num">
                                      <p:cBhvr>
                                        <p:cTn dur="500" fill="hold" id="43"/>
                                        <p:tgtEl>
                                          <p:spTgt spid="13"/>
                                        </p:tgtEl>
                                        <p:attrNameLst>
                                          <p:attrName>ppt_w</p:attrName>
                                        </p:attrNameLst>
                                      </p:cBhvr>
                                      <p:tavLst>
                                        <p:tav tm="0">
                                          <p:val>
                                            <p:fltVal val="0"/>
                                          </p:val>
                                        </p:tav>
                                        <p:tav tm="100000">
                                          <p:val>
                                            <p:strVal val="#ppt_w"/>
                                          </p:val>
                                        </p:tav>
                                      </p:tavLst>
                                    </p:anim>
                                    <p:anim calcmode="lin" valueType="num">
                                      <p:cBhvr>
                                        <p:cTn dur="500" fill="hold" id="44"/>
                                        <p:tgtEl>
                                          <p:spTgt spid="13"/>
                                        </p:tgtEl>
                                        <p:attrNameLst>
                                          <p:attrName>ppt_h</p:attrName>
                                        </p:attrNameLst>
                                      </p:cBhvr>
                                      <p:tavLst>
                                        <p:tav tm="0">
                                          <p:val>
                                            <p:fltVal val="0"/>
                                          </p:val>
                                        </p:tav>
                                        <p:tav tm="100000">
                                          <p:val>
                                            <p:strVal val="#ppt_h"/>
                                          </p:val>
                                        </p:tav>
                                      </p:tavLst>
                                    </p:anim>
                                    <p:animEffect filter="fade" transition="in">
                                      <p:cBhvr>
                                        <p:cTn dur="500" id="45"/>
                                        <p:tgtEl>
                                          <p:spTgt spid="13"/>
                                        </p:tgtEl>
                                      </p:cBhvr>
                                    </p:animEffect>
                                  </p:childTnLst>
                                </p:cTn>
                              </p:par>
                            </p:childTnLst>
                          </p:cTn>
                        </p:par>
                        <p:par>
                          <p:cTn fill="hold" id="46" nodeType="afterGroup">
                            <p:stCondLst>
                              <p:cond delay="4000"/>
                            </p:stCondLst>
                            <p:childTnLst>
                              <p:par>
                                <p:cTn fill="hold" grpId="0" id="47" nodeType="afterEffect" presetClass="entr" presetID="12" presetSubtype="1">
                                  <p:stCondLst>
                                    <p:cond delay="0"/>
                                  </p:stCondLst>
                                  <p:childTnLst>
                                    <p:set>
                                      <p:cBhvr>
                                        <p:cTn dur="1" fill="hold" id="48">
                                          <p:stCondLst>
                                            <p:cond delay="0"/>
                                          </p:stCondLst>
                                        </p:cTn>
                                        <p:tgtEl>
                                          <p:spTgt spid="17"/>
                                        </p:tgtEl>
                                        <p:attrNameLst>
                                          <p:attrName>style.visibility</p:attrName>
                                        </p:attrNameLst>
                                      </p:cBhvr>
                                      <p:to>
                                        <p:strVal val="visible"/>
                                      </p:to>
                                    </p:set>
                                    <p:anim calcmode="lin" valueType="num">
                                      <p:cBhvr additive="base">
                                        <p:cTn dur="500" id="49"/>
                                        <p:tgtEl>
                                          <p:spTgt spid="17"/>
                                        </p:tgtEl>
                                        <p:attrNameLst>
                                          <p:attrName>ppt_y</p:attrName>
                                        </p:attrNameLst>
                                      </p:cBhvr>
                                      <p:tavLst>
                                        <p:tav tm="0">
                                          <p:val>
                                            <p:strVal val="#ppt_y-#ppt_h*1.125000"/>
                                          </p:val>
                                        </p:tav>
                                        <p:tav tm="100000">
                                          <p:val>
                                            <p:strVal val="#ppt_y"/>
                                          </p:val>
                                        </p:tav>
                                      </p:tavLst>
                                    </p:anim>
                                    <p:animEffect filter="wipe(down)" transition="in">
                                      <p:cBhvr>
                                        <p:cTn dur="500" id="50"/>
                                        <p:tgtEl>
                                          <p:spTgt spid="17"/>
                                        </p:tgtEl>
                                      </p:cBhvr>
                                    </p:animEffect>
                                  </p:childTnLst>
                                </p:cTn>
                              </p:par>
                              <p:par>
                                <p:cTn fill="hold" grpId="0" id="51" nodeType="withEffect" presetClass="entr" presetID="12" presetSubtype="1">
                                  <p:stCondLst>
                                    <p:cond delay="0"/>
                                  </p:stCondLst>
                                  <p:childTnLst>
                                    <p:set>
                                      <p:cBhvr>
                                        <p:cTn dur="1" fill="hold" id="52">
                                          <p:stCondLst>
                                            <p:cond delay="0"/>
                                          </p:stCondLst>
                                        </p:cTn>
                                        <p:tgtEl>
                                          <p:spTgt spid="18"/>
                                        </p:tgtEl>
                                        <p:attrNameLst>
                                          <p:attrName>style.visibility</p:attrName>
                                        </p:attrNameLst>
                                      </p:cBhvr>
                                      <p:to>
                                        <p:strVal val="visible"/>
                                      </p:to>
                                    </p:set>
                                    <p:anim calcmode="lin" valueType="num">
                                      <p:cBhvr additive="base">
                                        <p:cTn dur="500" id="53"/>
                                        <p:tgtEl>
                                          <p:spTgt spid="18"/>
                                        </p:tgtEl>
                                        <p:attrNameLst>
                                          <p:attrName>ppt_y</p:attrName>
                                        </p:attrNameLst>
                                      </p:cBhvr>
                                      <p:tavLst>
                                        <p:tav tm="0">
                                          <p:val>
                                            <p:strVal val="#ppt_y-#ppt_h*1.125000"/>
                                          </p:val>
                                        </p:tav>
                                        <p:tav tm="100000">
                                          <p:val>
                                            <p:strVal val="#ppt_y"/>
                                          </p:val>
                                        </p:tav>
                                      </p:tavLst>
                                    </p:anim>
                                    <p:animEffect filter="wipe(down)" transition="in">
                                      <p:cBhvr>
                                        <p:cTn dur="500" id="54"/>
                                        <p:tgtEl>
                                          <p:spTgt spid="18"/>
                                        </p:tgtEl>
                                      </p:cBhvr>
                                    </p:animEffect>
                                  </p:childTnLst>
                                </p:cTn>
                              </p:par>
                            </p:childTnLst>
                          </p:cTn>
                        </p:par>
                        <p:par>
                          <p:cTn fill="hold" id="55" nodeType="afterGroup">
                            <p:stCondLst>
                              <p:cond delay="4500"/>
                            </p:stCondLst>
                            <p:childTnLst>
                              <p:par>
                                <p:cTn fill="hold" id="56" nodeType="afterEffect" presetClass="entr" presetID="22" presetSubtype="1">
                                  <p:stCondLst>
                                    <p:cond delay="0"/>
                                  </p:stCondLst>
                                  <p:childTnLst>
                                    <p:set>
                                      <p:cBhvr>
                                        <p:cTn dur="1" fill="hold" id="57">
                                          <p:stCondLst>
                                            <p:cond delay="0"/>
                                          </p:stCondLst>
                                        </p:cTn>
                                        <p:tgtEl>
                                          <p:spTgt spid="14"/>
                                        </p:tgtEl>
                                        <p:attrNameLst>
                                          <p:attrName>style.visibility</p:attrName>
                                        </p:attrNameLst>
                                      </p:cBhvr>
                                      <p:to>
                                        <p:strVal val="visible"/>
                                      </p:to>
                                    </p:set>
                                    <p:animEffect filter="wipe(up)" transition="in">
                                      <p:cBhvr>
                                        <p:cTn dur="500" id="58"/>
                                        <p:tgtEl>
                                          <p:spTgt spid="14"/>
                                        </p:tgtEl>
                                      </p:cBhvr>
                                    </p:animEffect>
                                  </p:childTnLst>
                                </p:cTn>
                              </p:par>
                            </p:childTnLst>
                          </p:cTn>
                        </p:par>
                        <p:par>
                          <p:cTn fill="hold" id="59" nodeType="afterGroup">
                            <p:stCondLst>
                              <p:cond delay="5000"/>
                            </p:stCondLst>
                            <p:childTnLst>
                              <p:par>
                                <p:cTn fill="hold" grpId="0" id="60" nodeType="afterEffect" presetClass="entr" presetID="53" presetSubtype="0">
                                  <p:stCondLst>
                                    <p:cond delay="0"/>
                                  </p:stCondLst>
                                  <p:childTnLst>
                                    <p:set>
                                      <p:cBhvr>
                                        <p:cTn dur="1" fill="hold" id="61">
                                          <p:stCondLst>
                                            <p:cond delay="0"/>
                                          </p:stCondLst>
                                        </p:cTn>
                                        <p:tgtEl>
                                          <p:spTgt spid="12"/>
                                        </p:tgtEl>
                                        <p:attrNameLst>
                                          <p:attrName>style.visibility</p:attrName>
                                        </p:attrNameLst>
                                      </p:cBhvr>
                                      <p:to>
                                        <p:strVal val="visible"/>
                                      </p:to>
                                    </p:set>
                                    <p:anim calcmode="lin" valueType="num">
                                      <p:cBhvr>
                                        <p:cTn dur="500" fill="hold" id="62"/>
                                        <p:tgtEl>
                                          <p:spTgt spid="12"/>
                                        </p:tgtEl>
                                        <p:attrNameLst>
                                          <p:attrName>ppt_w</p:attrName>
                                        </p:attrNameLst>
                                      </p:cBhvr>
                                      <p:tavLst>
                                        <p:tav tm="0">
                                          <p:val>
                                            <p:fltVal val="0"/>
                                          </p:val>
                                        </p:tav>
                                        <p:tav tm="100000">
                                          <p:val>
                                            <p:strVal val="#ppt_w"/>
                                          </p:val>
                                        </p:tav>
                                      </p:tavLst>
                                    </p:anim>
                                    <p:anim calcmode="lin" valueType="num">
                                      <p:cBhvr>
                                        <p:cTn dur="500" fill="hold" id="63"/>
                                        <p:tgtEl>
                                          <p:spTgt spid="12"/>
                                        </p:tgtEl>
                                        <p:attrNameLst>
                                          <p:attrName>ppt_h</p:attrName>
                                        </p:attrNameLst>
                                      </p:cBhvr>
                                      <p:tavLst>
                                        <p:tav tm="0">
                                          <p:val>
                                            <p:fltVal val="0"/>
                                          </p:val>
                                        </p:tav>
                                        <p:tav tm="100000">
                                          <p:val>
                                            <p:strVal val="#ppt_h"/>
                                          </p:val>
                                        </p:tav>
                                      </p:tavLst>
                                    </p:anim>
                                    <p:animEffect filter="fade" transition="in">
                                      <p:cBhvr>
                                        <p:cTn dur="500" id="64"/>
                                        <p:tgtEl>
                                          <p:spTgt spid="12"/>
                                        </p:tgtEl>
                                      </p:cBhvr>
                                    </p:animEffect>
                                  </p:childTnLst>
                                </p:cTn>
                              </p:par>
                            </p:childTnLst>
                          </p:cTn>
                        </p:par>
                        <p:par>
                          <p:cTn fill="hold" id="65" nodeType="afterGroup">
                            <p:stCondLst>
                              <p:cond delay="5500"/>
                            </p:stCondLst>
                            <p:childTnLst>
                              <p:par>
                                <p:cTn fill="hold" grpId="0" id="66" nodeType="afterEffect" presetClass="entr" presetID="12" presetSubtype="1">
                                  <p:stCondLst>
                                    <p:cond delay="0"/>
                                  </p:stCondLst>
                                  <p:childTnLst>
                                    <p:set>
                                      <p:cBhvr>
                                        <p:cTn dur="1" fill="hold" id="67">
                                          <p:stCondLst>
                                            <p:cond delay="0"/>
                                          </p:stCondLst>
                                        </p:cTn>
                                        <p:tgtEl>
                                          <p:spTgt spid="19"/>
                                        </p:tgtEl>
                                        <p:attrNameLst>
                                          <p:attrName>style.visibility</p:attrName>
                                        </p:attrNameLst>
                                      </p:cBhvr>
                                      <p:to>
                                        <p:strVal val="visible"/>
                                      </p:to>
                                    </p:set>
                                    <p:anim calcmode="lin" valueType="num">
                                      <p:cBhvr additive="base">
                                        <p:cTn dur="500" id="68"/>
                                        <p:tgtEl>
                                          <p:spTgt spid="19"/>
                                        </p:tgtEl>
                                        <p:attrNameLst>
                                          <p:attrName>ppt_y</p:attrName>
                                        </p:attrNameLst>
                                      </p:cBhvr>
                                      <p:tavLst>
                                        <p:tav tm="0">
                                          <p:val>
                                            <p:strVal val="#ppt_y-#ppt_h*1.125000"/>
                                          </p:val>
                                        </p:tav>
                                        <p:tav tm="100000">
                                          <p:val>
                                            <p:strVal val="#ppt_y"/>
                                          </p:val>
                                        </p:tav>
                                      </p:tavLst>
                                    </p:anim>
                                    <p:animEffect filter="wipe(down)" transition="in">
                                      <p:cBhvr>
                                        <p:cTn dur="500" id="69"/>
                                        <p:tgtEl>
                                          <p:spTgt spid="19"/>
                                        </p:tgtEl>
                                      </p:cBhvr>
                                    </p:animEffect>
                                  </p:childTnLst>
                                </p:cTn>
                              </p:par>
                              <p:par>
                                <p:cTn fill="hold" grpId="0" id="70" nodeType="withEffect" presetClass="entr" presetID="12" presetSubtype="1">
                                  <p:stCondLst>
                                    <p:cond delay="0"/>
                                  </p:stCondLst>
                                  <p:childTnLst>
                                    <p:set>
                                      <p:cBhvr>
                                        <p:cTn dur="1" fill="hold" id="71">
                                          <p:stCondLst>
                                            <p:cond delay="0"/>
                                          </p:stCondLst>
                                        </p:cTn>
                                        <p:tgtEl>
                                          <p:spTgt spid="20"/>
                                        </p:tgtEl>
                                        <p:attrNameLst>
                                          <p:attrName>style.visibility</p:attrName>
                                        </p:attrNameLst>
                                      </p:cBhvr>
                                      <p:to>
                                        <p:strVal val="visible"/>
                                      </p:to>
                                    </p:set>
                                    <p:anim calcmode="lin" valueType="num">
                                      <p:cBhvr additive="base">
                                        <p:cTn dur="500" id="72"/>
                                        <p:tgtEl>
                                          <p:spTgt spid="20"/>
                                        </p:tgtEl>
                                        <p:attrNameLst>
                                          <p:attrName>ppt_y</p:attrName>
                                        </p:attrNameLst>
                                      </p:cBhvr>
                                      <p:tavLst>
                                        <p:tav tm="0">
                                          <p:val>
                                            <p:strVal val="#ppt_y-#ppt_h*1.125000"/>
                                          </p:val>
                                        </p:tav>
                                        <p:tav tm="100000">
                                          <p:val>
                                            <p:strVal val="#ppt_y"/>
                                          </p:val>
                                        </p:tav>
                                      </p:tavLst>
                                    </p:anim>
                                    <p:animEffect filter="wipe(down)" transition="in">
                                      <p:cBhvr>
                                        <p:cTn dur="500" id="73"/>
                                        <p:tgtEl>
                                          <p:spTgt spid="20"/>
                                        </p:tgtEl>
                                      </p:cBhvr>
                                    </p:animEffect>
                                  </p:childTnLst>
                                </p:cTn>
                              </p:par>
                            </p:childTnLst>
                          </p:cTn>
                        </p:par>
                        <p:par>
                          <p:cTn fill="hold" id="74" nodeType="afterGroup">
                            <p:stCondLst>
                              <p:cond delay="6000"/>
                            </p:stCondLst>
                            <p:childTnLst>
                              <p:par>
                                <p:cTn fill="hold" id="75" nodeType="afterEffect" presetClass="entr" presetID="22" presetSubtype="1">
                                  <p:stCondLst>
                                    <p:cond delay="0"/>
                                  </p:stCondLst>
                                  <p:childTnLst>
                                    <p:set>
                                      <p:cBhvr>
                                        <p:cTn dur="1" fill="hold" id="76">
                                          <p:stCondLst>
                                            <p:cond delay="0"/>
                                          </p:stCondLst>
                                        </p:cTn>
                                        <p:tgtEl>
                                          <p:spTgt spid="23"/>
                                        </p:tgtEl>
                                        <p:attrNameLst>
                                          <p:attrName>style.visibility</p:attrName>
                                        </p:attrNameLst>
                                      </p:cBhvr>
                                      <p:to>
                                        <p:strVal val="visible"/>
                                      </p:to>
                                    </p:set>
                                    <p:animEffect filter="wipe(up)" transition="in">
                                      <p:cBhvr>
                                        <p:cTn dur="500" id="77"/>
                                        <p:tgtEl>
                                          <p:spTgt spid="23"/>
                                        </p:tgtEl>
                                      </p:cBhvr>
                                    </p:animEffect>
                                  </p:childTnLst>
                                </p:cTn>
                              </p:par>
                            </p:childTnLst>
                          </p:cTn>
                        </p:par>
                        <p:par>
                          <p:cTn fill="hold" id="78" nodeType="afterGroup">
                            <p:stCondLst>
                              <p:cond delay="6500"/>
                            </p:stCondLst>
                            <p:childTnLst>
                              <p:par>
                                <p:cTn fill="hold" grpId="0" id="79" nodeType="afterEffect" presetClass="entr" presetID="53" presetSubtype="0">
                                  <p:stCondLst>
                                    <p:cond delay="0"/>
                                  </p:stCondLst>
                                  <p:childTnLst>
                                    <p:set>
                                      <p:cBhvr>
                                        <p:cTn dur="1" fill="hold" id="80">
                                          <p:stCondLst>
                                            <p:cond delay="0"/>
                                          </p:stCondLst>
                                        </p:cTn>
                                        <p:tgtEl>
                                          <p:spTgt spid="10"/>
                                        </p:tgtEl>
                                        <p:attrNameLst>
                                          <p:attrName>style.visibility</p:attrName>
                                        </p:attrNameLst>
                                      </p:cBhvr>
                                      <p:to>
                                        <p:strVal val="visible"/>
                                      </p:to>
                                    </p:set>
                                    <p:anim calcmode="lin" valueType="num">
                                      <p:cBhvr>
                                        <p:cTn dur="500" fill="hold" id="81"/>
                                        <p:tgtEl>
                                          <p:spTgt spid="10"/>
                                        </p:tgtEl>
                                        <p:attrNameLst>
                                          <p:attrName>ppt_w</p:attrName>
                                        </p:attrNameLst>
                                      </p:cBhvr>
                                      <p:tavLst>
                                        <p:tav tm="0">
                                          <p:val>
                                            <p:fltVal val="0"/>
                                          </p:val>
                                        </p:tav>
                                        <p:tav tm="100000">
                                          <p:val>
                                            <p:strVal val="#ppt_w"/>
                                          </p:val>
                                        </p:tav>
                                      </p:tavLst>
                                    </p:anim>
                                    <p:anim calcmode="lin" valueType="num">
                                      <p:cBhvr>
                                        <p:cTn dur="500" fill="hold" id="82"/>
                                        <p:tgtEl>
                                          <p:spTgt spid="10"/>
                                        </p:tgtEl>
                                        <p:attrNameLst>
                                          <p:attrName>ppt_h</p:attrName>
                                        </p:attrNameLst>
                                      </p:cBhvr>
                                      <p:tavLst>
                                        <p:tav tm="0">
                                          <p:val>
                                            <p:fltVal val="0"/>
                                          </p:val>
                                        </p:tav>
                                        <p:tav tm="100000">
                                          <p:val>
                                            <p:strVal val="#ppt_h"/>
                                          </p:val>
                                        </p:tav>
                                      </p:tavLst>
                                    </p:anim>
                                    <p:animEffect filter="fade" transition="in">
                                      <p:cBhvr>
                                        <p:cTn dur="500" id="83"/>
                                        <p:tgtEl>
                                          <p:spTgt spid="10"/>
                                        </p:tgtEl>
                                      </p:cBhvr>
                                    </p:animEffect>
                                  </p:childTnLst>
                                </p:cTn>
                              </p:par>
                            </p:childTnLst>
                          </p:cTn>
                        </p:par>
                        <p:par>
                          <p:cTn fill="hold" id="84" nodeType="afterGroup">
                            <p:stCondLst>
                              <p:cond delay="7000"/>
                            </p:stCondLst>
                            <p:childTnLst>
                              <p:par>
                                <p:cTn fill="hold" grpId="0" id="85" nodeType="afterEffect" presetClass="entr" presetID="12" presetSubtype="1">
                                  <p:stCondLst>
                                    <p:cond delay="0"/>
                                  </p:stCondLst>
                                  <p:childTnLst>
                                    <p:set>
                                      <p:cBhvr>
                                        <p:cTn dur="1" fill="hold" id="86">
                                          <p:stCondLst>
                                            <p:cond delay="0"/>
                                          </p:stCondLst>
                                        </p:cTn>
                                        <p:tgtEl>
                                          <p:spTgt spid="21"/>
                                        </p:tgtEl>
                                        <p:attrNameLst>
                                          <p:attrName>style.visibility</p:attrName>
                                        </p:attrNameLst>
                                      </p:cBhvr>
                                      <p:to>
                                        <p:strVal val="visible"/>
                                      </p:to>
                                    </p:set>
                                    <p:anim calcmode="lin" valueType="num">
                                      <p:cBhvr additive="base">
                                        <p:cTn dur="500" id="87"/>
                                        <p:tgtEl>
                                          <p:spTgt spid="21"/>
                                        </p:tgtEl>
                                        <p:attrNameLst>
                                          <p:attrName>ppt_y</p:attrName>
                                        </p:attrNameLst>
                                      </p:cBhvr>
                                      <p:tavLst>
                                        <p:tav tm="0">
                                          <p:val>
                                            <p:strVal val="#ppt_y-#ppt_h*1.125000"/>
                                          </p:val>
                                        </p:tav>
                                        <p:tav tm="100000">
                                          <p:val>
                                            <p:strVal val="#ppt_y"/>
                                          </p:val>
                                        </p:tav>
                                      </p:tavLst>
                                    </p:anim>
                                    <p:animEffect filter="wipe(down)" transition="in">
                                      <p:cBhvr>
                                        <p:cTn dur="500" id="88"/>
                                        <p:tgtEl>
                                          <p:spTgt spid="21"/>
                                        </p:tgtEl>
                                      </p:cBhvr>
                                    </p:animEffect>
                                  </p:childTnLst>
                                </p:cTn>
                              </p:par>
                              <p:par>
                                <p:cTn fill="hold" grpId="0" id="89" nodeType="withEffect" presetClass="entr" presetID="12" presetSubtype="1">
                                  <p:stCondLst>
                                    <p:cond delay="0"/>
                                  </p:stCondLst>
                                  <p:childTnLst>
                                    <p:set>
                                      <p:cBhvr>
                                        <p:cTn dur="1" fill="hold" id="90">
                                          <p:stCondLst>
                                            <p:cond delay="0"/>
                                          </p:stCondLst>
                                        </p:cTn>
                                        <p:tgtEl>
                                          <p:spTgt spid="22"/>
                                        </p:tgtEl>
                                        <p:attrNameLst>
                                          <p:attrName>style.visibility</p:attrName>
                                        </p:attrNameLst>
                                      </p:cBhvr>
                                      <p:to>
                                        <p:strVal val="visible"/>
                                      </p:to>
                                    </p:set>
                                    <p:anim calcmode="lin" valueType="num">
                                      <p:cBhvr additive="base">
                                        <p:cTn dur="500" id="91"/>
                                        <p:tgtEl>
                                          <p:spTgt spid="22"/>
                                        </p:tgtEl>
                                        <p:attrNameLst>
                                          <p:attrName>ppt_y</p:attrName>
                                        </p:attrNameLst>
                                      </p:cBhvr>
                                      <p:tavLst>
                                        <p:tav tm="0">
                                          <p:val>
                                            <p:strVal val="#ppt_y-#ppt_h*1.125000"/>
                                          </p:val>
                                        </p:tav>
                                        <p:tav tm="100000">
                                          <p:val>
                                            <p:strVal val="#ppt_y"/>
                                          </p:val>
                                        </p:tav>
                                      </p:tavLst>
                                    </p:anim>
                                    <p:animEffect filter="wipe(down)" transition="in">
                                      <p:cBhvr>
                                        <p:cTn dur="500" id="92"/>
                                        <p:tgtEl>
                                          <p:spTgt spid="22"/>
                                        </p:tgtEl>
                                      </p:cBhvr>
                                    </p:animEffect>
                                  </p:childTnLst>
                                </p:cTn>
                              </p:par>
                              <p:par>
                                <p:cTn fill="hold" grpId="0" id="93" nodeType="withEffect" presetClass="entr" presetID="2" presetSubtype="1">
                                  <p:stCondLst>
                                    <p:cond delay="0"/>
                                  </p:stCondLst>
                                  <p:childTnLst>
                                    <p:set>
                                      <p:cBhvr>
                                        <p:cTn dur="1" fill="hold" id="94">
                                          <p:stCondLst>
                                            <p:cond delay="0"/>
                                          </p:stCondLst>
                                        </p:cTn>
                                        <p:tgtEl>
                                          <p:spTgt spid="26"/>
                                        </p:tgtEl>
                                        <p:attrNameLst>
                                          <p:attrName>style.visibility</p:attrName>
                                        </p:attrNameLst>
                                      </p:cBhvr>
                                      <p:to>
                                        <p:strVal val="visible"/>
                                      </p:to>
                                    </p:set>
                                    <p:anim calcmode="lin" valueType="num">
                                      <p:cBhvr additive="base">
                                        <p:cTn dur="500" fill="hold" id="95"/>
                                        <p:tgtEl>
                                          <p:spTgt spid="26"/>
                                        </p:tgtEl>
                                        <p:attrNameLst>
                                          <p:attrName>ppt_x</p:attrName>
                                        </p:attrNameLst>
                                      </p:cBhvr>
                                      <p:tavLst>
                                        <p:tav tm="0">
                                          <p:val>
                                            <p:strVal val="#ppt_x"/>
                                          </p:val>
                                        </p:tav>
                                        <p:tav tm="100000">
                                          <p:val>
                                            <p:strVal val="#ppt_x"/>
                                          </p:val>
                                        </p:tav>
                                      </p:tavLst>
                                    </p:anim>
                                    <p:anim calcmode="lin" valueType="num">
                                      <p:cBhvr additive="base">
                                        <p:cTn dur="500" fill="hold" id="96"/>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6"/>
      <p:bldP grpId="0" spid="10"/>
      <p:bldP grpId="0" spid="11"/>
      <p:bldP grpId="0" spid="12"/>
      <p:bldP grpId="0" spid="13"/>
      <p:bldP grpId="0" spid="15"/>
      <p:bldP grpId="0" spid="16"/>
      <p:bldP grpId="0" spid="17"/>
      <p:bldP grpId="0" spid="18"/>
      <p:bldP grpId="0" spid="19"/>
      <p:bldP grpId="0" spid="20"/>
      <p:bldP grpId="0" spid="21"/>
      <p:bldP grpId="0" spid="22"/>
      <p:bldP grpId="0" spid="8"/>
      <p:bldP grpId="0" spid="9"/>
    </p:bldLst>
  </p:timing>
</p:sld>
</file>

<file path=ppt/slides/slide5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15" name="矩形 14"/>
          <p:cNvSpPr/>
          <p:nvPr/>
        </p:nvSpPr>
        <p:spPr>
          <a:xfrm>
            <a:off x="0" y="0"/>
            <a:ext cx="12191999" cy="6858000"/>
          </a:xfrm>
          <a:prstGeom prst="rect">
            <a:avLst/>
          </a:prstGeom>
          <a:blipFill dpi="0" rotWithShape="1">
            <a:blip r:embed="rId3">
              <a:extLst>
                <a:ext uri="{28A0092B-C50C-407E-A947-70E740481C1C}">
                  <a14:useLocalDpi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6" name="任意多边形: 形状 2">
            <a:extLst>
              <a:ext uri="{FF2B5EF4-FFF2-40B4-BE49-F238E27FC236}">
                <a16:creationId xmlns:a16="http://schemas.microsoft.com/office/drawing/2014/main" id="{710C9878-BAA2-4599-8AEA-C905075195A4}"/>
              </a:ext>
            </a:extLst>
          </p:cNvPr>
          <p:cNvSpPr/>
          <p:nvPr/>
        </p:nvSpPr>
        <p:spPr>
          <a:xfrm>
            <a:off x="0" y="0"/>
            <a:ext cx="12191999" cy="6858000"/>
          </a:xfrm>
          <a:custGeom>
            <a:gdLst>
              <a:gd fmla="*/ 0 w 12192000" name="connsiteX0"/>
              <a:gd fmla="*/ 0 h 3429000" name="connsiteY0"/>
              <a:gd fmla="*/ 12192000 w 12192000" name="connsiteX1"/>
              <a:gd fmla="*/ 0 h 3429000" name="connsiteY1"/>
              <a:gd fmla="*/ 12192000 w 12192000" name="connsiteX2"/>
              <a:gd fmla="*/ 3429000 h 3429000" name="connsiteY2"/>
              <a:gd fmla="*/ 8705850 w 12192000" name="connsiteX3"/>
              <a:gd fmla="*/ 3429000 h 3429000" name="connsiteY3"/>
              <a:gd fmla="*/ 8640080 w 12192000" name="connsiteX4"/>
              <a:gd fmla="*/ 3429000 h 3429000" name="connsiteY4"/>
              <a:gd fmla="*/ 3551920 w 12192000" name="connsiteX5"/>
              <a:gd fmla="*/ 3429000 h 3429000" name="connsiteY5"/>
              <a:gd fmla="*/ 3486150 w 12192000" name="connsiteX6"/>
              <a:gd fmla="*/ 3429000 h 3429000" name="connsiteY6"/>
              <a:gd fmla="*/ 0 w 12192000" name="connsiteX7"/>
              <a:gd fmla="*/ 3429000 h 342900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3429000" w="12192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gradFill>
            <a:gsLst>
              <a:gs pos="0">
                <a:schemeClr val="tx1">
                  <a:alpha val="5000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7" name="文本框 16">
            <a:extLst>
              <a:ext uri="{FF2B5EF4-FFF2-40B4-BE49-F238E27FC236}">
                <a16:creationId xmlns:a16="http://schemas.microsoft.com/office/drawing/2014/main" id="{46B14638-01CE-4ADE-ADFA-0690479A8E52}"/>
              </a:ext>
            </a:extLst>
          </p:cNvPr>
          <p:cNvSpPr txBox="1"/>
          <p:nvPr/>
        </p:nvSpPr>
        <p:spPr>
          <a:xfrm>
            <a:off x="765162" y="4200466"/>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bg1"/>
                </a:solidFill>
              </a:rPr>
              <a:t>合作伙伴</a:t>
            </a:r>
          </a:p>
        </p:txBody>
      </p:sp>
      <p:sp>
        <p:nvSpPr>
          <p:cNvPr id="18" name="文本框 17">
            <a:extLst>
              <a:ext uri="{FF2B5EF4-FFF2-40B4-BE49-F238E27FC236}">
                <a16:creationId xmlns:a16="http://schemas.microsoft.com/office/drawing/2014/main" id="{46B14638-01CE-4ADE-ADFA-0690479A8E52}"/>
              </a:ext>
            </a:extLst>
          </p:cNvPr>
          <p:cNvSpPr txBox="1"/>
          <p:nvPr/>
        </p:nvSpPr>
        <p:spPr>
          <a:xfrm>
            <a:off x="799028" y="4672886"/>
            <a:ext cx="2892147" cy="457200"/>
          </a:xfrm>
          <a:prstGeom prst="rect">
            <a:avLst/>
          </a:prstGeom>
          <a:noFill/>
        </p:spPr>
        <p:txBody>
          <a:bodyPr rtlCol="0" wrap="none">
            <a:spAutoFit/>
            <a:scene3d>
              <a:camera prst="orthographicFront"/>
              <a:lightRig dir="t" rig="threePt"/>
            </a:scene3d>
            <a:sp3d contourW="12700"/>
          </a:bodyPr>
          <a:lstStyle/>
          <a:p>
            <a:r>
              <a:rPr altLang="zh-CN" lang="en-US" sz="2400">
                <a:solidFill>
                  <a:srgbClr val="A72527"/>
                </a:solidFill>
                <a:latin charset="0" panose="020b0806030902050204" pitchFamily="34" typeface="Impact"/>
                <a:cs charset="0" panose="020b0604020202020204" pitchFamily="34" typeface="Aparajita"/>
              </a:rPr>
              <a:t>COOPERATIVE PARTNER</a:t>
            </a:r>
          </a:p>
        </p:txBody>
      </p:sp>
      <p:grpSp>
        <p:nvGrpSpPr>
          <p:cNvPr id="89" name="组合 88"/>
          <p:cNvGrpSpPr/>
          <p:nvPr/>
        </p:nvGrpSpPr>
        <p:grpSpPr>
          <a:xfrm>
            <a:off x="2525008" y="983881"/>
            <a:ext cx="8760321" cy="5021606"/>
            <a:chOff x="2558874" y="1017747"/>
            <a:chExt cx="8760321" cy="5021606"/>
          </a:xfrm>
        </p:grpSpPr>
        <p:grpSp>
          <p:nvGrpSpPr>
            <p:cNvPr id="56" name="组合 55"/>
            <p:cNvGrpSpPr/>
            <p:nvPr/>
          </p:nvGrpSpPr>
          <p:grpSpPr>
            <a:xfrm>
              <a:off x="2558874" y="1017747"/>
              <a:ext cx="8759124" cy="1219201"/>
              <a:chOff x="2575806" y="1237876"/>
              <a:chExt cx="8759124" cy="1219201"/>
            </a:xfrm>
          </p:grpSpPr>
          <p:sp>
            <p:nvSpPr>
              <p:cNvPr id="44" name="矩形 43"/>
              <p:cNvSpPr/>
              <p:nvPr/>
            </p:nvSpPr>
            <p:spPr>
              <a:xfrm>
                <a:off x="2575806" y="1237876"/>
                <a:ext cx="1709230" cy="1219201"/>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0" name="矩形 49"/>
              <p:cNvSpPr/>
              <p:nvPr/>
            </p:nvSpPr>
            <p:spPr>
              <a:xfrm>
                <a:off x="4338279"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1" name="矩形 50"/>
              <p:cNvSpPr/>
              <p:nvPr/>
            </p:nvSpPr>
            <p:spPr>
              <a:xfrm>
                <a:off x="6100752"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2" name="矩形 51"/>
              <p:cNvSpPr/>
              <p:nvPr/>
            </p:nvSpPr>
            <p:spPr>
              <a:xfrm>
                <a:off x="7863225"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3" name="矩形 52"/>
              <p:cNvSpPr/>
              <p:nvPr/>
            </p:nvSpPr>
            <p:spPr>
              <a:xfrm>
                <a:off x="9625700"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4" name="矩形 53"/>
              <p:cNvSpPr/>
              <p:nvPr/>
            </p:nvSpPr>
            <p:spPr>
              <a:xfrm>
                <a:off x="2732371" y="1832706"/>
                <a:ext cx="1117600" cy="335280"/>
              </a:xfrm>
              <a:prstGeom prst="rect">
                <a:avLst/>
              </a:prstGeom>
            </p:spPr>
            <p:txBody>
              <a:bodyPr bIns="0" lIns="0" rIns="0" tIns="0" wrap="none">
                <a:spAutoFit/>
              </a:bodyPr>
              <a:lstStyle/>
              <a:p>
                <a:r>
                  <a:rPr altLang="en-US" b="1" lang="zh-CN" sz="2200">
                    <a:solidFill>
                      <a:schemeClr val="bg1"/>
                    </a:solidFill>
                  </a:rPr>
                  <a:t>科技公司</a:t>
                </a:r>
              </a:p>
            </p:txBody>
          </p:sp>
          <p:sp>
            <p:nvSpPr>
              <p:cNvPr id="55" name="矩形 54"/>
              <p:cNvSpPr/>
              <p:nvPr/>
            </p:nvSpPr>
            <p:spPr>
              <a:xfrm>
                <a:off x="2749304" y="2201231"/>
                <a:ext cx="1090612" cy="121920"/>
              </a:xfrm>
              <a:prstGeom prst="rect">
                <a:avLst/>
              </a:prstGeom>
            </p:spPr>
            <p:txBody>
              <a:bodyPr bIns="0" lIns="0" rIns="0" tIns="0" wrap="none">
                <a:spAutoFit/>
              </a:bodyPr>
              <a:lstStyle/>
              <a:p>
                <a:r>
                  <a:rPr altLang="zh-CN" lang="en-US" sz="800">
                    <a:solidFill>
                      <a:schemeClr val="bg1"/>
                    </a:solidFill>
                  </a:rPr>
                  <a:t>Technology Corporation</a:t>
                </a:r>
              </a:p>
            </p:txBody>
          </p:sp>
        </p:grpSp>
        <p:grpSp>
          <p:nvGrpSpPr>
            <p:cNvPr id="57" name="组合 56"/>
            <p:cNvGrpSpPr/>
            <p:nvPr/>
          </p:nvGrpSpPr>
          <p:grpSpPr>
            <a:xfrm>
              <a:off x="4321347" y="2285215"/>
              <a:ext cx="6996649" cy="1219201"/>
              <a:chOff x="2575806" y="1237876"/>
              <a:chExt cx="6996649" cy="1219201"/>
            </a:xfrm>
          </p:grpSpPr>
          <p:sp>
            <p:nvSpPr>
              <p:cNvPr id="58" name="矩形 57"/>
              <p:cNvSpPr/>
              <p:nvPr/>
            </p:nvSpPr>
            <p:spPr>
              <a:xfrm>
                <a:off x="2575806" y="1237876"/>
                <a:ext cx="1709230" cy="1219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9" name="矩形 58"/>
              <p:cNvSpPr/>
              <p:nvPr/>
            </p:nvSpPr>
            <p:spPr>
              <a:xfrm>
                <a:off x="4338279"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0" name="矩形 59"/>
              <p:cNvSpPr/>
              <p:nvPr/>
            </p:nvSpPr>
            <p:spPr>
              <a:xfrm>
                <a:off x="6100752"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1" name="矩形 60"/>
              <p:cNvSpPr/>
              <p:nvPr/>
            </p:nvSpPr>
            <p:spPr>
              <a:xfrm>
                <a:off x="7863225"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3" name="矩形 62"/>
              <p:cNvSpPr/>
              <p:nvPr/>
            </p:nvSpPr>
            <p:spPr>
              <a:xfrm>
                <a:off x="2732371" y="1832706"/>
                <a:ext cx="1117600" cy="335280"/>
              </a:xfrm>
              <a:prstGeom prst="rect">
                <a:avLst/>
              </a:prstGeom>
            </p:spPr>
            <p:txBody>
              <a:bodyPr bIns="0" lIns="0" rIns="0" tIns="0" wrap="none">
                <a:spAutoFit/>
              </a:bodyPr>
              <a:lstStyle/>
              <a:p>
                <a:r>
                  <a:rPr altLang="en-US" b="1" lang="zh-CN" sz="2200">
                    <a:solidFill>
                      <a:schemeClr val="bg1"/>
                    </a:solidFill>
                  </a:rPr>
                  <a:t>数码公司</a:t>
                </a:r>
              </a:p>
            </p:txBody>
          </p:sp>
          <p:sp>
            <p:nvSpPr>
              <p:cNvPr id="64" name="矩形 63"/>
              <p:cNvSpPr/>
              <p:nvPr/>
            </p:nvSpPr>
            <p:spPr>
              <a:xfrm>
                <a:off x="2749304" y="2201231"/>
                <a:ext cx="1090612" cy="121920"/>
              </a:xfrm>
              <a:prstGeom prst="rect">
                <a:avLst/>
              </a:prstGeom>
            </p:spPr>
            <p:txBody>
              <a:bodyPr bIns="0" lIns="0" rIns="0" tIns="0" wrap="none">
                <a:spAutoFit/>
              </a:bodyPr>
              <a:lstStyle/>
              <a:p>
                <a:r>
                  <a:rPr altLang="zh-CN" lang="en-US" sz="800">
                    <a:solidFill>
                      <a:schemeClr val="bg1"/>
                    </a:solidFill>
                  </a:rPr>
                  <a:t>Technology Corporation</a:t>
                </a:r>
              </a:p>
            </p:txBody>
          </p:sp>
        </p:grpSp>
        <p:grpSp>
          <p:nvGrpSpPr>
            <p:cNvPr id="65" name="组合 64"/>
            <p:cNvGrpSpPr/>
            <p:nvPr/>
          </p:nvGrpSpPr>
          <p:grpSpPr>
            <a:xfrm>
              <a:off x="6085019" y="3552683"/>
              <a:ext cx="5234176" cy="1219201"/>
              <a:chOff x="2590020" y="1237876"/>
              <a:chExt cx="5234176" cy="1219201"/>
            </a:xfrm>
          </p:grpSpPr>
          <p:sp>
            <p:nvSpPr>
              <p:cNvPr id="66" name="矩形 65"/>
              <p:cNvSpPr/>
              <p:nvPr/>
            </p:nvSpPr>
            <p:spPr>
              <a:xfrm>
                <a:off x="2590020" y="1237876"/>
                <a:ext cx="1709230" cy="1219201"/>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7" name="矩形 66"/>
              <p:cNvSpPr/>
              <p:nvPr/>
            </p:nvSpPr>
            <p:spPr>
              <a:xfrm>
                <a:off x="4352493"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8" name="矩形 67"/>
              <p:cNvSpPr/>
              <p:nvPr/>
            </p:nvSpPr>
            <p:spPr>
              <a:xfrm>
                <a:off x="6114966"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1" name="矩形 70"/>
              <p:cNvSpPr/>
              <p:nvPr/>
            </p:nvSpPr>
            <p:spPr>
              <a:xfrm>
                <a:off x="2732370" y="1832706"/>
                <a:ext cx="1117600" cy="335280"/>
              </a:xfrm>
              <a:prstGeom prst="rect">
                <a:avLst/>
              </a:prstGeom>
            </p:spPr>
            <p:txBody>
              <a:bodyPr bIns="0" lIns="0" rIns="0" tIns="0" wrap="none">
                <a:spAutoFit/>
              </a:bodyPr>
              <a:lstStyle/>
              <a:p>
                <a:r>
                  <a:rPr altLang="en-US" b="1" lang="zh-CN" sz="2200">
                    <a:solidFill>
                      <a:schemeClr val="bg1"/>
                    </a:solidFill>
                  </a:rPr>
                  <a:t>教育公司</a:t>
                </a:r>
              </a:p>
            </p:txBody>
          </p:sp>
          <p:sp>
            <p:nvSpPr>
              <p:cNvPr id="72" name="矩形 71"/>
              <p:cNvSpPr/>
              <p:nvPr/>
            </p:nvSpPr>
            <p:spPr>
              <a:xfrm>
                <a:off x="2749304" y="2201231"/>
                <a:ext cx="1090612" cy="121920"/>
              </a:xfrm>
              <a:prstGeom prst="rect">
                <a:avLst/>
              </a:prstGeom>
            </p:spPr>
            <p:txBody>
              <a:bodyPr bIns="0" lIns="0" rIns="0" tIns="0" wrap="none">
                <a:spAutoFit/>
              </a:bodyPr>
              <a:lstStyle/>
              <a:p>
                <a:r>
                  <a:rPr altLang="zh-CN" lang="en-US" sz="800">
                    <a:solidFill>
                      <a:schemeClr val="bg1"/>
                    </a:solidFill>
                  </a:rPr>
                  <a:t>Technology Corporation</a:t>
                </a:r>
              </a:p>
            </p:txBody>
          </p:sp>
        </p:grpSp>
        <p:grpSp>
          <p:nvGrpSpPr>
            <p:cNvPr id="73" name="组合 72"/>
            <p:cNvGrpSpPr/>
            <p:nvPr/>
          </p:nvGrpSpPr>
          <p:grpSpPr>
            <a:xfrm>
              <a:off x="7846293" y="4820152"/>
              <a:ext cx="3471703" cy="1219201"/>
              <a:chOff x="2575806" y="1237876"/>
              <a:chExt cx="3471703" cy="1219201"/>
            </a:xfrm>
          </p:grpSpPr>
          <p:sp>
            <p:nvSpPr>
              <p:cNvPr id="74" name="矩形 73"/>
              <p:cNvSpPr/>
              <p:nvPr/>
            </p:nvSpPr>
            <p:spPr>
              <a:xfrm>
                <a:off x="2575806" y="1237876"/>
                <a:ext cx="1709230" cy="1219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5" name="矩形 74"/>
              <p:cNvSpPr/>
              <p:nvPr/>
            </p:nvSpPr>
            <p:spPr>
              <a:xfrm>
                <a:off x="4338279" y="1237876"/>
                <a:ext cx="1709230" cy="121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8" name="矩形 77"/>
              <p:cNvSpPr/>
              <p:nvPr/>
            </p:nvSpPr>
            <p:spPr>
              <a:xfrm>
                <a:off x="2732371" y="1832707"/>
                <a:ext cx="1117600" cy="335280"/>
              </a:xfrm>
              <a:prstGeom prst="rect">
                <a:avLst/>
              </a:prstGeom>
            </p:spPr>
            <p:txBody>
              <a:bodyPr bIns="0" lIns="0" rIns="0" tIns="0" wrap="none">
                <a:spAutoFit/>
              </a:bodyPr>
              <a:lstStyle/>
              <a:p>
                <a:r>
                  <a:rPr altLang="en-US" b="1" lang="zh-CN" sz="2200">
                    <a:solidFill>
                      <a:schemeClr val="bg1"/>
                    </a:solidFill>
                  </a:rPr>
                  <a:t>咨询公司</a:t>
                </a:r>
              </a:p>
            </p:txBody>
          </p:sp>
          <p:sp>
            <p:nvSpPr>
              <p:cNvPr id="79" name="矩形 78"/>
              <p:cNvSpPr/>
              <p:nvPr/>
            </p:nvSpPr>
            <p:spPr>
              <a:xfrm>
                <a:off x="2749304" y="2201231"/>
                <a:ext cx="1090612" cy="121920"/>
              </a:xfrm>
              <a:prstGeom prst="rect">
                <a:avLst/>
              </a:prstGeom>
            </p:spPr>
            <p:txBody>
              <a:bodyPr bIns="0" lIns="0" rIns="0" tIns="0" wrap="none">
                <a:spAutoFit/>
              </a:bodyPr>
              <a:lstStyle/>
              <a:p>
                <a:r>
                  <a:rPr altLang="zh-CN" lang="en-US" sz="800">
                    <a:solidFill>
                      <a:schemeClr val="bg1"/>
                    </a:solidFill>
                  </a:rPr>
                  <a:t>Technology Corporation</a:t>
                </a:r>
              </a:p>
            </p:txBody>
          </p:sp>
        </p:grpSp>
        <p:pic>
          <p:nvPicPr>
            <p:cNvPr id="80" name="Picture 2"/>
            <p:cNvPicPr>
              <a:picLocks noChangeAspect="1"/>
            </p:cNvPicPr>
            <p:nvPr/>
          </p:nvPicPr>
          <p:blipFill>
            <a:blip r:embed="rId4"/>
            <a:stretch>
              <a:fillRect/>
            </a:stretch>
          </p:blipFill>
          <p:spPr>
            <a:xfrm>
              <a:off x="4404532" y="1464037"/>
              <a:ext cx="1489292" cy="442726"/>
            </a:xfrm>
            <a:prstGeom prst="rect">
              <a:avLst/>
            </a:prstGeom>
            <a:noFill/>
            <a:ln w="9525">
              <a:noFill/>
            </a:ln>
          </p:spPr>
        </p:pic>
        <p:pic>
          <p:nvPicPr>
            <p:cNvPr id="25" name="Picture 3"/>
            <p:cNvPicPr>
              <a:picLocks noChangeAspect="1"/>
            </p:cNvPicPr>
            <p:nvPr/>
          </p:nvPicPr>
          <p:blipFill>
            <a:blip r:embed="rId5"/>
            <a:stretch>
              <a:fillRect/>
            </a:stretch>
          </p:blipFill>
          <p:spPr>
            <a:xfrm>
              <a:off x="6244303" y="1486098"/>
              <a:ext cx="1367240" cy="434618"/>
            </a:xfrm>
            <a:prstGeom prst="rect">
              <a:avLst/>
            </a:prstGeom>
            <a:noFill/>
            <a:ln w="9525">
              <a:noFill/>
            </a:ln>
          </p:spPr>
        </p:pic>
        <p:pic>
          <p:nvPicPr>
            <p:cNvPr id="28" name="Picture 4"/>
            <p:cNvPicPr>
              <a:picLocks noChangeAspect="1"/>
            </p:cNvPicPr>
            <p:nvPr/>
          </p:nvPicPr>
          <p:blipFill>
            <a:blip r:embed="rId6"/>
            <a:stretch>
              <a:fillRect/>
            </a:stretch>
          </p:blipFill>
          <p:spPr>
            <a:xfrm>
              <a:off x="8104456" y="1448062"/>
              <a:ext cx="1170533" cy="474676"/>
            </a:xfrm>
            <a:prstGeom prst="rect">
              <a:avLst/>
            </a:prstGeom>
            <a:noFill/>
            <a:ln w="9525">
              <a:noFill/>
            </a:ln>
          </p:spPr>
        </p:pic>
        <p:pic>
          <p:nvPicPr>
            <p:cNvPr id="31" name="Picture 5"/>
            <p:cNvPicPr>
              <a:picLocks noChangeAspect="1"/>
            </p:cNvPicPr>
            <p:nvPr/>
          </p:nvPicPr>
          <p:blipFill>
            <a:blip r:embed="rId7"/>
            <a:stretch>
              <a:fillRect/>
            </a:stretch>
          </p:blipFill>
          <p:spPr>
            <a:xfrm>
              <a:off x="9834416" y="1501138"/>
              <a:ext cx="1265765" cy="368525"/>
            </a:xfrm>
            <a:prstGeom prst="rect">
              <a:avLst/>
            </a:prstGeom>
            <a:noFill/>
            <a:ln w="9525">
              <a:noFill/>
            </a:ln>
          </p:spPr>
        </p:pic>
        <p:pic>
          <p:nvPicPr>
            <p:cNvPr id="34" name="Picture 7"/>
            <p:cNvPicPr>
              <a:picLocks noChangeAspect="1"/>
            </p:cNvPicPr>
            <p:nvPr/>
          </p:nvPicPr>
          <p:blipFill>
            <a:blip r:embed="rId8"/>
            <a:stretch>
              <a:fillRect/>
            </a:stretch>
          </p:blipFill>
          <p:spPr>
            <a:xfrm>
              <a:off x="6273680" y="2806067"/>
              <a:ext cx="1267630" cy="487275"/>
            </a:xfrm>
            <a:prstGeom prst="rect">
              <a:avLst/>
            </a:prstGeom>
            <a:noFill/>
            <a:ln w="9525">
              <a:noFill/>
            </a:ln>
          </p:spPr>
        </p:pic>
        <p:pic>
          <p:nvPicPr>
            <p:cNvPr id="37" name="Picture 9"/>
            <p:cNvPicPr>
              <a:picLocks noChangeAspect="1"/>
            </p:cNvPicPr>
            <p:nvPr/>
          </p:nvPicPr>
          <p:blipFill>
            <a:blip r:embed="rId9"/>
            <a:srcRect l="4906" r="7777"/>
            <a:stretch>
              <a:fillRect/>
            </a:stretch>
          </p:blipFill>
          <p:spPr>
            <a:xfrm>
              <a:off x="8172840" y="2772201"/>
              <a:ext cx="1208971" cy="425020"/>
            </a:xfrm>
            <a:prstGeom prst="rect">
              <a:avLst/>
            </a:prstGeom>
            <a:noFill/>
            <a:ln w="9525">
              <a:noFill/>
            </a:ln>
          </p:spPr>
        </p:pic>
        <p:pic>
          <p:nvPicPr>
            <p:cNvPr id="40" name="Picture 10"/>
            <p:cNvPicPr>
              <a:picLocks noChangeAspect="1"/>
            </p:cNvPicPr>
            <p:nvPr/>
          </p:nvPicPr>
          <p:blipFill>
            <a:blip r:embed="rId10"/>
            <a:stretch>
              <a:fillRect/>
            </a:stretch>
          </p:blipFill>
          <p:spPr>
            <a:xfrm>
              <a:off x="10135945" y="2745556"/>
              <a:ext cx="1000528" cy="512176"/>
            </a:xfrm>
            <a:prstGeom prst="rect">
              <a:avLst/>
            </a:prstGeom>
            <a:noFill/>
            <a:ln w="9525">
              <a:noFill/>
            </a:ln>
          </p:spPr>
        </p:pic>
        <p:pic>
          <p:nvPicPr>
            <p:cNvPr id="43" name="Picture 11"/>
            <p:cNvPicPr>
              <a:picLocks noChangeAspect="1"/>
            </p:cNvPicPr>
            <p:nvPr/>
          </p:nvPicPr>
          <p:blipFill>
            <a:blip r:embed="rId11"/>
            <a:stretch>
              <a:fillRect/>
            </a:stretch>
          </p:blipFill>
          <p:spPr>
            <a:xfrm>
              <a:off x="8172188" y="4031213"/>
              <a:ext cx="1009983" cy="481356"/>
            </a:xfrm>
            <a:prstGeom prst="rect">
              <a:avLst/>
            </a:prstGeom>
            <a:noFill/>
            <a:ln w="9525">
              <a:noFill/>
            </a:ln>
          </p:spPr>
        </p:pic>
        <p:pic>
          <p:nvPicPr>
            <p:cNvPr id="81" name="Picture 4"/>
            <p:cNvPicPr>
              <a:picLocks noChangeAspect="1"/>
            </p:cNvPicPr>
            <p:nvPr/>
          </p:nvPicPr>
          <p:blipFill>
            <a:blip r:embed="rId6"/>
            <a:stretch>
              <a:fillRect/>
            </a:stretch>
          </p:blipFill>
          <p:spPr>
            <a:xfrm>
              <a:off x="9881418" y="3996995"/>
              <a:ext cx="1170533" cy="474676"/>
            </a:xfrm>
            <a:prstGeom prst="rect">
              <a:avLst/>
            </a:prstGeom>
            <a:noFill/>
            <a:ln w="9525">
              <a:noFill/>
            </a:ln>
          </p:spPr>
        </p:pic>
        <p:pic>
          <p:nvPicPr>
            <p:cNvPr id="82" name="Picture 5"/>
            <p:cNvPicPr>
              <a:picLocks noChangeAspect="1"/>
            </p:cNvPicPr>
            <p:nvPr/>
          </p:nvPicPr>
          <p:blipFill>
            <a:blip r:embed="rId7"/>
            <a:stretch>
              <a:fillRect/>
            </a:stretch>
          </p:blipFill>
          <p:spPr>
            <a:xfrm>
              <a:off x="9864485" y="5378151"/>
              <a:ext cx="1265765" cy="368525"/>
            </a:xfrm>
            <a:prstGeom prst="rect">
              <a:avLst/>
            </a:prstGeom>
            <a:noFill/>
            <a:ln w="9525">
              <a:noFill/>
            </a:ln>
          </p:spPr>
        </p:pic>
        <p:cxnSp>
          <p:nvCxnSpPr>
            <p:cNvPr id="84" name="直接连接符 83"/>
            <p:cNvCxnSpPr/>
            <p:nvPr/>
          </p:nvCxnSpPr>
          <p:spPr>
            <a:xfrm>
              <a:off x="2732372" y="1444026"/>
              <a:ext cx="5473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4494845" y="2709160"/>
              <a:ext cx="5473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6257318" y="3974294"/>
              <a:ext cx="5473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8019791" y="5239428"/>
              <a:ext cx="5473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0" name="等腰三角形 89"/>
          <p:cNvSpPr/>
          <p:nvPr/>
        </p:nvSpPr>
        <p:spPr>
          <a:xfrm rot="10800000">
            <a:off x="917815" y="5143956"/>
            <a:ext cx="228047" cy="106229"/>
          </a:xfrm>
          <a:prstGeom prst="triangle">
            <a:avLst>
              <a:gd fmla="val 100000" name="adj"/>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1" name="文本框 90"/>
          <p:cNvSpPr txBox="1"/>
          <p:nvPr/>
        </p:nvSpPr>
        <p:spPr>
          <a:xfrm>
            <a:off x="800153" y="5394091"/>
            <a:ext cx="3895833" cy="548640"/>
          </a:xfrm>
          <a:prstGeom prst="rect">
            <a:avLst/>
          </a:prstGeom>
          <a:noFill/>
        </p:spPr>
        <p:txBody>
          <a:bodyPr rtlCol="0" wrap="square">
            <a:spAutoFit/>
            <a:scene3d>
              <a:camera prst="orthographicFront"/>
              <a:lightRig dir="t" rig="threePt"/>
            </a:scene3d>
            <a:sp3d contourW="12700"/>
          </a:bodyPr>
          <a:lstStyle/>
          <a:p>
            <a:pPr algn="just"/>
            <a:r>
              <a:rPr altLang="zh-CN" lang="en-US" sz="1000">
                <a:solidFill>
                  <a:schemeClr val="bg1">
                    <a:lumMod val="75000"/>
                  </a:schemeClr>
                </a:solidFill>
                <a:latin charset="0" panose="020b0502020202020204" pitchFamily="34" typeface="Century Gothic"/>
                <a:ea typeface="+mj-ea"/>
              </a:rPr>
              <a:t>The user can demonstrate on a projector or</a:t>
            </a:r>
          </a:p>
          <a:p>
            <a:pPr algn="just"/>
            <a:r>
              <a:rPr altLang="zh-CN" lang="en-US" sz="1000">
                <a:solidFill>
                  <a:schemeClr val="bg1">
                    <a:lumMod val="75000"/>
                  </a:schemeClr>
                </a:solidFill>
                <a:latin charset="0" panose="020b0502020202020204" pitchFamily="34" typeface="Century Gothic"/>
                <a:ea typeface="+mj-ea"/>
              </a:rPr>
              <a:t> computer, or print the presentation and make it into a film to be used in a wider field. Using</a:t>
            </a:r>
          </a:p>
        </p:txBody>
      </p:sp>
    </p:spTree>
    <p:extLst>
      <p:ext uri="{BB962C8B-B14F-4D97-AF65-F5344CB8AC3E}">
        <p14:creationId val="2367123414"/>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 presetSubtype="4">
                                  <p:stCondLst>
                                    <p:cond delay="0"/>
                                  </p:stCondLst>
                                  <p:childTnLst>
                                    <p:set>
                                      <p:cBhvr>
                                        <p:cTn dur="1" fill="hold" id="6">
                                          <p:stCondLst>
                                            <p:cond delay="0"/>
                                          </p:stCondLst>
                                        </p:cTn>
                                        <p:tgtEl>
                                          <p:spTgt spid="91"/>
                                        </p:tgtEl>
                                        <p:attrNameLst>
                                          <p:attrName>style.visibility</p:attrName>
                                        </p:attrNameLst>
                                      </p:cBhvr>
                                      <p:to>
                                        <p:strVal val="visible"/>
                                      </p:to>
                                    </p:set>
                                    <p:anim calcmode="lin" valueType="num">
                                      <p:cBhvr additive="base">
                                        <p:cTn dur="500" fill="hold" id="7"/>
                                        <p:tgtEl>
                                          <p:spTgt spid="91"/>
                                        </p:tgtEl>
                                        <p:attrNameLst>
                                          <p:attrName>ppt_x</p:attrName>
                                        </p:attrNameLst>
                                      </p:cBhvr>
                                      <p:tavLst>
                                        <p:tav tm="0">
                                          <p:val>
                                            <p:strVal val="#ppt_x"/>
                                          </p:val>
                                        </p:tav>
                                        <p:tav tm="100000">
                                          <p:val>
                                            <p:strVal val="#ppt_x"/>
                                          </p:val>
                                        </p:tav>
                                      </p:tavLst>
                                    </p:anim>
                                    <p:anim calcmode="lin" valueType="num">
                                      <p:cBhvr additive="base">
                                        <p:cTn dur="500" fill="hold" id="8"/>
                                        <p:tgtEl>
                                          <p:spTgt spid="91"/>
                                        </p:tgtEl>
                                        <p:attrNameLst>
                                          <p:attrName>ppt_y</p:attrName>
                                        </p:attrNameLst>
                                      </p:cBhvr>
                                      <p:tavLst>
                                        <p:tav tm="0">
                                          <p:val>
                                            <p:strVal val="1+#ppt_h/2"/>
                                          </p:val>
                                        </p:tav>
                                        <p:tav tm="100000">
                                          <p:val>
                                            <p:strVal val="#ppt_y"/>
                                          </p:val>
                                        </p:tav>
                                      </p:tavLst>
                                    </p:anim>
                                  </p:childTnLst>
                                </p:cTn>
                              </p:par>
                              <p:par>
                                <p:cTn fill="hold" grpId="0" id="9" nodeType="withEffect" presetClass="entr" presetID="2" presetSubtype="4">
                                  <p:stCondLst>
                                    <p:cond delay="0"/>
                                  </p:stCondLst>
                                  <p:childTnLst>
                                    <p:set>
                                      <p:cBhvr>
                                        <p:cTn dur="1" fill="hold" id="10">
                                          <p:stCondLst>
                                            <p:cond delay="0"/>
                                          </p:stCondLst>
                                        </p:cTn>
                                        <p:tgtEl>
                                          <p:spTgt spid="17"/>
                                        </p:tgtEl>
                                        <p:attrNameLst>
                                          <p:attrName>style.visibility</p:attrName>
                                        </p:attrNameLst>
                                      </p:cBhvr>
                                      <p:to>
                                        <p:strVal val="visible"/>
                                      </p:to>
                                    </p:set>
                                    <p:anim calcmode="lin" valueType="num">
                                      <p:cBhvr additive="base">
                                        <p:cTn dur="500" fill="hold" id="11"/>
                                        <p:tgtEl>
                                          <p:spTgt spid="17"/>
                                        </p:tgtEl>
                                        <p:attrNameLst>
                                          <p:attrName>ppt_x</p:attrName>
                                        </p:attrNameLst>
                                      </p:cBhvr>
                                      <p:tavLst>
                                        <p:tav tm="0">
                                          <p:val>
                                            <p:strVal val="#ppt_x"/>
                                          </p:val>
                                        </p:tav>
                                        <p:tav tm="100000">
                                          <p:val>
                                            <p:strVal val="#ppt_x"/>
                                          </p:val>
                                        </p:tav>
                                      </p:tavLst>
                                    </p:anim>
                                    <p:anim calcmode="lin" valueType="num">
                                      <p:cBhvr additive="base">
                                        <p:cTn dur="500" fill="hold" id="12"/>
                                        <p:tgtEl>
                                          <p:spTgt spid="17"/>
                                        </p:tgtEl>
                                        <p:attrNameLst>
                                          <p:attrName>ppt_y</p:attrName>
                                        </p:attrNameLst>
                                      </p:cBhvr>
                                      <p:tavLst>
                                        <p:tav tm="0">
                                          <p:val>
                                            <p:strVal val="1+#ppt_h/2"/>
                                          </p:val>
                                        </p:tav>
                                        <p:tav tm="100000">
                                          <p:val>
                                            <p:strVal val="#ppt_y"/>
                                          </p:val>
                                        </p:tav>
                                      </p:tavLst>
                                    </p:anim>
                                  </p:childTnLst>
                                </p:cTn>
                              </p:par>
                              <p:par>
                                <p:cTn fill="hold" grpId="0" id="13" nodeType="withEffect" presetClass="entr" presetID="2" presetSubtype="4">
                                  <p:stCondLst>
                                    <p:cond delay="0"/>
                                  </p:stCondLst>
                                  <p:childTnLst>
                                    <p:set>
                                      <p:cBhvr>
                                        <p:cTn dur="1" fill="hold" id="14">
                                          <p:stCondLst>
                                            <p:cond delay="0"/>
                                          </p:stCondLst>
                                        </p:cTn>
                                        <p:tgtEl>
                                          <p:spTgt spid="18"/>
                                        </p:tgtEl>
                                        <p:attrNameLst>
                                          <p:attrName>style.visibility</p:attrName>
                                        </p:attrNameLst>
                                      </p:cBhvr>
                                      <p:to>
                                        <p:strVal val="visible"/>
                                      </p:to>
                                    </p:set>
                                    <p:anim calcmode="lin" valueType="num">
                                      <p:cBhvr additive="base">
                                        <p:cTn dur="500" fill="hold" id="15"/>
                                        <p:tgtEl>
                                          <p:spTgt spid="18"/>
                                        </p:tgtEl>
                                        <p:attrNameLst>
                                          <p:attrName>ppt_x</p:attrName>
                                        </p:attrNameLst>
                                      </p:cBhvr>
                                      <p:tavLst>
                                        <p:tav tm="0">
                                          <p:val>
                                            <p:strVal val="#ppt_x"/>
                                          </p:val>
                                        </p:tav>
                                        <p:tav tm="100000">
                                          <p:val>
                                            <p:strVal val="#ppt_x"/>
                                          </p:val>
                                        </p:tav>
                                      </p:tavLst>
                                    </p:anim>
                                    <p:anim calcmode="lin" valueType="num">
                                      <p:cBhvr additive="base">
                                        <p:cTn dur="500" fill="hold" id="16"/>
                                        <p:tgtEl>
                                          <p:spTgt spid="18"/>
                                        </p:tgtEl>
                                        <p:attrNameLst>
                                          <p:attrName>ppt_y</p:attrName>
                                        </p:attrNameLst>
                                      </p:cBhvr>
                                      <p:tavLst>
                                        <p:tav tm="0">
                                          <p:val>
                                            <p:strVal val="1+#ppt_h/2"/>
                                          </p:val>
                                        </p:tav>
                                        <p:tav tm="100000">
                                          <p:val>
                                            <p:strVal val="#ppt_y"/>
                                          </p:val>
                                        </p:tav>
                                      </p:tavLst>
                                    </p:anim>
                                  </p:childTnLst>
                                </p:cTn>
                              </p:par>
                              <p:par>
                                <p:cTn fill="hold" grpId="0" id="17" nodeType="withEffect" presetClass="entr" presetID="2" presetSubtype="4">
                                  <p:stCondLst>
                                    <p:cond delay="0"/>
                                  </p:stCondLst>
                                  <p:childTnLst>
                                    <p:set>
                                      <p:cBhvr>
                                        <p:cTn dur="1" fill="hold" id="18">
                                          <p:stCondLst>
                                            <p:cond delay="0"/>
                                          </p:stCondLst>
                                        </p:cTn>
                                        <p:tgtEl>
                                          <p:spTgt spid="90"/>
                                        </p:tgtEl>
                                        <p:attrNameLst>
                                          <p:attrName>style.visibility</p:attrName>
                                        </p:attrNameLst>
                                      </p:cBhvr>
                                      <p:to>
                                        <p:strVal val="visible"/>
                                      </p:to>
                                    </p:set>
                                    <p:anim calcmode="lin" valueType="num">
                                      <p:cBhvr additive="base">
                                        <p:cTn dur="500" fill="hold" id="19"/>
                                        <p:tgtEl>
                                          <p:spTgt spid="90"/>
                                        </p:tgtEl>
                                        <p:attrNameLst>
                                          <p:attrName>ppt_x</p:attrName>
                                        </p:attrNameLst>
                                      </p:cBhvr>
                                      <p:tavLst>
                                        <p:tav tm="0">
                                          <p:val>
                                            <p:strVal val="#ppt_x"/>
                                          </p:val>
                                        </p:tav>
                                        <p:tav tm="100000">
                                          <p:val>
                                            <p:strVal val="#ppt_x"/>
                                          </p:val>
                                        </p:tav>
                                      </p:tavLst>
                                    </p:anim>
                                    <p:anim calcmode="lin" valueType="num">
                                      <p:cBhvr additive="base">
                                        <p:cTn dur="500" fill="hold" id="20"/>
                                        <p:tgtEl>
                                          <p:spTgt spid="90"/>
                                        </p:tgtEl>
                                        <p:attrNameLst>
                                          <p:attrName>ppt_y</p:attrName>
                                        </p:attrNameLst>
                                      </p:cBhvr>
                                      <p:tavLst>
                                        <p:tav tm="0">
                                          <p:val>
                                            <p:strVal val="1+#ppt_h/2"/>
                                          </p:val>
                                        </p:tav>
                                        <p:tav tm="100000">
                                          <p:val>
                                            <p:strVal val="#ppt_y"/>
                                          </p:val>
                                        </p:tav>
                                      </p:tavLst>
                                    </p:anim>
                                  </p:childTnLst>
                                </p:cTn>
                              </p:par>
                            </p:childTnLst>
                          </p:cTn>
                        </p:par>
                        <p:par>
                          <p:cTn fill="hold" id="21" nodeType="afterGroup">
                            <p:stCondLst>
                              <p:cond delay="500"/>
                            </p:stCondLst>
                            <p:childTnLst>
                              <p:par>
                                <p:cTn fill="hold" id="22" nodeType="afterEffect" presetClass="entr" presetID="14" presetSubtype="10">
                                  <p:stCondLst>
                                    <p:cond delay="0"/>
                                  </p:stCondLst>
                                  <p:childTnLst>
                                    <p:set>
                                      <p:cBhvr>
                                        <p:cTn dur="1" fill="hold" id="23">
                                          <p:stCondLst>
                                            <p:cond delay="0"/>
                                          </p:stCondLst>
                                        </p:cTn>
                                        <p:tgtEl>
                                          <p:spTgt spid="89"/>
                                        </p:tgtEl>
                                        <p:attrNameLst>
                                          <p:attrName>style.visibility</p:attrName>
                                        </p:attrNameLst>
                                      </p:cBhvr>
                                      <p:to>
                                        <p:strVal val="visible"/>
                                      </p:to>
                                    </p:set>
                                    <p:animEffect filter="randombar(horizontal)" transition="in">
                                      <p:cBhvr>
                                        <p:cTn dur="500" id="24"/>
                                        <p:tgtEl>
                                          <p:spTgt spid="8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7"/>
      <p:bldP grpId="0" spid="18"/>
      <p:bldP grpId="0" spid="90"/>
      <p:bldP grpId="0" spid="91"/>
    </p:bldLst>
  </p:timing>
</p:sld>
</file>

<file path=ppt/slides/slide5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1" name="矩形 20">
            <a:extLst>
              <a:ext uri="{FF2B5EF4-FFF2-40B4-BE49-F238E27FC236}">
                <a16:creationId xmlns:a16="http://schemas.microsoft.com/office/drawing/2014/main" id="{2F9F2282-78B6-4FD3-99E3-A0187F666CF6}"/>
              </a:ext>
            </a:extLst>
          </p:cNvPr>
          <p:cNvSpPr/>
          <p:nvPr/>
        </p:nvSpPr>
        <p:spPr>
          <a:xfrm>
            <a:off x="6096000" y="0"/>
            <a:ext cx="1863969" cy="6858000"/>
          </a:xfrm>
          <a:prstGeom prst="rect">
            <a:avLst/>
          </a:prstGeom>
          <a:solidFill>
            <a:srgbClr val="A72527"/>
          </a:solid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3" name="矩形 22">
            <a:extLst>
              <a:ext uri="{FF2B5EF4-FFF2-40B4-BE49-F238E27FC236}">
                <a16:creationId xmlns:a16="http://schemas.microsoft.com/office/drawing/2014/main" id="{2F26F084-3D7A-48FC-9E88-4FEF44BD26C7}"/>
              </a:ext>
            </a:extLst>
          </p:cNvPr>
          <p:cNvSpPr/>
          <p:nvPr/>
        </p:nvSpPr>
        <p:spPr>
          <a:xfrm>
            <a:off x="1125414" y="1688123"/>
            <a:ext cx="5884985" cy="3106615"/>
          </a:xfrm>
          <a:prstGeom prst="rect">
            <a:avLst/>
          </a:prstGeom>
          <a:blipFill dpi="0" rotWithShape="1">
            <a:blip r:embed="rId3">
              <a:extLst>
                <a:ext uri="{BEBA8EAE-BF5A-486C-A8C5-ECC9F3942E4B}">
                  <a14:imgProps>
                    <a14:imgLayer xmlns:d3p1="http://schemas.openxmlformats.org/officeDocument/2006/relationships" d3p1:embed="">
                      <a14:imgEffect>
                        <a14:colorTemperature colorTemp="11200"/>
                      </a14:imgEffect>
                    </a14:imgLayer>
                  </a14:imgProps>
                </a:ext>
                <a:ext uri="{28A0092B-C50C-407E-A947-70E740481C1C}">
                  <a14:useLocalDpi val="0"/>
                </a:ext>
              </a:extLst>
            </a:blip>
            <a:stretch>
              <a:fillRect b="-13144" t="-13144"/>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4" name="矩形 33">
            <a:extLst>
              <a:ext uri="{FF2B5EF4-FFF2-40B4-BE49-F238E27FC236}">
                <a16:creationId xmlns:a16="http://schemas.microsoft.com/office/drawing/2014/main" id="{46B98FCE-3F80-4F3B-9715-E4ABBE139B3E}"/>
              </a:ext>
            </a:extLst>
          </p:cNvPr>
          <p:cNvSpPr/>
          <p:nvPr/>
        </p:nvSpPr>
        <p:spPr>
          <a:xfrm>
            <a:off x="5118870" y="4466492"/>
            <a:ext cx="2114268" cy="1430216"/>
          </a:xfrm>
          <a:prstGeom prst="rect">
            <a:avLst/>
          </a:prstGeom>
          <a:blipFill dpi="0" rotWithShape="1">
            <a:blip r:embed="rId4">
              <a:extLst>
                <a:ext uri="{28A0092B-C50C-407E-A947-70E740481C1C}">
                  <a14:useLocalDpi val="0"/>
                </a:ext>
              </a:extLst>
            </a:blip>
            <a:stretch>
              <a:fillRect l="-91086" r="-152"/>
            </a:stretch>
          </a:blipFill>
          <a:ln>
            <a:noFill/>
          </a:ln>
          <a:effectLst>
            <a:outerShdw algn="tl" blurRad="190500" dir="2700000" dist="635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5" name="矩形 34">
            <a:extLst>
              <a:ext uri="{FF2B5EF4-FFF2-40B4-BE49-F238E27FC236}">
                <a16:creationId xmlns:a16="http://schemas.microsoft.com/office/drawing/2014/main" id="{176D94B1-9BF4-4F43-BF0D-E4FACD4487F2}"/>
              </a:ext>
            </a:extLst>
          </p:cNvPr>
          <p:cNvSpPr/>
          <p:nvPr/>
        </p:nvSpPr>
        <p:spPr>
          <a:xfrm>
            <a:off x="3915508" y="4630615"/>
            <a:ext cx="797169" cy="750277"/>
          </a:xfrm>
          <a:prstGeom prst="rect">
            <a:avLst/>
          </a:prstGeom>
          <a:solidFill>
            <a:srgbClr val="A7252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6" name="矩形 35">
            <a:extLst>
              <a:ext uri="{FF2B5EF4-FFF2-40B4-BE49-F238E27FC236}">
                <a16:creationId xmlns:a16="http://schemas.microsoft.com/office/drawing/2014/main" id="{28123A4A-F8CD-4D58-9C11-274B4CB5F03F}"/>
              </a:ext>
            </a:extLst>
          </p:cNvPr>
          <p:cNvSpPr/>
          <p:nvPr/>
        </p:nvSpPr>
        <p:spPr>
          <a:xfrm>
            <a:off x="4770967" y="4141502"/>
            <a:ext cx="532098" cy="480647"/>
          </a:xfrm>
          <a:prstGeom prst="rect">
            <a:avLst/>
          </a:prstGeom>
          <a:solidFill>
            <a:srgbClr val="A7252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7" name="文本框 36">
            <a:extLst>
              <a:ext uri="{FF2B5EF4-FFF2-40B4-BE49-F238E27FC236}">
                <a16:creationId xmlns:a16="http://schemas.microsoft.com/office/drawing/2014/main" id="{FDA77F06-94F7-4576-817B-19A3DC8A173F}"/>
              </a:ext>
            </a:extLst>
          </p:cNvPr>
          <p:cNvSpPr txBox="1"/>
          <p:nvPr/>
        </p:nvSpPr>
        <p:spPr>
          <a:xfrm>
            <a:off x="8429266" y="2153643"/>
            <a:ext cx="1005840" cy="3089976"/>
          </a:xfrm>
          <a:prstGeom prst="rect">
            <a:avLst/>
          </a:prstGeom>
          <a:noFill/>
        </p:spPr>
        <p:txBody>
          <a:bodyPr rtlCol="0" vert="eaVert" wrap="square">
            <a:spAutoFit/>
          </a:bodyPr>
          <a:lstStyle/>
          <a:p>
            <a:pPr algn="dist"/>
            <a:r>
              <a:rPr altLang="en-US" lang="zh-CN" sz="5400">
                <a:effectLst>
                  <a:outerShdw algn="tl" blurRad="25400" dir="2700000" dist="25400">
                    <a:srgbClr val="000000">
                      <a:alpha val="20000"/>
                    </a:srgbClr>
                  </a:outerShdw>
                </a:effectLst>
                <a:latin charset="-122" panose="020b0400000000000000" pitchFamily="34" typeface="Adobe 黑体 Std R"/>
                <a:ea charset="-122" panose="020b0400000000000000" pitchFamily="34" typeface="Adobe 黑体 Std R"/>
              </a:rPr>
              <a:t>谢谢观看</a:t>
            </a:r>
          </a:p>
        </p:txBody>
      </p:sp>
      <p:grpSp>
        <p:nvGrpSpPr>
          <p:cNvPr id="38" name="组合 37">
            <a:extLst>
              <a:ext uri="{FF2B5EF4-FFF2-40B4-BE49-F238E27FC236}">
                <a16:creationId xmlns:a16="http://schemas.microsoft.com/office/drawing/2014/main" id="{451505C4-1367-4E50-BFB0-8B8EF2429EE4}"/>
              </a:ext>
            </a:extLst>
          </p:cNvPr>
          <p:cNvGrpSpPr/>
          <p:nvPr/>
        </p:nvGrpSpPr>
        <p:grpSpPr>
          <a:xfrm>
            <a:off x="7194416" y="896022"/>
            <a:ext cx="547116" cy="2900748"/>
            <a:chOff x="7211625" y="435333"/>
            <a:chExt cx="547116" cy="2900748"/>
          </a:xfrm>
        </p:grpSpPr>
        <p:sp>
          <p:nvSpPr>
            <p:cNvPr id="39" name="文本框 38">
              <a:extLst>
                <a:ext uri="{FF2B5EF4-FFF2-40B4-BE49-F238E27FC236}">
                  <a16:creationId xmlns:a16="http://schemas.microsoft.com/office/drawing/2014/main" id="{584A92C1-F86A-4C8E-AEFE-2C00BF0BE203}"/>
                </a:ext>
              </a:extLst>
            </p:cNvPr>
            <p:cNvSpPr txBox="1"/>
            <p:nvPr/>
          </p:nvSpPr>
          <p:spPr>
            <a:xfrm>
              <a:off x="7211625" y="435333"/>
              <a:ext cx="547116" cy="822960"/>
            </a:xfrm>
            <a:prstGeom prst="rect">
              <a:avLst/>
            </a:prstGeom>
            <a:noFill/>
          </p:spPr>
          <p:txBody>
            <a:bodyPr rtlCol="0" wrap="square">
              <a:spAutoFit/>
            </a:bodyPr>
            <a:lstStyle/>
            <a:p>
              <a:r>
                <a:rPr altLang="zh-CN" lang="en-US" sz="4800">
                  <a:solidFill>
                    <a:schemeClr val="bg1">
                      <a:alpha val="95000"/>
                    </a:schemeClr>
                  </a:solidFill>
                  <a:effectLst>
                    <a:outerShdw algn="tl" blurRad="25400" dir="2700000" dist="25400">
                      <a:srgbClr val="000000">
                        <a:alpha val="20000"/>
                      </a:srgbClr>
                    </a:outerShdw>
                  </a:effectLst>
                  <a:latin charset="0" panose="04040905080b02020502" pitchFamily="82" typeface="Broadway"/>
                  <a:cs charset="0" panose="020b0604020202020204" pitchFamily="34" typeface="Aparajita"/>
                </a:rPr>
                <a:t>2</a:t>
              </a:r>
            </a:p>
          </p:txBody>
        </p:sp>
        <p:sp>
          <p:nvSpPr>
            <p:cNvPr id="40" name="文本框 39">
              <a:extLst>
                <a:ext uri="{FF2B5EF4-FFF2-40B4-BE49-F238E27FC236}">
                  <a16:creationId xmlns:a16="http://schemas.microsoft.com/office/drawing/2014/main" id="{D557C292-3942-4775-95EE-C34C53D91F03}"/>
                </a:ext>
              </a:extLst>
            </p:cNvPr>
            <p:cNvSpPr txBox="1"/>
            <p:nvPr/>
          </p:nvSpPr>
          <p:spPr>
            <a:xfrm>
              <a:off x="7211625" y="1125250"/>
              <a:ext cx="547116" cy="822960"/>
            </a:xfrm>
            <a:prstGeom prst="rect">
              <a:avLst/>
            </a:prstGeom>
            <a:noFill/>
          </p:spPr>
          <p:txBody>
            <a:bodyPr rtlCol="0" wrap="square">
              <a:spAutoFit/>
            </a:bodyPr>
            <a:lstStyle/>
            <a:p>
              <a:r>
                <a:rPr altLang="zh-CN" lang="en-US" sz="4800">
                  <a:solidFill>
                    <a:schemeClr val="bg1">
                      <a:alpha val="95000"/>
                    </a:schemeClr>
                  </a:solidFill>
                  <a:effectLst>
                    <a:outerShdw algn="tl" blurRad="25400" dir="2700000" dist="25400">
                      <a:srgbClr val="000000">
                        <a:alpha val="20000"/>
                      </a:srgbClr>
                    </a:outerShdw>
                  </a:effectLst>
                  <a:latin charset="0" panose="04040905080b02020502" pitchFamily="82" typeface="Broadway"/>
                  <a:cs charset="0" panose="020b0604020202020204" pitchFamily="34" typeface="Aparajita"/>
                </a:rPr>
                <a:t>0</a:t>
              </a:r>
            </a:p>
          </p:txBody>
        </p:sp>
        <p:sp>
          <p:nvSpPr>
            <p:cNvPr id="41" name="文本框 40">
              <a:extLst>
                <a:ext uri="{FF2B5EF4-FFF2-40B4-BE49-F238E27FC236}">
                  <a16:creationId xmlns:a16="http://schemas.microsoft.com/office/drawing/2014/main" id="{0364987E-12BA-4886-A589-B8D2E8233C9A}"/>
                </a:ext>
              </a:extLst>
            </p:cNvPr>
            <p:cNvSpPr txBox="1"/>
            <p:nvPr/>
          </p:nvSpPr>
          <p:spPr>
            <a:xfrm>
              <a:off x="7211625" y="1815167"/>
              <a:ext cx="547116" cy="822960"/>
            </a:xfrm>
            <a:prstGeom prst="rect">
              <a:avLst/>
            </a:prstGeom>
            <a:noFill/>
          </p:spPr>
          <p:txBody>
            <a:bodyPr rtlCol="0" wrap="square">
              <a:spAutoFit/>
            </a:bodyPr>
            <a:lstStyle/>
            <a:p>
              <a:r>
                <a:rPr altLang="zh-CN" lang="en-US" sz="4800">
                  <a:solidFill>
                    <a:schemeClr val="bg1">
                      <a:alpha val="95000"/>
                    </a:schemeClr>
                  </a:solidFill>
                  <a:effectLst>
                    <a:outerShdw algn="tl" blurRad="25400" dir="2700000" dist="25400">
                      <a:srgbClr val="000000">
                        <a:alpha val="20000"/>
                      </a:srgbClr>
                    </a:outerShdw>
                  </a:effectLst>
                  <a:latin charset="0" panose="04040905080b02020502" pitchFamily="82" typeface="Broadway"/>
                  <a:cs charset="0" panose="020b0604020202020204" pitchFamily="34" typeface="Aparajita"/>
                </a:rPr>
                <a:t>2</a:t>
              </a:r>
            </a:p>
          </p:txBody>
        </p:sp>
        <p:sp>
          <p:nvSpPr>
            <p:cNvPr id="42" name="文本框 41">
              <a:extLst>
                <a:ext uri="{FF2B5EF4-FFF2-40B4-BE49-F238E27FC236}">
                  <a16:creationId xmlns:a16="http://schemas.microsoft.com/office/drawing/2014/main" id="{070F8A6C-C92B-4390-BDC2-FDE44876A80E}"/>
                </a:ext>
              </a:extLst>
            </p:cNvPr>
            <p:cNvSpPr txBox="1"/>
            <p:nvPr/>
          </p:nvSpPr>
          <p:spPr>
            <a:xfrm>
              <a:off x="7211625" y="2505084"/>
              <a:ext cx="547116" cy="822960"/>
            </a:xfrm>
            <a:prstGeom prst="rect">
              <a:avLst/>
            </a:prstGeom>
            <a:noFill/>
          </p:spPr>
          <p:txBody>
            <a:bodyPr rtlCol="0" wrap="square">
              <a:spAutoFit/>
            </a:bodyPr>
            <a:lstStyle/>
            <a:p>
              <a:r>
                <a:rPr altLang="zh-CN" lang="en-US" sz="4800">
                  <a:solidFill>
                    <a:schemeClr val="bg1">
                      <a:alpha val="95000"/>
                    </a:schemeClr>
                  </a:solidFill>
                  <a:effectLst>
                    <a:outerShdw algn="tl" blurRad="25400" dir="2700000" dist="25400">
                      <a:srgbClr val="000000">
                        <a:alpha val="20000"/>
                      </a:srgbClr>
                    </a:outerShdw>
                  </a:effectLst>
                  <a:latin charset="0" panose="04040905080b02020502" pitchFamily="82" typeface="Broadway"/>
                  <a:cs charset="0" panose="020b0604020202020204" pitchFamily="34" typeface="Aparajita"/>
                </a:rPr>
                <a:t>1</a:t>
              </a:r>
            </a:p>
          </p:txBody>
        </p:sp>
      </p:grpSp>
      <p:sp>
        <p:nvSpPr>
          <p:cNvPr id="43" name="文本框 42">
            <a:extLst>
              <a:ext uri="{FF2B5EF4-FFF2-40B4-BE49-F238E27FC236}">
                <a16:creationId xmlns:a16="http://schemas.microsoft.com/office/drawing/2014/main" id="{3050713F-A8EC-4DB6-837D-300B6113A17B}"/>
              </a:ext>
            </a:extLst>
          </p:cNvPr>
          <p:cNvSpPr txBox="1"/>
          <p:nvPr/>
        </p:nvSpPr>
        <p:spPr>
          <a:xfrm rot="5400000">
            <a:off x="8255873" y="5114944"/>
            <a:ext cx="2785070" cy="701040"/>
          </a:xfrm>
          <a:prstGeom prst="rect">
            <a:avLst/>
          </a:prstGeom>
          <a:noFill/>
        </p:spPr>
        <p:txBody>
          <a:bodyPr rtlCol="0" wrap="square">
            <a:spAutoFit/>
          </a:bodyPr>
          <a:lstStyle/>
          <a:p>
            <a:r>
              <a:rPr altLang="zh-CN" lang="en-US" sz="1000">
                <a:solidFill>
                  <a:schemeClr val="tx1">
                    <a:lumMod val="50000"/>
                    <a:lumOff val="50000"/>
                  </a:schemeClr>
                </a:solidFill>
                <a:latin charset="0" panose="020b0604020202020204" pitchFamily="34" typeface="Aparajita"/>
                <a:ea charset="-122" panose="02010601030101010101" pitchFamily="2" typeface="方正黑体简体"/>
                <a:cs charset="0" panose="020b0604020202020204" pitchFamily="34" typeface="Aparajita"/>
              </a:rPr>
              <a:t>Atmosphere simple business enterprise</a:t>
            </a:r>
          </a:p>
          <a:p>
            <a:r>
              <a:rPr altLang="zh-CN" lang="en-US" sz="1000">
                <a:solidFill>
                  <a:schemeClr val="tx1">
                    <a:lumMod val="50000"/>
                    <a:lumOff val="50000"/>
                  </a:schemeClr>
                </a:solidFill>
                <a:latin charset="0" panose="020b0604020202020204" pitchFamily="34" typeface="Aparajita"/>
                <a:ea charset="-122" panose="02010601030101010101" pitchFamily="2" typeface="方正黑体简体"/>
                <a:cs charset="0" panose="020b0604020202020204" pitchFamily="34" typeface="Aparajita"/>
              </a:rPr>
              <a:t>introduction company introduction company promotion product introduction market promotion ppt</a:t>
            </a:r>
          </a:p>
        </p:txBody>
      </p:sp>
      <p:grpSp>
        <p:nvGrpSpPr>
          <p:cNvPr id="44" name="组合 43">
            <a:extLst>
              <a:ext uri="{FF2B5EF4-FFF2-40B4-BE49-F238E27FC236}">
                <a16:creationId xmlns:a16="http://schemas.microsoft.com/office/drawing/2014/main" id="{5BA4FCC2-E3E7-4362-8B1D-A21B54E21FB4}"/>
              </a:ext>
            </a:extLst>
          </p:cNvPr>
          <p:cNvGrpSpPr/>
          <p:nvPr/>
        </p:nvGrpSpPr>
        <p:grpSpPr>
          <a:xfrm>
            <a:off x="7959968" y="1406769"/>
            <a:ext cx="1073244" cy="563666"/>
            <a:chOff x="7959968" y="1406769"/>
            <a:chExt cx="1073244" cy="563666"/>
          </a:xfrm>
          <a:effectLst>
            <a:outerShdw algn="tl" blurRad="101600" dir="2700000" dist="38100" rotWithShape="0">
              <a:prstClr val="black">
                <a:alpha val="20000"/>
              </a:prstClr>
            </a:outerShdw>
          </a:effectLst>
        </p:grpSpPr>
        <p:cxnSp>
          <p:nvCxnSpPr>
            <p:cNvPr id="45" name="肘形连接符 15">
              <a:extLst>
                <a:ext uri="{FF2B5EF4-FFF2-40B4-BE49-F238E27FC236}">
                  <a16:creationId xmlns:a16="http://schemas.microsoft.com/office/drawing/2014/main" id="{9912487A-62E2-4830-B813-2B6E94C2E00C}"/>
                </a:ext>
              </a:extLst>
            </p:cNvPr>
            <p:cNvCxnSpPr/>
            <p:nvPr/>
          </p:nvCxnSpPr>
          <p:spPr>
            <a:xfrm>
              <a:off x="7959968" y="1406769"/>
              <a:ext cx="1008185" cy="457200"/>
            </a:xfrm>
            <a:prstGeom prst="bentConnector3">
              <a:avLst>
                <a:gd fmla="val 100000" name="adj1"/>
              </a:avLst>
            </a:prstGeom>
            <a:ln w="38100">
              <a:solidFill>
                <a:schemeClr val="bg1">
                  <a:lumMod val="65000"/>
                  <a:alpha val="70000"/>
                </a:schemeClr>
              </a:solidFill>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54978ADC-AE74-4688-84CD-BDCD0674E04D}"/>
                </a:ext>
              </a:extLst>
            </p:cNvPr>
            <p:cNvSpPr/>
            <p:nvPr/>
          </p:nvSpPr>
          <p:spPr>
            <a:xfrm flipH="1" rot="2700000">
              <a:off x="8903091" y="1840314"/>
              <a:ext cx="130122" cy="130120"/>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grpSp>
        <p:nvGrpSpPr>
          <p:cNvPr id="47" name="组合 46">
            <a:extLst>
              <a:ext uri="{FF2B5EF4-FFF2-40B4-BE49-F238E27FC236}">
                <a16:creationId xmlns:a16="http://schemas.microsoft.com/office/drawing/2014/main" id="{D9C5A541-0ECE-47EF-885F-36E1F74BE151}"/>
              </a:ext>
            </a:extLst>
          </p:cNvPr>
          <p:cNvGrpSpPr/>
          <p:nvPr/>
        </p:nvGrpSpPr>
        <p:grpSpPr>
          <a:xfrm>
            <a:off x="7959969" y="5515124"/>
            <a:ext cx="1073242" cy="522261"/>
            <a:chOff x="7959969" y="5515124"/>
            <a:chExt cx="1073242" cy="522261"/>
          </a:xfrm>
          <a:effectLst>
            <a:outerShdw algn="tl" blurRad="101600" dir="2700000" dist="38100" rotWithShape="0">
              <a:prstClr val="black">
                <a:alpha val="20000"/>
              </a:prstClr>
            </a:outerShdw>
          </a:effectLst>
        </p:grpSpPr>
        <p:cxnSp>
          <p:nvCxnSpPr>
            <p:cNvPr id="48" name="肘形连接符 12">
              <a:extLst>
                <a:ext uri="{FF2B5EF4-FFF2-40B4-BE49-F238E27FC236}">
                  <a16:creationId xmlns:a16="http://schemas.microsoft.com/office/drawing/2014/main" id="{BD00895E-2AD7-44DD-896B-2C6EF0BDE107}"/>
                </a:ext>
              </a:extLst>
            </p:cNvPr>
            <p:cNvCxnSpPr/>
            <p:nvPr/>
          </p:nvCxnSpPr>
          <p:spPr>
            <a:xfrm flipV="1">
              <a:off x="7959969" y="5580185"/>
              <a:ext cx="1008185" cy="457200"/>
            </a:xfrm>
            <a:prstGeom prst="bentConnector3">
              <a:avLst>
                <a:gd fmla="val 100000" name="adj1"/>
              </a:avLst>
            </a:prstGeom>
            <a:ln w="38100">
              <a:solidFill>
                <a:schemeClr val="bg1">
                  <a:lumMod val="65000"/>
                  <a:alpha val="70000"/>
                </a:schemeClr>
              </a:solidFill>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A5E0B49B-7E83-49A9-AE82-925A33E4A0B7}"/>
                </a:ext>
              </a:extLst>
            </p:cNvPr>
            <p:cNvSpPr/>
            <p:nvPr/>
          </p:nvSpPr>
          <p:spPr>
            <a:xfrm flipH="1" rot="2700000">
              <a:off x="8903090" y="5515125"/>
              <a:ext cx="130122" cy="130120"/>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50" name="文本框 49">
            <a:extLst>
              <a:ext uri="{FF2B5EF4-FFF2-40B4-BE49-F238E27FC236}">
                <a16:creationId xmlns:a16="http://schemas.microsoft.com/office/drawing/2014/main" id="{67AA1C19-E1C3-4074-A349-4E6A5D63530C}"/>
              </a:ext>
            </a:extLst>
          </p:cNvPr>
          <p:cNvSpPr txBox="1"/>
          <p:nvPr/>
        </p:nvSpPr>
        <p:spPr>
          <a:xfrm rot="5400000">
            <a:off x="6918593" y="2797618"/>
            <a:ext cx="2880554" cy="457200"/>
          </a:xfrm>
          <a:prstGeom prst="rect">
            <a:avLst/>
          </a:prstGeom>
          <a:noFill/>
        </p:spPr>
        <p:txBody>
          <a:bodyPr rtlCol="0" wrap="square">
            <a:spAutoFit/>
          </a:bodyPr>
          <a:lstStyle/>
          <a:p>
            <a:pPr algn="dist"/>
            <a:r>
              <a:rPr altLang="zh-CN" b="1" lang="en-US" sz="2400">
                <a:solidFill>
                  <a:srgbClr val="A72527"/>
                </a:solidFill>
                <a:effectLst>
                  <a:outerShdw algn="tl" blurRad="25400" dir="2700000" dist="25400">
                    <a:srgbClr val="000000">
                      <a:alpha val="20000"/>
                    </a:srgbClr>
                  </a:outerShdw>
                </a:effectLst>
                <a:latin charset="0" panose="020b0604020202020204" pitchFamily="34" typeface="Aparajita"/>
                <a:cs charset="0" panose="020b0604020202020204" pitchFamily="34" typeface="Aparajita"/>
              </a:rPr>
              <a:t>COMPANY PROFILE</a:t>
            </a:r>
          </a:p>
        </p:txBody>
      </p:sp>
    </p:spTree>
    <p:extLst>
      <p:ext uri="{BB962C8B-B14F-4D97-AF65-F5344CB8AC3E}">
        <p14:creationId val="1422751140"/>
      </p:ext>
    </p:extLst>
  </p:cSld>
  <p:clrMapOvr>
    <a:masterClrMapping/>
  </p:clrMapOvr>
  <mc:AlternateContent>
    <mc:Choice Requires="p14">
      <p:transition advClick="0" p14:dur="2500" spd="slow">
        <p:checker/>
      </p:transition>
    </mc:Choice>
    <mc:Fallback>
      <p:transition advClick="0" spd="slow">
        <p:checker/>
      </p:transition>
    </mc:Fallback>
  </mc:AlternateContent>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 presetSubtype="8">
                                  <p:stCondLst>
                                    <p:cond delay="0"/>
                                  </p:stCondLst>
                                  <p:childTnLst>
                                    <p:set>
                                      <p:cBhvr>
                                        <p:cTn dur="1" fill="hold" id="6">
                                          <p:stCondLst>
                                            <p:cond delay="0"/>
                                          </p:stCondLst>
                                        </p:cTn>
                                        <p:tgtEl>
                                          <p:spTgt spid="23"/>
                                        </p:tgtEl>
                                        <p:attrNameLst>
                                          <p:attrName>style.visibility</p:attrName>
                                        </p:attrNameLst>
                                      </p:cBhvr>
                                      <p:to>
                                        <p:strVal val="visible"/>
                                      </p:to>
                                    </p:set>
                                    <p:anim calcmode="lin" valueType="num">
                                      <p:cBhvr additive="base">
                                        <p:cTn dur="1000" fill="hold" id="7"/>
                                        <p:tgtEl>
                                          <p:spTgt spid="23"/>
                                        </p:tgtEl>
                                        <p:attrNameLst>
                                          <p:attrName>ppt_x</p:attrName>
                                        </p:attrNameLst>
                                      </p:cBhvr>
                                      <p:tavLst>
                                        <p:tav tm="0">
                                          <p:val>
                                            <p:strVal val="0-#ppt_w/2"/>
                                          </p:val>
                                        </p:tav>
                                        <p:tav tm="100000">
                                          <p:val>
                                            <p:strVal val="#ppt_x"/>
                                          </p:val>
                                        </p:tav>
                                      </p:tavLst>
                                    </p:anim>
                                    <p:anim calcmode="lin" valueType="num">
                                      <p:cBhvr additive="base">
                                        <p:cTn dur="1000" fill="hold" id="8"/>
                                        <p:tgtEl>
                                          <p:spTgt spid="23"/>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1">
                                  <p:stCondLst>
                                    <p:cond delay="0"/>
                                  </p:stCondLst>
                                  <p:childTnLst>
                                    <p:set>
                                      <p:cBhvr>
                                        <p:cTn dur="1" fill="hold" id="10">
                                          <p:stCondLst>
                                            <p:cond delay="0"/>
                                          </p:stCondLst>
                                        </p:cTn>
                                        <p:tgtEl>
                                          <p:spTgt spid="21"/>
                                        </p:tgtEl>
                                        <p:attrNameLst>
                                          <p:attrName>style.visibility</p:attrName>
                                        </p:attrNameLst>
                                      </p:cBhvr>
                                      <p:to>
                                        <p:strVal val="visible"/>
                                      </p:to>
                                    </p:set>
                                    <p:anim calcmode="lin" valueType="num">
                                      <p:cBhvr additive="base">
                                        <p:cTn dur="1000" fill="hold" id="11"/>
                                        <p:tgtEl>
                                          <p:spTgt spid="21"/>
                                        </p:tgtEl>
                                        <p:attrNameLst>
                                          <p:attrName>ppt_x</p:attrName>
                                        </p:attrNameLst>
                                      </p:cBhvr>
                                      <p:tavLst>
                                        <p:tav tm="0">
                                          <p:val>
                                            <p:strVal val="#ppt_x"/>
                                          </p:val>
                                        </p:tav>
                                        <p:tav tm="100000">
                                          <p:val>
                                            <p:strVal val="#ppt_x"/>
                                          </p:val>
                                        </p:tav>
                                      </p:tavLst>
                                    </p:anim>
                                    <p:anim calcmode="lin" valueType="num">
                                      <p:cBhvr additive="base">
                                        <p:cTn dur="1000" fill="hold" id="12"/>
                                        <p:tgtEl>
                                          <p:spTgt spid="21"/>
                                        </p:tgtEl>
                                        <p:attrNameLst>
                                          <p:attrName>ppt_y</p:attrName>
                                        </p:attrNameLst>
                                      </p:cBhvr>
                                      <p:tavLst>
                                        <p:tav tm="0">
                                          <p:val>
                                            <p:strVal val="0-#ppt_h/2"/>
                                          </p:val>
                                        </p:tav>
                                        <p:tav tm="100000">
                                          <p:val>
                                            <p:strVal val="#ppt_y"/>
                                          </p:val>
                                        </p:tav>
                                      </p:tavLst>
                                    </p:anim>
                                  </p:childTnLst>
                                </p:cTn>
                              </p:par>
                              <p:par>
                                <p:cTn fill="hold" grpId="0" id="13" nodeType="withEffect" presetClass="entr" presetID="2" presetSubtype="4">
                                  <p:stCondLst>
                                    <p:cond delay="0"/>
                                  </p:stCondLst>
                                  <p:childTnLst>
                                    <p:set>
                                      <p:cBhvr>
                                        <p:cTn dur="1" fill="hold" id="14">
                                          <p:stCondLst>
                                            <p:cond delay="0"/>
                                          </p:stCondLst>
                                        </p:cTn>
                                        <p:tgtEl>
                                          <p:spTgt spid="34"/>
                                        </p:tgtEl>
                                        <p:attrNameLst>
                                          <p:attrName>style.visibility</p:attrName>
                                        </p:attrNameLst>
                                      </p:cBhvr>
                                      <p:to>
                                        <p:strVal val="visible"/>
                                      </p:to>
                                    </p:set>
                                    <p:anim calcmode="lin" valueType="num">
                                      <p:cBhvr additive="base">
                                        <p:cTn dur="1000" fill="hold" id="15"/>
                                        <p:tgtEl>
                                          <p:spTgt spid="34"/>
                                        </p:tgtEl>
                                        <p:attrNameLst>
                                          <p:attrName>ppt_x</p:attrName>
                                        </p:attrNameLst>
                                      </p:cBhvr>
                                      <p:tavLst>
                                        <p:tav tm="0">
                                          <p:val>
                                            <p:strVal val="#ppt_x"/>
                                          </p:val>
                                        </p:tav>
                                        <p:tav tm="100000">
                                          <p:val>
                                            <p:strVal val="#ppt_x"/>
                                          </p:val>
                                        </p:tav>
                                      </p:tavLst>
                                    </p:anim>
                                    <p:anim calcmode="lin" valueType="num">
                                      <p:cBhvr additive="base">
                                        <p:cTn dur="1000" fill="hold" id="16"/>
                                        <p:tgtEl>
                                          <p:spTgt spid="34"/>
                                        </p:tgtEl>
                                        <p:attrNameLst>
                                          <p:attrName>ppt_y</p:attrName>
                                        </p:attrNameLst>
                                      </p:cBhvr>
                                      <p:tavLst>
                                        <p:tav tm="0">
                                          <p:val>
                                            <p:strVal val="1+#ppt_h/2"/>
                                          </p:val>
                                        </p:tav>
                                        <p:tav tm="100000">
                                          <p:val>
                                            <p:strVal val="#ppt_y"/>
                                          </p:val>
                                        </p:tav>
                                      </p:tavLst>
                                    </p:anim>
                                  </p:childTnLst>
                                </p:cTn>
                              </p:par>
                              <p:par>
                                <p:cTn fill="hold" grpId="0" id="17" nodeType="withEffect" presetClass="entr" presetID="53" presetSubtype="0">
                                  <p:stCondLst>
                                    <p:cond delay="500"/>
                                  </p:stCondLst>
                                  <p:childTnLst>
                                    <p:set>
                                      <p:cBhvr>
                                        <p:cTn dur="1" fill="hold" id="18">
                                          <p:stCondLst>
                                            <p:cond delay="0"/>
                                          </p:stCondLst>
                                        </p:cTn>
                                        <p:tgtEl>
                                          <p:spTgt spid="36"/>
                                        </p:tgtEl>
                                        <p:attrNameLst>
                                          <p:attrName>style.visibility</p:attrName>
                                        </p:attrNameLst>
                                      </p:cBhvr>
                                      <p:to>
                                        <p:strVal val="visible"/>
                                      </p:to>
                                    </p:set>
                                    <p:anim calcmode="lin" valueType="num">
                                      <p:cBhvr>
                                        <p:cTn dur="500" fill="hold" id="19"/>
                                        <p:tgtEl>
                                          <p:spTgt spid="36"/>
                                        </p:tgtEl>
                                        <p:attrNameLst>
                                          <p:attrName>ppt_w</p:attrName>
                                        </p:attrNameLst>
                                      </p:cBhvr>
                                      <p:tavLst>
                                        <p:tav tm="0">
                                          <p:val>
                                            <p:fltVal val="0"/>
                                          </p:val>
                                        </p:tav>
                                        <p:tav tm="100000">
                                          <p:val>
                                            <p:strVal val="#ppt_w"/>
                                          </p:val>
                                        </p:tav>
                                      </p:tavLst>
                                    </p:anim>
                                    <p:anim calcmode="lin" valueType="num">
                                      <p:cBhvr>
                                        <p:cTn dur="500" fill="hold" id="20"/>
                                        <p:tgtEl>
                                          <p:spTgt spid="36"/>
                                        </p:tgtEl>
                                        <p:attrNameLst>
                                          <p:attrName>ppt_h</p:attrName>
                                        </p:attrNameLst>
                                      </p:cBhvr>
                                      <p:tavLst>
                                        <p:tav tm="0">
                                          <p:val>
                                            <p:fltVal val="0"/>
                                          </p:val>
                                        </p:tav>
                                        <p:tav tm="100000">
                                          <p:val>
                                            <p:strVal val="#ppt_h"/>
                                          </p:val>
                                        </p:tav>
                                      </p:tavLst>
                                    </p:anim>
                                    <p:animEffect filter="fade" transition="in">
                                      <p:cBhvr>
                                        <p:cTn dur="500" id="21"/>
                                        <p:tgtEl>
                                          <p:spTgt spid="36"/>
                                        </p:tgtEl>
                                      </p:cBhvr>
                                    </p:animEffect>
                                  </p:childTnLst>
                                </p:cTn>
                              </p:par>
                              <p:par>
                                <p:cTn fill="hold" grpId="0" id="22" nodeType="withEffect" presetClass="entr" presetID="53" presetSubtype="0">
                                  <p:stCondLst>
                                    <p:cond delay="750"/>
                                  </p:stCondLst>
                                  <p:childTnLst>
                                    <p:set>
                                      <p:cBhvr>
                                        <p:cTn dur="1" fill="hold" id="23">
                                          <p:stCondLst>
                                            <p:cond delay="0"/>
                                          </p:stCondLst>
                                        </p:cTn>
                                        <p:tgtEl>
                                          <p:spTgt spid="35"/>
                                        </p:tgtEl>
                                        <p:attrNameLst>
                                          <p:attrName>style.visibility</p:attrName>
                                        </p:attrNameLst>
                                      </p:cBhvr>
                                      <p:to>
                                        <p:strVal val="visible"/>
                                      </p:to>
                                    </p:set>
                                    <p:anim calcmode="lin" valueType="num">
                                      <p:cBhvr>
                                        <p:cTn dur="500" fill="hold" id="24"/>
                                        <p:tgtEl>
                                          <p:spTgt spid="35"/>
                                        </p:tgtEl>
                                        <p:attrNameLst>
                                          <p:attrName>ppt_w</p:attrName>
                                        </p:attrNameLst>
                                      </p:cBhvr>
                                      <p:tavLst>
                                        <p:tav tm="0">
                                          <p:val>
                                            <p:fltVal val="0"/>
                                          </p:val>
                                        </p:tav>
                                        <p:tav tm="100000">
                                          <p:val>
                                            <p:strVal val="#ppt_w"/>
                                          </p:val>
                                        </p:tav>
                                      </p:tavLst>
                                    </p:anim>
                                    <p:anim calcmode="lin" valueType="num">
                                      <p:cBhvr>
                                        <p:cTn dur="500" fill="hold" id="25"/>
                                        <p:tgtEl>
                                          <p:spTgt spid="35"/>
                                        </p:tgtEl>
                                        <p:attrNameLst>
                                          <p:attrName>ppt_h</p:attrName>
                                        </p:attrNameLst>
                                      </p:cBhvr>
                                      <p:tavLst>
                                        <p:tav tm="0">
                                          <p:val>
                                            <p:fltVal val="0"/>
                                          </p:val>
                                        </p:tav>
                                        <p:tav tm="100000">
                                          <p:val>
                                            <p:strVal val="#ppt_h"/>
                                          </p:val>
                                        </p:tav>
                                      </p:tavLst>
                                    </p:anim>
                                    <p:animEffect filter="fade" transition="in">
                                      <p:cBhvr>
                                        <p:cTn dur="500" id="26"/>
                                        <p:tgtEl>
                                          <p:spTgt spid="35"/>
                                        </p:tgtEl>
                                      </p:cBhvr>
                                    </p:animEffect>
                                  </p:childTnLst>
                                </p:cTn>
                              </p:par>
                              <p:par>
                                <p:cTn fill="hold" id="27" nodeType="withEffect" presetClass="entr" presetID="22" presetSubtype="8">
                                  <p:stCondLst>
                                    <p:cond delay="1000"/>
                                  </p:stCondLst>
                                  <p:childTnLst>
                                    <p:set>
                                      <p:cBhvr>
                                        <p:cTn dur="1" fill="hold" id="28">
                                          <p:stCondLst>
                                            <p:cond delay="0"/>
                                          </p:stCondLst>
                                        </p:cTn>
                                        <p:tgtEl>
                                          <p:spTgt spid="44"/>
                                        </p:tgtEl>
                                        <p:attrNameLst>
                                          <p:attrName>style.visibility</p:attrName>
                                        </p:attrNameLst>
                                      </p:cBhvr>
                                      <p:to>
                                        <p:strVal val="visible"/>
                                      </p:to>
                                    </p:set>
                                    <p:animEffect filter="wipe(left)" transition="in">
                                      <p:cBhvr>
                                        <p:cTn dur="500" id="29"/>
                                        <p:tgtEl>
                                          <p:spTgt spid="44"/>
                                        </p:tgtEl>
                                      </p:cBhvr>
                                    </p:animEffect>
                                  </p:childTnLst>
                                </p:cTn>
                              </p:par>
                              <p:par>
                                <p:cTn fill="hold" id="30" nodeType="withEffect" presetClass="entr" presetID="22" presetSubtype="8">
                                  <p:stCondLst>
                                    <p:cond delay="1000"/>
                                  </p:stCondLst>
                                  <p:childTnLst>
                                    <p:set>
                                      <p:cBhvr>
                                        <p:cTn dur="1" fill="hold" id="31">
                                          <p:stCondLst>
                                            <p:cond delay="0"/>
                                          </p:stCondLst>
                                        </p:cTn>
                                        <p:tgtEl>
                                          <p:spTgt spid="47"/>
                                        </p:tgtEl>
                                        <p:attrNameLst>
                                          <p:attrName>style.visibility</p:attrName>
                                        </p:attrNameLst>
                                      </p:cBhvr>
                                      <p:to>
                                        <p:strVal val="visible"/>
                                      </p:to>
                                    </p:set>
                                    <p:animEffect filter="wipe(left)" transition="in">
                                      <p:cBhvr>
                                        <p:cTn dur="500" id="32"/>
                                        <p:tgtEl>
                                          <p:spTgt spid="47"/>
                                        </p:tgtEl>
                                      </p:cBhvr>
                                    </p:animEffect>
                                  </p:childTnLst>
                                </p:cTn>
                              </p:par>
                              <p:par>
                                <p:cTn fill="hold" grpId="0" id="33" nodeType="withEffect" presetClass="entr" presetID="41" presetSubtype="0">
                                  <p:stCondLst>
                                    <p:cond delay="1250"/>
                                  </p:stCondLst>
                                  <p:iterate type="lt">
                                    <p:tmPct val="10000"/>
                                  </p:iterate>
                                  <p:childTnLst>
                                    <p:set>
                                      <p:cBhvr>
                                        <p:cTn dur="1" fill="hold" id="34">
                                          <p:stCondLst>
                                            <p:cond delay="0"/>
                                          </p:stCondLst>
                                        </p:cTn>
                                        <p:tgtEl>
                                          <p:spTgt spid="37"/>
                                        </p:tgtEl>
                                        <p:attrNameLst>
                                          <p:attrName>style.visibility</p:attrName>
                                        </p:attrNameLst>
                                      </p:cBhvr>
                                      <p:to>
                                        <p:strVal val="visible"/>
                                      </p:to>
                                    </p:set>
                                    <p:anim calcmode="lin" valueType="num">
                                      <p:cBhvr>
                                        <p:cTn dur="500" fill="hold" id="35"/>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6"/>
                                        <p:tgtEl>
                                          <p:spTgt spid="37"/>
                                        </p:tgtEl>
                                        <p:attrNameLst>
                                          <p:attrName>ppt_y</p:attrName>
                                        </p:attrNameLst>
                                      </p:cBhvr>
                                      <p:tavLst>
                                        <p:tav tm="0">
                                          <p:val>
                                            <p:strVal val="#ppt_y"/>
                                          </p:val>
                                        </p:tav>
                                        <p:tav tm="100000">
                                          <p:val>
                                            <p:strVal val="#ppt_y"/>
                                          </p:val>
                                        </p:tav>
                                      </p:tavLst>
                                    </p:anim>
                                    <p:anim calcmode="lin" valueType="num">
                                      <p:cBhvr>
                                        <p:cTn dur="500" fill="hold" id="37"/>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8"/>
                                        <p:tgtEl>
                                          <p:spTgt spid="37"/>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39" tmFilter="0,0; .5, 1; 1, 1"/>
                                        <p:tgtEl>
                                          <p:spTgt spid="37"/>
                                        </p:tgtEl>
                                      </p:cBhvr>
                                    </p:animEffect>
                                  </p:childTnLst>
                                </p:cTn>
                              </p:par>
                              <p:par>
                                <p:cTn fill="hold" grpId="0" id="40" nodeType="withEffect" presetClass="entr" presetID="22" presetSubtype="1">
                                  <p:stCondLst>
                                    <p:cond delay="1500"/>
                                  </p:stCondLst>
                                  <p:childTnLst>
                                    <p:set>
                                      <p:cBhvr>
                                        <p:cTn dur="1" fill="hold" id="41">
                                          <p:stCondLst>
                                            <p:cond delay="0"/>
                                          </p:stCondLst>
                                        </p:cTn>
                                        <p:tgtEl>
                                          <p:spTgt spid="50"/>
                                        </p:tgtEl>
                                        <p:attrNameLst>
                                          <p:attrName>style.visibility</p:attrName>
                                        </p:attrNameLst>
                                      </p:cBhvr>
                                      <p:to>
                                        <p:strVal val="visible"/>
                                      </p:to>
                                    </p:set>
                                    <p:animEffect filter="wipe(up)" transition="in">
                                      <p:cBhvr>
                                        <p:cTn dur="500" id="42"/>
                                        <p:tgtEl>
                                          <p:spTgt spid="50"/>
                                        </p:tgtEl>
                                      </p:cBhvr>
                                    </p:animEffect>
                                  </p:childTnLst>
                                </p:cTn>
                              </p:par>
                              <p:par>
                                <p:cTn fill="hold" id="43" nodeType="withEffect" presetClass="entr" presetID="47" presetSubtype="0">
                                  <p:stCondLst>
                                    <p:cond delay="1000"/>
                                  </p:stCondLst>
                                  <p:childTnLst>
                                    <p:set>
                                      <p:cBhvr>
                                        <p:cTn dur="1" fill="hold" id="44">
                                          <p:stCondLst>
                                            <p:cond delay="0"/>
                                          </p:stCondLst>
                                        </p:cTn>
                                        <p:tgtEl>
                                          <p:spTgt spid="38"/>
                                        </p:tgtEl>
                                        <p:attrNameLst>
                                          <p:attrName>style.visibility</p:attrName>
                                        </p:attrNameLst>
                                      </p:cBhvr>
                                      <p:to>
                                        <p:strVal val="visible"/>
                                      </p:to>
                                    </p:set>
                                    <p:animEffect filter="fade" transition="in">
                                      <p:cBhvr>
                                        <p:cTn dur="1000" id="45"/>
                                        <p:tgtEl>
                                          <p:spTgt spid="38"/>
                                        </p:tgtEl>
                                      </p:cBhvr>
                                    </p:animEffect>
                                    <p:anim calcmode="lin" valueType="num">
                                      <p:cBhvr>
                                        <p:cTn dur="1000" fill="hold" id="46"/>
                                        <p:tgtEl>
                                          <p:spTgt spid="38"/>
                                        </p:tgtEl>
                                        <p:attrNameLst>
                                          <p:attrName>ppt_x</p:attrName>
                                        </p:attrNameLst>
                                      </p:cBhvr>
                                      <p:tavLst>
                                        <p:tav tm="0">
                                          <p:val>
                                            <p:strVal val="#ppt_x"/>
                                          </p:val>
                                        </p:tav>
                                        <p:tav tm="100000">
                                          <p:val>
                                            <p:strVal val="#ppt_x"/>
                                          </p:val>
                                        </p:tav>
                                      </p:tavLst>
                                    </p:anim>
                                    <p:anim calcmode="lin" valueType="num">
                                      <p:cBhvr>
                                        <p:cTn dur="1000" fill="hold" id="47"/>
                                        <p:tgtEl>
                                          <p:spTgt spid="38"/>
                                        </p:tgtEl>
                                        <p:attrNameLst>
                                          <p:attrName>ppt_y</p:attrName>
                                        </p:attrNameLst>
                                      </p:cBhvr>
                                      <p:tavLst>
                                        <p:tav tm="0">
                                          <p:val>
                                            <p:strVal val="#ppt_y-.1"/>
                                          </p:val>
                                        </p:tav>
                                        <p:tav tm="100000">
                                          <p:val>
                                            <p:strVal val="#ppt_y"/>
                                          </p:val>
                                        </p:tav>
                                      </p:tavLst>
                                    </p:anim>
                                  </p:childTnLst>
                                </p:cTn>
                              </p:par>
                              <p:par>
                                <p:cTn fill="hold" grpId="0" id="48" nodeType="withEffect" presetClass="entr" presetID="42" presetSubtype="0">
                                  <p:stCondLst>
                                    <p:cond delay="1000"/>
                                  </p:stCondLst>
                                  <p:childTnLst>
                                    <p:set>
                                      <p:cBhvr>
                                        <p:cTn dur="1" fill="hold" id="49">
                                          <p:stCondLst>
                                            <p:cond delay="0"/>
                                          </p:stCondLst>
                                        </p:cTn>
                                        <p:tgtEl>
                                          <p:spTgt spid="43"/>
                                        </p:tgtEl>
                                        <p:attrNameLst>
                                          <p:attrName>style.visibility</p:attrName>
                                        </p:attrNameLst>
                                      </p:cBhvr>
                                      <p:to>
                                        <p:strVal val="visible"/>
                                      </p:to>
                                    </p:set>
                                    <p:animEffect filter="fade" transition="in">
                                      <p:cBhvr>
                                        <p:cTn dur="1000" id="50"/>
                                        <p:tgtEl>
                                          <p:spTgt spid="43"/>
                                        </p:tgtEl>
                                      </p:cBhvr>
                                    </p:animEffect>
                                    <p:anim calcmode="lin" valueType="num">
                                      <p:cBhvr>
                                        <p:cTn dur="1000" fill="hold" id="51"/>
                                        <p:tgtEl>
                                          <p:spTgt spid="43"/>
                                        </p:tgtEl>
                                        <p:attrNameLst>
                                          <p:attrName>ppt_x</p:attrName>
                                        </p:attrNameLst>
                                      </p:cBhvr>
                                      <p:tavLst>
                                        <p:tav tm="0">
                                          <p:val>
                                            <p:strVal val="#ppt_x"/>
                                          </p:val>
                                        </p:tav>
                                        <p:tav tm="100000">
                                          <p:val>
                                            <p:strVal val="#ppt_x"/>
                                          </p:val>
                                        </p:tav>
                                      </p:tavLst>
                                    </p:anim>
                                    <p:anim calcmode="lin" valueType="num">
                                      <p:cBhvr>
                                        <p:cTn dur="1000" fill="hold" id="52"/>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1"/>
      <p:bldP grpId="0" spid="23"/>
      <p:bldP grpId="0" spid="34"/>
      <p:bldP grpId="0" spid="35"/>
      <p:bldP grpId="0" spid="36"/>
      <p:bldP grpId="0" spid="37"/>
      <p:bldP grpId="0" spid="43"/>
      <p:bldP grpId="0" spid="50"/>
    </p:bldLst>
  </p:timing>
</p:sld>
</file>

<file path=ppt/slides/slide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9" name="AutoShape 6"/>
          <p:cNvSpPr/>
          <p:nvPr/>
        </p:nvSpPr>
        <p:spPr bwMode="auto">
          <a:xfrm>
            <a:off x="1309234" y="5609790"/>
            <a:ext cx="6949490" cy="104569"/>
          </a:xfrm>
          <a:custGeom>
            <a:gdLst>
              <a:gd fmla="*/ 0 w 21600" name="T0"/>
              <a:gd fmla="*/ 0 h 21600" name="T1"/>
              <a:gd fmla="*/ 2147483647 w 21600" name="T2"/>
              <a:gd fmla="*/ 0 h 21600" name="T3"/>
              <a:gd fmla="*/ 2147483647 w 21600" name="T4"/>
              <a:gd fmla="*/ 892387743 h 21600" name="T5"/>
              <a:gd fmla="*/ 0 w 21600" name="T6"/>
              <a:gd fmla="*/ 892387743 h 21600" name="T7"/>
              <a:gd fmla="*/ 0 w 21600" name="T8"/>
              <a:gd fmla="*/ 0 h 21600" name="T9"/>
              <a:gd fmla="*/ 0 60000 65536" name="T10"/>
              <a:gd fmla="*/ 0 60000 65536" name="T11"/>
              <a:gd fmla="*/ 0 60000 65536" name="T12"/>
              <a:gd fmla="*/ 0 60000 65536" name="T13"/>
              <a:gd fmla="*/ 0 60000 65536" name="T14"/>
            </a:gdLst>
            <a:cxnLst>
              <a:cxn ang="T10">
                <a:pos x="T0" y="T1"/>
              </a:cxn>
              <a:cxn ang="T11">
                <a:pos x="T2" y="T3"/>
              </a:cxn>
              <a:cxn ang="T12">
                <a:pos x="T4" y="T5"/>
              </a:cxn>
              <a:cxn ang="T13">
                <a:pos x="T6" y="T7"/>
              </a:cxn>
              <a:cxn ang="T14">
                <a:pos x="T8" y="T9"/>
              </a:cxn>
            </a:cxnLst>
            <a:rect b="b" l="0" r="r" t="0"/>
            <a:pathLst>
              <a:path h="21600" w="21600">
                <a:moveTo>
                  <a:pt x="0" y="0"/>
                </a:moveTo>
                <a:lnTo>
                  <a:pt x="21600" y="0"/>
                </a:lnTo>
                <a:lnTo>
                  <a:pt x="21600" y="21600"/>
                </a:lnTo>
                <a:lnTo>
                  <a:pt x="0" y="21600"/>
                </a:lnTo>
                <a:lnTo>
                  <a:pt x="0" y="0"/>
                </a:lnTo>
                <a:close/>
              </a:path>
            </a:pathLst>
          </a:custGeom>
          <a:solidFill>
            <a:schemeClr val="accent2"/>
          </a:solidFill>
          <a:ln cap="flat" cmpd="sng" w="25400">
            <a:solidFill>
              <a:srgbClr val="000000">
                <a:alpha val="0"/>
              </a:srgbClr>
            </a:solidFill>
            <a:round/>
          </a:ln>
        </p:spPr>
        <p:txBody>
          <a:bodyPr bIns="0" lIns="0" rIns="0" tIns="0"/>
          <a:lstStyle/>
          <a:p>
            <a:endParaRPr altLang="en-US" lang="zh-CN">
              <a:cs typeface="+mn-ea"/>
              <a:sym typeface="+mn-lt"/>
            </a:endParaRPr>
          </a:p>
        </p:txBody>
      </p:sp>
      <p:pic>
        <p:nvPicPr>
          <p:cNvPr id="10" name="图片 9"/>
          <p:cNvPicPr>
            <a:picLocks noChangeAspect="1"/>
          </p:cNvPicPr>
          <p:nvPr/>
        </p:nvPicPr>
        <p:blipFill>
          <a:blip r:embed="rId3">
            <a:extLst>
              <a:ext uri="{28A0092B-C50C-407E-A947-70E740481C1C}">
                <a14:useLocalDpi val="0"/>
              </a:ext>
            </a:extLst>
          </a:blip>
          <a:stretch>
            <a:fillRect/>
          </a:stretch>
        </p:blipFill>
        <p:spPr>
          <a:xfrm>
            <a:off x="1309512" y="2597632"/>
            <a:ext cx="6948934" cy="3012158"/>
          </a:xfrm>
          <a:prstGeom prst="rect">
            <a:avLst/>
          </a:prstGeom>
        </p:spPr>
      </p:pic>
      <p:sp>
        <p:nvSpPr>
          <p:cNvPr id="11" name="矩形 10"/>
          <p:cNvSpPr/>
          <p:nvPr/>
        </p:nvSpPr>
        <p:spPr>
          <a:xfrm>
            <a:off x="8262253" y="2589897"/>
            <a:ext cx="2716300" cy="3124462"/>
          </a:xfrm>
          <a:prstGeom prst="rect">
            <a:avLst/>
          </a:prstGeom>
          <a:solidFill>
            <a:srgbClr val="A72527"/>
          </a:solidFill>
          <a:ln>
            <a:noFill/>
          </a:ln>
          <a:effectLst>
            <a:outerShdw algn="tl" blurRad="381000" dir="2700000" dist="228600" rotWithShape="0" sx="95000" sy="95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lvl="0">
              <a:lnSpc>
                <a:spcPct val="150000"/>
              </a:lnSpc>
            </a:pPr>
            <a:r>
              <a:rPr altLang="en-US" lang="zh-CN" sz="2400">
                <a:solidFill>
                  <a:prstClr val="white"/>
                </a:solidFill>
                <a:cs typeface="+mn-ea"/>
                <a:sym typeface="+mn-lt"/>
              </a:rPr>
              <a:t>关键词</a:t>
            </a:r>
          </a:p>
          <a:p>
            <a:pPr algn="ctr" lvl="0">
              <a:lnSpc>
                <a:spcPct val="150000"/>
              </a:lnSpc>
            </a:pPr>
            <a:r>
              <a:rPr altLang="en-US" lang="zh-CN" sz="2400">
                <a:solidFill>
                  <a:prstClr val="white"/>
                </a:solidFill>
                <a:cs typeface="+mn-ea"/>
                <a:sym typeface="+mn-lt"/>
              </a:rPr>
              <a:t>描述概括</a:t>
            </a:r>
          </a:p>
        </p:txBody>
      </p:sp>
      <p:sp>
        <p:nvSpPr>
          <p:cNvPr id="14" name="TextBox 21"/>
          <p:cNvSpPr txBox="1"/>
          <p:nvPr/>
        </p:nvSpPr>
        <p:spPr>
          <a:xfrm>
            <a:off x="1309234" y="1517437"/>
            <a:ext cx="9669319" cy="502920"/>
          </a:xfrm>
          <a:prstGeom prst="rect">
            <a:avLst/>
          </a:prstGeom>
          <a:noFill/>
        </p:spPr>
        <p:txBody>
          <a:bodyPr bIns="0" lIns="0" rIns="0" rtlCol="0" tIns="0" wrap="square">
            <a:spAutoFit/>
          </a:bodyPr>
          <a:lstStyle/>
          <a:p>
            <a:pPr algn="just">
              <a:lnSpc>
                <a:spcPct val="150000"/>
              </a:lnSpc>
              <a:spcBef>
                <a:spcPts val="1200"/>
              </a:spcBef>
            </a:pPr>
            <a:r>
              <a:rPr altLang="en-US" lang="zh-CN" sz="1100">
                <a:solidFill>
                  <a:schemeClr val="tx1">
                    <a:lumMod val="65000"/>
                    <a:lumOff val="35000"/>
                  </a:schemeClr>
                </a:solidFill>
                <a:latin typeface="+mn-ea"/>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sp>
        <p:nvSpPr>
          <p:cNvPr id="12" name="文本框 11">
            <a:extLst>
              <a:ext uri="{FF2B5EF4-FFF2-40B4-BE49-F238E27FC236}">
                <a16:creationId xmlns:a16="http://schemas.microsoft.com/office/drawing/2014/main" id="{103A79D4-F978-466B-B4BB-6802409FDCB2}"/>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01</a:t>
            </a:r>
          </a:p>
        </p:txBody>
      </p:sp>
      <p:grpSp>
        <p:nvGrpSpPr>
          <p:cNvPr id="13" name="组合 12">
            <a:extLst>
              <a:ext uri="{FF2B5EF4-FFF2-40B4-BE49-F238E27FC236}">
                <a16:creationId xmlns:a16="http://schemas.microsoft.com/office/drawing/2014/main" id="{96EDF3EA-D5EC-4B3D-A03B-6914A97D2043}"/>
              </a:ext>
            </a:extLst>
          </p:cNvPr>
          <p:cNvGrpSpPr/>
          <p:nvPr/>
        </p:nvGrpSpPr>
        <p:grpSpPr>
          <a:xfrm>
            <a:off x="1473289" y="371367"/>
            <a:ext cx="4260761" cy="804130"/>
            <a:chOff x="7318011" y="1456480"/>
            <a:chExt cx="4260761" cy="804130"/>
          </a:xfrm>
        </p:grpSpPr>
        <p:sp>
          <p:nvSpPr>
            <p:cNvPr id="15" name="文本框 14">
              <a:extLst>
                <a:ext uri="{FF2B5EF4-FFF2-40B4-BE49-F238E27FC236}">
                  <a16:creationId xmlns:a16="http://schemas.microsoft.com/office/drawing/2014/main" id="{46B14638-01CE-4ADE-ADFA-0690479A8E52}"/>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团队简介</a:t>
              </a:r>
            </a:p>
          </p:txBody>
        </p:sp>
        <p:sp>
          <p:nvSpPr>
            <p:cNvPr id="16" name="文本框 15">
              <a:extLst>
                <a:ext uri="{FF2B5EF4-FFF2-40B4-BE49-F238E27FC236}">
                  <a16:creationId xmlns:a16="http://schemas.microsoft.com/office/drawing/2014/main" id="{D50343A0-68C7-4FE5-A2CE-B904B07CC69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Tree>
    <p:extLst>
      <p:ext uri="{BB962C8B-B14F-4D97-AF65-F5344CB8AC3E}">
        <p14:creationId val="1570244675"/>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afterEffect" presetClass="entr" presetID="22" presetSubtype="8">
                                  <p:stCondLst>
                                    <p:cond delay="0"/>
                                  </p:stCondLst>
                                  <p:childTnLst>
                                    <p:set>
                                      <p:cBhvr>
                                        <p:cTn dur="1" fill="hold" id="6">
                                          <p:stCondLst>
                                            <p:cond delay="0"/>
                                          </p:stCondLst>
                                        </p:cTn>
                                        <p:tgtEl>
                                          <p:spTgt spid="9"/>
                                        </p:tgtEl>
                                        <p:attrNameLst>
                                          <p:attrName>style.visibility</p:attrName>
                                        </p:attrNameLst>
                                      </p:cBhvr>
                                      <p:to>
                                        <p:strVal val="visible"/>
                                      </p:to>
                                    </p:set>
                                    <p:animEffect filter="wipe(left)" transition="in">
                                      <p:cBhvr>
                                        <p:cTn dur="500" id="7"/>
                                        <p:tgtEl>
                                          <p:spTgt spid="9"/>
                                        </p:tgtEl>
                                      </p:cBhvr>
                                    </p:animEffect>
                                  </p:childTnLst>
                                </p:cTn>
                              </p:par>
                            </p:childTnLst>
                          </p:cTn>
                        </p:par>
                        <p:par>
                          <p:cTn fill="hold" id="8" nodeType="afterGroup">
                            <p:stCondLst>
                              <p:cond delay="500"/>
                            </p:stCondLst>
                            <p:childTnLst>
                              <p:par>
                                <p:cTn fill="hold" id="9" nodeType="afterEffect" presetClass="entr" presetID="10" presetSubtype="0">
                                  <p:stCondLst>
                                    <p:cond delay="0"/>
                                  </p:stCondLst>
                                  <p:childTnLst>
                                    <p:set>
                                      <p:cBhvr>
                                        <p:cTn dur="1" fill="hold" id="10">
                                          <p:stCondLst>
                                            <p:cond delay="0"/>
                                          </p:stCondLst>
                                        </p:cTn>
                                        <p:tgtEl>
                                          <p:spTgt spid="10"/>
                                        </p:tgtEl>
                                        <p:attrNameLst>
                                          <p:attrName>style.visibility</p:attrName>
                                        </p:attrNameLst>
                                      </p:cBhvr>
                                      <p:to>
                                        <p:strVal val="visible"/>
                                      </p:to>
                                    </p:set>
                                    <p:animEffect filter="fade" transition="in">
                                      <p:cBhvr>
                                        <p:cTn dur="500" id="11"/>
                                        <p:tgtEl>
                                          <p:spTgt spid="10"/>
                                        </p:tgtEl>
                                      </p:cBhvr>
                                    </p:animEffect>
                                  </p:childTnLst>
                                </p:cTn>
                              </p:par>
                              <p:par>
                                <p:cTn fill="hold" id="12" nodeType="withEffect" presetClass="entr" presetID="23" presetSubtype="288">
                                  <p:stCondLst>
                                    <p:cond delay="0"/>
                                  </p:stCondLst>
                                  <p:childTnLst>
                                    <p:set>
                                      <p:cBhvr>
                                        <p:cTn dur="1" fill="hold" id="13">
                                          <p:stCondLst>
                                            <p:cond delay="0"/>
                                          </p:stCondLst>
                                        </p:cTn>
                                        <p:tgtEl>
                                          <p:spTgt spid="10"/>
                                        </p:tgtEl>
                                        <p:attrNameLst>
                                          <p:attrName>style.visibility</p:attrName>
                                        </p:attrNameLst>
                                      </p:cBhvr>
                                      <p:to>
                                        <p:strVal val="visible"/>
                                      </p:to>
                                    </p:set>
                                    <p:anim calcmode="lin" valueType="num">
                                      <p:cBhvr>
                                        <p:cTn dur="500" fill="hold" id="14"/>
                                        <p:tgtEl>
                                          <p:spTgt spid="10"/>
                                        </p:tgtEl>
                                        <p:attrNameLst>
                                          <p:attrName>ppt_w</p:attrName>
                                        </p:attrNameLst>
                                      </p:cBhvr>
                                      <p:tavLst>
                                        <p:tav tm="0">
                                          <p:val>
                                            <p:strVal val="4/3*#ppt_w"/>
                                          </p:val>
                                        </p:tav>
                                        <p:tav tm="100000">
                                          <p:val>
                                            <p:strVal val="#ppt_w"/>
                                          </p:val>
                                        </p:tav>
                                      </p:tavLst>
                                    </p:anim>
                                    <p:anim calcmode="lin" valueType="num">
                                      <p:cBhvr>
                                        <p:cTn dur="500" fill="hold" id="15"/>
                                        <p:tgtEl>
                                          <p:spTgt spid="10"/>
                                        </p:tgtEl>
                                        <p:attrNameLst>
                                          <p:attrName>ppt_h</p:attrName>
                                        </p:attrNameLst>
                                      </p:cBhvr>
                                      <p:tavLst>
                                        <p:tav tm="0">
                                          <p:val>
                                            <p:strVal val="4/3*#ppt_h"/>
                                          </p:val>
                                        </p:tav>
                                        <p:tav tm="100000">
                                          <p:val>
                                            <p:strVal val="#ppt_h"/>
                                          </p:val>
                                        </p:tav>
                                      </p:tavLst>
                                    </p:anim>
                                  </p:childTnLst>
                                </p:cTn>
                              </p:par>
                            </p:childTnLst>
                          </p:cTn>
                        </p:par>
                        <p:par>
                          <p:cTn fill="hold" id="16" nodeType="afterGroup">
                            <p:stCondLst>
                              <p:cond delay="1000"/>
                            </p:stCondLst>
                            <p:childTnLst>
                              <p:par>
                                <p:cTn fill="hold" grpId="0" id="17" nodeType="afterEffect" presetClass="entr" presetID="10" presetSubtype="0">
                                  <p:stCondLst>
                                    <p:cond delay="0"/>
                                  </p:stCondLst>
                                  <p:childTnLst>
                                    <p:set>
                                      <p:cBhvr>
                                        <p:cTn dur="1" fill="hold" id="18">
                                          <p:stCondLst>
                                            <p:cond delay="0"/>
                                          </p:stCondLst>
                                        </p:cTn>
                                        <p:tgtEl>
                                          <p:spTgt spid="11"/>
                                        </p:tgtEl>
                                        <p:attrNameLst>
                                          <p:attrName>style.visibility</p:attrName>
                                        </p:attrNameLst>
                                      </p:cBhvr>
                                      <p:to>
                                        <p:strVal val="visible"/>
                                      </p:to>
                                    </p:set>
                                    <p:animEffect filter="fade" transition="in">
                                      <p:cBhvr>
                                        <p:cTn dur="500" id="19"/>
                                        <p:tgtEl>
                                          <p:spTgt spid="11"/>
                                        </p:tgtEl>
                                      </p:cBhvr>
                                    </p:animEffect>
                                  </p:childTnLst>
                                </p:cTn>
                              </p:par>
                            </p:childTnLst>
                          </p:cTn>
                        </p:par>
                        <p:par>
                          <p:cTn fill="hold" id="20" nodeType="afterGroup">
                            <p:stCondLst>
                              <p:cond delay="1500"/>
                            </p:stCondLst>
                            <p:childTnLst>
                              <p:par>
                                <p:cTn fill="hold" grpId="0" id="21" nodeType="afterEffect" presetClass="entr" presetID="41" presetSubtype="0">
                                  <p:stCondLst>
                                    <p:cond delay="0"/>
                                  </p:stCondLst>
                                  <p:childTnLst>
                                    <p:set>
                                      <p:cBhvr>
                                        <p:cTn dur="1" fill="hold" id="22">
                                          <p:stCondLst>
                                            <p:cond delay="0"/>
                                          </p:stCondLst>
                                        </p:cTn>
                                        <p:tgtEl>
                                          <p:spTgt spid="14"/>
                                        </p:tgtEl>
                                        <p:attrNameLst>
                                          <p:attrName>style.visibility</p:attrName>
                                        </p:attrNameLst>
                                      </p:cBhvr>
                                      <p:to>
                                        <p:strVal val="visible"/>
                                      </p:to>
                                    </p:set>
                                    <p:anim calcmode="lin" valueType="num">
                                      <p:cBhvr>
                                        <p:cTn dur="300" fill="hold" id="23"/>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dur="300" fill="hold" id="24"/>
                                        <p:tgtEl>
                                          <p:spTgt spid="14"/>
                                        </p:tgtEl>
                                        <p:attrNameLst>
                                          <p:attrName>ppt_y</p:attrName>
                                        </p:attrNameLst>
                                      </p:cBhvr>
                                      <p:tavLst>
                                        <p:tav tm="0">
                                          <p:val>
                                            <p:strVal val="#ppt_y"/>
                                          </p:val>
                                        </p:tav>
                                        <p:tav tm="100000">
                                          <p:val>
                                            <p:strVal val="#ppt_y"/>
                                          </p:val>
                                        </p:tav>
                                      </p:tavLst>
                                    </p:anim>
                                    <p:anim calcmode="lin" valueType="num">
                                      <p:cBhvr>
                                        <p:cTn dur="300" fill="hold" id="25"/>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dur="300" fill="hold" id="26"/>
                                        <p:tgtEl>
                                          <p:spTgt spid="14"/>
                                        </p:tgtEl>
                                        <p:attrNameLst>
                                          <p:attrName>ppt_w</p:attrName>
                                        </p:attrNameLst>
                                      </p:cBhvr>
                                      <p:tavLst>
                                        <p:tav tm="0">
                                          <p:val>
                                            <p:strVal val="#ppt_w/10"/>
                                          </p:val>
                                        </p:tav>
                                        <p:tav tm="50000">
                                          <p:val>
                                            <p:strVal val="#ppt_w+.01"/>
                                          </p:val>
                                        </p:tav>
                                        <p:tav tm="100000">
                                          <p:val>
                                            <p:strVal val="#ppt_w"/>
                                          </p:val>
                                        </p:tav>
                                      </p:tavLst>
                                    </p:anim>
                                    <p:animEffect filter="fade" transition="in">
                                      <p:cBhvr>
                                        <p:cTn dur="300" id="27" tmFilter="0,0; .5, 1; 1, 1"/>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grpId="0" spid="11"/>
      <p:bldP grpId="0" spid="14"/>
    </p:bldLst>
  </p:timing>
</p:sld>
</file>

<file path=ppt/slides/slide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11" name="文本框 10">
            <a:extLst>
              <a:ext uri="{FF2B5EF4-FFF2-40B4-BE49-F238E27FC236}">
                <a16:creationId xmlns:a16="http://schemas.microsoft.com/office/drawing/2014/main" id="{103A79D4-F978-466B-B4BB-6802409FDCB2}"/>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01</a:t>
            </a:r>
          </a:p>
        </p:txBody>
      </p:sp>
      <p:grpSp>
        <p:nvGrpSpPr>
          <p:cNvPr id="14" name="组合 13">
            <a:extLst>
              <a:ext uri="{FF2B5EF4-FFF2-40B4-BE49-F238E27FC236}">
                <a16:creationId xmlns:a16="http://schemas.microsoft.com/office/drawing/2014/main" id="{96EDF3EA-D5EC-4B3D-A03B-6914A97D2043}"/>
              </a:ext>
            </a:extLst>
          </p:cNvPr>
          <p:cNvGrpSpPr/>
          <p:nvPr/>
        </p:nvGrpSpPr>
        <p:grpSpPr>
          <a:xfrm>
            <a:off x="1473289" y="371367"/>
            <a:ext cx="4260761" cy="804130"/>
            <a:chOff x="7318011" y="1456480"/>
            <a:chExt cx="4260761" cy="804130"/>
          </a:xfrm>
        </p:grpSpPr>
        <p:sp>
          <p:nvSpPr>
            <p:cNvPr id="15" name="文本框 14">
              <a:extLst>
                <a:ext uri="{FF2B5EF4-FFF2-40B4-BE49-F238E27FC236}">
                  <a16:creationId xmlns:a16="http://schemas.microsoft.com/office/drawing/2014/main" id="{46B14638-01CE-4ADE-ADFA-0690479A8E52}"/>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公司高层</a:t>
              </a:r>
            </a:p>
          </p:txBody>
        </p:sp>
        <p:sp>
          <p:nvSpPr>
            <p:cNvPr id="16" name="文本框 15">
              <a:extLst>
                <a:ext uri="{FF2B5EF4-FFF2-40B4-BE49-F238E27FC236}">
                  <a16:creationId xmlns:a16="http://schemas.microsoft.com/office/drawing/2014/main" id="{D50343A0-68C7-4FE5-A2CE-B904B07CC69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sp>
        <p:nvSpPr>
          <p:cNvPr id="3" name="矩形 2"/>
          <p:cNvSpPr/>
          <p:nvPr/>
        </p:nvSpPr>
        <p:spPr>
          <a:xfrm>
            <a:off x="-393339" y="1969020"/>
            <a:ext cx="3739662" cy="3869071"/>
          </a:xfrm>
          <a:prstGeom prst="rect">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2" name="矩形 21"/>
          <p:cNvSpPr/>
          <p:nvPr/>
        </p:nvSpPr>
        <p:spPr>
          <a:xfrm>
            <a:off x="1673763" y="3048297"/>
            <a:ext cx="2032000" cy="609600"/>
          </a:xfrm>
          <a:prstGeom prst="rect">
            <a:avLst/>
          </a:prstGeom>
        </p:spPr>
        <p:txBody>
          <a:bodyPr bIns="0" lIns="0" rIns="0" tIns="0" wrap="none">
            <a:spAutoFit/>
          </a:bodyPr>
          <a:lstStyle/>
          <a:p>
            <a:r>
              <a:rPr altLang="en-US" b="1" lang="zh-CN" sz="4000">
                <a:solidFill>
                  <a:schemeClr val="tx1">
                    <a:lumMod val="75000"/>
                    <a:lumOff val="25000"/>
                  </a:schemeClr>
                </a:solidFill>
              </a:rPr>
              <a:t>管理团队</a:t>
            </a:r>
          </a:p>
        </p:txBody>
      </p:sp>
      <p:sp>
        <p:nvSpPr>
          <p:cNvPr id="23" name="矩形 22"/>
          <p:cNvSpPr/>
          <p:nvPr/>
        </p:nvSpPr>
        <p:spPr>
          <a:xfrm>
            <a:off x="732935" y="3656750"/>
            <a:ext cx="2957512" cy="487680"/>
          </a:xfrm>
          <a:prstGeom prst="rect">
            <a:avLst/>
          </a:prstGeom>
        </p:spPr>
        <p:txBody>
          <a:bodyPr bIns="0" lIns="0" rIns="0" tIns="0" wrap="none">
            <a:spAutoFit/>
          </a:bodyPr>
          <a:lstStyle/>
          <a:p>
            <a:r>
              <a:rPr altLang="zh-CN" b="1" lang="en-US" sz="3200">
                <a:solidFill>
                  <a:srgbClr val="A72527"/>
                </a:solidFill>
              </a:rPr>
              <a:t>MANAGEMENT</a:t>
            </a:r>
          </a:p>
        </p:txBody>
      </p:sp>
      <p:sp>
        <p:nvSpPr>
          <p:cNvPr id="24" name="矩形 23"/>
          <p:cNvSpPr/>
          <p:nvPr/>
        </p:nvSpPr>
        <p:spPr>
          <a:xfrm>
            <a:off x="2475986" y="4150556"/>
            <a:ext cx="1150938" cy="487680"/>
          </a:xfrm>
          <a:prstGeom prst="rect">
            <a:avLst/>
          </a:prstGeom>
        </p:spPr>
        <p:txBody>
          <a:bodyPr bIns="0" lIns="0" rIns="0" tIns="0" wrap="none">
            <a:spAutoFit/>
          </a:bodyPr>
          <a:lstStyle/>
          <a:p>
            <a:r>
              <a:rPr altLang="zh-CN" b="1" lang="en-US" sz="3200">
                <a:solidFill>
                  <a:schemeClr val="tx1">
                    <a:lumMod val="65000"/>
                    <a:lumOff val="35000"/>
                  </a:schemeClr>
                </a:solidFill>
              </a:rPr>
              <a:t>TEAM</a:t>
            </a:r>
          </a:p>
        </p:txBody>
      </p:sp>
      <p:grpSp>
        <p:nvGrpSpPr>
          <p:cNvPr id="27" name="组合 26"/>
          <p:cNvGrpSpPr/>
          <p:nvPr/>
        </p:nvGrpSpPr>
        <p:grpSpPr>
          <a:xfrm>
            <a:off x="4274668" y="2121910"/>
            <a:ext cx="2059297" cy="3453841"/>
            <a:chOff x="4274668" y="2121910"/>
            <a:chExt cx="2059297" cy="3453841"/>
          </a:xfrm>
        </p:grpSpPr>
        <p:sp>
          <p:nvSpPr>
            <p:cNvPr id="5" name="Freeform 5"/>
            <p:cNvSpPr/>
            <p:nvPr/>
          </p:nvSpPr>
          <p:spPr bwMode="auto">
            <a:xfrm>
              <a:off x="4527243" y="2121910"/>
              <a:ext cx="1554147" cy="1553948"/>
            </a:xfrm>
            <a:custGeom>
              <a:gdLst>
                <a:gd fmla="*/ 610 w 1220" name="T0"/>
                <a:gd fmla="*/ 0 h 1222" name="T1"/>
                <a:gd fmla="*/ 1220 w 1220" name="T2"/>
                <a:gd fmla="*/ 612 h 1222" name="T3"/>
                <a:gd fmla="*/ 610 w 1220" name="T4"/>
                <a:gd fmla="*/ 1222 h 1222" name="T5"/>
                <a:gd fmla="*/ 0 w 1220" name="T6"/>
                <a:gd fmla="*/ 612 h 1222" name="T7"/>
                <a:gd fmla="*/ 610 w 1220" name="T8"/>
                <a:gd fmla="*/ 0 h 1222" name="T9"/>
              </a:gdLst>
              <a:cxnLst>
                <a:cxn ang="0">
                  <a:pos x="T0" y="T1"/>
                </a:cxn>
                <a:cxn ang="0">
                  <a:pos x="T2" y="T3"/>
                </a:cxn>
                <a:cxn ang="0">
                  <a:pos x="T4" y="T5"/>
                </a:cxn>
                <a:cxn ang="0">
                  <a:pos x="T6" y="T7"/>
                </a:cxn>
                <a:cxn ang="0">
                  <a:pos x="T8" y="T9"/>
                </a:cxn>
              </a:cxnLst>
              <a:rect b="b" l="0" r="r" t="0"/>
              <a:pathLst>
                <a:path h="1222" w="1220">
                  <a:moveTo>
                    <a:pt x="610" y="0"/>
                  </a:moveTo>
                  <a:lnTo>
                    <a:pt x="1220" y="612"/>
                  </a:lnTo>
                  <a:lnTo>
                    <a:pt x="610" y="1222"/>
                  </a:lnTo>
                  <a:lnTo>
                    <a:pt x="0" y="612"/>
                  </a:lnTo>
                  <a:lnTo>
                    <a:pt x="610" y="0"/>
                  </a:lnTo>
                  <a:close/>
                </a:path>
              </a:pathLst>
            </a:custGeom>
            <a:solidFill>
              <a:srgbClr val="404040"/>
            </a:solidFill>
            <a:ln cap="flat" w="7938">
              <a:noFill/>
              <a:prstDash val="solid"/>
              <a:miter lim="800000"/>
            </a:ln>
            <a:effectLst>
              <a:outerShdw algn="tl" blurRad="381000" dir="2700000" dist="228600" rotWithShape="0" sx="95000" sy="95000">
                <a:prstClr val="black">
                  <a:alpha val="40000"/>
                </a:prstClr>
              </a:outerShdw>
            </a:effectLst>
          </p:spPr>
          <p:txBody>
            <a:bodyPr anchor="t" anchorCtr="0" bIns="45720" compatLnSpc="1" lIns="91440" numCol="1" rIns="91440" tIns="45720" vert="horz" wrap="square">
              <a:prstTxWarp prst="textNoShape">
                <a:avLst/>
              </a:prstTxWarp>
            </a:bodyPr>
            <a:lstStyle/>
            <a:p>
              <a:endParaRPr altLang="en-US" lang="zh-CN"/>
            </a:p>
          </p:txBody>
        </p:sp>
        <p:sp>
          <p:nvSpPr>
            <p:cNvPr id="6" name="Freeform 6"/>
            <p:cNvSpPr/>
            <p:nvPr/>
          </p:nvSpPr>
          <p:spPr bwMode="auto">
            <a:xfrm>
              <a:off x="4274668" y="2375922"/>
              <a:ext cx="2059297" cy="2059297"/>
            </a:xfrm>
            <a:custGeom>
              <a:gdLst>
                <a:gd fmla="*/ 809 w 1618" name="T0"/>
                <a:gd fmla="*/ 0 h 1617" name="T1"/>
                <a:gd fmla="*/ 1618 w 1618" name="T2"/>
                <a:gd fmla="*/ 809 h 1617" name="T3"/>
                <a:gd fmla="*/ 809 w 1618" name="T4"/>
                <a:gd fmla="*/ 1617 h 1617" name="T5"/>
                <a:gd fmla="*/ 0 w 1618" name="T6"/>
                <a:gd fmla="*/ 809 h 1617" name="T7"/>
                <a:gd fmla="*/ 809 w 1618" name="T8"/>
                <a:gd fmla="*/ 0 h 1617" name="T9"/>
              </a:gdLst>
              <a:cxnLst>
                <a:cxn ang="0">
                  <a:pos x="T0" y="T1"/>
                </a:cxn>
                <a:cxn ang="0">
                  <a:pos x="T2" y="T3"/>
                </a:cxn>
                <a:cxn ang="0">
                  <a:pos x="T4" y="T5"/>
                </a:cxn>
                <a:cxn ang="0">
                  <a:pos x="T6" y="T7"/>
                </a:cxn>
                <a:cxn ang="0">
                  <a:pos x="T8" y="T9"/>
                </a:cxn>
              </a:cxnLst>
              <a:rect b="b" l="0" r="r" t="0"/>
              <a:pathLst>
                <a:path h="1617" w="1618">
                  <a:moveTo>
                    <a:pt x="809" y="0"/>
                  </a:moveTo>
                  <a:lnTo>
                    <a:pt x="1618" y="809"/>
                  </a:lnTo>
                  <a:lnTo>
                    <a:pt x="809" y="1617"/>
                  </a:lnTo>
                  <a:lnTo>
                    <a:pt x="0" y="809"/>
                  </a:lnTo>
                  <a:lnTo>
                    <a:pt x="809" y="0"/>
                  </a:lnTo>
                  <a:close/>
                </a:path>
              </a:pathLst>
            </a:custGeom>
            <a:blipFill dpi="0" rotWithShape="1">
              <a:blip r:embed="rId3">
                <a:extLst>
                  <a:ext uri="{28A0092B-C50C-407E-A947-70E740481C1C}">
                    <a14:useLocalDpi val="0"/>
                  </a:ext>
                </a:extLst>
              </a:blip>
              <a:stretch>
                <a:fillRect/>
              </a:stretch>
            </a:blipFill>
            <a:ln cap="flat" w="7938">
              <a:noFill/>
              <a:prstDash val="solid"/>
              <a:miter lim="800000"/>
            </a:ln>
            <a:effectLst>
              <a:outerShdw algn="tl" blurRad="381000" dir="2700000" dist="228600" rotWithShape="0" sx="95000" sy="95000">
                <a:prstClr val="black">
                  <a:alpha val="40000"/>
                </a:prstClr>
              </a:outerShdw>
            </a:effectLst>
          </p:spPr>
          <p:txBody>
            <a:bodyPr anchor="t" anchorCtr="0" bIns="45720" compatLnSpc="1" lIns="91440" numCol="1" rIns="91440" tIns="45720" vert="horz" wrap="square">
              <a:prstTxWarp prst="textNoShape">
                <a:avLst/>
              </a:prstTxWarp>
            </a:bodyPr>
            <a:lstStyle/>
            <a:p>
              <a:endParaRPr altLang="en-US" lang="zh-CN"/>
            </a:p>
          </p:txBody>
        </p:sp>
        <p:sp>
          <p:nvSpPr>
            <p:cNvPr id="12" name="矩形 11"/>
            <p:cNvSpPr/>
            <p:nvPr/>
          </p:nvSpPr>
          <p:spPr>
            <a:xfrm>
              <a:off x="4708954" y="4666564"/>
              <a:ext cx="1219200" cy="243840"/>
            </a:xfrm>
            <a:prstGeom prst="rect">
              <a:avLst/>
            </a:prstGeom>
          </p:spPr>
          <p:txBody>
            <a:bodyPr bIns="0" lIns="0" rIns="0" tIns="0" wrap="none">
              <a:spAutoFit/>
            </a:bodyPr>
            <a:lstStyle/>
            <a:p>
              <a:pPr algn="ctr"/>
              <a:r>
                <a:rPr altLang="en-US" lang="zh-CN" sz="1600">
                  <a:solidFill>
                    <a:schemeClr val="tx1">
                      <a:lumMod val="65000"/>
                      <a:lumOff val="35000"/>
                    </a:schemeClr>
                  </a:solidFill>
                </a:rPr>
                <a:t>董事兼总经理</a:t>
              </a:r>
            </a:p>
          </p:txBody>
        </p:sp>
        <p:sp>
          <p:nvSpPr>
            <p:cNvPr id="13" name="矩形 12"/>
            <p:cNvSpPr/>
            <p:nvPr/>
          </p:nvSpPr>
          <p:spPr>
            <a:xfrm>
              <a:off x="4715304" y="4967357"/>
              <a:ext cx="1206500" cy="274320"/>
            </a:xfrm>
            <a:prstGeom prst="rect">
              <a:avLst/>
            </a:prstGeom>
          </p:spPr>
          <p:txBody>
            <a:bodyPr bIns="0" lIns="0" rIns="0" tIns="0" wrap="none">
              <a:spAutoFit/>
            </a:bodyPr>
            <a:lstStyle/>
            <a:p>
              <a:pPr algn="ctr"/>
              <a:r>
                <a:rPr altLang="en-US" lang="zh-CN">
                  <a:solidFill>
                    <a:schemeClr val="tx1">
                      <a:lumMod val="75000"/>
                      <a:lumOff val="25000"/>
                    </a:schemeClr>
                  </a:solidFill>
                </a:rPr>
                <a:t>黄某某 先生</a:t>
              </a:r>
            </a:p>
          </p:txBody>
        </p:sp>
        <p:cxnSp>
          <p:nvCxnSpPr>
            <p:cNvPr id="7" name="直接连接符 6"/>
            <p:cNvCxnSpPr/>
            <p:nvPr/>
          </p:nvCxnSpPr>
          <p:spPr>
            <a:xfrm>
              <a:off x="5018704" y="5575751"/>
              <a:ext cx="57122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6735193" y="2121910"/>
            <a:ext cx="2059297" cy="3453841"/>
            <a:chOff x="4274668" y="2121910"/>
            <a:chExt cx="2059297" cy="3453841"/>
          </a:xfrm>
        </p:grpSpPr>
        <p:sp>
          <p:nvSpPr>
            <p:cNvPr id="29" name="Freeform 5"/>
            <p:cNvSpPr/>
            <p:nvPr/>
          </p:nvSpPr>
          <p:spPr bwMode="auto">
            <a:xfrm>
              <a:off x="4527243" y="2121910"/>
              <a:ext cx="1554147" cy="1553948"/>
            </a:xfrm>
            <a:custGeom>
              <a:gdLst>
                <a:gd fmla="*/ 610 w 1220" name="T0"/>
                <a:gd fmla="*/ 0 h 1222" name="T1"/>
                <a:gd fmla="*/ 1220 w 1220" name="T2"/>
                <a:gd fmla="*/ 612 h 1222" name="T3"/>
                <a:gd fmla="*/ 610 w 1220" name="T4"/>
                <a:gd fmla="*/ 1222 h 1222" name="T5"/>
                <a:gd fmla="*/ 0 w 1220" name="T6"/>
                <a:gd fmla="*/ 612 h 1222" name="T7"/>
                <a:gd fmla="*/ 610 w 1220" name="T8"/>
                <a:gd fmla="*/ 0 h 1222" name="T9"/>
              </a:gdLst>
              <a:cxnLst>
                <a:cxn ang="0">
                  <a:pos x="T0" y="T1"/>
                </a:cxn>
                <a:cxn ang="0">
                  <a:pos x="T2" y="T3"/>
                </a:cxn>
                <a:cxn ang="0">
                  <a:pos x="T4" y="T5"/>
                </a:cxn>
                <a:cxn ang="0">
                  <a:pos x="T6" y="T7"/>
                </a:cxn>
                <a:cxn ang="0">
                  <a:pos x="T8" y="T9"/>
                </a:cxn>
              </a:cxnLst>
              <a:rect b="b" l="0" r="r" t="0"/>
              <a:pathLst>
                <a:path h="1222" w="1220">
                  <a:moveTo>
                    <a:pt x="610" y="0"/>
                  </a:moveTo>
                  <a:lnTo>
                    <a:pt x="1220" y="612"/>
                  </a:lnTo>
                  <a:lnTo>
                    <a:pt x="610" y="1222"/>
                  </a:lnTo>
                  <a:lnTo>
                    <a:pt x="0" y="612"/>
                  </a:lnTo>
                  <a:lnTo>
                    <a:pt x="610" y="0"/>
                  </a:lnTo>
                  <a:close/>
                </a:path>
              </a:pathLst>
            </a:custGeom>
            <a:solidFill>
              <a:srgbClr val="A72527"/>
            </a:solidFill>
            <a:ln cap="flat" w="7938">
              <a:noFill/>
              <a:prstDash val="solid"/>
              <a:miter lim="800000"/>
            </a:ln>
            <a:effectLst>
              <a:outerShdw algn="tl" blurRad="381000" dir="2700000" dist="228600" rotWithShape="0" sx="95000" sy="95000">
                <a:prstClr val="black">
                  <a:alpha val="40000"/>
                </a:prstClr>
              </a:outerShdw>
            </a:effectLst>
          </p:spPr>
          <p:txBody>
            <a:bodyPr anchor="t" anchorCtr="0" bIns="45720" compatLnSpc="1" lIns="91440" numCol="1" rIns="91440" tIns="45720" vert="horz" wrap="square">
              <a:prstTxWarp prst="textNoShape">
                <a:avLst/>
              </a:prstTxWarp>
            </a:bodyPr>
            <a:lstStyle/>
            <a:p>
              <a:endParaRPr altLang="en-US" lang="zh-CN"/>
            </a:p>
          </p:txBody>
        </p:sp>
        <p:sp>
          <p:nvSpPr>
            <p:cNvPr id="30" name="Freeform 6"/>
            <p:cNvSpPr/>
            <p:nvPr/>
          </p:nvSpPr>
          <p:spPr bwMode="auto">
            <a:xfrm>
              <a:off x="4274668" y="2375922"/>
              <a:ext cx="2059297" cy="2059297"/>
            </a:xfrm>
            <a:custGeom>
              <a:gdLst>
                <a:gd fmla="*/ 809 w 1618" name="T0"/>
                <a:gd fmla="*/ 0 h 1617" name="T1"/>
                <a:gd fmla="*/ 1618 w 1618" name="T2"/>
                <a:gd fmla="*/ 809 h 1617" name="T3"/>
                <a:gd fmla="*/ 809 w 1618" name="T4"/>
                <a:gd fmla="*/ 1617 h 1617" name="T5"/>
                <a:gd fmla="*/ 0 w 1618" name="T6"/>
                <a:gd fmla="*/ 809 h 1617" name="T7"/>
                <a:gd fmla="*/ 809 w 1618" name="T8"/>
                <a:gd fmla="*/ 0 h 1617" name="T9"/>
              </a:gdLst>
              <a:cxnLst>
                <a:cxn ang="0">
                  <a:pos x="T0" y="T1"/>
                </a:cxn>
                <a:cxn ang="0">
                  <a:pos x="T2" y="T3"/>
                </a:cxn>
                <a:cxn ang="0">
                  <a:pos x="T4" y="T5"/>
                </a:cxn>
                <a:cxn ang="0">
                  <a:pos x="T6" y="T7"/>
                </a:cxn>
                <a:cxn ang="0">
                  <a:pos x="T8" y="T9"/>
                </a:cxn>
              </a:cxnLst>
              <a:rect b="b" l="0" r="r" t="0"/>
              <a:pathLst>
                <a:path h="1617" w="1618">
                  <a:moveTo>
                    <a:pt x="809" y="0"/>
                  </a:moveTo>
                  <a:lnTo>
                    <a:pt x="1618" y="809"/>
                  </a:lnTo>
                  <a:lnTo>
                    <a:pt x="809" y="1617"/>
                  </a:lnTo>
                  <a:lnTo>
                    <a:pt x="0" y="809"/>
                  </a:lnTo>
                  <a:lnTo>
                    <a:pt x="809" y="0"/>
                  </a:lnTo>
                  <a:close/>
                </a:path>
              </a:pathLst>
            </a:custGeom>
            <a:blipFill dpi="0" rotWithShape="1">
              <a:blip r:embed="rId4">
                <a:extLst>
                  <a:ext uri="{28A0092B-C50C-407E-A947-70E740481C1C}">
                    <a14:useLocalDpi val="0"/>
                  </a:ext>
                </a:extLst>
              </a:blip>
              <a:stretch>
                <a:fillRect/>
              </a:stretch>
            </a:blipFill>
            <a:ln cap="flat" w="7938">
              <a:noFill/>
              <a:prstDash val="solid"/>
              <a:miter lim="800000"/>
            </a:ln>
            <a:effectLst>
              <a:outerShdw algn="tl" blurRad="381000" dir="2700000" dist="228600" rotWithShape="0" sx="95000" sy="95000">
                <a:prstClr val="black">
                  <a:alpha val="40000"/>
                </a:prstClr>
              </a:outerShdw>
            </a:effectLst>
          </p:spPr>
          <p:txBody>
            <a:bodyPr anchor="t" anchorCtr="0" bIns="45720" compatLnSpc="1" lIns="91440" numCol="1" rIns="91440" tIns="45720" vert="horz" wrap="square">
              <a:prstTxWarp prst="textNoShape">
                <a:avLst/>
              </a:prstTxWarp>
            </a:bodyPr>
            <a:lstStyle/>
            <a:p>
              <a:endParaRPr altLang="en-US" lang="zh-CN"/>
            </a:p>
          </p:txBody>
        </p:sp>
        <p:sp>
          <p:nvSpPr>
            <p:cNvPr id="31" name="矩形 30"/>
            <p:cNvSpPr/>
            <p:nvPr/>
          </p:nvSpPr>
          <p:spPr>
            <a:xfrm>
              <a:off x="4708954" y="4666564"/>
              <a:ext cx="1219200" cy="243840"/>
            </a:xfrm>
            <a:prstGeom prst="rect">
              <a:avLst/>
            </a:prstGeom>
          </p:spPr>
          <p:txBody>
            <a:bodyPr bIns="0" lIns="0" rIns="0" tIns="0" wrap="none">
              <a:spAutoFit/>
            </a:bodyPr>
            <a:lstStyle/>
            <a:p>
              <a:pPr algn="ctr"/>
              <a:r>
                <a:rPr altLang="en-US" lang="zh-CN" sz="1600">
                  <a:solidFill>
                    <a:schemeClr val="tx1">
                      <a:lumMod val="65000"/>
                      <a:lumOff val="35000"/>
                    </a:schemeClr>
                  </a:solidFill>
                </a:rPr>
                <a:t>董事兼总经理</a:t>
              </a:r>
            </a:p>
          </p:txBody>
        </p:sp>
        <p:sp>
          <p:nvSpPr>
            <p:cNvPr id="32" name="矩形 31"/>
            <p:cNvSpPr/>
            <p:nvPr/>
          </p:nvSpPr>
          <p:spPr>
            <a:xfrm>
              <a:off x="4715304" y="4967357"/>
              <a:ext cx="1206500" cy="274320"/>
            </a:xfrm>
            <a:prstGeom prst="rect">
              <a:avLst/>
            </a:prstGeom>
          </p:spPr>
          <p:txBody>
            <a:bodyPr bIns="0" lIns="0" rIns="0" tIns="0" wrap="none">
              <a:spAutoFit/>
            </a:bodyPr>
            <a:lstStyle/>
            <a:p>
              <a:pPr algn="ctr"/>
              <a:r>
                <a:rPr altLang="en-US" lang="zh-CN">
                  <a:solidFill>
                    <a:schemeClr val="tx1">
                      <a:lumMod val="75000"/>
                      <a:lumOff val="25000"/>
                    </a:schemeClr>
                  </a:solidFill>
                </a:rPr>
                <a:t>黄某某 先生</a:t>
              </a:r>
            </a:p>
          </p:txBody>
        </p:sp>
        <p:cxnSp>
          <p:nvCxnSpPr>
            <p:cNvPr id="33" name="直接连接符 32"/>
            <p:cNvCxnSpPr/>
            <p:nvPr/>
          </p:nvCxnSpPr>
          <p:spPr>
            <a:xfrm>
              <a:off x="5018704" y="5575751"/>
              <a:ext cx="571225" cy="0"/>
            </a:xfrm>
            <a:prstGeom prst="line">
              <a:avLst/>
            </a:prstGeom>
            <a:ln w="38100">
              <a:solidFill>
                <a:srgbClr val="A72527"/>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9195717" y="2121910"/>
            <a:ext cx="2059297" cy="3453841"/>
            <a:chOff x="4274668" y="2121910"/>
            <a:chExt cx="2059297" cy="3453841"/>
          </a:xfrm>
        </p:grpSpPr>
        <p:sp>
          <p:nvSpPr>
            <p:cNvPr id="35" name="Freeform 5"/>
            <p:cNvSpPr/>
            <p:nvPr/>
          </p:nvSpPr>
          <p:spPr bwMode="auto">
            <a:xfrm>
              <a:off x="4527243" y="2121910"/>
              <a:ext cx="1554147" cy="1553948"/>
            </a:xfrm>
            <a:custGeom>
              <a:gdLst>
                <a:gd fmla="*/ 610 w 1220" name="T0"/>
                <a:gd fmla="*/ 0 h 1222" name="T1"/>
                <a:gd fmla="*/ 1220 w 1220" name="T2"/>
                <a:gd fmla="*/ 612 h 1222" name="T3"/>
                <a:gd fmla="*/ 610 w 1220" name="T4"/>
                <a:gd fmla="*/ 1222 h 1222" name="T5"/>
                <a:gd fmla="*/ 0 w 1220" name="T6"/>
                <a:gd fmla="*/ 612 h 1222" name="T7"/>
                <a:gd fmla="*/ 610 w 1220" name="T8"/>
                <a:gd fmla="*/ 0 h 1222" name="T9"/>
              </a:gdLst>
              <a:cxnLst>
                <a:cxn ang="0">
                  <a:pos x="T0" y="T1"/>
                </a:cxn>
                <a:cxn ang="0">
                  <a:pos x="T2" y="T3"/>
                </a:cxn>
                <a:cxn ang="0">
                  <a:pos x="T4" y="T5"/>
                </a:cxn>
                <a:cxn ang="0">
                  <a:pos x="T6" y="T7"/>
                </a:cxn>
                <a:cxn ang="0">
                  <a:pos x="T8" y="T9"/>
                </a:cxn>
              </a:cxnLst>
              <a:rect b="b" l="0" r="r" t="0"/>
              <a:pathLst>
                <a:path h="1222" w="1220">
                  <a:moveTo>
                    <a:pt x="610" y="0"/>
                  </a:moveTo>
                  <a:lnTo>
                    <a:pt x="1220" y="612"/>
                  </a:lnTo>
                  <a:lnTo>
                    <a:pt x="610" y="1222"/>
                  </a:lnTo>
                  <a:lnTo>
                    <a:pt x="0" y="612"/>
                  </a:lnTo>
                  <a:lnTo>
                    <a:pt x="610" y="0"/>
                  </a:lnTo>
                  <a:close/>
                </a:path>
              </a:pathLst>
            </a:custGeom>
            <a:solidFill>
              <a:schemeClr val="tx1">
                <a:lumMod val="75000"/>
                <a:lumOff val="25000"/>
              </a:schemeClr>
            </a:solidFill>
            <a:ln cap="flat" w="7938">
              <a:noFill/>
              <a:prstDash val="solid"/>
              <a:miter lim="800000"/>
            </a:ln>
            <a:effectLst>
              <a:outerShdw algn="tl" blurRad="381000" dir="2700000" dist="228600" rotWithShape="0" sx="95000" sy="95000">
                <a:prstClr val="black">
                  <a:alpha val="40000"/>
                </a:prstClr>
              </a:outerShdw>
            </a:effectLst>
          </p:spPr>
          <p:txBody>
            <a:bodyPr anchor="t" anchorCtr="0" bIns="45720" compatLnSpc="1" lIns="91440" numCol="1" rIns="91440" tIns="45720" vert="horz" wrap="square">
              <a:prstTxWarp prst="textNoShape">
                <a:avLst/>
              </a:prstTxWarp>
            </a:bodyPr>
            <a:lstStyle/>
            <a:p>
              <a:endParaRPr altLang="en-US" lang="zh-CN"/>
            </a:p>
          </p:txBody>
        </p:sp>
        <p:sp>
          <p:nvSpPr>
            <p:cNvPr id="36" name="Freeform 6"/>
            <p:cNvSpPr/>
            <p:nvPr/>
          </p:nvSpPr>
          <p:spPr bwMode="auto">
            <a:xfrm>
              <a:off x="4274668" y="2375922"/>
              <a:ext cx="2059297" cy="2059297"/>
            </a:xfrm>
            <a:custGeom>
              <a:gdLst>
                <a:gd fmla="*/ 809 w 1618" name="T0"/>
                <a:gd fmla="*/ 0 h 1617" name="T1"/>
                <a:gd fmla="*/ 1618 w 1618" name="T2"/>
                <a:gd fmla="*/ 809 h 1617" name="T3"/>
                <a:gd fmla="*/ 809 w 1618" name="T4"/>
                <a:gd fmla="*/ 1617 h 1617" name="T5"/>
                <a:gd fmla="*/ 0 w 1618" name="T6"/>
                <a:gd fmla="*/ 809 h 1617" name="T7"/>
                <a:gd fmla="*/ 809 w 1618" name="T8"/>
                <a:gd fmla="*/ 0 h 1617" name="T9"/>
              </a:gdLst>
              <a:cxnLst>
                <a:cxn ang="0">
                  <a:pos x="T0" y="T1"/>
                </a:cxn>
                <a:cxn ang="0">
                  <a:pos x="T2" y="T3"/>
                </a:cxn>
                <a:cxn ang="0">
                  <a:pos x="T4" y="T5"/>
                </a:cxn>
                <a:cxn ang="0">
                  <a:pos x="T6" y="T7"/>
                </a:cxn>
                <a:cxn ang="0">
                  <a:pos x="T8" y="T9"/>
                </a:cxn>
              </a:cxnLst>
              <a:rect b="b" l="0" r="r" t="0"/>
              <a:pathLst>
                <a:path h="1617" w="1618">
                  <a:moveTo>
                    <a:pt x="809" y="0"/>
                  </a:moveTo>
                  <a:lnTo>
                    <a:pt x="1618" y="809"/>
                  </a:lnTo>
                  <a:lnTo>
                    <a:pt x="809" y="1617"/>
                  </a:lnTo>
                  <a:lnTo>
                    <a:pt x="0" y="809"/>
                  </a:lnTo>
                  <a:lnTo>
                    <a:pt x="809" y="0"/>
                  </a:lnTo>
                  <a:close/>
                </a:path>
              </a:pathLst>
            </a:custGeom>
            <a:blipFill dpi="0" rotWithShape="1">
              <a:blip r:embed="rId5">
                <a:extLst>
                  <a:ext uri="{28A0092B-C50C-407E-A947-70E740481C1C}">
                    <a14:useLocalDpi val="0"/>
                  </a:ext>
                </a:extLst>
              </a:blip>
              <a:stretch>
                <a:fillRect/>
              </a:stretch>
            </a:blipFill>
            <a:ln cap="flat" w="7938">
              <a:noFill/>
              <a:prstDash val="solid"/>
              <a:miter lim="800000"/>
            </a:ln>
            <a:effectLst>
              <a:outerShdw algn="tl" blurRad="381000" dir="2700000" dist="228600" rotWithShape="0" sx="95000" sy="95000">
                <a:prstClr val="black">
                  <a:alpha val="40000"/>
                </a:prstClr>
              </a:outerShdw>
            </a:effectLst>
          </p:spPr>
          <p:txBody>
            <a:bodyPr anchor="t" anchorCtr="0" bIns="45720" compatLnSpc="1" lIns="91440" numCol="1" rIns="91440" tIns="45720" vert="horz" wrap="square">
              <a:prstTxWarp prst="textNoShape">
                <a:avLst/>
              </a:prstTxWarp>
            </a:bodyPr>
            <a:lstStyle/>
            <a:p>
              <a:endParaRPr altLang="en-US" lang="zh-CN"/>
            </a:p>
          </p:txBody>
        </p:sp>
        <p:sp>
          <p:nvSpPr>
            <p:cNvPr id="37" name="矩形 36"/>
            <p:cNvSpPr/>
            <p:nvPr/>
          </p:nvSpPr>
          <p:spPr>
            <a:xfrm>
              <a:off x="4708954" y="4666564"/>
              <a:ext cx="1219200" cy="243840"/>
            </a:xfrm>
            <a:prstGeom prst="rect">
              <a:avLst/>
            </a:prstGeom>
          </p:spPr>
          <p:txBody>
            <a:bodyPr bIns="0" lIns="0" rIns="0" tIns="0" wrap="none">
              <a:spAutoFit/>
            </a:bodyPr>
            <a:lstStyle/>
            <a:p>
              <a:pPr algn="ctr"/>
              <a:r>
                <a:rPr altLang="en-US" lang="zh-CN" sz="1600">
                  <a:solidFill>
                    <a:schemeClr val="tx1">
                      <a:lumMod val="65000"/>
                      <a:lumOff val="35000"/>
                    </a:schemeClr>
                  </a:solidFill>
                </a:rPr>
                <a:t>董事兼总经理</a:t>
              </a:r>
            </a:p>
          </p:txBody>
        </p:sp>
        <p:sp>
          <p:nvSpPr>
            <p:cNvPr id="38" name="矩形 37"/>
            <p:cNvSpPr/>
            <p:nvPr/>
          </p:nvSpPr>
          <p:spPr>
            <a:xfrm>
              <a:off x="4715304" y="4967357"/>
              <a:ext cx="1206500" cy="274320"/>
            </a:xfrm>
            <a:prstGeom prst="rect">
              <a:avLst/>
            </a:prstGeom>
          </p:spPr>
          <p:txBody>
            <a:bodyPr bIns="0" lIns="0" rIns="0" tIns="0" wrap="none">
              <a:spAutoFit/>
            </a:bodyPr>
            <a:lstStyle/>
            <a:p>
              <a:pPr algn="ctr"/>
              <a:r>
                <a:rPr altLang="en-US" lang="zh-CN">
                  <a:solidFill>
                    <a:schemeClr val="tx1">
                      <a:lumMod val="75000"/>
                      <a:lumOff val="25000"/>
                    </a:schemeClr>
                  </a:solidFill>
                </a:rPr>
                <a:t>黄某某 先生</a:t>
              </a:r>
            </a:p>
          </p:txBody>
        </p:sp>
        <p:cxnSp>
          <p:nvCxnSpPr>
            <p:cNvPr id="39" name="直接连接符 38"/>
            <p:cNvCxnSpPr/>
            <p:nvPr/>
          </p:nvCxnSpPr>
          <p:spPr>
            <a:xfrm>
              <a:off x="5018704" y="5575751"/>
              <a:ext cx="57122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val="3903664300"/>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grpId="0" id="5" nodeType="withEffect" presetClass="entr" presetID="21" presetSubtype="1">
                                  <p:stCondLst>
                                    <p:cond delay="0"/>
                                  </p:stCondLst>
                                  <p:childTnLst>
                                    <p:set>
                                      <p:cBhvr>
                                        <p:cTn dur="1" fill="hold" id="6">
                                          <p:stCondLst>
                                            <p:cond delay="0"/>
                                          </p:stCondLst>
                                        </p:cTn>
                                        <p:tgtEl>
                                          <p:spTgt spid="3"/>
                                        </p:tgtEl>
                                        <p:attrNameLst>
                                          <p:attrName>style.visibility</p:attrName>
                                        </p:attrNameLst>
                                      </p:cBhvr>
                                      <p:to>
                                        <p:strVal val="visible"/>
                                      </p:to>
                                    </p:set>
                                    <p:animEffect filter="wheel(1)" transition="in">
                                      <p:cBhvr>
                                        <p:cTn dur="750" id="7"/>
                                        <p:tgtEl>
                                          <p:spTgt spid="3"/>
                                        </p:tgtEl>
                                      </p:cBhvr>
                                    </p:animEffect>
                                  </p:childTnLst>
                                </p:cTn>
                              </p:par>
                            </p:childTnLst>
                          </p:cTn>
                        </p:par>
                        <p:par>
                          <p:cTn fill="hold" id="8" nodeType="afterGroup">
                            <p:stCondLst>
                              <p:cond delay="750"/>
                            </p:stCondLst>
                            <p:childTnLst>
                              <p:par>
                                <p:cTn fill="hold" grpId="0" id="9" nodeType="afterEffect" presetClass="entr" presetID="10" presetSubtype="0">
                                  <p:stCondLst>
                                    <p:cond delay="0"/>
                                  </p:stCondLst>
                                  <p:childTnLst>
                                    <p:set>
                                      <p:cBhvr>
                                        <p:cTn dur="1" fill="hold" id="10">
                                          <p:stCondLst>
                                            <p:cond delay="0"/>
                                          </p:stCondLst>
                                        </p:cTn>
                                        <p:tgtEl>
                                          <p:spTgt spid="22"/>
                                        </p:tgtEl>
                                        <p:attrNameLst>
                                          <p:attrName>style.visibility</p:attrName>
                                        </p:attrNameLst>
                                      </p:cBhvr>
                                      <p:to>
                                        <p:strVal val="visible"/>
                                      </p:to>
                                    </p:set>
                                    <p:animEffect filter="fade" transition="in">
                                      <p:cBhvr>
                                        <p:cTn dur="500" id="11"/>
                                        <p:tgtEl>
                                          <p:spTgt spid="22"/>
                                        </p:tgtEl>
                                      </p:cBhvr>
                                    </p:animEffect>
                                  </p:childTnLst>
                                </p:cTn>
                              </p:par>
                            </p:childTnLst>
                          </p:cTn>
                        </p:par>
                        <p:par>
                          <p:cTn fill="hold" id="12" nodeType="afterGroup">
                            <p:stCondLst>
                              <p:cond delay="1250"/>
                            </p:stCondLst>
                            <p:childTnLst>
                              <p:par>
                                <p:cTn fill="hold" grpId="0" id="13" nodeType="afterEffect" presetClass="entr" presetID="10" presetSubtype="0">
                                  <p:stCondLst>
                                    <p:cond delay="0"/>
                                  </p:stCondLst>
                                  <p:childTnLst>
                                    <p:set>
                                      <p:cBhvr>
                                        <p:cTn dur="1" fill="hold" id="14">
                                          <p:stCondLst>
                                            <p:cond delay="0"/>
                                          </p:stCondLst>
                                        </p:cTn>
                                        <p:tgtEl>
                                          <p:spTgt spid="23"/>
                                        </p:tgtEl>
                                        <p:attrNameLst>
                                          <p:attrName>style.visibility</p:attrName>
                                        </p:attrNameLst>
                                      </p:cBhvr>
                                      <p:to>
                                        <p:strVal val="visible"/>
                                      </p:to>
                                    </p:set>
                                    <p:animEffect filter="fade" transition="in">
                                      <p:cBhvr>
                                        <p:cTn dur="500" id="15"/>
                                        <p:tgtEl>
                                          <p:spTgt spid="23"/>
                                        </p:tgtEl>
                                      </p:cBhvr>
                                    </p:animEffect>
                                  </p:childTnLst>
                                </p:cTn>
                              </p:par>
                            </p:childTnLst>
                          </p:cTn>
                        </p:par>
                        <p:par>
                          <p:cTn fill="hold" id="16" nodeType="afterGroup">
                            <p:stCondLst>
                              <p:cond delay="1750"/>
                            </p:stCondLst>
                            <p:childTnLst>
                              <p:par>
                                <p:cTn fill="hold" grpId="0" id="17" nodeType="afterEffect" presetClass="entr" presetID="10" presetSubtype="0">
                                  <p:stCondLst>
                                    <p:cond delay="0"/>
                                  </p:stCondLst>
                                  <p:childTnLst>
                                    <p:set>
                                      <p:cBhvr>
                                        <p:cTn dur="1" fill="hold" id="18">
                                          <p:stCondLst>
                                            <p:cond delay="0"/>
                                          </p:stCondLst>
                                        </p:cTn>
                                        <p:tgtEl>
                                          <p:spTgt spid="24"/>
                                        </p:tgtEl>
                                        <p:attrNameLst>
                                          <p:attrName>style.visibility</p:attrName>
                                        </p:attrNameLst>
                                      </p:cBhvr>
                                      <p:to>
                                        <p:strVal val="visible"/>
                                      </p:to>
                                    </p:set>
                                    <p:animEffect filter="fade" transition="in">
                                      <p:cBhvr>
                                        <p:cTn dur="500" id="19"/>
                                        <p:tgtEl>
                                          <p:spTgt spid="24"/>
                                        </p:tgtEl>
                                      </p:cBhvr>
                                    </p:animEffect>
                                  </p:childTnLst>
                                </p:cTn>
                              </p:par>
                              <p:par>
                                <p:cTn fill="hold" id="20" nodeType="withEffect" presetClass="entr" presetID="2" presetSubtype="4">
                                  <p:stCondLst>
                                    <p:cond delay="0"/>
                                  </p:stCondLst>
                                  <p:childTnLst>
                                    <p:set>
                                      <p:cBhvr>
                                        <p:cTn dur="1" fill="hold" id="21">
                                          <p:stCondLst>
                                            <p:cond delay="0"/>
                                          </p:stCondLst>
                                        </p:cTn>
                                        <p:tgtEl>
                                          <p:spTgt spid="27"/>
                                        </p:tgtEl>
                                        <p:attrNameLst>
                                          <p:attrName>style.visibility</p:attrName>
                                        </p:attrNameLst>
                                      </p:cBhvr>
                                      <p:to>
                                        <p:strVal val="visible"/>
                                      </p:to>
                                    </p:set>
                                    <p:anim calcmode="lin" valueType="num">
                                      <p:cBhvr additive="base">
                                        <p:cTn dur="500" fill="hold" id="22"/>
                                        <p:tgtEl>
                                          <p:spTgt spid="27"/>
                                        </p:tgtEl>
                                        <p:attrNameLst>
                                          <p:attrName>ppt_x</p:attrName>
                                        </p:attrNameLst>
                                      </p:cBhvr>
                                      <p:tavLst>
                                        <p:tav tm="0">
                                          <p:val>
                                            <p:strVal val="#ppt_x"/>
                                          </p:val>
                                        </p:tav>
                                        <p:tav tm="100000">
                                          <p:val>
                                            <p:strVal val="#ppt_x"/>
                                          </p:val>
                                        </p:tav>
                                      </p:tavLst>
                                    </p:anim>
                                    <p:anim calcmode="lin" valueType="num">
                                      <p:cBhvr additive="base">
                                        <p:cTn dur="500" fill="hold" id="23"/>
                                        <p:tgtEl>
                                          <p:spTgt spid="27"/>
                                        </p:tgtEl>
                                        <p:attrNameLst>
                                          <p:attrName>ppt_y</p:attrName>
                                        </p:attrNameLst>
                                      </p:cBhvr>
                                      <p:tavLst>
                                        <p:tav tm="0">
                                          <p:val>
                                            <p:strVal val="1+#ppt_h/2"/>
                                          </p:val>
                                        </p:tav>
                                        <p:tav tm="100000">
                                          <p:val>
                                            <p:strVal val="#ppt_y"/>
                                          </p:val>
                                        </p:tav>
                                      </p:tavLst>
                                    </p:anim>
                                  </p:childTnLst>
                                </p:cTn>
                              </p:par>
                              <p:par>
                                <p:cTn fill="hold" id="24" nodeType="withEffect" presetClass="entr" presetID="2" presetSubtype="1">
                                  <p:stCondLst>
                                    <p:cond delay="0"/>
                                  </p:stCondLst>
                                  <p:childTnLst>
                                    <p:set>
                                      <p:cBhvr>
                                        <p:cTn dur="1" fill="hold" id="25">
                                          <p:stCondLst>
                                            <p:cond delay="0"/>
                                          </p:stCondLst>
                                        </p:cTn>
                                        <p:tgtEl>
                                          <p:spTgt spid="28"/>
                                        </p:tgtEl>
                                        <p:attrNameLst>
                                          <p:attrName>style.visibility</p:attrName>
                                        </p:attrNameLst>
                                      </p:cBhvr>
                                      <p:to>
                                        <p:strVal val="visible"/>
                                      </p:to>
                                    </p:set>
                                    <p:anim calcmode="lin" valueType="num">
                                      <p:cBhvr additive="base">
                                        <p:cTn dur="500" fill="hold" id="26"/>
                                        <p:tgtEl>
                                          <p:spTgt spid="28"/>
                                        </p:tgtEl>
                                        <p:attrNameLst>
                                          <p:attrName>ppt_x</p:attrName>
                                        </p:attrNameLst>
                                      </p:cBhvr>
                                      <p:tavLst>
                                        <p:tav tm="0">
                                          <p:val>
                                            <p:strVal val="#ppt_x"/>
                                          </p:val>
                                        </p:tav>
                                        <p:tav tm="100000">
                                          <p:val>
                                            <p:strVal val="#ppt_x"/>
                                          </p:val>
                                        </p:tav>
                                      </p:tavLst>
                                    </p:anim>
                                    <p:anim calcmode="lin" valueType="num">
                                      <p:cBhvr additive="base">
                                        <p:cTn dur="500" fill="hold" id="27"/>
                                        <p:tgtEl>
                                          <p:spTgt spid="28"/>
                                        </p:tgtEl>
                                        <p:attrNameLst>
                                          <p:attrName>ppt_y</p:attrName>
                                        </p:attrNameLst>
                                      </p:cBhvr>
                                      <p:tavLst>
                                        <p:tav tm="0">
                                          <p:val>
                                            <p:strVal val="0-#ppt_h/2"/>
                                          </p:val>
                                        </p:tav>
                                        <p:tav tm="100000">
                                          <p:val>
                                            <p:strVal val="#ppt_y"/>
                                          </p:val>
                                        </p:tav>
                                      </p:tavLst>
                                    </p:anim>
                                  </p:childTnLst>
                                </p:cTn>
                              </p:par>
                              <p:par>
                                <p:cTn fill="hold" id="28" nodeType="withEffect" presetClass="entr" presetID="2" presetSubtype="4">
                                  <p:stCondLst>
                                    <p:cond delay="0"/>
                                  </p:stCondLst>
                                  <p:childTnLst>
                                    <p:set>
                                      <p:cBhvr>
                                        <p:cTn dur="1" fill="hold" id="29">
                                          <p:stCondLst>
                                            <p:cond delay="0"/>
                                          </p:stCondLst>
                                        </p:cTn>
                                        <p:tgtEl>
                                          <p:spTgt spid="34"/>
                                        </p:tgtEl>
                                        <p:attrNameLst>
                                          <p:attrName>style.visibility</p:attrName>
                                        </p:attrNameLst>
                                      </p:cBhvr>
                                      <p:to>
                                        <p:strVal val="visible"/>
                                      </p:to>
                                    </p:set>
                                    <p:anim calcmode="lin" valueType="num">
                                      <p:cBhvr additive="base">
                                        <p:cTn dur="500" fill="hold" id="30"/>
                                        <p:tgtEl>
                                          <p:spTgt spid="34"/>
                                        </p:tgtEl>
                                        <p:attrNameLst>
                                          <p:attrName>ppt_x</p:attrName>
                                        </p:attrNameLst>
                                      </p:cBhvr>
                                      <p:tavLst>
                                        <p:tav tm="0">
                                          <p:val>
                                            <p:strVal val="#ppt_x"/>
                                          </p:val>
                                        </p:tav>
                                        <p:tav tm="100000">
                                          <p:val>
                                            <p:strVal val="#ppt_x"/>
                                          </p:val>
                                        </p:tav>
                                      </p:tavLst>
                                    </p:anim>
                                    <p:anim calcmode="lin" valueType="num">
                                      <p:cBhvr additive="base">
                                        <p:cTn dur="500" fill="hold" id="31"/>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grpId="0" spid="22"/>
      <p:bldP grpId="0" spid="23"/>
      <p:bldP grpId="0" spid="24"/>
    </p:bldLst>
  </p:timing>
</p:sld>
</file>

<file path=ppt/slides/slide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17" name="文本框 16">
            <a:extLst>
              <a:ext uri="{FF2B5EF4-FFF2-40B4-BE49-F238E27FC236}">
                <a16:creationId xmlns:a16="http://schemas.microsoft.com/office/drawing/2014/main" id="{103A79D4-F978-466B-B4BB-6802409FDCB2}"/>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01</a:t>
            </a:r>
          </a:p>
        </p:txBody>
      </p:sp>
      <p:grpSp>
        <p:nvGrpSpPr>
          <p:cNvPr id="18" name="组合 17">
            <a:extLst>
              <a:ext uri="{FF2B5EF4-FFF2-40B4-BE49-F238E27FC236}">
                <a16:creationId xmlns:a16="http://schemas.microsoft.com/office/drawing/2014/main" id="{96EDF3EA-D5EC-4B3D-A03B-6914A97D2043}"/>
              </a:ext>
            </a:extLst>
          </p:cNvPr>
          <p:cNvGrpSpPr/>
          <p:nvPr/>
        </p:nvGrpSpPr>
        <p:grpSpPr>
          <a:xfrm>
            <a:off x="1473289" y="371367"/>
            <a:ext cx="4260761" cy="804130"/>
            <a:chOff x="7318011" y="1456480"/>
            <a:chExt cx="4260761" cy="804130"/>
          </a:xfrm>
        </p:grpSpPr>
        <p:sp>
          <p:nvSpPr>
            <p:cNvPr id="19" name="文本框 18">
              <a:extLst>
                <a:ext uri="{FF2B5EF4-FFF2-40B4-BE49-F238E27FC236}">
                  <a16:creationId xmlns:a16="http://schemas.microsoft.com/office/drawing/2014/main" id="{46B14638-01CE-4ADE-ADFA-0690479A8E52}"/>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服务体系</a:t>
              </a:r>
            </a:p>
          </p:txBody>
        </p:sp>
        <p:sp>
          <p:nvSpPr>
            <p:cNvPr id="21" name="文本框 20">
              <a:extLst>
                <a:ext uri="{FF2B5EF4-FFF2-40B4-BE49-F238E27FC236}">
                  <a16:creationId xmlns:a16="http://schemas.microsoft.com/office/drawing/2014/main" id="{D50343A0-68C7-4FE5-A2CE-B904B07CC69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grpSp>
        <p:nvGrpSpPr>
          <p:cNvPr id="8" name="组合 7"/>
          <p:cNvGrpSpPr/>
          <p:nvPr/>
        </p:nvGrpSpPr>
        <p:grpSpPr>
          <a:xfrm>
            <a:off x="1122893" y="2195853"/>
            <a:ext cx="2003611" cy="2003611"/>
            <a:chOff x="1761565" y="2097741"/>
            <a:chExt cx="2003611" cy="2003611"/>
          </a:xfrm>
        </p:grpSpPr>
        <p:sp>
          <p:nvSpPr>
            <p:cNvPr id="3" name="矩形 2"/>
            <p:cNvSpPr/>
            <p:nvPr/>
          </p:nvSpPr>
          <p:spPr>
            <a:xfrm>
              <a:off x="1761565" y="2097741"/>
              <a:ext cx="2003611" cy="2003611"/>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TextBox 11"/>
            <p:cNvSpPr txBox="1"/>
            <p:nvPr/>
          </p:nvSpPr>
          <p:spPr>
            <a:xfrm>
              <a:off x="1897431" y="3379837"/>
              <a:ext cx="1731878" cy="4572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lgn="ctr">
                <a:spcAft>
                  <a:spcPts val="1000"/>
                </a:spcAft>
              </a:pPr>
              <a:r>
                <a:rPr altLang="en-US" lang="zh-CN">
                  <a:solidFill>
                    <a:schemeClr val="bg1"/>
                  </a:solidFill>
                  <a:latin typeface="+mn-lt"/>
                  <a:ea typeface="+mn-ea"/>
                  <a:cs typeface="+mn-ea"/>
                  <a:sym typeface="+mn-lt"/>
                </a:rPr>
                <a:t>您的内容打在这里或者通过复制您的文本后在此框中</a:t>
              </a:r>
            </a:p>
          </p:txBody>
        </p:sp>
        <p:sp>
          <p:nvSpPr>
            <p:cNvPr id="20" name="文本框 19"/>
            <p:cNvSpPr txBox="1"/>
            <p:nvPr/>
          </p:nvSpPr>
          <p:spPr>
            <a:xfrm>
              <a:off x="2306170" y="3089217"/>
              <a:ext cx="914400" cy="274320"/>
            </a:xfrm>
            <a:prstGeom prst="rect">
              <a:avLst/>
            </a:prstGeom>
            <a:noFill/>
          </p:spPr>
          <p:txBody>
            <a:bodyPr bIns="0" lIns="0" rIns="0" rtlCol="0" tIns="0" wrap="none">
              <a:spAutoFit/>
            </a:bodyPr>
            <a:lstStyle/>
            <a:p>
              <a:pPr algn="ctr"/>
              <a:r>
                <a:rPr altLang="en-US" b="1" lang="zh-CN">
                  <a:solidFill>
                    <a:schemeClr val="bg1"/>
                  </a:solidFill>
                  <a:cs typeface="+mn-ea"/>
                  <a:sym typeface="+mn-lt"/>
                </a:rPr>
                <a:t>服务体系</a:t>
              </a:r>
            </a:p>
          </p:txBody>
        </p:sp>
        <p:sp>
          <p:nvSpPr>
            <p:cNvPr id="23" name="圆角矩形 5"/>
            <p:cNvSpPr/>
            <p:nvPr/>
          </p:nvSpPr>
          <p:spPr>
            <a:xfrm>
              <a:off x="2556831" y="2430018"/>
              <a:ext cx="413078" cy="405023"/>
            </a:xfrm>
            <a:custGeom>
              <a:gdLst>
                <a:gd fmla="*/ 1312 w 1990" name="T0"/>
                <a:gd fmla="*/ 1552 h 1954" name="T1"/>
                <a:gd fmla="*/ 291 w 1990" name="T2"/>
                <a:gd fmla="*/ 1746 h 1954" name="T3"/>
                <a:gd fmla="*/ 0 w 1990" name="T4"/>
                <a:gd fmla="*/ 540 h 1954" name="T5"/>
                <a:gd fmla="*/ 515 w 1990" name="T6"/>
                <a:gd fmla="*/ 249 h 1954" name="T7"/>
                <a:gd fmla="*/ 1205 w 1990" name="T8"/>
                <a:gd fmla="*/ 0 h 1954" name="T9"/>
                <a:gd fmla="*/ 1496 w 1990" name="T10"/>
                <a:gd fmla="*/ 489 h 1954" name="T11"/>
                <a:gd fmla="*/ 1413 w 1990" name="T12"/>
                <a:gd fmla="*/ 291 h 1954" name="T13"/>
                <a:gd fmla="*/ 802 w 1990" name="T14"/>
                <a:gd fmla="*/ 83 h 1954" name="T15"/>
                <a:gd fmla="*/ 1039 w 1990" name="T16"/>
                <a:gd fmla="*/ 249 h 1954" name="T17"/>
                <a:gd fmla="*/ 1243 w 1990" name="T18"/>
                <a:gd fmla="*/ 499 h 1954" name="T19"/>
                <a:gd fmla="*/ 291 w 1990" name="T20"/>
                <a:gd fmla="*/ 333 h 1954" name="T21"/>
                <a:gd fmla="*/ 83 w 1990" name="T22"/>
                <a:gd fmla="*/ 1455 h 1954" name="T23"/>
                <a:gd fmla="*/ 1039 w 1990" name="T24"/>
                <a:gd fmla="*/ 1663 h 1954" name="T25"/>
                <a:gd fmla="*/ 1641 w 1990" name="T26"/>
                <a:gd fmla="*/ 1453 h 1954" name="T27"/>
                <a:gd fmla="*/ 1138 w 1990" name="T28"/>
                <a:gd fmla="*/ 583 h 1954" name="T29"/>
                <a:gd fmla="*/ 1641 w 1990" name="T30"/>
                <a:gd fmla="*/ 1453 h 1954" name="T31"/>
                <a:gd fmla="*/ 1752 w 1990" name="T32"/>
                <a:gd fmla="*/ 809 h 1954" name="T33"/>
                <a:gd fmla="*/ 1026 w 1990" name="T34"/>
                <a:gd fmla="*/ 1228 h 1954" name="T35"/>
                <a:gd fmla="*/ 1767 w 1990" name="T36"/>
                <a:gd fmla="*/ 1422 h 1954" name="T37"/>
                <a:gd fmla="*/ 1717 w 1990" name="T38"/>
                <a:gd fmla="*/ 1835 h 1954" name="T39"/>
                <a:gd fmla="*/ 1767 w 1990" name="T40"/>
                <a:gd fmla="*/ 1422 h 1954" name="T41"/>
                <a:gd fmla="*/ 1739 w 1990" name="T42"/>
                <a:gd fmla="*/ 1874 h 1954" name="T43"/>
                <a:gd fmla="*/ 1956 w 1990" name="T44"/>
                <a:gd fmla="*/ 1749 h 1954" name="T45"/>
                <a:gd fmla="*/ 249 w 1990" name="T46"/>
                <a:gd fmla="*/ 551 h 1954" name="T47"/>
                <a:gd fmla="*/ 803 w 1990" name="T48"/>
                <a:gd fmla="*/ 613 h 1954" name="T49"/>
                <a:gd fmla="*/ 675 w 1990" name="T50"/>
                <a:gd fmla="*/ 828 h 1954" name="T51"/>
                <a:gd fmla="*/ 249 w 1990" name="T52"/>
                <a:gd fmla="*/ 890 h 1954" name="T53"/>
                <a:gd fmla="*/ 675 w 1990" name="T54"/>
                <a:gd fmla="*/ 828 h 1954" name="T55"/>
                <a:gd fmla="*/ 675 w 1990" name="T56"/>
                <a:gd fmla="*/ 1167 h 1954" name="T57"/>
                <a:gd fmla="*/ 249 w 1990" name="T58"/>
                <a:gd fmla="*/ 1105 h 1954" name="T59"/>
                <a:gd fmla="*/ 249 w 1990" name="T60"/>
                <a:gd fmla="*/ 1444 h 1954" name="T61"/>
                <a:gd fmla="*/ 803 w 1990" name="T62"/>
                <a:gd fmla="*/ 1382 h 1954" name="T63"/>
                <a:gd fmla="*/ 249 w 1990" name="T64"/>
                <a:gd fmla="*/ 1444 h 1954" name="T65"/>
                <a:gd fmla="*/ 1179 w 1990" name="T66"/>
                <a:gd fmla="*/ 961 h 1954" name="T67"/>
                <a:gd fmla="*/ 1300 w 1990" name="T68"/>
                <a:gd fmla="*/ 1219 h 1954" name="T69"/>
                <a:gd fmla="*/ 1604 w 1990" name="T70"/>
                <a:gd fmla="*/ 858 h 1954" name="T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b="b" l="0" r="r" t="0"/>
              <a:pathLst>
                <a:path h="1954" w="199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grpSp>
      <p:grpSp>
        <p:nvGrpSpPr>
          <p:cNvPr id="9" name="组合 8"/>
          <p:cNvGrpSpPr/>
          <p:nvPr/>
        </p:nvGrpSpPr>
        <p:grpSpPr>
          <a:xfrm>
            <a:off x="3274423" y="2195853"/>
            <a:ext cx="2003611" cy="2003611"/>
            <a:chOff x="3913095" y="2097741"/>
            <a:chExt cx="2003611" cy="2003611"/>
          </a:xfrm>
        </p:grpSpPr>
        <p:sp>
          <p:nvSpPr>
            <p:cNvPr id="28" name="矩形 27"/>
            <p:cNvSpPr/>
            <p:nvPr/>
          </p:nvSpPr>
          <p:spPr>
            <a:xfrm>
              <a:off x="3913095" y="2097741"/>
              <a:ext cx="2003611" cy="200361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9" name="TextBox 11"/>
            <p:cNvSpPr txBox="1"/>
            <p:nvPr/>
          </p:nvSpPr>
          <p:spPr>
            <a:xfrm>
              <a:off x="4048961" y="3379837"/>
              <a:ext cx="1731878" cy="4572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lgn="ctr">
                <a:spcAft>
                  <a:spcPts val="1000"/>
                </a:spcAft>
              </a:pPr>
              <a:r>
                <a:rPr altLang="en-US" lang="zh-CN">
                  <a:solidFill>
                    <a:schemeClr val="bg1"/>
                  </a:solidFill>
                  <a:latin typeface="+mn-lt"/>
                  <a:ea typeface="+mn-ea"/>
                  <a:cs typeface="+mn-ea"/>
                  <a:sym typeface="+mn-lt"/>
                </a:rPr>
                <a:t>您的内容打在这里或者通过复制您的文本后在此框中</a:t>
              </a:r>
            </a:p>
          </p:txBody>
        </p:sp>
        <p:sp>
          <p:nvSpPr>
            <p:cNvPr id="30" name="文本框 29"/>
            <p:cNvSpPr txBox="1"/>
            <p:nvPr/>
          </p:nvSpPr>
          <p:spPr>
            <a:xfrm>
              <a:off x="4457700" y="3089217"/>
              <a:ext cx="914400" cy="274320"/>
            </a:xfrm>
            <a:prstGeom prst="rect">
              <a:avLst/>
            </a:prstGeom>
            <a:noFill/>
          </p:spPr>
          <p:txBody>
            <a:bodyPr bIns="0" lIns="0" rIns="0" rtlCol="0" tIns="0" wrap="none">
              <a:spAutoFit/>
            </a:bodyPr>
            <a:lstStyle/>
            <a:p>
              <a:pPr algn="ctr"/>
              <a:r>
                <a:rPr altLang="en-US" b="1" lang="zh-CN">
                  <a:solidFill>
                    <a:schemeClr val="bg1"/>
                  </a:solidFill>
                  <a:cs typeface="+mn-ea"/>
                  <a:sym typeface="+mn-lt"/>
                </a:rPr>
                <a:t>服务体系</a:t>
              </a:r>
            </a:p>
          </p:txBody>
        </p:sp>
        <p:sp>
          <p:nvSpPr>
            <p:cNvPr id="24" name="圆角矩形 8"/>
            <p:cNvSpPr/>
            <p:nvPr/>
          </p:nvSpPr>
          <p:spPr>
            <a:xfrm>
              <a:off x="4708361" y="2450352"/>
              <a:ext cx="413078" cy="380847"/>
            </a:xfrm>
            <a:custGeom>
              <a:gdLst>
                <a:gd fmla="*/ 469488 w 578320" name="connsiteX0"/>
                <a:gd fmla="*/ 312166 h 533197" name="connsiteY0"/>
                <a:gd fmla="*/ 523904 w 578320" name="connsiteX1"/>
                <a:gd fmla="*/ 363740 h 533197" name="connsiteY1"/>
                <a:gd fmla="*/ 523904 w 578320" name="connsiteX2"/>
                <a:gd fmla="*/ 376634 h 533197" name="connsiteY2"/>
                <a:gd fmla="*/ 527594 w 578320" name="connsiteX3"/>
                <a:gd fmla="*/ 391369 h 533197" name="connsiteY3"/>
                <a:gd fmla="*/ 512837 w 578320" name="connsiteX4"/>
                <a:gd fmla="*/ 411630 h 533197" name="connsiteY4"/>
                <a:gd fmla="*/ 498080 w 578320" name="connsiteX5"/>
                <a:gd fmla="*/ 440180 h 533197" name="connsiteY5"/>
                <a:gd fmla="*/ 529438 w 578320" name="connsiteX6"/>
                <a:gd fmla="*/ 475176 h 533197" name="connsiteY6"/>
                <a:gd fmla="*/ 578320 w 578320" name="connsiteX7"/>
                <a:gd fmla="*/ 518462 h 533197" name="connsiteY7"/>
                <a:gd fmla="*/ 485168 w 578320" name="connsiteX8"/>
                <a:gd fmla="*/ 533197 h 533197" name="connsiteY8"/>
                <a:gd fmla="*/ 477789 w 578320" name="connsiteX9"/>
                <a:gd fmla="*/ 486228 h 533197" name="connsiteY9"/>
                <a:gd fmla="*/ 481478 w 578320" name="connsiteX10"/>
                <a:gd fmla="*/ 479781 h 533197" name="connsiteY10"/>
                <a:gd fmla="*/ 480556 w 578320" name="connsiteX11"/>
                <a:gd fmla="*/ 477939 h 533197" name="connsiteY11"/>
                <a:gd fmla="*/ 471333 w 578320" name="connsiteX12"/>
                <a:gd fmla="*/ 466888 h 533197" name="connsiteY12"/>
                <a:gd fmla="*/ 467644 w 578320" name="connsiteX13"/>
                <a:gd fmla="*/ 466888 h 533197" name="connsiteY13"/>
                <a:gd fmla="*/ 458421 w 578320" name="connsiteX14"/>
                <a:gd fmla="*/ 477939 h 533197" name="connsiteY14"/>
                <a:gd fmla="*/ 458421 w 578320" name="connsiteX15"/>
                <a:gd fmla="*/ 479781 h 533197" name="connsiteY15"/>
                <a:gd fmla="*/ 462110 w 578320" name="connsiteX16"/>
                <a:gd fmla="*/ 486228 h 533197" name="connsiteY16"/>
                <a:gd fmla="*/ 454732 w 578320" name="connsiteX17"/>
                <a:gd fmla="*/ 533197 h 533197" name="connsiteY17"/>
                <a:gd fmla="*/ 361579 w 578320" name="connsiteX18"/>
                <a:gd fmla="*/ 518462 h 533197" name="connsiteY18"/>
                <a:gd fmla="*/ 409539 w 578320" name="connsiteX19"/>
                <a:gd fmla="*/ 475176 h 533197" name="connsiteY19"/>
                <a:gd fmla="*/ 440897 w 578320" name="connsiteX20"/>
                <a:gd fmla="*/ 440180 h 533197" name="connsiteY20"/>
                <a:gd fmla="*/ 427063 w 578320" name="connsiteX21"/>
                <a:gd fmla="*/ 411630 h 533197" name="connsiteY21"/>
                <a:gd fmla="*/ 411383 w 578320" name="connsiteX22"/>
                <a:gd fmla="*/ 391369 h 533197" name="connsiteY22"/>
                <a:gd fmla="*/ 415995 w 578320" name="connsiteX23"/>
                <a:gd fmla="*/ 376634 h 533197" name="connsiteY23"/>
                <a:gd fmla="*/ 415995 w 578320" name="connsiteX24"/>
                <a:gd fmla="*/ 363740 h 533197" name="connsiteY24"/>
                <a:gd fmla="*/ 469488 w 578320" name="connsiteX25"/>
                <a:gd fmla="*/ 312166 h 533197" name="connsiteY25"/>
                <a:gd fmla="*/ 107909 w 578320" name="connsiteX26"/>
                <a:gd fmla="*/ 312166 h 533197" name="connsiteY26"/>
                <a:gd fmla="*/ 162325 w 578320" name="connsiteX27"/>
                <a:gd fmla="*/ 363740 h 533197" name="connsiteY27"/>
                <a:gd fmla="*/ 162325 w 578320" name="connsiteX28"/>
                <a:gd fmla="*/ 376634 h 533197" name="connsiteY28"/>
                <a:gd fmla="*/ 166937 w 578320" name="connsiteX29"/>
                <a:gd fmla="*/ 391369 h 533197" name="connsiteY29"/>
                <a:gd fmla="*/ 151257 w 578320" name="connsiteX30"/>
                <a:gd fmla="*/ 411630 h 533197" name="connsiteY30"/>
                <a:gd fmla="*/ 137423 w 578320" name="connsiteX31"/>
                <a:gd fmla="*/ 440180 h 533197" name="connsiteY31"/>
                <a:gd fmla="*/ 167859 w 578320" name="connsiteX32"/>
                <a:gd fmla="*/ 475176 h 533197" name="connsiteY32"/>
                <a:gd fmla="*/ 216741 w 578320" name="connsiteX33"/>
                <a:gd fmla="*/ 518462 h 533197" name="connsiteY33"/>
                <a:gd fmla="*/ 123588 w 578320" name="connsiteX34"/>
                <a:gd fmla="*/ 533197 h 533197" name="connsiteY34"/>
                <a:gd fmla="*/ 116210 w 578320" name="connsiteX35"/>
                <a:gd fmla="*/ 486228 h 533197" name="connsiteY35"/>
                <a:gd fmla="*/ 119899 w 578320" name="connsiteX36"/>
                <a:gd fmla="*/ 479781 h 533197" name="connsiteY36"/>
                <a:gd fmla="*/ 119899 w 578320" name="connsiteX37"/>
                <a:gd fmla="*/ 477939 h 533197" name="connsiteY37"/>
                <a:gd fmla="*/ 109754 w 578320" name="connsiteX38"/>
                <a:gd fmla="*/ 466888 h 533197" name="connsiteY38"/>
                <a:gd fmla="*/ 106987 w 578320" name="connsiteX39"/>
                <a:gd fmla="*/ 466888 h 533197" name="connsiteY39"/>
                <a:gd fmla="*/ 96842 w 578320" name="connsiteX40"/>
                <a:gd fmla="*/ 477939 h 533197" name="connsiteY40"/>
                <a:gd fmla="*/ 96842 w 578320" name="connsiteX41"/>
                <a:gd fmla="*/ 479781 h 533197" name="connsiteY41"/>
                <a:gd fmla="*/ 100531 w 578320" name="connsiteX42"/>
                <a:gd fmla="*/ 486228 h 533197" name="connsiteY42"/>
                <a:gd fmla="*/ 93152 w 578320" name="connsiteX43"/>
                <a:gd fmla="*/ 533197 h 533197" name="connsiteY43"/>
                <a:gd fmla="*/ 0 w 578320" name="connsiteX44"/>
                <a:gd fmla="*/ 518462 h 533197" name="connsiteY44"/>
                <a:gd fmla="*/ 48882 w 578320" name="connsiteX45"/>
                <a:gd fmla="*/ 475176 h 533197" name="connsiteY45"/>
                <a:gd fmla="*/ 79318 w 578320" name="connsiteX46"/>
                <a:gd fmla="*/ 440180 h 533197" name="connsiteY46"/>
                <a:gd fmla="*/ 65483 w 578320" name="connsiteX47"/>
                <a:gd fmla="*/ 411630 h 533197" name="connsiteY47"/>
                <a:gd fmla="*/ 49804 w 578320" name="connsiteX48"/>
                <a:gd fmla="*/ 391369 h 533197" name="connsiteY48"/>
                <a:gd fmla="*/ 54416 w 578320" name="connsiteX49"/>
                <a:gd fmla="*/ 376634 h 533197" name="connsiteY49"/>
                <a:gd fmla="*/ 54416 w 578320" name="connsiteX50"/>
                <a:gd fmla="*/ 363740 h 533197" name="connsiteY50"/>
                <a:gd fmla="*/ 107909 w 578320" name="connsiteX51"/>
                <a:gd fmla="*/ 312166 h 533197" name="connsiteY51"/>
                <a:gd fmla="*/ 288717 w 578320" name="connsiteX52"/>
                <a:gd fmla="*/ 237601 h 533197" name="connsiteY52"/>
                <a:gd fmla="*/ 303485 w 578320" name="connsiteX53"/>
                <a:gd fmla="*/ 252338 h 533197" name="connsiteY53"/>
                <a:gd fmla="*/ 303485 w 578320" name="connsiteX54"/>
                <a:gd fmla="*/ 331547 h 533197" name="connsiteY54"/>
                <a:gd fmla="*/ 384708 w 578320" name="connsiteX55"/>
                <a:gd fmla="*/ 398782 h 533197" name="connsiteY55"/>
                <a:gd fmla="*/ 386554 w 578320" name="connsiteX56"/>
                <a:gd fmla="*/ 419045 h 533197" name="connsiteY56"/>
                <a:gd fmla="*/ 375478 w 578320" name="connsiteX57"/>
                <a:gd fmla="*/ 423650 h 533197" name="connsiteY57"/>
                <a:gd fmla="*/ 366248 w 578320" name="connsiteX58"/>
                <a:gd fmla="*/ 420887 h 533197" name="connsiteY58"/>
                <a:gd fmla="*/ 288717 w 578320" name="connsiteX59"/>
                <a:gd fmla="*/ 356415 h 533197" name="connsiteY59"/>
                <a:gd fmla="*/ 212108 w 578320" name="connsiteX60"/>
                <a:gd fmla="*/ 420887 h 533197" name="connsiteY60"/>
                <a:gd fmla="*/ 191802 w 578320" name="connsiteX61"/>
                <a:gd fmla="*/ 419045 h 533197" name="connsiteY61"/>
                <a:gd fmla="*/ 193648 w 578320" name="connsiteX62"/>
                <a:gd fmla="*/ 398782 h 533197" name="connsiteY62"/>
                <a:gd fmla="*/ 274872 w 578320" name="connsiteX63"/>
                <a:gd fmla="*/ 331547 h 533197" name="connsiteY63"/>
                <a:gd fmla="*/ 274872 w 578320" name="connsiteX64"/>
                <a:gd fmla="*/ 252338 h 533197" name="connsiteY64"/>
                <a:gd fmla="*/ 288717 w 578320" name="connsiteX65"/>
                <a:gd fmla="*/ 237601 h 533197" name="connsiteY65"/>
                <a:gd fmla="*/ 288699 w 578320" name="connsiteX66"/>
                <a:gd fmla="*/ 0 h 533197" name="connsiteY66"/>
                <a:gd fmla="*/ 343115 w 578320" name="connsiteX67"/>
                <a:gd fmla="*/ 50653 h 533197" name="connsiteY67"/>
                <a:gd fmla="*/ 343115 w 578320" name="connsiteX68"/>
                <a:gd fmla="*/ 63546 h 533197" name="connsiteY68"/>
                <a:gd fmla="*/ 346805 w 578320" name="connsiteX69"/>
                <a:gd fmla="*/ 78282 h 533197" name="connsiteY69"/>
                <a:gd fmla="*/ 332048 w 578320" name="connsiteX70"/>
                <a:gd fmla="*/ 98543 h 533197" name="connsiteY70"/>
                <a:gd fmla="*/ 318213 w 578320" name="connsiteX71"/>
                <a:gd fmla="*/ 127093 h 533197" name="connsiteY71"/>
                <a:gd fmla="*/ 348649 w 578320" name="connsiteX72"/>
                <a:gd fmla="*/ 163010 h 533197" name="connsiteY72"/>
                <a:gd fmla="*/ 397531 w 578320" name="connsiteX73"/>
                <a:gd fmla="*/ 206295 h 533197" name="connsiteY73"/>
                <a:gd fmla="*/ 304379 w 578320" name="connsiteX74"/>
                <a:gd fmla="*/ 220110 h 533197" name="connsiteY74"/>
                <a:gd fmla="*/ 297000 w 578320" name="connsiteX75"/>
                <a:gd fmla="*/ 173141 h 533197" name="connsiteY75"/>
                <a:gd fmla="*/ 300689 w 578320" name="connsiteX76"/>
                <a:gd fmla="*/ 167615 h 533197" name="connsiteY76"/>
                <a:gd fmla="*/ 300689 w 578320" name="connsiteX77"/>
                <a:gd fmla="*/ 164852 h 533197" name="connsiteY77"/>
                <a:gd fmla="*/ 290544 w 578320" name="connsiteX78"/>
                <a:gd fmla="*/ 154722 h 533197" name="connsiteY78"/>
                <a:gd fmla="*/ 287777 w 578320" name="connsiteX79"/>
                <a:gd fmla="*/ 154722 h 533197" name="connsiteY79"/>
                <a:gd fmla="*/ 277632 w 578320" name="connsiteX80"/>
                <a:gd fmla="*/ 164852 h 533197" name="connsiteY80"/>
                <a:gd fmla="*/ 277632 w 578320" name="connsiteX81"/>
                <a:gd fmla="*/ 167615 h 533197" name="connsiteY81"/>
                <a:gd fmla="*/ 281321 w 578320" name="connsiteX82"/>
                <a:gd fmla="*/ 173141 h 533197" name="connsiteY82"/>
                <a:gd fmla="*/ 273943 w 578320" name="connsiteX83"/>
                <a:gd fmla="*/ 221031 h 533197" name="connsiteY83"/>
                <a:gd fmla="*/ 180790 w 578320" name="connsiteX84"/>
                <a:gd fmla="*/ 206295 h 533197" name="connsiteY84"/>
                <a:gd fmla="*/ 228750 w 578320" name="connsiteX85"/>
                <a:gd fmla="*/ 163010 h 533197" name="connsiteY85"/>
                <a:gd fmla="*/ 260108 w 578320" name="connsiteX86"/>
                <a:gd fmla="*/ 127093 h 533197" name="connsiteY86"/>
                <a:gd fmla="*/ 246274 w 578320" name="connsiteX87"/>
                <a:gd fmla="*/ 98543 h 533197" name="connsiteY87"/>
                <a:gd fmla="*/ 230594 w 578320" name="connsiteX88"/>
                <a:gd fmla="*/ 78282 h 533197" name="connsiteY88"/>
                <a:gd fmla="*/ 235206 w 578320" name="connsiteX89"/>
                <a:gd fmla="*/ 63546 h 533197" name="connsiteY89"/>
                <a:gd fmla="*/ 235206 w 578320" name="connsiteX90"/>
                <a:gd fmla="*/ 50653 h 533197" name="connsiteY90"/>
                <a:gd fmla="*/ 288699 w 578320" name="connsiteX91"/>
                <a:gd fmla="*/ 0 h 533197" name="connsiteY9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b="b" l="l" r="r" t="t"/>
              <a:pathLst>
                <a:path h="533197" w="578320">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grpSp>
      <p:grpSp>
        <p:nvGrpSpPr>
          <p:cNvPr id="42" name="组合 41"/>
          <p:cNvGrpSpPr/>
          <p:nvPr/>
        </p:nvGrpSpPr>
        <p:grpSpPr>
          <a:xfrm>
            <a:off x="1122893" y="4334654"/>
            <a:ext cx="2003611" cy="2003611"/>
            <a:chOff x="1761565" y="4236542"/>
            <a:chExt cx="2003611" cy="2003611"/>
          </a:xfrm>
        </p:grpSpPr>
        <p:sp>
          <p:nvSpPr>
            <p:cNvPr id="33" name="矩形 32"/>
            <p:cNvSpPr/>
            <p:nvPr/>
          </p:nvSpPr>
          <p:spPr>
            <a:xfrm>
              <a:off x="1761565" y="4236542"/>
              <a:ext cx="2003611" cy="200361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4" name="TextBox 11"/>
            <p:cNvSpPr txBox="1"/>
            <p:nvPr/>
          </p:nvSpPr>
          <p:spPr>
            <a:xfrm>
              <a:off x="1897431" y="5518638"/>
              <a:ext cx="1731878" cy="4572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lgn="ctr">
                <a:spcAft>
                  <a:spcPts val="1000"/>
                </a:spcAft>
              </a:pPr>
              <a:r>
                <a:rPr altLang="en-US" lang="zh-CN">
                  <a:solidFill>
                    <a:schemeClr val="bg1"/>
                  </a:solidFill>
                  <a:latin typeface="+mn-lt"/>
                  <a:ea typeface="+mn-ea"/>
                  <a:cs typeface="+mn-ea"/>
                  <a:sym typeface="+mn-lt"/>
                </a:rPr>
                <a:t>您的内容打在这里或者通过复制您的文本后在此框中</a:t>
              </a:r>
            </a:p>
          </p:txBody>
        </p:sp>
        <p:sp>
          <p:nvSpPr>
            <p:cNvPr id="35" name="文本框 34"/>
            <p:cNvSpPr txBox="1"/>
            <p:nvPr/>
          </p:nvSpPr>
          <p:spPr>
            <a:xfrm>
              <a:off x="2306170" y="5228018"/>
              <a:ext cx="914400" cy="274320"/>
            </a:xfrm>
            <a:prstGeom prst="rect">
              <a:avLst/>
            </a:prstGeom>
            <a:noFill/>
          </p:spPr>
          <p:txBody>
            <a:bodyPr bIns="0" lIns="0" rIns="0" rtlCol="0" tIns="0" wrap="none">
              <a:spAutoFit/>
            </a:bodyPr>
            <a:lstStyle/>
            <a:p>
              <a:pPr algn="ctr"/>
              <a:r>
                <a:rPr altLang="en-US" b="1" lang="zh-CN">
                  <a:solidFill>
                    <a:schemeClr val="bg1"/>
                  </a:solidFill>
                  <a:cs typeface="+mn-ea"/>
                  <a:sym typeface="+mn-lt"/>
                </a:rPr>
                <a:t>服务体系</a:t>
              </a:r>
            </a:p>
          </p:txBody>
        </p:sp>
        <p:sp>
          <p:nvSpPr>
            <p:cNvPr id="25" name="圆角矩形 11"/>
            <p:cNvSpPr/>
            <p:nvPr/>
          </p:nvSpPr>
          <p:spPr>
            <a:xfrm>
              <a:off x="2583692" y="4587938"/>
              <a:ext cx="413078" cy="412502"/>
            </a:xfrm>
            <a:custGeom>
              <a:gdLst>
                <a:gd fmla="*/ 145802 w 608415" name="connsiteX0"/>
                <a:gd fmla="*/ 316204 h 607568" name="connsiteY0"/>
                <a:gd fmla="*/ 335878 w 608415" name="connsiteX1"/>
                <a:gd fmla="*/ 316204 h 607568" name="connsiteY1"/>
                <a:gd fmla="*/ 355085 w 608415" name="connsiteX2"/>
                <a:gd fmla="*/ 335363 h 607568" name="connsiteY2"/>
                <a:gd fmla="*/ 335878 w 608415" name="connsiteX3"/>
                <a:gd fmla="*/ 354521 h 607568" name="connsiteY3"/>
                <a:gd fmla="*/ 145802 w 608415" name="connsiteX4"/>
                <a:gd fmla="*/ 354521 h 607568" name="connsiteY4"/>
                <a:gd fmla="*/ 126594 w 608415" name="connsiteX5"/>
                <a:gd fmla="*/ 335363 h 607568" name="connsiteY5"/>
                <a:gd fmla="*/ 145802 w 608415" name="connsiteX6"/>
                <a:gd fmla="*/ 316204 h 607568" name="connsiteY6"/>
                <a:gd fmla="*/ 145799 w 608415" name="connsiteX7"/>
                <a:gd fmla="*/ 252977 h 607568" name="connsiteY7"/>
                <a:gd fmla="*/ 430791 w 608415" name="connsiteX8"/>
                <a:gd fmla="*/ 252977 h 607568" name="connsiteY8"/>
                <a:gd fmla="*/ 449995 w 608415" name="connsiteX9"/>
                <a:gd fmla="*/ 272171 h 607568" name="connsiteY9"/>
                <a:gd fmla="*/ 430791 w 608415" name="connsiteX10"/>
                <a:gd fmla="*/ 291365 h 607568" name="connsiteY10"/>
                <a:gd fmla="*/ 145799 w 608415" name="connsiteX11"/>
                <a:gd fmla="*/ 291365 h 607568" name="connsiteY11"/>
                <a:gd fmla="*/ 126594 w 608415" name="connsiteX12"/>
                <a:gd fmla="*/ 272171 h 607568" name="connsiteY12"/>
                <a:gd fmla="*/ 145799 w 608415" name="connsiteX13"/>
                <a:gd fmla="*/ 252977 h 607568" name="connsiteY13"/>
                <a:gd fmla="*/ 145805 w 608415" name="connsiteX14"/>
                <a:gd fmla="*/ 189750 h 607568" name="connsiteY14"/>
                <a:gd fmla="*/ 209279 w 608415" name="connsiteX15"/>
                <a:gd fmla="*/ 189750 h 607568" name="connsiteY15"/>
                <a:gd fmla="*/ 228490 w 608415" name="connsiteX16"/>
                <a:gd fmla="*/ 208944 h 607568" name="connsiteY16"/>
                <a:gd fmla="*/ 209279 w 608415" name="connsiteX17"/>
                <a:gd fmla="*/ 228138 h 607568" name="connsiteY17"/>
                <a:gd fmla="*/ 145805 w 608415" name="connsiteX18"/>
                <a:gd fmla="*/ 228138 h 607568" name="connsiteY18"/>
                <a:gd fmla="*/ 126594 w 608415" name="connsiteX19"/>
                <a:gd fmla="*/ 208944 h 607568" name="connsiteY19"/>
                <a:gd fmla="*/ 145805 w 608415" name="connsiteX20"/>
                <a:gd fmla="*/ 189750 h 607568" name="connsiteY20"/>
                <a:gd fmla="*/ 70060 w 608415" name="connsiteX21"/>
                <a:gd fmla="*/ 133174 h 607568" name="connsiteY21"/>
                <a:gd fmla="*/ 70060 w 608415" name="connsiteX22"/>
                <a:gd fmla="*/ 442788 h 607568" name="connsiteY22"/>
                <a:gd fmla="*/ 538355 w 608415" name="connsiteX23"/>
                <a:gd fmla="*/ 442788 h 607568" name="connsiteY23"/>
                <a:gd fmla="*/ 538355 w 608415" name="connsiteX24"/>
                <a:gd fmla="*/ 133174 h 607568" name="connsiteY24"/>
                <a:gd fmla="*/ 38410 w 608415" name="connsiteX25"/>
                <a:gd fmla="*/ 69962 h 607568" name="connsiteY25"/>
                <a:gd fmla="*/ 38410 w 608415" name="connsiteX26"/>
                <a:gd fmla="*/ 94817 h 607568" name="connsiteY26"/>
                <a:gd fmla="*/ 570005 w 608415" name="connsiteX27"/>
                <a:gd fmla="*/ 94817 h 607568" name="connsiteY27"/>
                <a:gd fmla="*/ 570005 w 608415" name="connsiteX28"/>
                <a:gd fmla="*/ 69962 h 607568" name="connsiteY28"/>
                <a:gd fmla="*/ 304208 w 608415" name="connsiteX29"/>
                <a:gd fmla="*/ 0 h 607568" name="connsiteY29"/>
                <a:gd fmla="*/ 323413 w 608415" name="connsiteX30"/>
                <a:gd fmla="*/ 19178 h 607568" name="connsiteY30"/>
                <a:gd fmla="*/ 323413 w 608415" name="connsiteX31"/>
                <a:gd fmla="*/ 31606 h 607568" name="connsiteY31"/>
                <a:gd fmla="*/ 589210 w 608415" name="connsiteX32"/>
                <a:gd fmla="*/ 31606 h 607568" name="connsiteY32"/>
                <a:gd fmla="*/ 608415 w 608415" name="connsiteX33"/>
                <a:gd fmla="*/ 50784 h 607568" name="connsiteY33"/>
                <a:gd fmla="*/ 608415 w 608415" name="connsiteX34"/>
                <a:gd fmla="*/ 113995 h 607568" name="connsiteY34"/>
                <a:gd fmla="*/ 589210 w 608415" name="connsiteX35"/>
                <a:gd fmla="*/ 133174 h 607568" name="connsiteY35"/>
                <a:gd fmla="*/ 576765 w 608415" name="connsiteX36"/>
                <a:gd fmla="*/ 133174 h 607568" name="connsiteY36"/>
                <a:gd fmla="*/ 576765 w 608415" name="connsiteX37"/>
                <a:gd fmla="*/ 461967 h 607568" name="connsiteY37"/>
                <a:gd fmla="*/ 557560 w 608415" name="connsiteX38"/>
                <a:gd fmla="*/ 481145 h 607568" name="connsiteY38"/>
                <a:gd fmla="*/ 342618 w 608415" name="connsiteX39"/>
                <a:gd fmla="*/ 481145 h 607568" name="connsiteY39"/>
                <a:gd fmla="*/ 414521 w 608415" name="connsiteX40"/>
                <a:gd fmla="*/ 576883 h 607568" name="connsiteY40"/>
                <a:gd fmla="*/ 410680 w 608415" name="connsiteX41"/>
                <a:gd fmla="*/ 603733 h 607568" name="connsiteY41"/>
                <a:gd fmla="*/ 399157 w 608415" name="connsiteX42"/>
                <a:gd fmla="*/ 607568 h 607568" name="connsiteY42"/>
                <a:gd fmla="*/ 383793 w 608415" name="connsiteX43"/>
                <a:gd fmla="*/ 599897 h 607568" name="connsiteY43"/>
                <a:gd fmla="*/ 323413 w 608415" name="connsiteX44"/>
                <a:gd fmla="*/ 519348 h 607568" name="connsiteY44"/>
                <a:gd fmla="*/ 323413 w 608415" name="connsiteX45"/>
                <a:gd fmla="*/ 588390 h 607568" name="connsiteY45"/>
                <a:gd fmla="*/ 304208 w 608415" name="connsiteX46"/>
                <a:gd fmla="*/ 607568 h 607568" name="connsiteY46"/>
                <a:gd fmla="*/ 285003 w 608415" name="connsiteX47"/>
                <a:gd fmla="*/ 588390 h 607568" name="connsiteY47"/>
                <a:gd fmla="*/ 285003 w 608415" name="connsiteX48"/>
                <a:gd fmla="*/ 519348 h 607568" name="connsiteY48"/>
                <a:gd fmla="*/ 224622 w 608415" name="connsiteX49"/>
                <a:gd fmla="*/ 599897 h 607568" name="connsiteY49"/>
                <a:gd fmla="*/ 209258 w 608415" name="connsiteX50"/>
                <a:gd fmla="*/ 607568 h 607568" name="connsiteY50"/>
                <a:gd fmla="*/ 197735 w 608415" name="connsiteX51"/>
                <a:gd fmla="*/ 603733 h 607568" name="connsiteY51"/>
                <a:gd fmla="*/ 193894 w 608415" name="connsiteX52"/>
                <a:gd fmla="*/ 576883 h 607568" name="connsiteY52"/>
                <a:gd fmla="*/ 265798 w 608415" name="connsiteX53"/>
                <a:gd fmla="*/ 481145 h 607568" name="connsiteY53"/>
                <a:gd fmla="*/ 50855 w 608415" name="connsiteX54"/>
                <a:gd fmla="*/ 481145 h 607568" name="connsiteY54"/>
                <a:gd fmla="*/ 31650 w 608415" name="connsiteX55"/>
                <a:gd fmla="*/ 461967 h 607568" name="connsiteY55"/>
                <a:gd fmla="*/ 31650 w 608415" name="connsiteX56"/>
                <a:gd fmla="*/ 133174 h 607568" name="connsiteY56"/>
                <a:gd fmla="*/ 19205 w 608415" name="connsiteX57"/>
                <a:gd fmla="*/ 133174 h 607568" name="connsiteY57"/>
                <a:gd fmla="*/ 0 w 608415" name="connsiteX58"/>
                <a:gd fmla="*/ 113995 h 607568" name="connsiteY58"/>
                <a:gd fmla="*/ 0 w 608415" name="connsiteX59"/>
                <a:gd fmla="*/ 50784 h 607568" name="connsiteY59"/>
                <a:gd fmla="*/ 19205 w 608415" name="connsiteX60"/>
                <a:gd fmla="*/ 31606 h 607568" name="connsiteY60"/>
                <a:gd fmla="*/ 285003 w 608415" name="connsiteX61"/>
                <a:gd fmla="*/ 31606 h 607568" name="connsiteY61"/>
                <a:gd fmla="*/ 285003 w 608415" name="connsiteX62"/>
                <a:gd fmla="*/ 19178 h 607568" name="connsiteY62"/>
                <a:gd fmla="*/ 304208 w 608415" name="connsiteX63"/>
                <a:gd fmla="*/ 0 h 607568" name="connsiteY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b="b" l="l" r="r" t="t"/>
              <a:pathLst>
                <a:path h="607568" w="608415">
                  <a:moveTo>
                    <a:pt x="145802" y="316204"/>
                  </a:moveTo>
                  <a:lnTo>
                    <a:pt x="335878" y="316204"/>
                  </a:lnTo>
                  <a:cubicBezTo>
                    <a:pt x="346480" y="316204"/>
                    <a:pt x="355085" y="324787"/>
                    <a:pt x="355085" y="335363"/>
                  </a:cubicBezTo>
                  <a:cubicBezTo>
                    <a:pt x="355085" y="345938"/>
                    <a:pt x="346480" y="354521"/>
                    <a:pt x="335878" y="354521"/>
                  </a:cubicBezTo>
                  <a:lnTo>
                    <a:pt x="145802" y="354521"/>
                  </a:lnTo>
                  <a:cubicBezTo>
                    <a:pt x="135199" y="354521"/>
                    <a:pt x="126594" y="345938"/>
                    <a:pt x="126594" y="335363"/>
                  </a:cubicBezTo>
                  <a:cubicBezTo>
                    <a:pt x="126594" y="324787"/>
                    <a:pt x="135199" y="316204"/>
                    <a:pt x="145802" y="316204"/>
                  </a:cubicBezTo>
                  <a:close/>
                  <a:moveTo>
                    <a:pt x="145799" y="252977"/>
                  </a:moveTo>
                  <a:lnTo>
                    <a:pt x="430791" y="252977"/>
                  </a:lnTo>
                  <a:cubicBezTo>
                    <a:pt x="441392" y="252977"/>
                    <a:pt x="449995" y="261576"/>
                    <a:pt x="449995" y="272171"/>
                  </a:cubicBezTo>
                  <a:cubicBezTo>
                    <a:pt x="449995" y="282766"/>
                    <a:pt x="441392" y="291365"/>
                    <a:pt x="430791" y="291365"/>
                  </a:cubicBezTo>
                  <a:lnTo>
                    <a:pt x="145799" y="291365"/>
                  </a:lnTo>
                  <a:cubicBezTo>
                    <a:pt x="135198" y="291365"/>
                    <a:pt x="126594" y="282766"/>
                    <a:pt x="126594" y="272171"/>
                  </a:cubicBezTo>
                  <a:cubicBezTo>
                    <a:pt x="126594" y="261576"/>
                    <a:pt x="135198" y="252977"/>
                    <a:pt x="145799" y="252977"/>
                  </a:cubicBezTo>
                  <a:close/>
                  <a:moveTo>
                    <a:pt x="145805" y="189750"/>
                  </a:moveTo>
                  <a:lnTo>
                    <a:pt x="209279" y="189750"/>
                  </a:lnTo>
                  <a:cubicBezTo>
                    <a:pt x="219884" y="189750"/>
                    <a:pt x="228490" y="198349"/>
                    <a:pt x="228490" y="208944"/>
                  </a:cubicBezTo>
                  <a:cubicBezTo>
                    <a:pt x="228490" y="219539"/>
                    <a:pt x="219884" y="228138"/>
                    <a:pt x="209279" y="228138"/>
                  </a:cubicBezTo>
                  <a:lnTo>
                    <a:pt x="145805" y="228138"/>
                  </a:lnTo>
                  <a:cubicBezTo>
                    <a:pt x="135201" y="228138"/>
                    <a:pt x="126594" y="219539"/>
                    <a:pt x="126594" y="208944"/>
                  </a:cubicBezTo>
                  <a:cubicBezTo>
                    <a:pt x="126594" y="198349"/>
                    <a:pt x="135201" y="189750"/>
                    <a:pt x="145805" y="189750"/>
                  </a:cubicBezTo>
                  <a:close/>
                  <a:moveTo>
                    <a:pt x="70060" y="133174"/>
                  </a:moveTo>
                  <a:lnTo>
                    <a:pt x="70060" y="442788"/>
                  </a:lnTo>
                  <a:lnTo>
                    <a:pt x="538355" y="442788"/>
                  </a:lnTo>
                  <a:lnTo>
                    <a:pt x="538355" y="133174"/>
                  </a:lnTo>
                  <a:close/>
                  <a:moveTo>
                    <a:pt x="38410" y="69962"/>
                  </a:moveTo>
                  <a:lnTo>
                    <a:pt x="38410" y="94817"/>
                  </a:lnTo>
                  <a:lnTo>
                    <a:pt x="570005" y="94817"/>
                  </a:lnTo>
                  <a:lnTo>
                    <a:pt x="570005" y="69962"/>
                  </a:lnTo>
                  <a:close/>
                  <a:moveTo>
                    <a:pt x="304208" y="0"/>
                  </a:moveTo>
                  <a:cubicBezTo>
                    <a:pt x="314809" y="0"/>
                    <a:pt x="323413" y="8592"/>
                    <a:pt x="323413" y="19178"/>
                  </a:cubicBezTo>
                  <a:lnTo>
                    <a:pt x="323413" y="31606"/>
                  </a:lnTo>
                  <a:lnTo>
                    <a:pt x="589210" y="31606"/>
                  </a:lnTo>
                  <a:cubicBezTo>
                    <a:pt x="599811" y="31606"/>
                    <a:pt x="608415" y="40197"/>
                    <a:pt x="608415" y="50784"/>
                  </a:cubicBezTo>
                  <a:lnTo>
                    <a:pt x="608415" y="113995"/>
                  </a:lnTo>
                  <a:cubicBezTo>
                    <a:pt x="608415" y="124582"/>
                    <a:pt x="599811" y="133174"/>
                    <a:pt x="589210" y="133174"/>
                  </a:cubicBezTo>
                  <a:lnTo>
                    <a:pt x="576765" y="133174"/>
                  </a:lnTo>
                  <a:lnTo>
                    <a:pt x="576765" y="461967"/>
                  </a:lnTo>
                  <a:cubicBezTo>
                    <a:pt x="576765" y="472553"/>
                    <a:pt x="568161" y="481145"/>
                    <a:pt x="557560" y="481145"/>
                  </a:cubicBezTo>
                  <a:lnTo>
                    <a:pt x="342618" y="481145"/>
                  </a:lnTo>
                  <a:lnTo>
                    <a:pt x="414521" y="576883"/>
                  </a:lnTo>
                  <a:cubicBezTo>
                    <a:pt x="420974" y="585321"/>
                    <a:pt x="419284" y="597442"/>
                    <a:pt x="410680" y="603733"/>
                  </a:cubicBezTo>
                  <a:cubicBezTo>
                    <a:pt x="407300" y="606341"/>
                    <a:pt x="403306" y="607568"/>
                    <a:pt x="399157" y="607568"/>
                  </a:cubicBezTo>
                  <a:cubicBezTo>
                    <a:pt x="393319" y="607568"/>
                    <a:pt x="387634" y="604960"/>
                    <a:pt x="383793" y="599897"/>
                  </a:cubicBezTo>
                  <a:lnTo>
                    <a:pt x="323413" y="519348"/>
                  </a:lnTo>
                  <a:lnTo>
                    <a:pt x="323413" y="588390"/>
                  </a:lnTo>
                  <a:cubicBezTo>
                    <a:pt x="323413" y="598976"/>
                    <a:pt x="314809" y="607568"/>
                    <a:pt x="304208" y="607568"/>
                  </a:cubicBezTo>
                  <a:cubicBezTo>
                    <a:pt x="293607" y="607568"/>
                    <a:pt x="285003" y="598976"/>
                    <a:pt x="285003" y="588390"/>
                  </a:cubicBezTo>
                  <a:lnTo>
                    <a:pt x="285003" y="519348"/>
                  </a:lnTo>
                  <a:lnTo>
                    <a:pt x="224622" y="599897"/>
                  </a:lnTo>
                  <a:cubicBezTo>
                    <a:pt x="220781" y="604960"/>
                    <a:pt x="215096" y="607568"/>
                    <a:pt x="209258" y="607568"/>
                  </a:cubicBezTo>
                  <a:cubicBezTo>
                    <a:pt x="205110" y="607568"/>
                    <a:pt x="201115" y="606341"/>
                    <a:pt x="197735" y="603733"/>
                  </a:cubicBezTo>
                  <a:cubicBezTo>
                    <a:pt x="189131" y="597442"/>
                    <a:pt x="187441" y="585321"/>
                    <a:pt x="193894" y="576883"/>
                  </a:cubicBezTo>
                  <a:lnTo>
                    <a:pt x="265798" y="481145"/>
                  </a:lnTo>
                  <a:lnTo>
                    <a:pt x="50855" y="481145"/>
                  </a:lnTo>
                  <a:cubicBezTo>
                    <a:pt x="40253" y="481145"/>
                    <a:pt x="31650" y="472553"/>
                    <a:pt x="31650" y="461967"/>
                  </a:cubicBezTo>
                  <a:lnTo>
                    <a:pt x="31650" y="133174"/>
                  </a:lnTo>
                  <a:lnTo>
                    <a:pt x="19205" y="133174"/>
                  </a:lnTo>
                  <a:cubicBezTo>
                    <a:pt x="8604" y="133174"/>
                    <a:pt x="0" y="124582"/>
                    <a:pt x="0" y="113995"/>
                  </a:cubicBezTo>
                  <a:lnTo>
                    <a:pt x="0" y="50784"/>
                  </a:lnTo>
                  <a:cubicBezTo>
                    <a:pt x="0" y="40197"/>
                    <a:pt x="8604" y="31606"/>
                    <a:pt x="19205" y="31606"/>
                  </a:cubicBezTo>
                  <a:lnTo>
                    <a:pt x="285003" y="31606"/>
                  </a:lnTo>
                  <a:lnTo>
                    <a:pt x="285003" y="19178"/>
                  </a:lnTo>
                  <a:cubicBezTo>
                    <a:pt x="285003" y="8592"/>
                    <a:pt x="293607" y="0"/>
                    <a:pt x="3042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grpSp>
      <p:grpSp>
        <p:nvGrpSpPr>
          <p:cNvPr id="10" name="组合 9"/>
          <p:cNvGrpSpPr/>
          <p:nvPr/>
        </p:nvGrpSpPr>
        <p:grpSpPr>
          <a:xfrm>
            <a:off x="3274423" y="4334654"/>
            <a:ext cx="2003611" cy="2003611"/>
            <a:chOff x="3913095" y="4236542"/>
            <a:chExt cx="2003611" cy="2003611"/>
          </a:xfrm>
        </p:grpSpPr>
        <p:sp>
          <p:nvSpPr>
            <p:cNvPr id="38" name="矩形 37"/>
            <p:cNvSpPr/>
            <p:nvPr/>
          </p:nvSpPr>
          <p:spPr>
            <a:xfrm>
              <a:off x="3913095" y="4236542"/>
              <a:ext cx="2003611" cy="2003611"/>
            </a:xfrm>
            <a:prstGeom prst="rect">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9" name="TextBox 11"/>
            <p:cNvSpPr txBox="1"/>
            <p:nvPr/>
          </p:nvSpPr>
          <p:spPr>
            <a:xfrm>
              <a:off x="4048961" y="5518638"/>
              <a:ext cx="1731878" cy="457200"/>
            </a:xfrm>
            <a:prstGeom prst="rect">
              <a:avLst/>
            </a:prstGeom>
            <a:noFill/>
          </p:spPr>
          <p:txBody>
            <a:bodyPr bIns="0" lIns="0" rIns="0" rtlCol="0" tIns="0" wrap="square">
              <a:spAutoFit/>
            </a:bodyPr>
            <a:lstStyle>
              <a:defPPr>
                <a:defRPr lang="zh-CN"/>
              </a:defPPr>
              <a:lvl1pPr algn="just">
                <a:lnSpc>
                  <a:spcPts val="1800"/>
                </a:lnSpc>
                <a:defRPr sz="1000">
                  <a:solidFill>
                    <a:schemeClr val="tx1">
                      <a:lumMod val="65000"/>
                      <a:lumOff val="35000"/>
                    </a:schemeClr>
                  </a:solidFill>
                  <a:latin charset="-122" panose="020b0503020204020204" pitchFamily="34" typeface="微软雅黑"/>
                  <a:ea charset="-122" panose="020b0503020204020204" pitchFamily="34" typeface="微软雅黑"/>
                </a:defRPr>
              </a:lvl1pPr>
            </a:lstStyle>
            <a:p>
              <a:pPr algn="ctr">
                <a:spcAft>
                  <a:spcPts val="1000"/>
                </a:spcAft>
              </a:pPr>
              <a:r>
                <a:rPr altLang="en-US" lang="zh-CN">
                  <a:solidFill>
                    <a:schemeClr val="bg1"/>
                  </a:solidFill>
                  <a:latin typeface="+mn-lt"/>
                  <a:ea typeface="+mn-ea"/>
                  <a:cs typeface="+mn-ea"/>
                  <a:sym typeface="+mn-lt"/>
                </a:rPr>
                <a:t>您的内容打在这里或者通过复制您的文本后在此框中</a:t>
              </a:r>
            </a:p>
          </p:txBody>
        </p:sp>
        <p:sp>
          <p:nvSpPr>
            <p:cNvPr id="40" name="文本框 39"/>
            <p:cNvSpPr txBox="1"/>
            <p:nvPr/>
          </p:nvSpPr>
          <p:spPr>
            <a:xfrm>
              <a:off x="4457700" y="5228018"/>
              <a:ext cx="914400" cy="274320"/>
            </a:xfrm>
            <a:prstGeom prst="rect">
              <a:avLst/>
            </a:prstGeom>
            <a:noFill/>
          </p:spPr>
          <p:txBody>
            <a:bodyPr bIns="0" lIns="0" rIns="0" rtlCol="0" tIns="0" wrap="none">
              <a:spAutoFit/>
            </a:bodyPr>
            <a:lstStyle/>
            <a:p>
              <a:pPr algn="ctr"/>
              <a:r>
                <a:rPr altLang="en-US" b="1" lang="zh-CN">
                  <a:solidFill>
                    <a:schemeClr val="bg1"/>
                  </a:solidFill>
                  <a:cs typeface="+mn-ea"/>
                  <a:sym typeface="+mn-lt"/>
                </a:rPr>
                <a:t>服务体系</a:t>
              </a:r>
            </a:p>
          </p:txBody>
        </p:sp>
        <p:sp>
          <p:nvSpPr>
            <p:cNvPr id="26" name="圆角矩形 14"/>
            <p:cNvSpPr/>
            <p:nvPr/>
          </p:nvSpPr>
          <p:spPr>
            <a:xfrm>
              <a:off x="4708361" y="4595642"/>
              <a:ext cx="413078" cy="397094"/>
            </a:xfrm>
            <a:custGeom>
              <a:gdLst>
                <a:gd fmla="*/ 241391 w 516922" name="connsiteX0"/>
                <a:gd fmla="*/ 466920 h 496921" name="connsiteY0"/>
                <a:gd fmla="*/ 374792 w 516922" name="connsiteX1"/>
                <a:gd fmla="*/ 466920 h 496921" name="connsiteY1"/>
                <a:gd fmla="*/ 394157 w 516922" name="connsiteX2"/>
                <a:gd fmla="*/ 492438 h 496921" name="connsiteY2"/>
                <a:gd fmla="*/ 241391 w 516922" name="connsiteX3"/>
                <a:gd fmla="*/ 492438 h 496921" name="connsiteY3"/>
                <a:gd fmla="*/ 45175 w 516922" name="connsiteX4"/>
                <a:gd fmla="*/ 266910 h 496921" name="connsiteY4"/>
                <a:gd fmla="*/ 178975 w 516922" name="connsiteX5"/>
                <a:gd fmla="*/ 266910 h 496921" name="connsiteY5"/>
                <a:gd fmla="*/ 178975 w 516922" name="connsiteX6"/>
                <a:gd fmla="*/ 312085 h 496921" name="connsiteY6"/>
                <a:gd fmla="*/ 45175 w 516922" name="connsiteX7"/>
                <a:gd fmla="*/ 312085 h 496921" name="connsiteY7"/>
                <a:gd fmla="*/ 45175 w 516922" name="connsiteX8"/>
                <a:gd fmla="*/ 167939 h 496921" name="connsiteY8"/>
                <a:gd fmla="*/ 178975 w 516922" name="connsiteX9"/>
                <a:gd fmla="*/ 167939 h 496921" name="connsiteY9"/>
                <a:gd fmla="*/ 178975 w 516922" name="connsiteX10"/>
                <a:gd fmla="*/ 213114 h 496921" name="connsiteY10"/>
                <a:gd fmla="*/ 45175 w 516922" name="connsiteX11"/>
                <a:gd fmla="*/ 213114 h 496921" name="connsiteY11"/>
                <a:gd fmla="*/ 254150 w 516922" name="connsiteX12"/>
                <a:gd fmla="*/ 92418 h 496921" name="connsiteY12"/>
                <a:gd fmla="*/ 497537 w 516922" name="connsiteX13"/>
                <a:gd fmla="*/ 92418 h 496921" name="connsiteY13"/>
                <a:gd fmla="*/ 516922 w 516922" name="connsiteX14"/>
                <a:gd fmla="*/ 111788 h 496921" name="connsiteY14"/>
                <a:gd fmla="*/ 516922 w 516922" name="connsiteX15"/>
                <a:gd fmla="*/ 402340 h 496921" name="connsiteY15"/>
                <a:gd fmla="*/ 497537 w 516922" name="connsiteX16"/>
                <a:gd fmla="*/ 421710 h 496921" name="connsiteY16"/>
                <a:gd fmla="*/ 359690 w 516922" name="connsiteX17"/>
                <a:gd fmla="*/ 421710 h 496921" name="connsiteY17"/>
                <a:gd fmla="*/ 359690 w 516922" name="connsiteX18"/>
                <a:gd fmla="*/ 458298 h 496921" name="connsiteY18"/>
                <a:gd fmla="*/ 254150 w 516922" name="connsiteX19"/>
                <a:gd fmla="*/ 458298 h 496921" name="connsiteY19"/>
                <a:gd fmla="*/ 254150 w 516922" name="connsiteX20"/>
                <a:gd fmla="*/ 382970 h 496921" name="connsiteY20"/>
                <a:gd fmla="*/ 478152 w 516922" name="connsiteX21"/>
                <a:gd fmla="*/ 382970 h 496921" name="connsiteY21"/>
                <a:gd fmla="*/ 478152 w 516922" name="connsiteX22"/>
                <a:gd fmla="*/ 131158 h 496921" name="connsiteY22"/>
                <a:gd fmla="*/ 254150 w 516922" name="connsiteX23"/>
                <a:gd fmla="*/ 131158 h 496921" name="connsiteY23"/>
                <a:gd fmla="*/ 45175 w 516922" name="connsiteX24"/>
                <a:gd fmla="*/ 75176 h 496921" name="connsiteY24"/>
                <a:gd fmla="*/ 178975 w 516922" name="connsiteX25"/>
                <a:gd fmla="*/ 75176 h 496921" name="connsiteY25"/>
                <a:gd fmla="*/ 178975 w 516922" name="connsiteX26"/>
                <a:gd fmla="*/ 120351 h 496921" name="connsiteY26"/>
                <a:gd fmla="*/ 45175 w 516922" name="connsiteX27"/>
                <a:gd fmla="*/ 120351 h 496921" name="connsiteY27"/>
                <a:gd fmla="*/ 28019 w 516922" name="connsiteX28"/>
                <a:gd fmla="*/ 27965 h 496921" name="connsiteY28"/>
                <a:gd fmla="*/ 28019 w 516922" name="connsiteX29"/>
                <a:gd fmla="*/ 466805 h 496921" name="connsiteY29"/>
                <a:gd fmla="*/ 196130 w 516922" name="connsiteX30"/>
                <a:gd fmla="*/ 466805 h 496921" name="connsiteY30"/>
                <a:gd fmla="*/ 196130 w 516922" name="connsiteX31"/>
                <a:gd fmla="*/ 27965 h 496921" name="connsiteY31"/>
                <a:gd fmla="*/ 28019 w 516922" name="connsiteX32"/>
                <a:gd fmla="*/ 0 h 496921" name="connsiteY32"/>
                <a:gd fmla="*/ 196130 w 516922" name="connsiteX33"/>
                <a:gd fmla="*/ 0 h 496921" name="connsiteY33"/>
                <a:gd fmla="*/ 224149 w 516922" name="connsiteX34"/>
                <a:gd fmla="*/ 27965 h 496921" name="connsiteY34"/>
                <a:gd fmla="*/ 224149 w 516922" name="connsiteX35"/>
                <a:gd fmla="*/ 466805 h 496921" name="connsiteY35"/>
                <a:gd fmla="*/ 196130 w 516922" name="connsiteX36"/>
                <a:gd fmla="*/ 496921 h 496921" name="connsiteY36"/>
                <a:gd fmla="*/ 28019 w 516922" name="connsiteX37"/>
                <a:gd fmla="*/ 496921 h 496921" name="connsiteY37"/>
                <a:gd fmla="*/ 0 w 516922" name="connsiteX38"/>
                <a:gd fmla="*/ 466805 h 496921" name="connsiteY38"/>
                <a:gd fmla="*/ 0 w 516922" name="connsiteX39"/>
                <a:gd fmla="*/ 27965 h 496921" name="connsiteY39"/>
                <a:gd fmla="*/ 28019 w 516922" name="connsiteX40"/>
                <a:gd fmla="*/ 0 h 496921" name="connsiteY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b="b" l="l" r="r" t="t"/>
              <a:pathLst>
                <a:path h="496921" w="516922">
                  <a:moveTo>
                    <a:pt x="241391" y="466920"/>
                  </a:moveTo>
                  <a:lnTo>
                    <a:pt x="374792" y="466920"/>
                  </a:lnTo>
                  <a:lnTo>
                    <a:pt x="394157" y="492438"/>
                  </a:lnTo>
                  <a:lnTo>
                    <a:pt x="241391" y="492438"/>
                  </a:lnTo>
                  <a:close/>
                  <a:moveTo>
                    <a:pt x="45175" y="266910"/>
                  </a:moveTo>
                  <a:lnTo>
                    <a:pt x="178975" y="266910"/>
                  </a:lnTo>
                  <a:lnTo>
                    <a:pt x="178975" y="312085"/>
                  </a:lnTo>
                  <a:lnTo>
                    <a:pt x="45175" y="312085"/>
                  </a:lnTo>
                  <a:close/>
                  <a:moveTo>
                    <a:pt x="45175" y="167939"/>
                  </a:moveTo>
                  <a:lnTo>
                    <a:pt x="178975" y="167939"/>
                  </a:lnTo>
                  <a:lnTo>
                    <a:pt x="178975" y="213114"/>
                  </a:lnTo>
                  <a:lnTo>
                    <a:pt x="45175" y="213114"/>
                  </a:lnTo>
                  <a:close/>
                  <a:moveTo>
                    <a:pt x="254150" y="92418"/>
                  </a:moveTo>
                  <a:lnTo>
                    <a:pt x="497537" y="92418"/>
                  </a:lnTo>
                  <a:cubicBezTo>
                    <a:pt x="508307" y="92418"/>
                    <a:pt x="516922" y="101027"/>
                    <a:pt x="516922" y="111788"/>
                  </a:cubicBezTo>
                  <a:lnTo>
                    <a:pt x="516922" y="402340"/>
                  </a:lnTo>
                  <a:cubicBezTo>
                    <a:pt x="516922" y="413101"/>
                    <a:pt x="508307" y="421710"/>
                    <a:pt x="497537" y="421710"/>
                  </a:cubicBezTo>
                  <a:lnTo>
                    <a:pt x="359690" y="421710"/>
                  </a:lnTo>
                  <a:lnTo>
                    <a:pt x="359690" y="458298"/>
                  </a:lnTo>
                  <a:lnTo>
                    <a:pt x="254150" y="458298"/>
                  </a:lnTo>
                  <a:lnTo>
                    <a:pt x="254150" y="382970"/>
                  </a:lnTo>
                  <a:lnTo>
                    <a:pt x="478152" y="382970"/>
                  </a:lnTo>
                  <a:lnTo>
                    <a:pt x="478152" y="131158"/>
                  </a:lnTo>
                  <a:lnTo>
                    <a:pt x="254150" y="131158"/>
                  </a:lnTo>
                  <a:close/>
                  <a:moveTo>
                    <a:pt x="45175" y="75176"/>
                  </a:moveTo>
                  <a:lnTo>
                    <a:pt x="178975" y="75176"/>
                  </a:lnTo>
                  <a:lnTo>
                    <a:pt x="178975" y="120351"/>
                  </a:lnTo>
                  <a:lnTo>
                    <a:pt x="45175" y="120351"/>
                  </a:lnTo>
                  <a:close/>
                  <a:moveTo>
                    <a:pt x="28019" y="27965"/>
                  </a:moveTo>
                  <a:lnTo>
                    <a:pt x="28019" y="466805"/>
                  </a:lnTo>
                  <a:lnTo>
                    <a:pt x="196130" y="466805"/>
                  </a:lnTo>
                  <a:lnTo>
                    <a:pt x="196130" y="27965"/>
                  </a:lnTo>
                  <a:close/>
                  <a:moveTo>
                    <a:pt x="28019" y="0"/>
                  </a:moveTo>
                  <a:lnTo>
                    <a:pt x="196130" y="0"/>
                  </a:lnTo>
                  <a:cubicBezTo>
                    <a:pt x="211217" y="0"/>
                    <a:pt x="224149" y="12907"/>
                    <a:pt x="224149" y="27965"/>
                  </a:cubicBezTo>
                  <a:lnTo>
                    <a:pt x="224149" y="466805"/>
                  </a:lnTo>
                  <a:cubicBezTo>
                    <a:pt x="224149" y="484014"/>
                    <a:pt x="211217" y="496921"/>
                    <a:pt x="196130" y="496921"/>
                  </a:cubicBezTo>
                  <a:lnTo>
                    <a:pt x="28019" y="496921"/>
                  </a:lnTo>
                  <a:cubicBezTo>
                    <a:pt x="12932" y="496921"/>
                    <a:pt x="0" y="484014"/>
                    <a:pt x="0" y="466805"/>
                  </a:cubicBezTo>
                  <a:lnTo>
                    <a:pt x="0" y="27965"/>
                  </a:lnTo>
                  <a:cubicBezTo>
                    <a:pt x="0" y="12907"/>
                    <a:pt x="12932" y="0"/>
                    <a:pt x="280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defPPr>
                <a:defRPr lang="en-US"/>
              </a:defPPr>
              <a:lvl1pPr algn="l" defTabSz="457200" eaLnBrk="1" hangingPunct="1" latinLnBrk="0" marL="0" rtl="0">
                <a:defRPr kern="1200" sz="1800">
                  <a:solidFill>
                    <a:schemeClr val="lt1"/>
                  </a:solidFill>
                  <a:latin typeface="+mn-lt"/>
                  <a:ea typeface="+mn-ea"/>
                  <a:cs typeface="+mn-cs"/>
                </a:defRPr>
              </a:lvl1pPr>
              <a:lvl2pPr algn="l" defTabSz="457200" eaLnBrk="1" hangingPunct="1" latinLnBrk="0" marL="457200" rtl="0">
                <a:defRPr kern="1200" sz="1800">
                  <a:solidFill>
                    <a:schemeClr val="lt1"/>
                  </a:solidFill>
                  <a:latin typeface="+mn-lt"/>
                  <a:ea typeface="+mn-ea"/>
                  <a:cs typeface="+mn-cs"/>
                </a:defRPr>
              </a:lvl2pPr>
              <a:lvl3pPr algn="l" defTabSz="457200" eaLnBrk="1" hangingPunct="1" latinLnBrk="0" marL="914400" rtl="0">
                <a:defRPr kern="1200" sz="1800">
                  <a:solidFill>
                    <a:schemeClr val="lt1"/>
                  </a:solidFill>
                  <a:latin typeface="+mn-lt"/>
                  <a:ea typeface="+mn-ea"/>
                  <a:cs typeface="+mn-cs"/>
                </a:defRPr>
              </a:lvl3pPr>
              <a:lvl4pPr algn="l" defTabSz="457200" eaLnBrk="1" hangingPunct="1" latinLnBrk="0" marL="1371600" rtl="0">
                <a:defRPr kern="1200" sz="1800">
                  <a:solidFill>
                    <a:schemeClr val="lt1"/>
                  </a:solidFill>
                  <a:latin typeface="+mn-lt"/>
                  <a:ea typeface="+mn-ea"/>
                  <a:cs typeface="+mn-cs"/>
                </a:defRPr>
              </a:lvl4pPr>
              <a:lvl5pPr algn="l" defTabSz="457200" eaLnBrk="1" hangingPunct="1" latinLnBrk="0" marL="1828800" rtl="0">
                <a:defRPr kern="1200" sz="1800">
                  <a:solidFill>
                    <a:schemeClr val="lt1"/>
                  </a:solidFill>
                  <a:latin typeface="+mn-lt"/>
                  <a:ea typeface="+mn-ea"/>
                  <a:cs typeface="+mn-cs"/>
                </a:defRPr>
              </a:lvl5pPr>
              <a:lvl6pPr algn="l" defTabSz="457200" eaLnBrk="1" hangingPunct="1" latinLnBrk="0" marL="2286000" rtl="0">
                <a:defRPr kern="1200" sz="1800">
                  <a:solidFill>
                    <a:schemeClr val="lt1"/>
                  </a:solidFill>
                  <a:latin typeface="+mn-lt"/>
                  <a:ea typeface="+mn-ea"/>
                  <a:cs typeface="+mn-cs"/>
                </a:defRPr>
              </a:lvl6pPr>
              <a:lvl7pPr algn="l" defTabSz="457200" eaLnBrk="1" hangingPunct="1" latinLnBrk="0" marL="2743200" rtl="0">
                <a:defRPr kern="1200" sz="1800">
                  <a:solidFill>
                    <a:schemeClr val="lt1"/>
                  </a:solidFill>
                  <a:latin typeface="+mn-lt"/>
                  <a:ea typeface="+mn-ea"/>
                  <a:cs typeface="+mn-cs"/>
                </a:defRPr>
              </a:lvl7pPr>
              <a:lvl8pPr algn="l" defTabSz="457200" eaLnBrk="1" hangingPunct="1" latinLnBrk="0" marL="3200400" rtl="0">
                <a:defRPr kern="1200" sz="1800">
                  <a:solidFill>
                    <a:schemeClr val="lt1"/>
                  </a:solidFill>
                  <a:latin typeface="+mn-lt"/>
                  <a:ea typeface="+mn-ea"/>
                  <a:cs typeface="+mn-cs"/>
                </a:defRPr>
              </a:lvl8pPr>
              <a:lvl9pPr algn="l" defTabSz="457200" eaLnBrk="1" hangingPunct="1" latinLnBrk="0" marL="3657600" rtl="0">
                <a:defRPr kern="1200" sz="1800">
                  <a:solidFill>
                    <a:schemeClr val="lt1"/>
                  </a:solidFill>
                  <a:latin typeface="+mn-lt"/>
                  <a:ea typeface="+mn-ea"/>
                  <a:cs typeface="+mn-cs"/>
                </a:defRPr>
              </a:lvl9pPr>
            </a:lstStyle>
            <a:p>
              <a:pPr algn="ctr"/>
              <a:endParaRPr altLang="en-US" lang="zh-CN"/>
            </a:p>
          </p:txBody>
        </p:sp>
      </p:grpSp>
      <p:grpSp>
        <p:nvGrpSpPr>
          <p:cNvPr id="13" name="组合 12"/>
          <p:cNvGrpSpPr/>
          <p:nvPr/>
        </p:nvGrpSpPr>
        <p:grpSpPr>
          <a:xfrm>
            <a:off x="5416290" y="2195853"/>
            <a:ext cx="5660662" cy="4142412"/>
            <a:chOff x="5416290" y="2195853"/>
            <a:chExt cx="5660662" cy="4142412"/>
          </a:xfrm>
        </p:grpSpPr>
        <p:sp>
          <p:nvSpPr>
            <p:cNvPr id="4" name="矩形 3"/>
            <p:cNvSpPr/>
            <p:nvPr/>
          </p:nvSpPr>
          <p:spPr>
            <a:xfrm>
              <a:off x="5425953" y="2195853"/>
              <a:ext cx="5650999" cy="4142412"/>
            </a:xfrm>
            <a:prstGeom prst="rect">
              <a:avLst/>
            </a:prstGeom>
            <a:blipFill dpi="0" rotWithShape="1">
              <a:blip r:embed="rId3">
                <a:extLst>
                  <a:ext uri="{28A0092B-C50C-407E-A947-70E740481C1C}">
                    <a14:useLocalDpi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1" name="任意多边形: 形状 2">
              <a:extLst>
                <a:ext uri="{FF2B5EF4-FFF2-40B4-BE49-F238E27FC236}">
                  <a16:creationId xmlns:a16="http://schemas.microsoft.com/office/drawing/2014/main" id="{710C9878-BAA2-4599-8AEA-C905075195A4}"/>
                </a:ext>
              </a:extLst>
            </p:cNvPr>
            <p:cNvSpPr/>
            <p:nvPr/>
          </p:nvSpPr>
          <p:spPr>
            <a:xfrm>
              <a:off x="5416290" y="2195853"/>
              <a:ext cx="5660662" cy="4142412"/>
            </a:xfrm>
            <a:custGeom>
              <a:gdLst>
                <a:gd fmla="*/ 0 w 12192000" name="connsiteX0"/>
                <a:gd fmla="*/ 0 h 3429000" name="connsiteY0"/>
                <a:gd fmla="*/ 12192000 w 12192000" name="connsiteX1"/>
                <a:gd fmla="*/ 0 h 3429000" name="connsiteY1"/>
                <a:gd fmla="*/ 12192000 w 12192000" name="connsiteX2"/>
                <a:gd fmla="*/ 3429000 h 3429000" name="connsiteY2"/>
                <a:gd fmla="*/ 8705850 w 12192000" name="connsiteX3"/>
                <a:gd fmla="*/ 3429000 h 3429000" name="connsiteY3"/>
                <a:gd fmla="*/ 8640080 w 12192000" name="connsiteX4"/>
                <a:gd fmla="*/ 3429000 h 3429000" name="connsiteY4"/>
                <a:gd fmla="*/ 3551920 w 12192000" name="connsiteX5"/>
                <a:gd fmla="*/ 3429000 h 3429000" name="connsiteY5"/>
                <a:gd fmla="*/ 3486150 w 12192000" name="connsiteX6"/>
                <a:gd fmla="*/ 3429000 h 3429000" name="connsiteY6"/>
                <a:gd fmla="*/ 0 w 12192000" name="connsiteX7"/>
                <a:gd fmla="*/ 3429000 h 3429000"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3429000" w="12192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gradFill>
              <a:gsLst>
                <a:gs pos="0">
                  <a:schemeClr val="tx1">
                    <a:alpha val="40000"/>
                  </a:schemeClr>
                </a:gs>
                <a:gs pos="100000">
                  <a:schemeClr val="tx1">
                    <a:lumMod val="95000"/>
                    <a:lumOff val="5000"/>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 name="矩形 4"/>
            <p:cNvSpPr/>
            <p:nvPr/>
          </p:nvSpPr>
          <p:spPr>
            <a:xfrm>
              <a:off x="6515765" y="2929311"/>
              <a:ext cx="3415553" cy="2507283"/>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1" name="矩形 40"/>
            <p:cNvSpPr/>
            <p:nvPr/>
          </p:nvSpPr>
          <p:spPr>
            <a:xfrm>
              <a:off x="6807841" y="3428232"/>
              <a:ext cx="1828800" cy="548640"/>
            </a:xfrm>
            <a:prstGeom prst="rect">
              <a:avLst/>
            </a:prstGeom>
          </p:spPr>
          <p:txBody>
            <a:bodyPr bIns="0" lIns="0" rIns="0" tIns="0" wrap="none">
              <a:spAutoFit/>
            </a:bodyPr>
            <a:lstStyle/>
            <a:p>
              <a:r>
                <a:rPr altLang="en-US" b="1" lang="zh-CN" sz="3600">
                  <a:solidFill>
                    <a:schemeClr val="bg1"/>
                  </a:solidFill>
                </a:rPr>
                <a:t>服务体系</a:t>
              </a:r>
            </a:p>
          </p:txBody>
        </p:sp>
        <p:sp>
          <p:nvSpPr>
            <p:cNvPr id="43" name="矩形 42"/>
            <p:cNvSpPr/>
            <p:nvPr/>
          </p:nvSpPr>
          <p:spPr>
            <a:xfrm>
              <a:off x="6794394" y="4014616"/>
              <a:ext cx="1650926" cy="853440"/>
            </a:xfrm>
            <a:prstGeom prst="rect">
              <a:avLst/>
            </a:prstGeom>
          </p:spPr>
          <p:txBody>
            <a:bodyPr bIns="0" lIns="0" rIns="0" tIns="0" wrap="none">
              <a:spAutoFit/>
            </a:bodyPr>
            <a:lstStyle/>
            <a:p>
              <a:r>
                <a:rPr altLang="zh-CN" b="1" lang="en-US" sz="2800">
                  <a:solidFill>
                    <a:srgbClr val="A72527"/>
                  </a:solidFill>
                </a:rPr>
                <a:t>SERVICE </a:t>
              </a:r>
            </a:p>
            <a:p>
              <a:r>
                <a:rPr altLang="zh-CN" b="1" lang="en-US" sz="2800">
                  <a:solidFill>
                    <a:srgbClr val="A72527"/>
                  </a:solidFill>
                </a:rPr>
                <a:t>SYSTEM</a:t>
              </a:r>
            </a:p>
          </p:txBody>
        </p:sp>
        <p:sp>
          <p:nvSpPr>
            <p:cNvPr id="6" name="等腰三角形 5"/>
            <p:cNvSpPr/>
            <p:nvPr/>
          </p:nvSpPr>
          <p:spPr>
            <a:xfrm rot="16200000">
              <a:off x="9671413" y="3156295"/>
              <a:ext cx="322729" cy="197081"/>
            </a:xfrm>
            <a:prstGeom prst="triangle">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 name="等腰三角形 6"/>
            <p:cNvSpPr/>
            <p:nvPr/>
          </p:nvSpPr>
          <p:spPr>
            <a:xfrm flipV="1">
              <a:off x="6836155" y="4937946"/>
              <a:ext cx="187706" cy="215208"/>
            </a:xfrm>
            <a:prstGeom prst="triangle">
              <a:avLst>
                <a:gd fmla="val 0" name="adj"/>
              </a:avLst>
            </a:prstGeom>
            <a:solidFill>
              <a:srgbClr val="A725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36" name="矩形 35"/>
          <p:cNvSpPr/>
          <p:nvPr/>
        </p:nvSpPr>
        <p:spPr>
          <a:xfrm>
            <a:off x="6248203" y="1574797"/>
            <a:ext cx="3950677" cy="4410138"/>
          </a:xfrm>
          <a:prstGeom prst="rect">
            <a:avLst/>
          </a:prstGeom>
          <a:noFill/>
          <a:ln w="76200">
            <a:gradFill>
              <a:gsLst>
                <a:gs pos="15000">
                  <a:srgbClr val="A72527"/>
                </a:gs>
                <a:gs pos="15000">
                  <a:schemeClr val="bg1">
                    <a:lumMod val="0"/>
                    <a:lumOff val="100000"/>
                    <a:alpha val="8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Tree>
    <p:extLst>
      <p:ext uri="{BB962C8B-B14F-4D97-AF65-F5344CB8AC3E}">
        <p14:creationId val="3784236296"/>
      </p:ext>
    </p:extLst>
  </p:cSld>
  <p:clrMapOvr>
    <a:masterClrMapping/>
  </p:clrMapOvr>
  <p:transition advClick="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53" presetSubtype="0">
                                  <p:stCondLst>
                                    <p:cond delay="0"/>
                                  </p:stCondLst>
                                  <p:childTnLst>
                                    <p:set>
                                      <p:cBhvr>
                                        <p:cTn dur="1" fill="hold" id="6">
                                          <p:stCondLst>
                                            <p:cond delay="0"/>
                                          </p:stCondLst>
                                        </p:cTn>
                                        <p:tgtEl>
                                          <p:spTgt spid="13"/>
                                        </p:tgtEl>
                                        <p:attrNameLst>
                                          <p:attrName>style.visibility</p:attrName>
                                        </p:attrNameLst>
                                      </p:cBhvr>
                                      <p:to>
                                        <p:strVal val="visible"/>
                                      </p:to>
                                    </p:set>
                                    <p:anim calcmode="lin" valueType="num">
                                      <p:cBhvr>
                                        <p:cTn dur="500" fill="hold" id="7"/>
                                        <p:tgtEl>
                                          <p:spTgt spid="13"/>
                                        </p:tgtEl>
                                        <p:attrNameLst>
                                          <p:attrName>ppt_w</p:attrName>
                                        </p:attrNameLst>
                                      </p:cBhvr>
                                      <p:tavLst>
                                        <p:tav tm="0">
                                          <p:val>
                                            <p:fltVal val="0"/>
                                          </p:val>
                                        </p:tav>
                                        <p:tav tm="100000">
                                          <p:val>
                                            <p:strVal val="#ppt_w"/>
                                          </p:val>
                                        </p:tav>
                                      </p:tavLst>
                                    </p:anim>
                                    <p:anim calcmode="lin" valueType="num">
                                      <p:cBhvr>
                                        <p:cTn dur="500" fill="hold" id="8"/>
                                        <p:tgtEl>
                                          <p:spTgt spid="13"/>
                                        </p:tgtEl>
                                        <p:attrNameLst>
                                          <p:attrName>ppt_h</p:attrName>
                                        </p:attrNameLst>
                                      </p:cBhvr>
                                      <p:tavLst>
                                        <p:tav tm="0">
                                          <p:val>
                                            <p:fltVal val="0"/>
                                          </p:val>
                                        </p:tav>
                                        <p:tav tm="100000">
                                          <p:val>
                                            <p:strVal val="#ppt_h"/>
                                          </p:val>
                                        </p:tav>
                                      </p:tavLst>
                                    </p:anim>
                                    <p:animEffect filter="fade" transition="in">
                                      <p:cBhvr>
                                        <p:cTn dur="500" id="9"/>
                                        <p:tgtEl>
                                          <p:spTgt spid="13"/>
                                        </p:tgtEl>
                                      </p:cBhvr>
                                    </p:animEffect>
                                  </p:childTnLst>
                                </p:cTn>
                              </p:par>
                              <p:par>
                                <p:cTn fill="hold" grpId="0" id="10" nodeType="withEffect" presetClass="entr" presetID="2" presetSubtype="1">
                                  <p:stCondLst>
                                    <p:cond delay="0"/>
                                  </p:stCondLst>
                                  <p:childTnLst>
                                    <p:set>
                                      <p:cBhvr>
                                        <p:cTn dur="1" fill="hold" id="11">
                                          <p:stCondLst>
                                            <p:cond delay="0"/>
                                          </p:stCondLst>
                                        </p:cTn>
                                        <p:tgtEl>
                                          <p:spTgt spid="36"/>
                                        </p:tgtEl>
                                        <p:attrNameLst>
                                          <p:attrName>style.visibility</p:attrName>
                                        </p:attrNameLst>
                                      </p:cBhvr>
                                      <p:to>
                                        <p:strVal val="visible"/>
                                      </p:to>
                                    </p:set>
                                    <p:anim calcmode="lin" valueType="num">
                                      <p:cBhvr additive="base">
                                        <p:cTn dur="500" fill="hold" id="12"/>
                                        <p:tgtEl>
                                          <p:spTgt spid="36"/>
                                        </p:tgtEl>
                                        <p:attrNameLst>
                                          <p:attrName>ppt_x</p:attrName>
                                        </p:attrNameLst>
                                      </p:cBhvr>
                                      <p:tavLst>
                                        <p:tav tm="0">
                                          <p:val>
                                            <p:strVal val="#ppt_x"/>
                                          </p:val>
                                        </p:tav>
                                        <p:tav tm="100000">
                                          <p:val>
                                            <p:strVal val="#ppt_x"/>
                                          </p:val>
                                        </p:tav>
                                      </p:tavLst>
                                    </p:anim>
                                    <p:anim calcmode="lin" valueType="num">
                                      <p:cBhvr additive="base">
                                        <p:cTn dur="500" fill="hold" id="13"/>
                                        <p:tgtEl>
                                          <p:spTgt spid="36"/>
                                        </p:tgtEl>
                                        <p:attrNameLst>
                                          <p:attrName>ppt_y</p:attrName>
                                        </p:attrNameLst>
                                      </p:cBhvr>
                                      <p:tavLst>
                                        <p:tav tm="0">
                                          <p:val>
                                            <p:strVal val="0-#ppt_h/2"/>
                                          </p:val>
                                        </p:tav>
                                        <p:tav tm="100000">
                                          <p:val>
                                            <p:strVal val="#ppt_y"/>
                                          </p:val>
                                        </p:tav>
                                      </p:tavLst>
                                    </p:anim>
                                  </p:childTnLst>
                                </p:cTn>
                              </p:par>
                              <p:par>
                                <p:cTn fill="hold" id="14" nodeType="withEffect" presetClass="entr" presetID="53" presetSubtype="0">
                                  <p:stCondLst>
                                    <p:cond delay="250"/>
                                  </p:stCondLst>
                                  <p:childTnLst>
                                    <p:set>
                                      <p:cBhvr>
                                        <p:cTn dur="1" fill="hold" id="15">
                                          <p:stCondLst>
                                            <p:cond delay="0"/>
                                          </p:stCondLst>
                                        </p:cTn>
                                        <p:tgtEl>
                                          <p:spTgt spid="8"/>
                                        </p:tgtEl>
                                        <p:attrNameLst>
                                          <p:attrName>style.visibility</p:attrName>
                                        </p:attrNameLst>
                                      </p:cBhvr>
                                      <p:to>
                                        <p:strVal val="visible"/>
                                      </p:to>
                                    </p:set>
                                    <p:anim calcmode="lin" valueType="num">
                                      <p:cBhvr>
                                        <p:cTn dur="500" fill="hold" id="16"/>
                                        <p:tgtEl>
                                          <p:spTgt spid="8"/>
                                        </p:tgtEl>
                                        <p:attrNameLst>
                                          <p:attrName>ppt_w</p:attrName>
                                        </p:attrNameLst>
                                      </p:cBhvr>
                                      <p:tavLst>
                                        <p:tav tm="0">
                                          <p:val>
                                            <p:fltVal val="0"/>
                                          </p:val>
                                        </p:tav>
                                        <p:tav tm="100000">
                                          <p:val>
                                            <p:strVal val="#ppt_w"/>
                                          </p:val>
                                        </p:tav>
                                      </p:tavLst>
                                    </p:anim>
                                    <p:anim calcmode="lin" valueType="num">
                                      <p:cBhvr>
                                        <p:cTn dur="500" fill="hold" id="17"/>
                                        <p:tgtEl>
                                          <p:spTgt spid="8"/>
                                        </p:tgtEl>
                                        <p:attrNameLst>
                                          <p:attrName>ppt_h</p:attrName>
                                        </p:attrNameLst>
                                      </p:cBhvr>
                                      <p:tavLst>
                                        <p:tav tm="0">
                                          <p:val>
                                            <p:fltVal val="0"/>
                                          </p:val>
                                        </p:tav>
                                        <p:tav tm="100000">
                                          <p:val>
                                            <p:strVal val="#ppt_h"/>
                                          </p:val>
                                        </p:tav>
                                      </p:tavLst>
                                    </p:anim>
                                    <p:animEffect filter="fade" transition="in">
                                      <p:cBhvr>
                                        <p:cTn dur="500" id="18"/>
                                        <p:tgtEl>
                                          <p:spTgt spid="8"/>
                                        </p:tgtEl>
                                      </p:cBhvr>
                                    </p:animEffect>
                                  </p:childTnLst>
                                </p:cTn>
                              </p:par>
                              <p:par>
                                <p:cTn fill="hold" id="19" nodeType="withEffect" presetClass="entr" presetID="53" presetSubtype="0">
                                  <p:stCondLst>
                                    <p:cond delay="250"/>
                                  </p:stCondLst>
                                  <p:childTnLst>
                                    <p:set>
                                      <p:cBhvr>
                                        <p:cTn dur="1" fill="hold" id="20">
                                          <p:stCondLst>
                                            <p:cond delay="0"/>
                                          </p:stCondLst>
                                        </p:cTn>
                                        <p:tgtEl>
                                          <p:spTgt spid="9"/>
                                        </p:tgtEl>
                                        <p:attrNameLst>
                                          <p:attrName>style.visibility</p:attrName>
                                        </p:attrNameLst>
                                      </p:cBhvr>
                                      <p:to>
                                        <p:strVal val="visible"/>
                                      </p:to>
                                    </p:set>
                                    <p:anim calcmode="lin" valueType="num">
                                      <p:cBhvr>
                                        <p:cTn dur="500" fill="hold" id="21"/>
                                        <p:tgtEl>
                                          <p:spTgt spid="9"/>
                                        </p:tgtEl>
                                        <p:attrNameLst>
                                          <p:attrName>ppt_w</p:attrName>
                                        </p:attrNameLst>
                                      </p:cBhvr>
                                      <p:tavLst>
                                        <p:tav tm="0">
                                          <p:val>
                                            <p:fltVal val="0"/>
                                          </p:val>
                                        </p:tav>
                                        <p:tav tm="100000">
                                          <p:val>
                                            <p:strVal val="#ppt_w"/>
                                          </p:val>
                                        </p:tav>
                                      </p:tavLst>
                                    </p:anim>
                                    <p:anim calcmode="lin" valueType="num">
                                      <p:cBhvr>
                                        <p:cTn dur="500" fill="hold" id="22"/>
                                        <p:tgtEl>
                                          <p:spTgt spid="9"/>
                                        </p:tgtEl>
                                        <p:attrNameLst>
                                          <p:attrName>ppt_h</p:attrName>
                                        </p:attrNameLst>
                                      </p:cBhvr>
                                      <p:tavLst>
                                        <p:tav tm="0">
                                          <p:val>
                                            <p:fltVal val="0"/>
                                          </p:val>
                                        </p:tav>
                                        <p:tav tm="100000">
                                          <p:val>
                                            <p:strVal val="#ppt_h"/>
                                          </p:val>
                                        </p:tav>
                                      </p:tavLst>
                                    </p:anim>
                                    <p:animEffect filter="fade" transition="in">
                                      <p:cBhvr>
                                        <p:cTn dur="500" id="23"/>
                                        <p:tgtEl>
                                          <p:spTgt spid="9"/>
                                        </p:tgtEl>
                                      </p:cBhvr>
                                    </p:animEffect>
                                  </p:childTnLst>
                                </p:cTn>
                              </p:par>
                              <p:par>
                                <p:cTn fill="hold" id="24" nodeType="withEffect" presetClass="entr" presetID="53" presetSubtype="0">
                                  <p:stCondLst>
                                    <p:cond delay="250"/>
                                  </p:stCondLst>
                                  <p:childTnLst>
                                    <p:set>
                                      <p:cBhvr>
                                        <p:cTn dur="1" fill="hold" id="25">
                                          <p:stCondLst>
                                            <p:cond delay="0"/>
                                          </p:stCondLst>
                                        </p:cTn>
                                        <p:tgtEl>
                                          <p:spTgt spid="42"/>
                                        </p:tgtEl>
                                        <p:attrNameLst>
                                          <p:attrName>style.visibility</p:attrName>
                                        </p:attrNameLst>
                                      </p:cBhvr>
                                      <p:to>
                                        <p:strVal val="visible"/>
                                      </p:to>
                                    </p:set>
                                    <p:anim calcmode="lin" valueType="num">
                                      <p:cBhvr>
                                        <p:cTn dur="500" fill="hold" id="26"/>
                                        <p:tgtEl>
                                          <p:spTgt spid="42"/>
                                        </p:tgtEl>
                                        <p:attrNameLst>
                                          <p:attrName>ppt_w</p:attrName>
                                        </p:attrNameLst>
                                      </p:cBhvr>
                                      <p:tavLst>
                                        <p:tav tm="0">
                                          <p:val>
                                            <p:fltVal val="0"/>
                                          </p:val>
                                        </p:tav>
                                        <p:tav tm="100000">
                                          <p:val>
                                            <p:strVal val="#ppt_w"/>
                                          </p:val>
                                        </p:tav>
                                      </p:tavLst>
                                    </p:anim>
                                    <p:anim calcmode="lin" valueType="num">
                                      <p:cBhvr>
                                        <p:cTn dur="500" fill="hold" id="27"/>
                                        <p:tgtEl>
                                          <p:spTgt spid="42"/>
                                        </p:tgtEl>
                                        <p:attrNameLst>
                                          <p:attrName>ppt_h</p:attrName>
                                        </p:attrNameLst>
                                      </p:cBhvr>
                                      <p:tavLst>
                                        <p:tav tm="0">
                                          <p:val>
                                            <p:fltVal val="0"/>
                                          </p:val>
                                        </p:tav>
                                        <p:tav tm="100000">
                                          <p:val>
                                            <p:strVal val="#ppt_h"/>
                                          </p:val>
                                        </p:tav>
                                      </p:tavLst>
                                    </p:anim>
                                    <p:animEffect filter="fade" transition="in">
                                      <p:cBhvr>
                                        <p:cTn dur="500" id="28"/>
                                        <p:tgtEl>
                                          <p:spTgt spid="42"/>
                                        </p:tgtEl>
                                      </p:cBhvr>
                                    </p:animEffect>
                                  </p:childTnLst>
                                </p:cTn>
                              </p:par>
                              <p:par>
                                <p:cTn fill="hold" id="29" nodeType="withEffect" presetClass="entr" presetID="53" presetSubtype="0">
                                  <p:stCondLst>
                                    <p:cond delay="250"/>
                                  </p:stCondLst>
                                  <p:childTnLst>
                                    <p:set>
                                      <p:cBhvr>
                                        <p:cTn dur="1" fill="hold" id="30">
                                          <p:stCondLst>
                                            <p:cond delay="0"/>
                                          </p:stCondLst>
                                        </p:cTn>
                                        <p:tgtEl>
                                          <p:spTgt spid="10"/>
                                        </p:tgtEl>
                                        <p:attrNameLst>
                                          <p:attrName>style.visibility</p:attrName>
                                        </p:attrNameLst>
                                      </p:cBhvr>
                                      <p:to>
                                        <p:strVal val="visible"/>
                                      </p:to>
                                    </p:set>
                                    <p:anim calcmode="lin" valueType="num">
                                      <p:cBhvr>
                                        <p:cTn dur="500" fill="hold" id="31"/>
                                        <p:tgtEl>
                                          <p:spTgt spid="10"/>
                                        </p:tgtEl>
                                        <p:attrNameLst>
                                          <p:attrName>ppt_w</p:attrName>
                                        </p:attrNameLst>
                                      </p:cBhvr>
                                      <p:tavLst>
                                        <p:tav tm="0">
                                          <p:val>
                                            <p:fltVal val="0"/>
                                          </p:val>
                                        </p:tav>
                                        <p:tav tm="100000">
                                          <p:val>
                                            <p:strVal val="#ppt_w"/>
                                          </p:val>
                                        </p:tav>
                                      </p:tavLst>
                                    </p:anim>
                                    <p:anim calcmode="lin" valueType="num">
                                      <p:cBhvr>
                                        <p:cTn dur="500" fill="hold" id="32"/>
                                        <p:tgtEl>
                                          <p:spTgt spid="10"/>
                                        </p:tgtEl>
                                        <p:attrNameLst>
                                          <p:attrName>ppt_h</p:attrName>
                                        </p:attrNameLst>
                                      </p:cBhvr>
                                      <p:tavLst>
                                        <p:tav tm="0">
                                          <p:val>
                                            <p:fltVal val="0"/>
                                          </p:val>
                                        </p:tav>
                                        <p:tav tm="100000">
                                          <p:val>
                                            <p:strVal val="#ppt_h"/>
                                          </p:val>
                                        </p:tav>
                                      </p:tavLst>
                                    </p:anim>
                                    <p:animEffect filter="fade" transition="in">
                                      <p:cBhvr>
                                        <p:cTn dur="500" id="33"/>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6"/>
    </p:bldLst>
  </p:timing>
</p:sld>
</file>

<file path=ppt/slides/slide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3" name="图片 2"/>
          <p:cNvPicPr>
            <a:picLocks noChangeAspect="1"/>
          </p:cNvPicPr>
          <p:nvPr/>
        </p:nvPicPr>
        <p:blipFill>
          <a:blip r:embed="rId3">
            <a:extLst>
              <a:ext uri="{28A0092B-C50C-407E-A947-70E740481C1C}">
                <a14:useLocalDpi val="0"/>
              </a:ext>
            </a:extLst>
          </a:blip>
          <a:srcRect b="21052"/>
          <a:stretch>
            <a:fillRect/>
          </a:stretch>
        </p:blipFill>
        <p:spPr>
          <a:xfrm>
            <a:off x="-859536" y="3840481"/>
            <a:ext cx="13258800" cy="3017520"/>
          </a:xfrm>
          <a:prstGeom prst="rect">
            <a:avLst/>
          </a:prstGeom>
        </p:spPr>
      </p:pic>
      <p:sp>
        <p:nvSpPr>
          <p:cNvPr id="42" name="MH_Desc_1"/>
          <p:cNvSpPr txBox="1">
            <a:spLocks noChangeArrowheads="1"/>
          </p:cNvSpPr>
          <p:nvPr>
            <p:custDataLst>
              <p:tags r:id="rId4"/>
            </p:custDataLst>
          </p:nvPr>
        </p:nvSpPr>
        <p:spPr bwMode="auto">
          <a:xfrm>
            <a:off x="901813" y="1948351"/>
            <a:ext cx="6960171" cy="13947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ormAutofit/>
          </a:bodyPr>
          <a:lstStyle>
            <a:lvl1pPr>
              <a:defRPr>
                <a:solidFill>
                  <a:schemeClr val="tx1"/>
                </a:solidFill>
                <a:latin charset="0" panose="020b0606020202030204" pitchFamily="34" typeface="Arial Narrow"/>
                <a:ea charset="-122" panose="020b0503020204020204" pitchFamily="34" typeface="微软雅黑"/>
              </a:defRPr>
            </a:lvl1pPr>
            <a:lvl2pPr indent="-285750" marL="742950">
              <a:defRPr>
                <a:solidFill>
                  <a:schemeClr val="tx1"/>
                </a:solidFill>
                <a:latin charset="0" panose="020b0606020202030204" pitchFamily="34" typeface="Arial Narrow"/>
                <a:ea charset="-122" panose="020b0503020204020204" pitchFamily="34" typeface="微软雅黑"/>
              </a:defRPr>
            </a:lvl2pPr>
            <a:lvl3pPr indent="-228600" marL="1143000">
              <a:defRPr>
                <a:solidFill>
                  <a:schemeClr val="tx1"/>
                </a:solidFill>
                <a:latin charset="0" panose="020b0606020202030204" pitchFamily="34" typeface="Arial Narrow"/>
                <a:ea charset="-122" panose="020b0503020204020204" pitchFamily="34" typeface="微软雅黑"/>
              </a:defRPr>
            </a:lvl3pPr>
            <a:lvl4pPr indent="-228600" marL="1600200">
              <a:defRPr>
                <a:solidFill>
                  <a:schemeClr val="tx1"/>
                </a:solidFill>
                <a:latin charset="0" panose="020b0606020202030204" pitchFamily="34" typeface="Arial Narrow"/>
                <a:ea charset="-122" panose="020b0503020204020204" pitchFamily="34" typeface="微软雅黑"/>
              </a:defRPr>
            </a:lvl4pPr>
            <a:lvl5pPr indent="-228600" marL="2057400">
              <a:defRPr>
                <a:solidFill>
                  <a:schemeClr val="tx1"/>
                </a:solidFill>
                <a:latin charset="0" panose="020b0606020202030204" pitchFamily="34" typeface="Arial Narrow"/>
                <a:ea charset="-122" panose="020b0503020204020204" pitchFamily="34" typeface="微软雅黑"/>
              </a:defRPr>
            </a:lvl5pPr>
            <a:lvl6pPr eaLnBrk="0" fontAlgn="base" hangingPunct="0" indent="-228600" marL="2514600">
              <a:spcBef>
                <a:spcPct val="0"/>
              </a:spcBef>
              <a:spcAft>
                <a:spcPct val="0"/>
              </a:spcAft>
              <a:defRPr>
                <a:solidFill>
                  <a:schemeClr val="tx1"/>
                </a:solidFill>
                <a:latin charset="0" panose="020b0606020202030204" pitchFamily="34" typeface="Arial Narrow"/>
                <a:ea charset="-122" panose="020b0503020204020204" pitchFamily="34" typeface="微软雅黑"/>
              </a:defRPr>
            </a:lvl6pPr>
            <a:lvl7pPr eaLnBrk="0" fontAlgn="base" hangingPunct="0" indent="-228600" marL="2971800">
              <a:spcBef>
                <a:spcPct val="0"/>
              </a:spcBef>
              <a:spcAft>
                <a:spcPct val="0"/>
              </a:spcAft>
              <a:defRPr>
                <a:solidFill>
                  <a:schemeClr val="tx1"/>
                </a:solidFill>
                <a:latin charset="0" panose="020b0606020202030204" pitchFamily="34" typeface="Arial Narrow"/>
                <a:ea charset="-122" panose="020b0503020204020204" pitchFamily="34" typeface="微软雅黑"/>
              </a:defRPr>
            </a:lvl7pPr>
            <a:lvl8pPr eaLnBrk="0" fontAlgn="base" hangingPunct="0" indent="-228600" marL="3429000">
              <a:spcBef>
                <a:spcPct val="0"/>
              </a:spcBef>
              <a:spcAft>
                <a:spcPct val="0"/>
              </a:spcAft>
              <a:defRPr>
                <a:solidFill>
                  <a:schemeClr val="tx1"/>
                </a:solidFill>
                <a:latin charset="0" panose="020b0606020202030204" pitchFamily="34" typeface="Arial Narrow"/>
                <a:ea charset="-122" panose="020b0503020204020204" pitchFamily="34" typeface="微软雅黑"/>
              </a:defRPr>
            </a:lvl8pPr>
            <a:lvl9pPr eaLnBrk="0" fontAlgn="base" hangingPunct="0" indent="-228600" marL="3886200">
              <a:spcBef>
                <a:spcPct val="0"/>
              </a:spcBef>
              <a:spcAft>
                <a:spcPct val="0"/>
              </a:spcAft>
              <a:defRPr>
                <a:solidFill>
                  <a:schemeClr val="tx1"/>
                </a:solidFill>
                <a:latin charset="0" panose="020b0606020202030204" pitchFamily="34" typeface="Arial Narrow"/>
                <a:ea charset="-122" panose="020b0503020204020204" pitchFamily="34" typeface="微软雅黑"/>
              </a:defRPr>
            </a:lvl9pPr>
          </a:lstStyle>
          <a:p>
            <a:pPr algn="just">
              <a:lnSpc>
                <a:spcPct val="150000"/>
              </a:lnSpc>
              <a:defRPr/>
            </a:pPr>
            <a:r>
              <a:rPr altLang="en-US" lang="zh-CN" sz="1000">
                <a:solidFill>
                  <a:schemeClr val="tx1">
                    <a:lumMod val="75000"/>
                    <a:lumOff val="25000"/>
                  </a:schemeClr>
                </a:solidFill>
                <a:latin charset="-122" panose="020b0503020204020204" pitchFamily="34" typeface="微软雅黑"/>
                <a:cs typeface="+mn-ea"/>
                <a:sym typeface="+mn-lt"/>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grpSp>
        <p:nvGrpSpPr>
          <p:cNvPr id="43" name="组合 42"/>
          <p:cNvGrpSpPr/>
          <p:nvPr/>
        </p:nvGrpSpPr>
        <p:grpSpPr>
          <a:xfrm>
            <a:off x="938389" y="3220919"/>
            <a:ext cx="1482732" cy="1845178"/>
            <a:chOff x="3672843" y="1413075"/>
            <a:chExt cx="2160000" cy="2688000"/>
          </a:xfrm>
        </p:grpSpPr>
        <p:sp>
          <p:nvSpPr>
            <p:cNvPr id="44" name="MH_Other_1"/>
            <p:cNvSpPr/>
            <p:nvPr>
              <p:custDataLst>
                <p:tags r:id="rId5"/>
              </p:custDataLst>
            </p:nvPr>
          </p:nvSpPr>
          <p:spPr>
            <a:xfrm>
              <a:off x="3672843" y="1413075"/>
              <a:ext cx="2160000" cy="2688000"/>
            </a:xfrm>
            <a:prstGeom prst="rect">
              <a:avLst/>
            </a:prstGeom>
            <a:solidFill>
              <a:schemeClr val="bg1">
                <a:lumMod val="95000"/>
              </a:schemeClr>
            </a:solidFill>
            <a:ln w="12700">
              <a:solidFill>
                <a:schemeClr val="bg1">
                  <a:lumMod val="50000"/>
                </a:schemeClr>
              </a:solidFill>
            </a:ln>
            <a:effectLst>
              <a:outerShdw algn="tl" blurRad="127000" dir="2700000" dist="635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chemeClr val="tx1">
                    <a:lumMod val="75000"/>
                    <a:lumOff val="25000"/>
                  </a:schemeClr>
                </a:solidFill>
                <a:cs typeface="+mn-ea"/>
                <a:sym typeface="+mn-lt"/>
              </a:endParaRPr>
            </a:p>
          </p:txBody>
        </p:sp>
        <p:sp>
          <p:nvSpPr>
            <p:cNvPr id="45" name="MH_Other_1"/>
            <p:cNvSpPr>
              <a:spLocks noChangeAspect="1"/>
            </p:cNvSpPr>
            <p:nvPr>
              <p:custDataLst>
                <p:tags r:id="rId6"/>
              </p:custDataLst>
            </p:nvPr>
          </p:nvSpPr>
          <p:spPr>
            <a:xfrm>
              <a:off x="3837984" y="1594724"/>
              <a:ext cx="1829717" cy="2324785"/>
            </a:xfrm>
            <a:prstGeom prst="rect">
              <a:avLst/>
            </a:prstGeom>
            <a:blipFill>
              <a:blip r:embed="rId7"/>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bIns="67952" lIns="135909" rIns="135909" tIns="67952"/>
            <a:lstStyle/>
            <a:p>
              <a:pPr algn="ctr"/>
              <a:endParaRPr altLang="en-US" lang="zh-CN" sz="2400">
                <a:solidFill>
                  <a:schemeClr val="tx1">
                    <a:lumMod val="75000"/>
                    <a:lumOff val="25000"/>
                  </a:schemeClr>
                </a:solidFill>
                <a:cs typeface="+mn-ea"/>
                <a:sym typeface="+mn-lt"/>
              </a:endParaRPr>
            </a:p>
          </p:txBody>
        </p:sp>
      </p:grpSp>
      <p:grpSp>
        <p:nvGrpSpPr>
          <p:cNvPr id="46" name="组合 45"/>
          <p:cNvGrpSpPr/>
          <p:nvPr/>
        </p:nvGrpSpPr>
        <p:grpSpPr>
          <a:xfrm>
            <a:off x="2726123" y="2983439"/>
            <a:ext cx="1851408" cy="2303974"/>
            <a:chOff x="6590489" y="1413075"/>
            <a:chExt cx="2160000" cy="2688000"/>
          </a:xfrm>
        </p:grpSpPr>
        <p:sp>
          <p:nvSpPr>
            <p:cNvPr id="47" name="MH_Other_2"/>
            <p:cNvSpPr/>
            <p:nvPr>
              <p:custDataLst>
                <p:tags r:id="rId8"/>
              </p:custDataLst>
            </p:nvPr>
          </p:nvSpPr>
          <p:spPr>
            <a:xfrm>
              <a:off x="6590489" y="1413075"/>
              <a:ext cx="2160000" cy="2688000"/>
            </a:xfrm>
            <a:prstGeom prst="rect">
              <a:avLst/>
            </a:prstGeom>
            <a:solidFill>
              <a:schemeClr val="bg1">
                <a:lumMod val="95000"/>
              </a:schemeClr>
            </a:solidFill>
            <a:ln w="12700">
              <a:solidFill>
                <a:srgbClr val="A72527"/>
              </a:solidFill>
            </a:ln>
            <a:effectLst>
              <a:outerShdw algn="tl" blurRad="127000" dir="2700000" dist="635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chemeClr val="tx1">
                    <a:lumMod val="75000"/>
                    <a:lumOff val="25000"/>
                  </a:schemeClr>
                </a:solidFill>
                <a:cs typeface="+mn-ea"/>
                <a:sym typeface="+mn-lt"/>
              </a:endParaRPr>
            </a:p>
          </p:txBody>
        </p:sp>
        <p:sp>
          <p:nvSpPr>
            <p:cNvPr id="48" name="MH_Other_1"/>
            <p:cNvSpPr>
              <a:spLocks noChangeAspect="1"/>
            </p:cNvSpPr>
            <p:nvPr>
              <p:custDataLst>
                <p:tags r:id="rId9"/>
              </p:custDataLst>
            </p:nvPr>
          </p:nvSpPr>
          <p:spPr>
            <a:xfrm>
              <a:off x="6755631" y="1594724"/>
              <a:ext cx="1829717" cy="2324785"/>
            </a:xfrm>
            <a:prstGeom prst="rect">
              <a:avLst/>
            </a:prstGeom>
            <a:blipFill>
              <a:blip r:embed="rId10"/>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bIns="67952" lIns="135909" rIns="135909" tIns="67952"/>
            <a:lstStyle/>
            <a:p>
              <a:pPr algn="ctr"/>
              <a:endParaRPr altLang="en-US" lang="zh-CN" sz="2400">
                <a:solidFill>
                  <a:schemeClr val="tx1">
                    <a:lumMod val="75000"/>
                    <a:lumOff val="25000"/>
                  </a:schemeClr>
                </a:solidFill>
                <a:cs typeface="+mn-ea"/>
                <a:sym typeface="+mn-lt"/>
              </a:endParaRPr>
            </a:p>
          </p:txBody>
        </p:sp>
      </p:grpSp>
      <p:sp>
        <p:nvSpPr>
          <p:cNvPr id="27" name="文本框 26">
            <a:extLst>
              <a:ext uri="{FF2B5EF4-FFF2-40B4-BE49-F238E27FC236}">
                <a16:creationId xmlns:a16="http://schemas.microsoft.com/office/drawing/2014/main" id="{103A79D4-F978-466B-B4BB-6802409FDCB2}"/>
              </a:ext>
            </a:extLst>
          </p:cNvPr>
          <p:cNvSpPr txBox="1"/>
          <p:nvPr/>
        </p:nvSpPr>
        <p:spPr>
          <a:xfrm>
            <a:off x="419285" y="366875"/>
            <a:ext cx="923740" cy="701040"/>
          </a:xfrm>
          <a:prstGeom prst="rect">
            <a:avLst/>
          </a:prstGeom>
          <a:noFill/>
        </p:spPr>
        <p:txBody>
          <a:bodyPr rtlCol="0" wrap="square">
            <a:spAutoFit/>
            <a:scene3d>
              <a:camera prst="orthographicFront"/>
              <a:lightRig dir="t" rig="threePt"/>
            </a:scene3d>
            <a:sp3d contourW="12700"/>
          </a:bodyPr>
          <a:lstStyle/>
          <a:p>
            <a:pPr algn="ctr"/>
            <a:r>
              <a:rPr altLang="zh-CN" lang="en-US" sz="4000">
                <a:solidFill>
                  <a:schemeClr val="bg1"/>
                </a:solidFill>
                <a:latin charset="0" panose="020b0502020202020204" pitchFamily="34" typeface="Century Gothic"/>
              </a:rPr>
              <a:t>01</a:t>
            </a:r>
          </a:p>
        </p:txBody>
      </p:sp>
      <p:grpSp>
        <p:nvGrpSpPr>
          <p:cNvPr id="28" name="组合 27">
            <a:extLst>
              <a:ext uri="{FF2B5EF4-FFF2-40B4-BE49-F238E27FC236}">
                <a16:creationId xmlns:a16="http://schemas.microsoft.com/office/drawing/2014/main" id="{96EDF3EA-D5EC-4B3D-A03B-6914A97D2043}"/>
              </a:ext>
            </a:extLst>
          </p:cNvPr>
          <p:cNvGrpSpPr/>
          <p:nvPr/>
        </p:nvGrpSpPr>
        <p:grpSpPr>
          <a:xfrm>
            <a:off x="1473289" y="371367"/>
            <a:ext cx="4260761" cy="804130"/>
            <a:chOff x="7318011" y="1456480"/>
            <a:chExt cx="4260761" cy="804130"/>
          </a:xfrm>
        </p:grpSpPr>
        <p:sp>
          <p:nvSpPr>
            <p:cNvPr id="29" name="文本框 28">
              <a:extLst>
                <a:ext uri="{FF2B5EF4-FFF2-40B4-BE49-F238E27FC236}">
                  <a16:creationId xmlns:a16="http://schemas.microsoft.com/office/drawing/2014/main" id="{46B14638-01CE-4ADE-ADFA-0690479A8E52}"/>
                </a:ext>
              </a:extLst>
            </p:cNvPr>
            <p:cNvSpPr txBox="1"/>
            <p:nvPr/>
          </p:nvSpPr>
          <p:spPr>
            <a:xfrm>
              <a:off x="7318011" y="1456480"/>
              <a:ext cx="1808480" cy="579120"/>
            </a:xfrm>
            <a:prstGeom prst="rect">
              <a:avLst/>
            </a:prstGeom>
            <a:noFill/>
          </p:spPr>
          <p:txBody>
            <a:bodyPr rtlCol="0" wrap="none">
              <a:spAutoFit/>
              <a:scene3d>
                <a:camera prst="orthographicFront"/>
                <a:lightRig dir="t" rig="threePt"/>
              </a:scene3d>
              <a:sp3d contourW="12700"/>
            </a:bodyPr>
            <a:lstStyle/>
            <a:p>
              <a:r>
                <a:rPr altLang="en-US" b="1" lang="zh-CN" sz="3200">
                  <a:solidFill>
                    <a:schemeClr val="tx1">
                      <a:lumMod val="85000"/>
                      <a:lumOff val="15000"/>
                    </a:schemeClr>
                  </a:solidFill>
                </a:rPr>
                <a:t>企业荣誉</a:t>
              </a:r>
            </a:p>
          </p:txBody>
        </p:sp>
        <p:sp>
          <p:nvSpPr>
            <p:cNvPr id="30" name="文本框 29">
              <a:extLst>
                <a:ext uri="{FF2B5EF4-FFF2-40B4-BE49-F238E27FC236}">
                  <a16:creationId xmlns:a16="http://schemas.microsoft.com/office/drawing/2014/main" id="{D50343A0-68C7-4FE5-A2CE-B904B07CC69F}"/>
                </a:ext>
              </a:extLst>
            </p:cNvPr>
            <p:cNvSpPr txBox="1"/>
            <p:nvPr/>
          </p:nvSpPr>
          <p:spPr>
            <a:xfrm>
              <a:off x="7318011" y="1984059"/>
              <a:ext cx="4260761" cy="273863"/>
            </a:xfrm>
            <a:prstGeom prst="rect">
              <a:avLst/>
            </a:prstGeom>
            <a:noFill/>
          </p:spPr>
          <p:txBody>
            <a:bodyPr rtlCol="0" wrap="square">
              <a:spAutoFit/>
              <a:scene3d>
                <a:camera prst="orthographicFront"/>
                <a:lightRig dir="t" rig="threePt"/>
              </a:scene3d>
              <a:sp3d contourW="12700"/>
            </a:bodyPr>
            <a:lstStyle/>
            <a:p>
              <a:pPr>
                <a:lnSpc>
                  <a:spcPct val="114000"/>
                </a:lnSpc>
              </a:pPr>
              <a:r>
                <a:rPr altLang="zh-CN" lang="en-US" sz="1050">
                  <a:solidFill>
                    <a:schemeClr val="bg1">
                      <a:lumMod val="65000"/>
                    </a:schemeClr>
                  </a:solidFill>
                  <a:latin charset="0" panose="020b0502020202020204" pitchFamily="34" typeface="Century Gothic"/>
                  <a:ea typeface="+mj-ea"/>
                </a:rPr>
                <a:t>The user can demonstrate on a projector or computer</a:t>
              </a:r>
            </a:p>
          </p:txBody>
        </p:sp>
      </p:grpSp>
      <p:grpSp>
        <p:nvGrpSpPr>
          <p:cNvPr id="35" name="组合 34"/>
          <p:cNvGrpSpPr/>
          <p:nvPr/>
        </p:nvGrpSpPr>
        <p:grpSpPr>
          <a:xfrm>
            <a:off x="4882533" y="3214230"/>
            <a:ext cx="1482732" cy="1845178"/>
            <a:chOff x="9397669" y="1413075"/>
            <a:chExt cx="2160000" cy="2688000"/>
          </a:xfrm>
        </p:grpSpPr>
        <p:sp>
          <p:nvSpPr>
            <p:cNvPr id="36" name="MH_Other_1"/>
            <p:cNvSpPr/>
            <p:nvPr>
              <p:custDataLst>
                <p:tags r:id="rId11"/>
              </p:custDataLst>
            </p:nvPr>
          </p:nvSpPr>
          <p:spPr>
            <a:xfrm>
              <a:off x="9397669" y="1413075"/>
              <a:ext cx="2160000" cy="2688000"/>
            </a:xfrm>
            <a:prstGeom prst="rect">
              <a:avLst/>
            </a:prstGeom>
            <a:solidFill>
              <a:schemeClr val="bg1">
                <a:lumMod val="95000"/>
              </a:schemeClr>
            </a:solidFill>
            <a:ln w="12700">
              <a:solidFill>
                <a:schemeClr val="bg1">
                  <a:lumMod val="50000"/>
                </a:schemeClr>
              </a:solidFill>
            </a:ln>
            <a:effectLst>
              <a:outerShdw algn="tl" blurRad="127000" dir="2700000" dist="635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chemeClr val="tx1">
                    <a:lumMod val="75000"/>
                    <a:lumOff val="25000"/>
                  </a:schemeClr>
                </a:solidFill>
                <a:cs typeface="+mn-ea"/>
                <a:sym typeface="+mn-lt"/>
              </a:endParaRPr>
            </a:p>
          </p:txBody>
        </p:sp>
        <p:sp>
          <p:nvSpPr>
            <p:cNvPr id="37" name="MH_Other_1"/>
            <p:cNvSpPr>
              <a:spLocks noChangeAspect="1"/>
            </p:cNvSpPr>
            <p:nvPr>
              <p:custDataLst>
                <p:tags r:id="rId12"/>
              </p:custDataLst>
            </p:nvPr>
          </p:nvSpPr>
          <p:spPr>
            <a:xfrm>
              <a:off x="9562811" y="1594724"/>
              <a:ext cx="1829717" cy="2324785"/>
            </a:xfrm>
            <a:prstGeom prst="rect">
              <a:avLst/>
            </a:prstGeom>
            <a:blipFill>
              <a:blip r:embed="rId13"/>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bIns="67952" lIns="135909" rIns="135909" tIns="67952"/>
            <a:lstStyle/>
            <a:p>
              <a:pPr algn="ctr"/>
              <a:endParaRPr altLang="en-US" lang="zh-CN" sz="2400">
                <a:solidFill>
                  <a:schemeClr val="tx1">
                    <a:lumMod val="75000"/>
                    <a:lumOff val="25000"/>
                  </a:schemeClr>
                </a:solidFill>
                <a:cs typeface="+mn-ea"/>
                <a:sym typeface="+mn-lt"/>
              </a:endParaRPr>
            </a:p>
          </p:txBody>
        </p:sp>
      </p:grpSp>
      <p:grpSp>
        <p:nvGrpSpPr>
          <p:cNvPr id="56" name="组合 55"/>
          <p:cNvGrpSpPr/>
          <p:nvPr/>
        </p:nvGrpSpPr>
        <p:grpSpPr>
          <a:xfrm>
            <a:off x="6670266" y="3214230"/>
            <a:ext cx="1482732" cy="1845178"/>
            <a:chOff x="3672843" y="1413075"/>
            <a:chExt cx="2160000" cy="2688000"/>
          </a:xfrm>
        </p:grpSpPr>
        <p:sp>
          <p:nvSpPr>
            <p:cNvPr id="57" name="MH_Other_1"/>
            <p:cNvSpPr/>
            <p:nvPr>
              <p:custDataLst>
                <p:tags r:id="rId14"/>
              </p:custDataLst>
            </p:nvPr>
          </p:nvSpPr>
          <p:spPr>
            <a:xfrm>
              <a:off x="3672843" y="1413075"/>
              <a:ext cx="2160000" cy="2688000"/>
            </a:xfrm>
            <a:prstGeom prst="rect">
              <a:avLst/>
            </a:prstGeom>
            <a:solidFill>
              <a:schemeClr val="bg1">
                <a:lumMod val="95000"/>
              </a:schemeClr>
            </a:solidFill>
            <a:ln w="12700">
              <a:solidFill>
                <a:schemeClr val="bg1">
                  <a:lumMod val="50000"/>
                </a:schemeClr>
              </a:solidFill>
            </a:ln>
            <a:effectLst>
              <a:outerShdw algn="tl" blurRad="127000" dir="2700000" dist="635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chemeClr val="tx1">
                    <a:lumMod val="75000"/>
                    <a:lumOff val="25000"/>
                  </a:schemeClr>
                </a:solidFill>
                <a:cs typeface="+mn-ea"/>
                <a:sym typeface="+mn-lt"/>
              </a:endParaRPr>
            </a:p>
          </p:txBody>
        </p:sp>
        <p:sp>
          <p:nvSpPr>
            <p:cNvPr id="58" name="MH_Other_1"/>
            <p:cNvSpPr>
              <a:spLocks noChangeAspect="1"/>
            </p:cNvSpPr>
            <p:nvPr>
              <p:custDataLst>
                <p:tags r:id="rId15"/>
              </p:custDataLst>
            </p:nvPr>
          </p:nvSpPr>
          <p:spPr>
            <a:xfrm>
              <a:off x="3837984" y="1594724"/>
              <a:ext cx="1829717" cy="2324785"/>
            </a:xfrm>
            <a:prstGeom prst="rect">
              <a:avLst/>
            </a:prstGeom>
            <a:blipFill>
              <a:blip r:embed="rId7"/>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bIns="67952" lIns="135909" rIns="135909" tIns="67952"/>
            <a:lstStyle/>
            <a:p>
              <a:pPr algn="ctr"/>
              <a:endParaRPr altLang="en-US" lang="zh-CN" sz="2400">
                <a:solidFill>
                  <a:schemeClr val="tx1">
                    <a:lumMod val="75000"/>
                    <a:lumOff val="25000"/>
                  </a:schemeClr>
                </a:solidFill>
                <a:cs typeface="+mn-ea"/>
                <a:sym typeface="+mn-lt"/>
              </a:endParaRPr>
            </a:p>
          </p:txBody>
        </p:sp>
      </p:grpSp>
      <p:pic>
        <p:nvPicPr>
          <p:cNvPr id="4" name="图片 3"/>
          <p:cNvPicPr>
            <a:picLocks noChangeAspect="1"/>
          </p:cNvPicPr>
          <p:nvPr/>
        </p:nvPicPr>
        <p:blipFill>
          <a:blip r:embed="rId16">
            <a:extLst>
              <a:ext uri="{28A0092B-C50C-407E-A947-70E740481C1C}">
                <a14:useLocalDpi val="0"/>
              </a:ext>
            </a:extLst>
          </a:blip>
          <a:stretch>
            <a:fillRect/>
          </a:stretch>
        </p:blipFill>
        <p:spPr>
          <a:xfrm>
            <a:off x="8475981" y="1074760"/>
            <a:ext cx="3757986" cy="5399191"/>
          </a:xfrm>
          <a:prstGeom prst="rect">
            <a:avLst/>
          </a:prstGeom>
        </p:spPr>
      </p:pic>
    </p:spTree>
    <p:extLst>
      <p:ext uri="{BB962C8B-B14F-4D97-AF65-F5344CB8AC3E}">
        <p14:creationId val="4165156663"/>
      </p:ext>
    </p:extLst>
  </p:cSld>
  <p:clrMapOvr>
    <a:masterClrMapping/>
  </p:clrMapOvr>
  <p:transition advClick="0" advTm="3500" spd="slow">
    <p:push dir="u"/>
  </p:transition>
  <p:timing>
    <p:tnLst>
      <p:par>
        <p:cTn dur="indefinite" id="1" nodeType="tmRoot" restart="never">
          <p:childTnLst>
            <p:seq concurrent="1" nextAc="seek">
              <p:cTn dur="indefinite" id="2" nodeType="mainSeq">
                <p:childTnLst>
                  <p:par>
                    <p:cTn fill="hold" id="3" nodeType="clickPar">
                      <p:stCondLst>
                        <p:cond delay="indefinite"/>
                        <p:cond delay="0" evt="onBegin">
                          <p:tn val="2"/>
                        </p:cond>
                      </p:stCondLst>
                      <p:childTnLst>
                        <p:par>
                          <p:cTn fill="hold" id="4" nodeType="afterGroup">
                            <p:stCondLst>
                              <p:cond delay="0"/>
                            </p:stCondLst>
                            <p:childTnLst>
                              <p:par>
                                <p:cTn fill="hold" id="5" nodeType="withEffect" presetClass="entr" presetID="42" presetSubtype="0">
                                  <p:stCondLst>
                                    <p:cond delay="0"/>
                                  </p:stCondLst>
                                  <p:childTnLst>
                                    <p:set>
                                      <p:cBhvr>
                                        <p:cTn dur="1" fill="hold" id="6">
                                          <p:stCondLst>
                                            <p:cond delay="0"/>
                                          </p:stCondLst>
                                        </p:cTn>
                                        <p:tgtEl>
                                          <p:spTgt spid="3"/>
                                        </p:tgtEl>
                                        <p:attrNameLst>
                                          <p:attrName>style.visibility</p:attrName>
                                        </p:attrNameLst>
                                      </p:cBhvr>
                                      <p:to>
                                        <p:strVal val="visible"/>
                                      </p:to>
                                    </p:set>
                                    <p:animEffect filter="fade" transition="in">
                                      <p:cBhvr>
                                        <p:cTn dur="1000" id="7"/>
                                        <p:tgtEl>
                                          <p:spTgt spid="3"/>
                                        </p:tgtEl>
                                      </p:cBhvr>
                                    </p:animEffect>
                                    <p:anim calcmode="lin" valueType="num">
                                      <p:cBhvr>
                                        <p:cTn dur="1000" fill="hold" id="8"/>
                                        <p:tgtEl>
                                          <p:spTgt spid="3"/>
                                        </p:tgtEl>
                                        <p:attrNameLst>
                                          <p:attrName>ppt_x</p:attrName>
                                        </p:attrNameLst>
                                      </p:cBhvr>
                                      <p:tavLst>
                                        <p:tav tm="0">
                                          <p:val>
                                            <p:strVal val="#ppt_x"/>
                                          </p:val>
                                        </p:tav>
                                        <p:tav tm="100000">
                                          <p:val>
                                            <p:strVal val="#ppt_x"/>
                                          </p:val>
                                        </p:tav>
                                      </p:tavLst>
                                    </p:anim>
                                    <p:anim calcmode="lin" valueType="num">
                                      <p:cBhvr>
                                        <p:cTn dur="1000" fill="hold" id="9"/>
                                        <p:tgtEl>
                                          <p:spTgt spid="3"/>
                                        </p:tgtEl>
                                        <p:attrNameLst>
                                          <p:attrName>ppt_y</p:attrName>
                                        </p:attrNameLst>
                                      </p:cBhvr>
                                      <p:tavLst>
                                        <p:tav tm="0">
                                          <p:val>
                                            <p:strVal val="#ppt_y+.1"/>
                                          </p:val>
                                        </p:tav>
                                        <p:tav tm="100000">
                                          <p:val>
                                            <p:strVal val="#ppt_y"/>
                                          </p:val>
                                        </p:tav>
                                      </p:tavLst>
                                    </p:anim>
                                  </p:childTnLst>
                                </p:cTn>
                              </p:par>
                              <p:par>
                                <p:cTn fill="hold" id="10" nodeType="withEffect" presetClass="entr" presetID="22" presetSubtype="2">
                                  <p:stCondLst>
                                    <p:cond delay="0"/>
                                  </p:stCondLst>
                                  <p:childTnLst>
                                    <p:set>
                                      <p:cBhvr>
                                        <p:cTn dur="1" fill="hold" id="11">
                                          <p:stCondLst>
                                            <p:cond delay="0"/>
                                          </p:stCondLst>
                                        </p:cTn>
                                        <p:tgtEl>
                                          <p:spTgt spid="4"/>
                                        </p:tgtEl>
                                        <p:attrNameLst>
                                          <p:attrName>style.visibility</p:attrName>
                                        </p:attrNameLst>
                                      </p:cBhvr>
                                      <p:to>
                                        <p:strVal val="visible"/>
                                      </p:to>
                                    </p:set>
                                    <p:animEffect filter="wipe(right)" transition="in">
                                      <p:cBhvr>
                                        <p:cTn dur="500" id="12"/>
                                        <p:tgtEl>
                                          <p:spTgt spid="4"/>
                                        </p:tgtEl>
                                      </p:cBhvr>
                                    </p:animEffect>
                                  </p:childTnLst>
                                </p:cTn>
                              </p:par>
                              <p:par>
                                <p:cTn fill="hold" grpId="0" id="13" nodeType="withEffect" presetClass="entr" presetID="25" presetSubtype="0">
                                  <p:stCondLst>
                                    <p:cond delay="750"/>
                                  </p:stCondLst>
                                  <p:childTnLst>
                                    <p:set>
                                      <p:cBhvr>
                                        <p:cTn dur="1" fill="hold" id="14">
                                          <p:stCondLst>
                                            <p:cond delay="0"/>
                                          </p:stCondLst>
                                        </p:cTn>
                                        <p:tgtEl>
                                          <p:spTgt spid="42"/>
                                        </p:tgtEl>
                                        <p:attrNameLst>
                                          <p:attrName>style.visibility</p:attrName>
                                        </p:attrNameLst>
                                      </p:cBhvr>
                                      <p:to>
                                        <p:strVal val="visible"/>
                                      </p:to>
                                    </p:set>
                                    <p:anim calcmode="lin" valueType="num">
                                      <p:cBhvr>
                                        <p:cTn decel="50000" dur="500" fill="hold" id="15">
                                          <p:stCondLst>
                                            <p:cond delay="0"/>
                                          </p:stCondLst>
                                        </p:cTn>
                                        <p:tgtEl>
                                          <p:spTgt spid="42"/>
                                        </p:tgtEl>
                                        <p:attrNameLst>
                                          <p:attrName>style.rotation</p:attrName>
                                        </p:attrNameLst>
                                      </p:cBhvr>
                                      <p:tavLst>
                                        <p:tav tm="0">
                                          <p:val>
                                            <p:fltVal val="-90"/>
                                          </p:val>
                                        </p:tav>
                                        <p:tav tm="100000">
                                          <p:val>
                                            <p:fltVal val="0"/>
                                          </p:val>
                                        </p:tav>
                                      </p:tavLst>
                                    </p:anim>
                                    <p:anim calcmode="lin" valueType="num">
                                      <p:cBhvr>
                                        <p:cTn decel="50000" dur="500" fill="hold" id="16">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accel="50000" dur="500" fill="hold" id="17">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dur="1000" fill="hold" id="18"/>
                                        <p:tgtEl>
                                          <p:spTgt spid="42"/>
                                        </p:tgtEl>
                                        <p:attrNameLst>
                                          <p:attrName>ppt_h</p:attrName>
                                        </p:attrNameLst>
                                      </p:cBhvr>
                                      <p:tavLst>
                                        <p:tav tm="0">
                                          <p:val>
                                            <p:strVal val="#ppt_h"/>
                                          </p:val>
                                        </p:tav>
                                        <p:tav tm="100000">
                                          <p:val>
                                            <p:strVal val="#ppt_h"/>
                                          </p:val>
                                        </p:tav>
                                      </p:tavLst>
                                    </p:anim>
                                    <p:anim calcmode="lin" valueType="num">
                                      <p:cBhvr>
                                        <p:cTn decel="50000" dur="500" fill="hold" id="19">
                                          <p:stCondLst>
                                            <p:cond delay="0"/>
                                          </p:stCondLst>
                                        </p:cTn>
                                        <p:tgtEl>
                                          <p:spTgt spid="42"/>
                                        </p:tgtEl>
                                        <p:attrNameLst>
                                          <p:attrName>ppt_x</p:attrName>
                                        </p:attrNameLst>
                                      </p:cBhvr>
                                      <p:tavLst>
                                        <p:tav tm="0">
                                          <p:val>
                                            <p:strVal val="#ppt_x+.4"/>
                                          </p:val>
                                        </p:tav>
                                        <p:tav tm="100000">
                                          <p:val>
                                            <p:strVal val="#ppt_x"/>
                                          </p:val>
                                        </p:tav>
                                      </p:tavLst>
                                    </p:anim>
                                    <p:anim calcmode="lin" valueType="num">
                                      <p:cBhvr>
                                        <p:cTn decel="50000" dur="500" fill="hold" id="20">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accel="50000" dur="500" fill="hold" id="21">
                                          <p:stCondLst>
                                            <p:cond delay="500"/>
                                          </p:stCondLst>
                                        </p:cTn>
                                        <p:tgtEl>
                                          <p:spTgt spid="42"/>
                                        </p:tgtEl>
                                        <p:attrNameLst>
                                          <p:attrName>ppt_y</p:attrName>
                                        </p:attrNameLst>
                                      </p:cBhvr>
                                      <p:tavLst>
                                        <p:tav tm="0">
                                          <p:val>
                                            <p:strVal val="#ppt_y+.1"/>
                                          </p:val>
                                        </p:tav>
                                        <p:tav tm="100000">
                                          <p:val>
                                            <p:strVal val="#ppt_y"/>
                                          </p:val>
                                        </p:tav>
                                      </p:tavLst>
                                    </p:anim>
                                    <p:animEffect filter="fade" transition="in">
                                      <p:cBhvr>
                                        <p:cTn decel="50000" dur="1000" id="22">
                                          <p:stCondLst>
                                            <p:cond delay="0"/>
                                          </p:stCondLst>
                                        </p:cTn>
                                        <p:tgtEl>
                                          <p:spTgt spid="42"/>
                                        </p:tgtEl>
                                      </p:cBhvr>
                                    </p:animEffect>
                                  </p:childTnLst>
                                </p:cTn>
                              </p:par>
                              <p:par>
                                <p:cTn fill="hold" id="23" nodeType="withEffect" presetClass="entr" presetID="53" presetSubtype="0">
                                  <p:stCondLst>
                                    <p:cond delay="750"/>
                                  </p:stCondLst>
                                  <p:childTnLst>
                                    <p:set>
                                      <p:cBhvr>
                                        <p:cTn dur="1" fill="hold" id="24">
                                          <p:stCondLst>
                                            <p:cond delay="0"/>
                                          </p:stCondLst>
                                        </p:cTn>
                                        <p:tgtEl>
                                          <p:spTgt spid="43"/>
                                        </p:tgtEl>
                                        <p:attrNameLst>
                                          <p:attrName>style.visibility</p:attrName>
                                        </p:attrNameLst>
                                      </p:cBhvr>
                                      <p:to>
                                        <p:strVal val="visible"/>
                                      </p:to>
                                    </p:set>
                                    <p:anim calcmode="lin" valueType="num">
                                      <p:cBhvr>
                                        <p:cTn dur="500" fill="hold" id="25"/>
                                        <p:tgtEl>
                                          <p:spTgt spid="43"/>
                                        </p:tgtEl>
                                        <p:attrNameLst>
                                          <p:attrName>ppt_w</p:attrName>
                                        </p:attrNameLst>
                                      </p:cBhvr>
                                      <p:tavLst>
                                        <p:tav tm="0">
                                          <p:val>
                                            <p:fltVal val="0"/>
                                          </p:val>
                                        </p:tav>
                                        <p:tav tm="100000">
                                          <p:val>
                                            <p:strVal val="#ppt_w"/>
                                          </p:val>
                                        </p:tav>
                                      </p:tavLst>
                                    </p:anim>
                                    <p:anim calcmode="lin" valueType="num">
                                      <p:cBhvr>
                                        <p:cTn dur="500" fill="hold" id="26"/>
                                        <p:tgtEl>
                                          <p:spTgt spid="43"/>
                                        </p:tgtEl>
                                        <p:attrNameLst>
                                          <p:attrName>ppt_h</p:attrName>
                                        </p:attrNameLst>
                                      </p:cBhvr>
                                      <p:tavLst>
                                        <p:tav tm="0">
                                          <p:val>
                                            <p:fltVal val="0"/>
                                          </p:val>
                                        </p:tav>
                                        <p:tav tm="100000">
                                          <p:val>
                                            <p:strVal val="#ppt_h"/>
                                          </p:val>
                                        </p:tav>
                                      </p:tavLst>
                                    </p:anim>
                                    <p:animEffect filter="fade" transition="in">
                                      <p:cBhvr>
                                        <p:cTn dur="500" id="27"/>
                                        <p:tgtEl>
                                          <p:spTgt spid="43"/>
                                        </p:tgtEl>
                                      </p:cBhvr>
                                    </p:animEffect>
                                  </p:childTnLst>
                                </p:cTn>
                              </p:par>
                              <p:par>
                                <p:cTn fill="hold" id="28" nodeType="withEffect" presetClass="entr" presetID="53" presetSubtype="0">
                                  <p:stCondLst>
                                    <p:cond delay="750"/>
                                  </p:stCondLst>
                                  <p:childTnLst>
                                    <p:set>
                                      <p:cBhvr>
                                        <p:cTn dur="1" fill="hold" id="29">
                                          <p:stCondLst>
                                            <p:cond delay="0"/>
                                          </p:stCondLst>
                                        </p:cTn>
                                        <p:tgtEl>
                                          <p:spTgt spid="46"/>
                                        </p:tgtEl>
                                        <p:attrNameLst>
                                          <p:attrName>style.visibility</p:attrName>
                                        </p:attrNameLst>
                                      </p:cBhvr>
                                      <p:to>
                                        <p:strVal val="visible"/>
                                      </p:to>
                                    </p:set>
                                    <p:anim calcmode="lin" valueType="num">
                                      <p:cBhvr>
                                        <p:cTn dur="500" fill="hold" id="30"/>
                                        <p:tgtEl>
                                          <p:spTgt spid="46"/>
                                        </p:tgtEl>
                                        <p:attrNameLst>
                                          <p:attrName>ppt_w</p:attrName>
                                        </p:attrNameLst>
                                      </p:cBhvr>
                                      <p:tavLst>
                                        <p:tav tm="0">
                                          <p:val>
                                            <p:fltVal val="0"/>
                                          </p:val>
                                        </p:tav>
                                        <p:tav tm="100000">
                                          <p:val>
                                            <p:strVal val="#ppt_w"/>
                                          </p:val>
                                        </p:tav>
                                      </p:tavLst>
                                    </p:anim>
                                    <p:anim calcmode="lin" valueType="num">
                                      <p:cBhvr>
                                        <p:cTn dur="500" fill="hold" id="31"/>
                                        <p:tgtEl>
                                          <p:spTgt spid="46"/>
                                        </p:tgtEl>
                                        <p:attrNameLst>
                                          <p:attrName>ppt_h</p:attrName>
                                        </p:attrNameLst>
                                      </p:cBhvr>
                                      <p:tavLst>
                                        <p:tav tm="0">
                                          <p:val>
                                            <p:fltVal val="0"/>
                                          </p:val>
                                        </p:tav>
                                        <p:tav tm="100000">
                                          <p:val>
                                            <p:strVal val="#ppt_h"/>
                                          </p:val>
                                        </p:tav>
                                      </p:tavLst>
                                    </p:anim>
                                    <p:animEffect filter="fade" transition="in">
                                      <p:cBhvr>
                                        <p:cTn dur="500" id="32"/>
                                        <p:tgtEl>
                                          <p:spTgt spid="46"/>
                                        </p:tgtEl>
                                      </p:cBhvr>
                                    </p:animEffect>
                                  </p:childTnLst>
                                </p:cTn>
                              </p:par>
                              <p:par>
                                <p:cTn fill="hold" id="33" nodeType="withEffect" presetClass="entr" presetID="53" presetSubtype="0">
                                  <p:stCondLst>
                                    <p:cond delay="750"/>
                                  </p:stCondLst>
                                  <p:childTnLst>
                                    <p:set>
                                      <p:cBhvr>
                                        <p:cTn dur="1" fill="hold" id="34">
                                          <p:stCondLst>
                                            <p:cond delay="0"/>
                                          </p:stCondLst>
                                        </p:cTn>
                                        <p:tgtEl>
                                          <p:spTgt spid="35"/>
                                        </p:tgtEl>
                                        <p:attrNameLst>
                                          <p:attrName>style.visibility</p:attrName>
                                        </p:attrNameLst>
                                      </p:cBhvr>
                                      <p:to>
                                        <p:strVal val="visible"/>
                                      </p:to>
                                    </p:set>
                                    <p:anim calcmode="lin" valueType="num">
                                      <p:cBhvr>
                                        <p:cTn dur="500" fill="hold" id="35"/>
                                        <p:tgtEl>
                                          <p:spTgt spid="35"/>
                                        </p:tgtEl>
                                        <p:attrNameLst>
                                          <p:attrName>ppt_w</p:attrName>
                                        </p:attrNameLst>
                                      </p:cBhvr>
                                      <p:tavLst>
                                        <p:tav tm="0">
                                          <p:val>
                                            <p:fltVal val="0"/>
                                          </p:val>
                                        </p:tav>
                                        <p:tav tm="100000">
                                          <p:val>
                                            <p:strVal val="#ppt_w"/>
                                          </p:val>
                                        </p:tav>
                                      </p:tavLst>
                                    </p:anim>
                                    <p:anim calcmode="lin" valueType="num">
                                      <p:cBhvr>
                                        <p:cTn dur="500" fill="hold" id="36"/>
                                        <p:tgtEl>
                                          <p:spTgt spid="35"/>
                                        </p:tgtEl>
                                        <p:attrNameLst>
                                          <p:attrName>ppt_h</p:attrName>
                                        </p:attrNameLst>
                                      </p:cBhvr>
                                      <p:tavLst>
                                        <p:tav tm="0">
                                          <p:val>
                                            <p:fltVal val="0"/>
                                          </p:val>
                                        </p:tav>
                                        <p:tav tm="100000">
                                          <p:val>
                                            <p:strVal val="#ppt_h"/>
                                          </p:val>
                                        </p:tav>
                                      </p:tavLst>
                                    </p:anim>
                                    <p:animEffect filter="fade" transition="in">
                                      <p:cBhvr>
                                        <p:cTn dur="500" id="37"/>
                                        <p:tgtEl>
                                          <p:spTgt spid="35"/>
                                        </p:tgtEl>
                                      </p:cBhvr>
                                    </p:animEffect>
                                  </p:childTnLst>
                                </p:cTn>
                              </p:par>
                              <p:par>
                                <p:cTn fill="hold" id="38" nodeType="withEffect" presetClass="entr" presetID="53" presetSubtype="0">
                                  <p:stCondLst>
                                    <p:cond delay="750"/>
                                  </p:stCondLst>
                                  <p:childTnLst>
                                    <p:set>
                                      <p:cBhvr>
                                        <p:cTn dur="1" fill="hold" id="39">
                                          <p:stCondLst>
                                            <p:cond delay="0"/>
                                          </p:stCondLst>
                                        </p:cTn>
                                        <p:tgtEl>
                                          <p:spTgt spid="56"/>
                                        </p:tgtEl>
                                        <p:attrNameLst>
                                          <p:attrName>style.visibility</p:attrName>
                                        </p:attrNameLst>
                                      </p:cBhvr>
                                      <p:to>
                                        <p:strVal val="visible"/>
                                      </p:to>
                                    </p:set>
                                    <p:anim calcmode="lin" valueType="num">
                                      <p:cBhvr>
                                        <p:cTn dur="500" fill="hold" id="40"/>
                                        <p:tgtEl>
                                          <p:spTgt spid="56"/>
                                        </p:tgtEl>
                                        <p:attrNameLst>
                                          <p:attrName>ppt_w</p:attrName>
                                        </p:attrNameLst>
                                      </p:cBhvr>
                                      <p:tavLst>
                                        <p:tav tm="0">
                                          <p:val>
                                            <p:fltVal val="0"/>
                                          </p:val>
                                        </p:tav>
                                        <p:tav tm="100000">
                                          <p:val>
                                            <p:strVal val="#ppt_w"/>
                                          </p:val>
                                        </p:tav>
                                      </p:tavLst>
                                    </p:anim>
                                    <p:anim calcmode="lin" valueType="num">
                                      <p:cBhvr>
                                        <p:cTn dur="500" fill="hold" id="41"/>
                                        <p:tgtEl>
                                          <p:spTgt spid="56"/>
                                        </p:tgtEl>
                                        <p:attrNameLst>
                                          <p:attrName>ppt_h</p:attrName>
                                        </p:attrNameLst>
                                      </p:cBhvr>
                                      <p:tavLst>
                                        <p:tav tm="0">
                                          <p:val>
                                            <p:fltVal val="0"/>
                                          </p:val>
                                        </p:tav>
                                        <p:tav tm="100000">
                                          <p:val>
                                            <p:strVal val="#ppt_h"/>
                                          </p:val>
                                        </p:tav>
                                      </p:tavLst>
                                    </p:anim>
                                    <p:animEffect filter="fade" transition="in">
                                      <p:cBhvr>
                                        <p:cTn dur="500" id="42"/>
                                        <p:tgtEl>
                                          <p:spTgt spid="5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2"/>
    </p:bldLst>
  </p:timing>
</p:sld>
</file>

<file path=ppt/tags/tag1.xml><?xml version="1.0" encoding="utf-8"?>
<p:tagLst xmlns:p="http://schemas.openxmlformats.org/presentationml/2006/main">
  <p:tag name="MH" val="20160312084837"/>
  <p:tag name="MH_LIBRARY" val="GRAPHIC"/>
  <p:tag name="MH_ORDER" val="1"/>
  <p:tag name="MH_TYPE" val="Desc"/>
</p:tagLst>
</file>

<file path=ppt/tags/tag10.xml><?xml version="1.0" encoding="utf-8"?>
<p:tagLst xmlns:p="http://schemas.openxmlformats.org/presentationml/2006/main">
  <p:tag name="AS_NET" val="4.0.30319.42000"/>
  <p:tag name="AS_OS" val="Microsoft Windows NT 6.2.9200.0"/>
  <p:tag name="AS_RELEASE_DATE" val="2020.04.14"/>
  <p:tag name="AS_TITLE" val="Aspose.Slides for .NET 4.0 Client Profile"/>
  <p:tag name="AS_VERSION" val="20.4"/>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产品介绍.pptx"/>
  <p:tag name="ISPRING_SCORM_ENDPOINT" val="&lt;endpoint&gt;&lt;enable&gt;0&lt;/enable&gt;&lt;lrs&gt;http://&lt;/lrs&gt;&lt;auth&gt;0&lt;/auth&gt;&lt;login&gt;&lt;/login&gt;&lt;password&gt;&lt;/password&gt;&lt;key&gt;&lt;/key&gt;&lt;name&gt;&lt;/name&gt;&lt;email&gt;&lt;/email&gt;&lt;/endpoint&gt;&#10;"/>
  <p:tag name="ISPRING_SCORM_RATE_SLIDES" val="1"/>
  <p:tag name="ISPRING_ULTRA_SCORM_COURSE_ID" val="E3F63FDC-18C4-42BB-9F2D-5C6F11A49247"/>
  <p:tag name="ISPRINGCLOUDFOLDERID" val="0"/>
  <p:tag name="ISPRINGCLOUDFOLDERPATH" val="Repository"/>
  <p:tag name="ISPRINGONLINEFOLDERID" val="0"/>
  <p:tag name="ISPRINGONLINEFOLDERPATH" val="Content List"/>
</p:tagLst>
</file>

<file path=ppt/tags/tag2.xml><?xml version="1.0" encoding="utf-8"?>
<p:tagLst xmlns:p="http://schemas.openxmlformats.org/presentationml/2006/main">
  <p:tag name="MH" val="20160217203636"/>
  <p:tag name="MH_LIBRARY" val="GRAPHIC"/>
  <p:tag name="MH_ORDER" val="1"/>
  <p:tag name="MH_TYPE" val="Other"/>
</p:tagLst>
</file>

<file path=ppt/tags/tag3.xml><?xml version="1.0" encoding="utf-8"?>
<p:tagLst xmlns:p="http://schemas.openxmlformats.org/presentationml/2006/main">
  <p:tag name="MH" val="20160217203636"/>
  <p:tag name="MH_LIBRARY" val="GRAPHIC"/>
  <p:tag name="MH_ORDER" val="1"/>
  <p:tag name="MH_TYPE" val="Other"/>
</p:tagLst>
</file>

<file path=ppt/tags/tag4.xml><?xml version="1.0" encoding="utf-8"?>
<p:tagLst xmlns:p="http://schemas.openxmlformats.org/presentationml/2006/main">
  <p:tag name="MH" val="20160217203636"/>
  <p:tag name="MH_LIBRARY" val="GRAPHIC"/>
  <p:tag name="MH_ORDER" val="2"/>
  <p:tag name="MH_TYPE" val="Other"/>
</p:tagLst>
</file>

<file path=ppt/tags/tag5.xml><?xml version="1.0" encoding="utf-8"?>
<p:tagLst xmlns:p="http://schemas.openxmlformats.org/presentationml/2006/main">
  <p:tag name="MH" val="20160217203636"/>
  <p:tag name="MH_LIBRARY" val="GRAPHIC"/>
  <p:tag name="MH_ORDER" val="1"/>
  <p:tag name="MH_TYPE" val="Other"/>
</p:tagLst>
</file>

<file path=ppt/tags/tag6.xml><?xml version="1.0" encoding="utf-8"?>
<p:tagLst xmlns:p="http://schemas.openxmlformats.org/presentationml/2006/main">
  <p:tag name="MH" val="20160217203636"/>
  <p:tag name="MH_LIBRARY" val="GRAPHIC"/>
  <p:tag name="MH_ORDER" val="1"/>
  <p:tag name="MH_TYPE" val="Other"/>
</p:tagLst>
</file>

<file path=ppt/tags/tag7.xml><?xml version="1.0" encoding="utf-8"?>
<p:tagLst xmlns:p="http://schemas.openxmlformats.org/presentationml/2006/main">
  <p:tag name="MH" val="20160217203636"/>
  <p:tag name="MH_LIBRARY" val="GRAPHIC"/>
  <p:tag name="MH_ORDER" val="1"/>
  <p:tag name="MH_TYPE" val="Other"/>
</p:tagLst>
</file>

<file path=ppt/tags/tag8.xml><?xml version="1.0" encoding="utf-8"?>
<p:tagLst xmlns:p="http://schemas.openxmlformats.org/presentationml/2006/main">
  <p:tag name="MH" val="20160217203636"/>
  <p:tag name="MH_LIBRARY" val="GRAPHIC"/>
  <p:tag name="MH_ORDER" val="1"/>
  <p:tag name="MH_TYPE" val="Other"/>
</p:tagLst>
</file>

<file path=ppt/tags/tag9.xml><?xml version="1.0" encoding="utf-8"?>
<p:tagLst xmlns:p="http://schemas.openxmlformats.org/presentationml/2006/main">
  <p:tag name="MH" val="20160217203636"/>
  <p:tag name="MH_LIBRARY" val="GRAPHIC"/>
  <p:tag name="MH_ORDER" val="1"/>
  <p:tag name="MH_TYPE" val="Other"/>
</p:tagLst>
</file>

<file path=ppt/theme/theme1.xml><?xml version="1.0" encoding="utf-8"?>
<a:theme xmlns:r="http://schemas.openxmlformats.org/officeDocument/2006/relationships" xmlns:a="http://schemas.openxmlformats.org/drawingml/2006/main" name="">
  <a:themeElements>
    <a:clrScheme name="自定义 390">
      <a:dk1>
        <a:sysClr val="windowText" lastClr="000000"/>
      </a:dk1>
      <a:lt1>
        <a:sysClr val="window" lastClr="FFFFFF"/>
      </a:lt1>
      <a:dk2>
        <a:srgbClr val="44546A"/>
      </a:dk2>
      <a:lt2>
        <a:srgbClr val="E7E6E6"/>
      </a:lt2>
      <a:accent1>
        <a:srgbClr val="01A89E"/>
      </a:accent1>
      <a:accent2>
        <a:srgbClr val="0C2834"/>
      </a:accent2>
      <a:accent3>
        <a:srgbClr val="01A89E"/>
      </a:accent3>
      <a:accent4>
        <a:srgbClr val="0C2834"/>
      </a:accent4>
      <a:accent5>
        <a:srgbClr val="01A89E"/>
      </a:accent5>
      <a:accent6>
        <a:srgbClr val="0C2834"/>
      </a:accent6>
      <a:hlink>
        <a:srgbClr val="01A89E"/>
      </a:hlink>
      <a:folHlink>
        <a:srgbClr val="01A89E"/>
      </a:folHlink>
    </a:clrScheme>
    <a:fontScheme name="自定义 1">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id="{50CFA792-C506-47E4-B272-6A6183483AB3}" name="包图主题2" vid="{CC1AE437-2F7F-4319-9F22-408F5F8C346F}"/>
    </a:ext>
  </a:extLst>
</a:theme>
</file>

<file path=ppt/theme/theme2.xml><?xml version="1.0" encoding="utf-8"?>
<a:theme xmlns:r="http://schemas.openxmlformats.org/officeDocument/2006/relationships" xmlns:a="http://schemas.openxmlformats.org/drawingml/2006/main" na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id="{62F939B6-93AF-4DB8-9C6B-D6C7DFDC589F}" name="Office Theme"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id="{62F939B6-93AF-4DB8-9C6B-D6C7DFDC589F}" name="Office Theme" vid="{4A3C46E8-61CC-4603-A589-7422A47A8E4A}"/>
    </a:ext>
  </a:extLst>
</a:theme>
</file>

<file path=ppt/theme/themeOverride1.xml><?xml version="1.0" encoding="utf-8"?>
<a:themeOverride xmlns:r="http://schemas.openxmlformats.org/officeDocument/2006/relationships" xmlns:a="http://schemas.openxmlformats.org/drawingml/2006/main">
  <a:clrScheme name="Ves #4">
    <a:dk1>
      <a:sysClr val="windowText" lastClr="000000"/>
    </a:dk1>
    <a:lt1>
      <a:srgbClr val="F9F9F9"/>
    </a:lt1>
    <a:dk2>
      <a:srgbClr val="44546A"/>
    </a:dk2>
    <a:lt2>
      <a:srgbClr val="E7E6E6"/>
    </a:lt2>
    <a:accent1>
      <a:srgbClr val="1DA158"/>
    </a:accent1>
    <a:accent2>
      <a:srgbClr val="EAB646"/>
    </a:accent2>
    <a:accent3>
      <a:srgbClr val="E8534F"/>
    </a:accent3>
    <a:accent4>
      <a:srgbClr val="01B2DE"/>
    </a:accent4>
    <a:accent5>
      <a:srgbClr val="9C274C"/>
    </a:accent5>
    <a:accent6>
      <a:srgbClr val="92D050"/>
    </a:accent6>
    <a:hlink>
      <a:srgbClr val="44546A"/>
    </a:hlink>
    <a:folHlink>
      <a:srgbClr val="954F72"/>
    </a:folHlink>
  </a:clrScheme>
  <a:fontScheme name="Temp">
    <a:majorFont>
      <a:latin typeface="AvantGarde Md BT" panose="020f0302020204030204"/>
      <a:ea typeface="微软雅黑"/>
      <a:cs typeface="Arial"/>
    </a:majorFont>
    <a:minorFont>
      <a:latin typeface="AvantGarde Md BT" panose="020f0302020204030204"/>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vt="http://schemas.openxmlformats.org/officeDocument/2006/docPropsVTypes" xmlns="http://schemas.openxmlformats.org/officeDocument/2006/extended-properties">
  <Template>包图主题2</Template>
  <Company/>
  <PresentationFormat>宽屏</PresentationFormat>
  <Paragraphs>541</Paragraphs>
  <Slides>55</Slides>
  <Notes>55</Notes>
  <TotalTime>0</TotalTime>
  <HiddenSlides>0</HiddenSlides>
  <MMClips>0</MMClips>
  <ScaleCrop>0</ScaleCrop>
  <HeadingPairs>
    <vt:vector baseType="variant" size="6">
      <vt:variant>
        <vt:lpstr>Fonts used</vt:lpstr>
      </vt:variant>
      <vt:variant>
        <vt:i4>22</vt:i4>
      </vt:variant>
      <vt:variant>
        <vt:lpstr>Theme</vt:lpstr>
      </vt:variant>
      <vt:variant>
        <vt:i4>1</vt:i4>
      </vt:variant>
      <vt:variant>
        <vt:lpstr>Slide Titles</vt:lpstr>
      </vt:variant>
      <vt:variant>
        <vt:i4>55</vt:i4>
      </vt:variant>
    </vt:vector>
  </HeadingPairs>
  <TitlesOfParts>
    <vt:vector baseType="lpstr" size="78">
      <vt:lpstr>Arial</vt:lpstr>
      <vt:lpstr>微软雅黑</vt:lpstr>
      <vt:lpstr>Calibri Light</vt:lpstr>
      <vt:lpstr>Calibri</vt:lpstr>
      <vt:lpstr>等线 Light</vt:lpstr>
      <vt:lpstr>等线</vt:lpstr>
      <vt:lpstr>Adobe 黑体 Std R</vt:lpstr>
      <vt:lpstr>Broadway</vt:lpstr>
      <vt:lpstr>Aparajita</vt:lpstr>
      <vt:lpstr>方正黑体简体</vt:lpstr>
      <vt:lpstr>Impact</vt:lpstr>
      <vt:lpstr>陈继世-硬笔行书</vt:lpstr>
      <vt:lpstr>Century Gothic</vt:lpstr>
      <vt:lpstr>Arial Narrow</vt:lpstr>
      <vt:lpstr>Gill Sans</vt:lpstr>
      <vt:lpstr>Lato Light</vt:lpstr>
      <vt:lpstr>FontAwesome</vt:lpstr>
      <vt:lpstr>SimSun</vt:lpstr>
      <vt:lpstr>Montserrat Light</vt:lpstr>
      <vt:lpstr>AvantGarde Md BT</vt:lpstr>
      <vt:lpstr>Lato Regular</vt:lpstr>
      <vt:lpstr>DINCond-Bold</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投资组合</vt:lpstr>
      <vt:lpstr>PowerPoint Presentation</vt:lpstr>
      <vt:lpstr>PowerPoint Presentation</vt:lpstr>
    </vt:vector>
  </TitlesOfParts>
  <LinksUpToDate>0</LinksUpToDate>
  <SharedDoc>0</SharedDoc>
  <HyperlinksChanged>0</HyperlinksChanged>
  <Application>Aspose.Slides for .NET</Application>
  <AppVersion>20.0400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2019-06-11T08:17:55Z</dcterms:created>
  <dcterms:modified xsi:type="dcterms:W3CDTF">2021-08-20T11:13:18Z</dcterms:modified>
  <cp:revision>1</cp:revision>
  <dc:subject>https://www.ypppt.com/</dc:subject>
  <dc:title>https://www.ypppt.com/</dc:title>
</cp:coreProperties>
</file>