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48" r:id="rId1"/>
    <p:sldMasterId id="2147483660" r:id="rId2"/>
  </p:sldMasterIdLst>
  <p:notesMasterIdLst>
    <p:notesMasterId r:id="rId3"/>
  </p:notesMasterIdLst>
  <p:sldIdLst>
    <p:sldId id="330" r:id="rId4"/>
    <p:sldId id="334" r:id="rId5"/>
    <p:sldId id="340" r:id="rId6"/>
    <p:sldId id="341" r:id="rId7"/>
    <p:sldId id="342" r:id="rId8"/>
    <p:sldId id="347" r:id="rId9"/>
    <p:sldId id="343" r:id="rId10"/>
    <p:sldId id="344" r:id="rId11"/>
    <p:sldId id="348" r:id="rId12"/>
    <p:sldId id="349" r:id="rId13"/>
  </p:sldIdLst>
  <p:sldSz cx="12192000" cy="6858000"/>
  <p:notesSz cx="6858000" cy="9144000"/>
  <p:custDataLst>
    <p:tags r:id="rId14"/>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orient="horz" pos="391">
          <p15:clr>
            <a:srgbClr val="A4A3A4"/>
          </p15:clr>
        </p15:guide>
        <p15:guide id="4" orient="horz" pos="3929">
          <p15:clr>
            <a:srgbClr val="A4A3A4"/>
          </p15:clr>
        </p15:guide>
        <p15:guide id="5" orient="horz" pos="300">
          <p15:clr>
            <a:srgbClr val="A4A3A4"/>
          </p15:clr>
        </p15:guide>
        <p15:guide id="6" orient="horz" pos="3748">
          <p15:clr>
            <a:srgbClr val="A4A3A4"/>
          </p15:clr>
        </p15:guide>
        <p15:guide id="7" pos="347">
          <p15:clr>
            <a:srgbClr val="A4A3A4"/>
          </p15:clr>
        </p15:guide>
        <p15:guide id="8" pos="257">
          <p15:clr>
            <a:srgbClr val="A4A3A4"/>
          </p15:clr>
        </p15:guide>
        <p15:guide id="9" pos="7423">
          <p15:clr>
            <a:srgbClr val="A4A3A4"/>
          </p15:clr>
        </p15:guide>
      </p15:sld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354" y="84"/>
      </p:cViewPr>
      <p:guideLst>
        <p:guide orient="horz" pos="2160"/>
        <p:guide pos="3840"/>
        <p:guide orient="horz" pos="391"/>
        <p:guide orient="horz" pos="3929"/>
        <p:guide orient="horz" pos="300"/>
        <p:guide orient="horz" pos="3748"/>
        <p:guide pos="347"/>
        <p:guide pos="257"/>
        <p:guide pos="7423"/>
      </p:guideLst>
    </p:cSldViewPr>
  </p:slideViewPr>
  <p:notesTextViewPr>
    <p:cViewPr>
      <p:scale>
        <a:sx n="100" d="100"/>
        <a:sy n="100" d="100"/>
      </p:scale>
      <p:origin x="0" y="0"/>
    </p:cViewPr>
  </p:notesText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slides/slide10.xml" Type="http://schemas.openxmlformats.org/officeDocument/2006/relationships/slide"/><Relationship Id="rId14" Target="tags/tag1.xml" Type="http://schemas.openxmlformats.org/officeDocument/2006/relationships/tags"/><Relationship Id="rId15" Target="presProps.xml" Type="http://schemas.openxmlformats.org/officeDocument/2006/relationships/presProps"/><Relationship Id="rId16" Target="viewProps.xml" Type="http://schemas.openxmlformats.org/officeDocument/2006/relationships/viewProps"/><Relationship Id="rId17" Target="theme/theme1.xml" Type="http://schemas.openxmlformats.org/officeDocument/2006/relationships/theme"/><Relationship Id="rId18" Target="tableStyles.xml" Type="http://schemas.openxmlformats.org/officeDocument/2006/relationships/tableStyles"/><Relationship Id="rId2" Target="slideMasters/slideMaster2.xml" Type="http://schemas.openxmlformats.org/officeDocument/2006/relationships/slideMaster"/><Relationship Id="rId3" Target="notesMasters/notesMaster1.xml" Type="http://schemas.openxmlformats.org/officeDocument/2006/relationships/notesMaster"/><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1EA3EF2-1AA1-43FD-9534-A3D138B3F0C3}" type="datetimeFigureOut">
              <a:rPr lang="zh-CN" altLang="en-US" smtClean="0"/>
              <a:t>2015/8/15</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166C564-2D09-4254-BE17-ADF6704DC02C}" type="slidenum">
              <a:rPr lang="zh-CN" altLang="en-US" smtClean="0"/>
              <a:t>‹#›</a:t>
            </a:fld>
            <a:endParaRPr lang="zh-CN" altLang="en-US"/>
          </a:p>
        </p:txBody>
      </p:sp>
    </p:spTree>
    <p:extLst>
      <p:ext uri="{BB962C8B-B14F-4D97-AF65-F5344CB8AC3E}">
        <p14:creationId val="15656341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标题 1"/>
          <p:cNvSpPr>
            <a:spLocks noGrp="1"/>
          </p:cNvSpPr>
          <p:nvPr>
            <p:ph type="ctrTitle"/>
          </p:nvPr>
        </p:nvSpPr>
        <p:spPr>
          <a:xfrm>
            <a:off x="914400" y="2130426"/>
            <a:ext cx="103632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2015/8/15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2015/8/15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文本">
    <p:spTree>
      <p:nvGrpSpPr>
        <p:cNvPr id="1" name=""/>
        <p:cNvGrpSpPr/>
        <p:nvPr/>
      </p:nvGrpSpPr>
      <p:grpSpPr>
        <a:xfrm>
          <a:off x="0" y="0"/>
          <a:ext cx="0" cy="0"/>
        </a:xfrm>
      </p:grpSpPr>
      <p:sp>
        <p:nvSpPr>
          <p:cNvPr id="2" name="竖排标题 1"/>
          <p:cNvSpPr>
            <a:spLocks noGrp="1"/>
          </p:cNvSpPr>
          <p:nvPr>
            <p:ph type="title" orient="vert"/>
          </p:nvPr>
        </p:nvSpPr>
        <p:spPr>
          <a:xfrm>
            <a:off x="8839200" y="274639"/>
            <a:ext cx="27432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274639"/>
            <a:ext cx="80264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2015/8/15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2015/8/15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751598634"/>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2015/8/15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321045588"/>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2015/8/15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198864888"/>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2015/8/15</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842792980"/>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2015/8/15</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037924069"/>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2015/8/15</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01394411"/>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2015/8/15</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286780548"/>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2015/8/15</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936008407"/>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2015/8/15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2015/8/15</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066086987"/>
      </p:ext>
    </p:extLst>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2015/8/15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375214879"/>
      </p:ext>
    </p:extLst>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2015/8/15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999347119"/>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p:cNvSpPr>
            <a:spLocks noGrp="1"/>
          </p:cNvSpPr>
          <p:nvPr>
            <p:ph type="title"/>
          </p:nvPr>
        </p:nvSpPr>
        <p:spPr>
          <a:xfrm>
            <a:off x="963084" y="4406901"/>
            <a:ext cx="103632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2015/8/15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t>2015/8/15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t>2015/8/15</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t>2015/8/15</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t>2015/8/15</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标题 1"/>
          <p:cNvSpPr>
            <a:spLocks noGrp="1"/>
          </p:cNvSpPr>
          <p:nvPr>
            <p:ph type="title"/>
          </p:nvPr>
        </p:nvSpPr>
        <p:spPr>
          <a:xfrm>
            <a:off x="609601" y="273050"/>
            <a:ext cx="4011084"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2015/8/15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p:cNvSpPr>
            <a:spLocks noGrp="1"/>
          </p:cNvSpPr>
          <p:nvPr>
            <p:ph type="title"/>
          </p:nvPr>
        </p:nvSpPr>
        <p:spPr>
          <a:xfrm>
            <a:off x="2389717" y="4800600"/>
            <a:ext cx="73152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2015/8/15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10" Target="../slideLayouts/slideLayout21.xml" Type="http://schemas.openxmlformats.org/officeDocument/2006/relationships/slideLayout"/><Relationship Id="rId11" Target="../slideLayouts/slideLayout22.xml" Type="http://schemas.openxmlformats.org/officeDocument/2006/relationships/slideLayout"/><Relationship Id="rId12" Target="../theme/theme2.xml" Type="http://schemas.openxmlformats.org/officeDocument/2006/relationships/theme"/><Relationship Id="rId2" Target="../slideLayouts/slideLayout13.xml" Type="http://schemas.openxmlformats.org/officeDocument/2006/relationships/slideLayout"/><Relationship Id="rId3" Target="../slideLayouts/slideLayout14.xml" Type="http://schemas.openxmlformats.org/officeDocument/2006/relationships/slideLayout"/><Relationship Id="rId4" Target="../slideLayouts/slideLayout15.xml" Type="http://schemas.openxmlformats.org/officeDocument/2006/relationships/slideLayout"/><Relationship Id="rId5" Target="../slideLayouts/slideLayout16.xml" Type="http://schemas.openxmlformats.org/officeDocument/2006/relationships/slideLayout"/><Relationship Id="rId6" Target="../slideLayouts/slideLayout17.xml" Type="http://schemas.openxmlformats.org/officeDocument/2006/relationships/slideLayout"/><Relationship Id="rId7" Target="../slideLayouts/slideLayout18.xml" Type="http://schemas.openxmlformats.org/officeDocument/2006/relationships/slideLayout"/><Relationship Id="rId8" Target="../slideLayouts/slideLayout19.xml" Type="http://schemas.openxmlformats.org/officeDocument/2006/relationships/slideLayout"/><Relationship Id="rId9" Target="../slideLayouts/slideLayout20.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标题占位符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t>2015/8/15</a:t>
            </a:fld>
            <a:endParaRPr lang="zh-CN" altLang="en-US"/>
          </a:p>
        </p:txBody>
      </p:sp>
      <p:sp>
        <p:nvSpPr>
          <p:cNvPr id="5" name="页脚占位符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t>2015/8/15</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5424859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10.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jpeg" Type="http://schemas.openxmlformats.org/officeDocument/2006/relationships/image"/><Relationship Id="rId3" Target="../media/image2.jpeg" Type="http://schemas.openxmlformats.org/officeDocument/2006/relationships/image"/><Relationship Id="rId4" Target="../media/image3.jpeg" Type="http://schemas.openxmlformats.org/officeDocument/2006/relationships/image"/><Relationship Id="rId5" Target="../media/image4.jpe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9.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7" name="圆角矩形 16"/>
          <p:cNvSpPr/>
          <p:nvPr/>
        </p:nvSpPr>
        <p:spPr>
          <a:xfrm rot="18900000">
            <a:off x="1136632" y="3131331"/>
            <a:ext cx="314113" cy="314113"/>
          </a:xfrm>
          <a:prstGeom prst="roundRect">
            <a:avLst/>
          </a:prstGeom>
          <a:noFill/>
          <a:ln w="38100">
            <a:solidFill>
              <a:srgbClr val="E1301D"/>
            </a:solidFill>
          </a:ln>
          <a:effectLst>
            <a:outerShdw algn="t" blurRad="254000" dir="5400000" dist="127000" rotWithShape="0">
              <a:schemeClr val="tx1">
                <a:lumMod val="75000"/>
                <a:lumOff val="2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3" name="圆角矩形 22"/>
          <p:cNvSpPr/>
          <p:nvPr/>
        </p:nvSpPr>
        <p:spPr>
          <a:xfrm rot="18900000">
            <a:off x="2713991" y="1893394"/>
            <a:ext cx="256664" cy="256664"/>
          </a:xfrm>
          <a:prstGeom prst="roundRect">
            <a:avLst/>
          </a:prstGeom>
          <a:noFill/>
          <a:ln w="38100">
            <a:solidFill>
              <a:srgbClr val="FFBE3F"/>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 name="圆角矩形 7"/>
          <p:cNvSpPr/>
          <p:nvPr/>
        </p:nvSpPr>
        <p:spPr>
          <a:xfrm>
            <a:off x="486700" y="1606122"/>
            <a:ext cx="674154" cy="674154"/>
          </a:xfrm>
          <a:prstGeom prst="roundRect">
            <a:avLst/>
          </a:prstGeom>
          <a:noFill/>
          <a:ln w="76200">
            <a:solidFill>
              <a:srgbClr val="E1301D"/>
            </a:solidFill>
          </a:ln>
          <a:effectLst>
            <a:outerShdw algn="t" blurRad="254000" dir="5400000" dist="127000" rotWithShape="0">
              <a:schemeClr val="tx1">
                <a:lumMod val="75000"/>
                <a:lumOff val="2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圆角矩形 10"/>
          <p:cNvSpPr/>
          <p:nvPr/>
        </p:nvSpPr>
        <p:spPr>
          <a:xfrm>
            <a:off x="1650625" y="1304703"/>
            <a:ext cx="412928" cy="412928"/>
          </a:xfrm>
          <a:prstGeom prst="roundRect">
            <a:avLst/>
          </a:prstGeom>
          <a:noFill/>
          <a:ln w="38100">
            <a:solidFill>
              <a:srgbClr val="E1301D"/>
            </a:solidFill>
          </a:ln>
          <a:effectLst>
            <a:outerShdw algn="t" blurRad="254000" dir="5400000" dist="127000" rotWithShape="0">
              <a:schemeClr val="tx1">
                <a:lumMod val="75000"/>
                <a:lumOff val="2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 name="圆角矩形 1"/>
          <p:cNvSpPr/>
          <p:nvPr/>
        </p:nvSpPr>
        <p:spPr>
          <a:xfrm>
            <a:off x="5735960" y="552083"/>
            <a:ext cx="1008112" cy="1008112"/>
          </a:xfrm>
          <a:prstGeom prst="roundRect">
            <a:avLst/>
          </a:prstGeom>
          <a:noFill/>
          <a:ln w="127000">
            <a:solidFill>
              <a:srgbClr val="8BAA45"/>
            </a:solidFill>
          </a:ln>
          <a:effectLst>
            <a:outerShdw algn="t" blurRad="254000" dir="5400000" dist="127000" rotWithShape="0">
              <a:schemeClr val="tx1">
                <a:lumMod val="75000"/>
                <a:lumOff val="2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圆角矩形 2"/>
          <p:cNvSpPr/>
          <p:nvPr/>
        </p:nvSpPr>
        <p:spPr>
          <a:xfrm>
            <a:off x="4151784" y="1543535"/>
            <a:ext cx="864139" cy="864139"/>
          </a:xfrm>
          <a:prstGeom prst="roundRect">
            <a:avLst/>
          </a:prstGeom>
          <a:noFill/>
          <a:ln w="127000">
            <a:solidFill>
              <a:srgbClr val="1C8CA1"/>
            </a:solidFill>
          </a:ln>
          <a:effectLst>
            <a:outerShdw algn="t" blurRad="254000" dir="5400000" dist="127000" rotWithShape="0">
              <a:schemeClr val="tx1">
                <a:lumMod val="75000"/>
                <a:lumOff val="2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 name="圆角矩形 3"/>
          <p:cNvSpPr/>
          <p:nvPr/>
        </p:nvSpPr>
        <p:spPr>
          <a:xfrm>
            <a:off x="2660834" y="2568307"/>
            <a:ext cx="1152128" cy="1152128"/>
          </a:xfrm>
          <a:prstGeom prst="roundRect">
            <a:avLst/>
          </a:prstGeom>
          <a:noFill/>
          <a:ln w="127000">
            <a:solidFill>
              <a:srgbClr val="8BAA45"/>
            </a:solidFill>
          </a:ln>
          <a:effectLst>
            <a:outerShdw algn="t" blurRad="254000" dir="5400000" dist="127000" rotWithShape="0">
              <a:schemeClr val="tx1">
                <a:lumMod val="75000"/>
                <a:lumOff val="2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 name="圆角矩形 4"/>
          <p:cNvSpPr/>
          <p:nvPr/>
        </p:nvSpPr>
        <p:spPr>
          <a:xfrm>
            <a:off x="1127448" y="696099"/>
            <a:ext cx="864096" cy="847436"/>
          </a:xfrm>
          <a:prstGeom prst="roundRect">
            <a:avLst/>
          </a:prstGeom>
          <a:noFill/>
          <a:ln w="76200">
            <a:solidFill>
              <a:srgbClr val="8BAA45"/>
            </a:solidFill>
          </a:ln>
          <a:effectLst>
            <a:outerShdw algn="t" blurRad="254000" dir="5400000" dist="127000" rotWithShape="0">
              <a:schemeClr val="tx1">
                <a:lumMod val="75000"/>
                <a:lumOff val="2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 name="圆角矩形 5"/>
          <p:cNvSpPr/>
          <p:nvPr/>
        </p:nvSpPr>
        <p:spPr>
          <a:xfrm>
            <a:off x="-168696" y="1272120"/>
            <a:ext cx="864139" cy="864139"/>
          </a:xfrm>
          <a:prstGeom prst="roundRect">
            <a:avLst/>
          </a:prstGeom>
          <a:noFill/>
          <a:ln w="127000">
            <a:solidFill>
              <a:srgbClr val="1C8CA1"/>
            </a:solidFill>
          </a:ln>
          <a:effectLst>
            <a:outerShdw algn="t" blurRad="254000" dir="5400000" dist="127000" rotWithShape="0">
              <a:schemeClr val="tx1">
                <a:lumMod val="75000"/>
                <a:lumOff val="2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圆角矩形 6"/>
          <p:cNvSpPr/>
          <p:nvPr/>
        </p:nvSpPr>
        <p:spPr>
          <a:xfrm>
            <a:off x="9120336" y="116632"/>
            <a:ext cx="1008112" cy="1008112"/>
          </a:xfrm>
          <a:prstGeom prst="roundRect">
            <a:avLst/>
          </a:prstGeom>
          <a:noFill/>
          <a:ln w="127000">
            <a:solidFill>
              <a:srgbClr val="E1301D"/>
            </a:solidFill>
          </a:ln>
          <a:effectLst>
            <a:outerShdw algn="t" blurRad="254000" dir="5400000" dist="127000" rotWithShape="0">
              <a:schemeClr val="tx1">
                <a:lumMod val="75000"/>
                <a:lumOff val="2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圆角矩形 8"/>
          <p:cNvSpPr/>
          <p:nvPr/>
        </p:nvSpPr>
        <p:spPr>
          <a:xfrm>
            <a:off x="7464153" y="1545688"/>
            <a:ext cx="276550" cy="276550"/>
          </a:xfrm>
          <a:prstGeom prst="roundRect">
            <a:avLst/>
          </a:prstGeom>
          <a:noFill/>
          <a:ln w="38100">
            <a:solidFill>
              <a:srgbClr val="FFBE3F"/>
            </a:solidFill>
          </a:ln>
          <a:effectLst>
            <a:outerShdw algn="t" blurRad="254000" dir="5400000" dist="127000" rotWithShape="0">
              <a:schemeClr val="tx1">
                <a:lumMod val="75000"/>
                <a:lumOff val="2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圆角矩形 9"/>
          <p:cNvSpPr/>
          <p:nvPr/>
        </p:nvSpPr>
        <p:spPr>
          <a:xfrm>
            <a:off x="598745" y="3072362"/>
            <a:ext cx="553101" cy="553101"/>
          </a:xfrm>
          <a:prstGeom prst="roundRect">
            <a:avLst/>
          </a:prstGeom>
          <a:noFill/>
          <a:ln w="76200">
            <a:solidFill>
              <a:srgbClr val="E1301D"/>
            </a:solidFill>
          </a:ln>
          <a:effectLst>
            <a:outerShdw algn="t" blurRad="254000" dir="5400000" dist="127000" rotWithShape="0">
              <a:schemeClr val="tx1">
                <a:lumMod val="75000"/>
                <a:lumOff val="2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圆角矩形 11"/>
          <p:cNvSpPr/>
          <p:nvPr/>
        </p:nvSpPr>
        <p:spPr>
          <a:xfrm>
            <a:off x="2268094" y="1623873"/>
            <a:ext cx="515538" cy="515538"/>
          </a:xfrm>
          <a:prstGeom prst="roundRect">
            <a:avLst/>
          </a:prstGeom>
          <a:noFill/>
          <a:ln w="57150">
            <a:solidFill>
              <a:srgbClr val="8BAA45"/>
            </a:solidFill>
          </a:ln>
          <a:effectLst>
            <a:outerShdw algn="t" blurRad="254000" dir="5400000" dist="127000" rotWithShape="0">
              <a:schemeClr val="tx1">
                <a:lumMod val="75000"/>
                <a:lumOff val="2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圆角矩形 12"/>
          <p:cNvSpPr/>
          <p:nvPr/>
        </p:nvSpPr>
        <p:spPr>
          <a:xfrm>
            <a:off x="3420222" y="798370"/>
            <a:ext cx="515538" cy="515538"/>
          </a:xfrm>
          <a:prstGeom prst="roundRect">
            <a:avLst/>
          </a:prstGeom>
          <a:noFill/>
          <a:ln w="57150">
            <a:solidFill>
              <a:srgbClr val="FFBE3F"/>
            </a:solidFill>
          </a:ln>
          <a:effectLst>
            <a:outerShdw algn="t" blurRad="254000" dir="5400000" dist="127000" rotWithShape="0">
              <a:schemeClr val="tx1">
                <a:lumMod val="75000"/>
                <a:lumOff val="2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 name="圆角矩形 13"/>
          <p:cNvSpPr/>
          <p:nvPr/>
        </p:nvSpPr>
        <p:spPr>
          <a:xfrm>
            <a:off x="4871864" y="798370"/>
            <a:ext cx="360040" cy="360040"/>
          </a:xfrm>
          <a:prstGeom prst="roundRect">
            <a:avLst/>
          </a:prstGeom>
          <a:noFill/>
          <a:ln w="38100">
            <a:solidFill>
              <a:srgbClr val="8BAA45"/>
            </a:solidFill>
          </a:ln>
          <a:effectLst>
            <a:outerShdw algn="t" blurRad="254000" dir="5400000" dist="127000" rotWithShape="0">
              <a:schemeClr val="tx1">
                <a:lumMod val="75000"/>
                <a:lumOff val="2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 name="圆角矩形 14"/>
          <p:cNvSpPr/>
          <p:nvPr/>
        </p:nvSpPr>
        <p:spPr>
          <a:xfrm>
            <a:off x="5071277" y="1056139"/>
            <a:ext cx="360040" cy="360040"/>
          </a:xfrm>
          <a:prstGeom prst="roundRect">
            <a:avLst/>
          </a:prstGeom>
          <a:noFill/>
          <a:ln w="38100">
            <a:solidFill>
              <a:srgbClr val="FFBE3F"/>
            </a:solidFill>
          </a:ln>
          <a:effectLst>
            <a:outerShdw algn="t" blurRad="254000" dir="5400000" dist="127000" rotWithShape="0">
              <a:schemeClr val="tx1">
                <a:lumMod val="75000"/>
                <a:lumOff val="2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圆角矩形 15"/>
          <p:cNvSpPr/>
          <p:nvPr/>
        </p:nvSpPr>
        <p:spPr>
          <a:xfrm>
            <a:off x="6516319" y="1763178"/>
            <a:ext cx="517097" cy="517097"/>
          </a:xfrm>
          <a:prstGeom prst="roundRect">
            <a:avLst/>
          </a:prstGeom>
          <a:noFill/>
          <a:ln w="57150">
            <a:solidFill>
              <a:srgbClr val="1C8CA1"/>
            </a:solidFill>
          </a:ln>
          <a:effectLst>
            <a:outerShdw algn="t" blurRad="254000" dir="5400000" dist="127000" rotWithShape="0">
              <a:schemeClr val="tx1">
                <a:lumMod val="75000"/>
                <a:lumOff val="2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圆角矩形 17"/>
          <p:cNvSpPr/>
          <p:nvPr/>
        </p:nvSpPr>
        <p:spPr>
          <a:xfrm>
            <a:off x="695443" y="4403596"/>
            <a:ext cx="456403" cy="456403"/>
          </a:xfrm>
          <a:prstGeom prst="roundRect">
            <a:avLst/>
          </a:prstGeom>
          <a:noFill/>
          <a:ln w="76200">
            <a:solidFill>
              <a:srgbClr val="E1301D"/>
            </a:solidFill>
          </a:ln>
          <a:effectLst>
            <a:outerShdw algn="t" blurRad="254000" dir="5400000" dist="127000" rotWithShape="0">
              <a:schemeClr val="tx1">
                <a:lumMod val="75000"/>
                <a:lumOff val="2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圆角矩形 18"/>
          <p:cNvSpPr/>
          <p:nvPr/>
        </p:nvSpPr>
        <p:spPr>
          <a:xfrm>
            <a:off x="441790" y="4166283"/>
            <a:ext cx="456403" cy="456403"/>
          </a:xfrm>
          <a:prstGeom prst="roundRect">
            <a:avLst/>
          </a:prstGeom>
          <a:noFill/>
          <a:ln w="57150">
            <a:solidFill>
              <a:srgbClr val="FFBE3F"/>
            </a:solidFill>
          </a:ln>
          <a:effectLst>
            <a:outerShdw algn="t" blurRad="254000" dir="5400000" dist="127000" rotWithShape="0">
              <a:schemeClr val="tx1">
                <a:lumMod val="75000"/>
                <a:lumOff val="2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圆角矩形 19"/>
          <p:cNvSpPr/>
          <p:nvPr/>
        </p:nvSpPr>
        <p:spPr>
          <a:xfrm>
            <a:off x="1087013" y="2285402"/>
            <a:ext cx="266245" cy="266245"/>
          </a:xfrm>
          <a:prstGeom prst="roundRect">
            <a:avLst/>
          </a:prstGeom>
          <a:noFill/>
          <a:ln w="38100">
            <a:solidFill>
              <a:srgbClr val="1C8CA1"/>
            </a:solidFill>
          </a:ln>
          <a:effectLst>
            <a:outerShdw algn="t" blurRad="254000" dir="5400000" dist="127000" rotWithShape="0">
              <a:schemeClr val="tx1">
                <a:lumMod val="75000"/>
                <a:lumOff val="2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1" name="圆角矩形 20"/>
          <p:cNvSpPr/>
          <p:nvPr/>
        </p:nvSpPr>
        <p:spPr>
          <a:xfrm rot="18900000">
            <a:off x="1808774" y="1970456"/>
            <a:ext cx="256664" cy="256664"/>
          </a:xfrm>
          <a:prstGeom prst="roundRect">
            <a:avLst/>
          </a:prstGeom>
          <a:noFill/>
          <a:ln w="38100">
            <a:solidFill>
              <a:srgbClr val="E1301D"/>
            </a:solidFill>
          </a:ln>
          <a:effectLst>
            <a:outerShdw algn="t" blurRad="254000" dir="5400000" dist="127000" rotWithShape="0">
              <a:schemeClr val="tx1">
                <a:lumMod val="75000"/>
                <a:lumOff val="2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2" name="圆角矩形 21"/>
          <p:cNvSpPr/>
          <p:nvPr/>
        </p:nvSpPr>
        <p:spPr>
          <a:xfrm rot="18900000">
            <a:off x="2351014" y="1051257"/>
            <a:ext cx="256664" cy="256664"/>
          </a:xfrm>
          <a:prstGeom prst="roundRect">
            <a:avLst/>
          </a:prstGeom>
          <a:noFill/>
          <a:ln w="38100">
            <a:solidFill>
              <a:srgbClr val="8BAA45"/>
            </a:solidFill>
          </a:ln>
          <a:effectLst>
            <a:outerShdw algn="t" blurRad="254000" dir="5400000" dist="127000" rotWithShape="0">
              <a:schemeClr val="tx1">
                <a:lumMod val="75000"/>
                <a:lumOff val="2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4" name="圆角矩形 23"/>
          <p:cNvSpPr/>
          <p:nvPr/>
        </p:nvSpPr>
        <p:spPr>
          <a:xfrm rot="18900000">
            <a:off x="5103572" y="2072221"/>
            <a:ext cx="256664" cy="256664"/>
          </a:xfrm>
          <a:prstGeom prst="roundRect">
            <a:avLst/>
          </a:prstGeom>
          <a:noFill/>
          <a:ln w="38100">
            <a:solidFill>
              <a:srgbClr val="1C8CA1"/>
            </a:solidFill>
          </a:ln>
          <a:effectLst>
            <a:outerShdw algn="t" blurRad="254000" dir="5400000" dist="127000" rotWithShape="0">
              <a:schemeClr val="tx1">
                <a:lumMod val="75000"/>
                <a:lumOff val="2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5" name="圆角矩形 24"/>
          <p:cNvSpPr/>
          <p:nvPr/>
        </p:nvSpPr>
        <p:spPr>
          <a:xfrm rot="18900000">
            <a:off x="8453413" y="1162868"/>
            <a:ext cx="256664" cy="256664"/>
          </a:xfrm>
          <a:prstGeom prst="roundRect">
            <a:avLst/>
          </a:prstGeom>
          <a:noFill/>
          <a:ln w="38100">
            <a:solidFill>
              <a:srgbClr val="1C8CA1"/>
            </a:solidFill>
          </a:ln>
          <a:effectLst>
            <a:outerShdw algn="t" blurRad="254000" dir="5400000" dist="127000" rotWithShape="0">
              <a:schemeClr val="tx1">
                <a:lumMod val="75000"/>
                <a:lumOff val="2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TextBox 25"/>
          <p:cNvSpPr txBox="1"/>
          <p:nvPr/>
        </p:nvSpPr>
        <p:spPr>
          <a:xfrm>
            <a:off x="6095999" y="3006605"/>
            <a:ext cx="3960440" cy="1554480"/>
          </a:xfrm>
          <a:prstGeom prst="rect">
            <a:avLst/>
          </a:prstGeom>
          <a:noFill/>
        </p:spPr>
        <p:txBody>
          <a:bodyPr rtlCol="0" wrap="square">
            <a:spAutoFit/>
          </a:bodyPr>
          <a:lstStyle/>
          <a:p>
            <a:pPr algn="ctr"/>
            <a:r>
              <a:rPr altLang="zh-CN" b="1" lang="en-US" smtClean="0" sz="9600">
                <a:ln w="19050">
                  <a:solidFill>
                    <a:schemeClr val="bg1">
                      <a:lumMod val="95000"/>
                    </a:schemeClr>
                  </a:solidFill>
                </a:ln>
                <a:solidFill>
                  <a:srgbClr val="E1301D"/>
                </a:solidFill>
                <a:effectLst>
                  <a:outerShdw algn="tl" blurRad="38100" dir="2700000" dist="38100">
                    <a:srgbClr val="000000">
                      <a:alpha val="43137"/>
                    </a:srgbClr>
                  </a:outerShdw>
                </a:effectLst>
                <a:latin charset="0" panose="04040905080b02020502" pitchFamily="82" typeface="Broadway"/>
              </a:rPr>
              <a:t>2016</a:t>
            </a:r>
          </a:p>
        </p:txBody>
      </p:sp>
      <p:sp>
        <p:nvSpPr>
          <p:cNvPr id="27" name="TextBox 26"/>
          <p:cNvSpPr txBox="1"/>
          <p:nvPr/>
        </p:nvSpPr>
        <p:spPr>
          <a:xfrm>
            <a:off x="4151785" y="4365104"/>
            <a:ext cx="7632230" cy="1188720"/>
          </a:xfrm>
          <a:prstGeom prst="rect">
            <a:avLst/>
          </a:prstGeom>
          <a:noFill/>
        </p:spPr>
        <p:txBody>
          <a:bodyPr rtlCol="0" wrap="square">
            <a:spAutoFit/>
          </a:bodyPr>
          <a:lstStyle/>
          <a:p>
            <a:pPr algn="ctr"/>
            <a:r>
              <a:rPr altLang="en-US" b="1" lang="zh-CN" smtClean="0" sz="7200">
                <a:solidFill>
                  <a:schemeClr val="tx1">
                    <a:lumMod val="75000"/>
                    <a:lumOff val="25000"/>
                  </a:schemeClr>
                </a:solidFill>
                <a:effectLst>
                  <a:outerShdw algn="tl" blurRad="38100" dir="2700000" dist="38100">
                    <a:srgbClr val="000000">
                      <a:alpha val="43137"/>
                    </a:srgbClr>
                  </a:outerShdw>
                </a:effectLst>
                <a:latin charset="-122" panose="03000509000000000000" pitchFamily="65" typeface="方正粗倩简体"/>
                <a:ea charset="-122" panose="03000509000000000000" pitchFamily="65" typeface="方正粗倩简体"/>
              </a:rPr>
              <a:t>彩色总结汇报</a:t>
            </a:r>
          </a:p>
        </p:txBody>
      </p:sp>
      <p:cxnSp>
        <p:nvCxnSpPr>
          <p:cNvPr id="29" name="直接连接符 28"/>
          <p:cNvCxnSpPr/>
          <p:nvPr/>
        </p:nvCxnSpPr>
        <p:spPr>
          <a:xfrm flipH="1">
            <a:off x="4259796" y="5565433"/>
            <a:ext cx="7416206" cy="0"/>
          </a:xfrm>
          <a:prstGeom prst="line">
            <a:avLst/>
          </a:prstGeom>
          <a:ln w="28575">
            <a:solidFill>
              <a:srgbClr val="1C8CA1"/>
            </a:solidFill>
          </a:ln>
          <a:effectLst>
            <a:outerShdw algn="t" blurRad="127000" dir="5400000" dist="63500" rotWithShape="0">
              <a:schemeClr val="tx1">
                <a:lumMod val="75000"/>
                <a:lumOff val="25000"/>
                <a:alpha val="40000"/>
              </a:schemeClr>
            </a:outerShdw>
          </a:effectLst>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10120043" y="5661248"/>
            <a:ext cx="1656184" cy="304800"/>
          </a:xfrm>
          <a:prstGeom prst="rect">
            <a:avLst/>
          </a:prstGeom>
          <a:noFill/>
        </p:spPr>
        <p:txBody>
          <a:bodyPr rtlCol="0" wrap="square">
            <a:spAutoFit/>
          </a:bodyPr>
          <a:lstStyle/>
          <a:p>
            <a:pPr algn="r"/>
            <a:r>
              <a:rPr altLang="en-US" lang="zh-CN" smtClean="0" sz="1400">
                <a:latin charset="-122" panose="020b0503020204020204" pitchFamily="34" typeface="微软雅黑"/>
                <a:ea charset="-122" panose="020b0503020204020204" pitchFamily="34" typeface="微软雅黑"/>
              </a:rPr>
              <a:t>点击添加公司名称</a:t>
            </a:r>
          </a:p>
        </p:txBody>
      </p:sp>
    </p:spTree>
    <p:extLst>
      <p:ext uri="{BB962C8B-B14F-4D97-AF65-F5344CB8AC3E}">
        <p14:creationId val="894366001"/>
      </p:ext>
    </p:extLst>
  </p:cSld>
  <p:clrMapOvr>
    <a:masterClrMapping/>
  </p:clrMapOvr>
  <p:transition/>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7" name="圆角矩形 16"/>
          <p:cNvSpPr/>
          <p:nvPr/>
        </p:nvSpPr>
        <p:spPr>
          <a:xfrm rot="18900000">
            <a:off x="1136632" y="3131331"/>
            <a:ext cx="314113" cy="314113"/>
          </a:xfrm>
          <a:prstGeom prst="roundRect">
            <a:avLst/>
          </a:prstGeom>
          <a:noFill/>
          <a:ln w="38100">
            <a:solidFill>
              <a:srgbClr val="E1301D"/>
            </a:solidFill>
          </a:ln>
          <a:effectLst>
            <a:outerShdw algn="t" blurRad="254000" dir="5400000" dist="127000" rotWithShape="0">
              <a:schemeClr val="tx1">
                <a:lumMod val="75000"/>
                <a:lumOff val="2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3" name="圆角矩形 22"/>
          <p:cNvSpPr/>
          <p:nvPr/>
        </p:nvSpPr>
        <p:spPr>
          <a:xfrm rot="18900000">
            <a:off x="2713991" y="1893394"/>
            <a:ext cx="256664" cy="256664"/>
          </a:xfrm>
          <a:prstGeom prst="roundRect">
            <a:avLst/>
          </a:prstGeom>
          <a:noFill/>
          <a:ln w="38100">
            <a:solidFill>
              <a:srgbClr val="FFBE3F"/>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 name="圆角矩形 7"/>
          <p:cNvSpPr/>
          <p:nvPr/>
        </p:nvSpPr>
        <p:spPr>
          <a:xfrm>
            <a:off x="486700" y="1606122"/>
            <a:ext cx="674154" cy="674154"/>
          </a:xfrm>
          <a:prstGeom prst="roundRect">
            <a:avLst/>
          </a:prstGeom>
          <a:noFill/>
          <a:ln w="76200">
            <a:solidFill>
              <a:srgbClr val="E1301D"/>
            </a:solidFill>
          </a:ln>
          <a:effectLst>
            <a:outerShdw algn="t" blurRad="254000" dir="5400000" dist="127000" rotWithShape="0">
              <a:schemeClr val="tx1">
                <a:lumMod val="75000"/>
                <a:lumOff val="2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圆角矩形 10"/>
          <p:cNvSpPr/>
          <p:nvPr/>
        </p:nvSpPr>
        <p:spPr>
          <a:xfrm>
            <a:off x="1650625" y="1304703"/>
            <a:ext cx="412928" cy="412928"/>
          </a:xfrm>
          <a:prstGeom prst="roundRect">
            <a:avLst/>
          </a:prstGeom>
          <a:noFill/>
          <a:ln w="38100">
            <a:solidFill>
              <a:srgbClr val="E1301D"/>
            </a:solidFill>
          </a:ln>
          <a:effectLst>
            <a:outerShdw algn="t" blurRad="254000" dir="5400000" dist="127000" rotWithShape="0">
              <a:schemeClr val="tx1">
                <a:lumMod val="75000"/>
                <a:lumOff val="2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 name="圆角矩形 1"/>
          <p:cNvSpPr/>
          <p:nvPr/>
        </p:nvSpPr>
        <p:spPr>
          <a:xfrm>
            <a:off x="5735960" y="552083"/>
            <a:ext cx="1008112" cy="1008112"/>
          </a:xfrm>
          <a:prstGeom prst="roundRect">
            <a:avLst/>
          </a:prstGeom>
          <a:noFill/>
          <a:ln w="127000">
            <a:solidFill>
              <a:srgbClr val="8BAA45"/>
            </a:solidFill>
          </a:ln>
          <a:effectLst>
            <a:outerShdw algn="t" blurRad="254000" dir="5400000" dist="127000" rotWithShape="0">
              <a:schemeClr val="tx1">
                <a:lumMod val="75000"/>
                <a:lumOff val="2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圆角矩形 2"/>
          <p:cNvSpPr/>
          <p:nvPr/>
        </p:nvSpPr>
        <p:spPr>
          <a:xfrm>
            <a:off x="4151784" y="1543535"/>
            <a:ext cx="864139" cy="864139"/>
          </a:xfrm>
          <a:prstGeom prst="roundRect">
            <a:avLst/>
          </a:prstGeom>
          <a:noFill/>
          <a:ln w="127000">
            <a:solidFill>
              <a:srgbClr val="1C8CA1"/>
            </a:solidFill>
          </a:ln>
          <a:effectLst>
            <a:outerShdw algn="t" blurRad="254000" dir="5400000" dist="127000" rotWithShape="0">
              <a:schemeClr val="tx1">
                <a:lumMod val="75000"/>
                <a:lumOff val="2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 name="圆角矩形 3"/>
          <p:cNvSpPr/>
          <p:nvPr/>
        </p:nvSpPr>
        <p:spPr>
          <a:xfrm>
            <a:off x="2660834" y="2568307"/>
            <a:ext cx="1152128" cy="1152128"/>
          </a:xfrm>
          <a:prstGeom prst="roundRect">
            <a:avLst/>
          </a:prstGeom>
          <a:noFill/>
          <a:ln w="127000">
            <a:solidFill>
              <a:srgbClr val="8BAA45"/>
            </a:solidFill>
          </a:ln>
          <a:effectLst>
            <a:outerShdw algn="t" blurRad="254000" dir="5400000" dist="127000" rotWithShape="0">
              <a:schemeClr val="tx1">
                <a:lumMod val="75000"/>
                <a:lumOff val="2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 name="圆角矩形 4"/>
          <p:cNvSpPr/>
          <p:nvPr/>
        </p:nvSpPr>
        <p:spPr>
          <a:xfrm>
            <a:off x="1127448" y="696099"/>
            <a:ext cx="864096" cy="847436"/>
          </a:xfrm>
          <a:prstGeom prst="roundRect">
            <a:avLst/>
          </a:prstGeom>
          <a:noFill/>
          <a:ln w="76200">
            <a:solidFill>
              <a:srgbClr val="8BAA45"/>
            </a:solidFill>
          </a:ln>
          <a:effectLst>
            <a:outerShdw algn="t" blurRad="254000" dir="5400000" dist="127000" rotWithShape="0">
              <a:schemeClr val="tx1">
                <a:lumMod val="75000"/>
                <a:lumOff val="2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 name="圆角矩形 5"/>
          <p:cNvSpPr/>
          <p:nvPr/>
        </p:nvSpPr>
        <p:spPr>
          <a:xfrm>
            <a:off x="-168696" y="1272120"/>
            <a:ext cx="864139" cy="864139"/>
          </a:xfrm>
          <a:prstGeom prst="roundRect">
            <a:avLst/>
          </a:prstGeom>
          <a:noFill/>
          <a:ln w="127000">
            <a:solidFill>
              <a:srgbClr val="1C8CA1"/>
            </a:solidFill>
          </a:ln>
          <a:effectLst>
            <a:outerShdw algn="t" blurRad="254000" dir="5400000" dist="127000" rotWithShape="0">
              <a:schemeClr val="tx1">
                <a:lumMod val="75000"/>
                <a:lumOff val="2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圆角矩形 6"/>
          <p:cNvSpPr/>
          <p:nvPr/>
        </p:nvSpPr>
        <p:spPr>
          <a:xfrm>
            <a:off x="9120336" y="116632"/>
            <a:ext cx="1008112" cy="1008112"/>
          </a:xfrm>
          <a:prstGeom prst="roundRect">
            <a:avLst/>
          </a:prstGeom>
          <a:noFill/>
          <a:ln w="127000">
            <a:solidFill>
              <a:srgbClr val="E1301D"/>
            </a:solidFill>
          </a:ln>
          <a:effectLst>
            <a:outerShdw algn="t" blurRad="254000" dir="5400000" dist="127000" rotWithShape="0">
              <a:schemeClr val="tx1">
                <a:lumMod val="75000"/>
                <a:lumOff val="2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圆角矩形 8"/>
          <p:cNvSpPr/>
          <p:nvPr/>
        </p:nvSpPr>
        <p:spPr>
          <a:xfrm>
            <a:off x="7464153" y="1545688"/>
            <a:ext cx="276550" cy="276550"/>
          </a:xfrm>
          <a:prstGeom prst="roundRect">
            <a:avLst/>
          </a:prstGeom>
          <a:noFill/>
          <a:ln w="38100">
            <a:solidFill>
              <a:srgbClr val="FFBE3F"/>
            </a:solidFill>
          </a:ln>
          <a:effectLst>
            <a:outerShdw algn="t" blurRad="254000" dir="5400000" dist="127000" rotWithShape="0">
              <a:schemeClr val="tx1">
                <a:lumMod val="75000"/>
                <a:lumOff val="2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圆角矩形 9"/>
          <p:cNvSpPr/>
          <p:nvPr/>
        </p:nvSpPr>
        <p:spPr>
          <a:xfrm>
            <a:off x="598745" y="3072362"/>
            <a:ext cx="553101" cy="553101"/>
          </a:xfrm>
          <a:prstGeom prst="roundRect">
            <a:avLst/>
          </a:prstGeom>
          <a:noFill/>
          <a:ln w="76200">
            <a:solidFill>
              <a:srgbClr val="E1301D"/>
            </a:solidFill>
          </a:ln>
          <a:effectLst>
            <a:outerShdw algn="t" blurRad="254000" dir="5400000" dist="127000" rotWithShape="0">
              <a:schemeClr val="tx1">
                <a:lumMod val="75000"/>
                <a:lumOff val="2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圆角矩形 11"/>
          <p:cNvSpPr/>
          <p:nvPr/>
        </p:nvSpPr>
        <p:spPr>
          <a:xfrm>
            <a:off x="2268094" y="1623873"/>
            <a:ext cx="515538" cy="515538"/>
          </a:xfrm>
          <a:prstGeom prst="roundRect">
            <a:avLst/>
          </a:prstGeom>
          <a:noFill/>
          <a:ln w="57150">
            <a:solidFill>
              <a:srgbClr val="8BAA45"/>
            </a:solidFill>
          </a:ln>
          <a:effectLst>
            <a:outerShdw algn="t" blurRad="254000" dir="5400000" dist="127000" rotWithShape="0">
              <a:schemeClr val="tx1">
                <a:lumMod val="75000"/>
                <a:lumOff val="2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圆角矩形 12"/>
          <p:cNvSpPr/>
          <p:nvPr/>
        </p:nvSpPr>
        <p:spPr>
          <a:xfrm>
            <a:off x="3420222" y="798370"/>
            <a:ext cx="515538" cy="515538"/>
          </a:xfrm>
          <a:prstGeom prst="roundRect">
            <a:avLst/>
          </a:prstGeom>
          <a:noFill/>
          <a:ln w="57150">
            <a:solidFill>
              <a:srgbClr val="FFBE3F"/>
            </a:solidFill>
          </a:ln>
          <a:effectLst>
            <a:outerShdw algn="t" blurRad="254000" dir="5400000" dist="127000" rotWithShape="0">
              <a:schemeClr val="tx1">
                <a:lumMod val="75000"/>
                <a:lumOff val="2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 name="圆角矩形 13"/>
          <p:cNvSpPr/>
          <p:nvPr/>
        </p:nvSpPr>
        <p:spPr>
          <a:xfrm>
            <a:off x="4871864" y="798370"/>
            <a:ext cx="360040" cy="360040"/>
          </a:xfrm>
          <a:prstGeom prst="roundRect">
            <a:avLst/>
          </a:prstGeom>
          <a:noFill/>
          <a:ln w="38100">
            <a:solidFill>
              <a:srgbClr val="8BAA45"/>
            </a:solidFill>
          </a:ln>
          <a:effectLst>
            <a:outerShdw algn="t" blurRad="254000" dir="5400000" dist="127000" rotWithShape="0">
              <a:schemeClr val="tx1">
                <a:lumMod val="75000"/>
                <a:lumOff val="2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 name="圆角矩形 14"/>
          <p:cNvSpPr/>
          <p:nvPr/>
        </p:nvSpPr>
        <p:spPr>
          <a:xfrm>
            <a:off x="5071277" y="1056139"/>
            <a:ext cx="360040" cy="360040"/>
          </a:xfrm>
          <a:prstGeom prst="roundRect">
            <a:avLst/>
          </a:prstGeom>
          <a:noFill/>
          <a:ln w="38100">
            <a:solidFill>
              <a:srgbClr val="FFBE3F"/>
            </a:solidFill>
          </a:ln>
          <a:effectLst>
            <a:outerShdw algn="t" blurRad="254000" dir="5400000" dist="127000" rotWithShape="0">
              <a:schemeClr val="tx1">
                <a:lumMod val="75000"/>
                <a:lumOff val="2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圆角矩形 15"/>
          <p:cNvSpPr/>
          <p:nvPr/>
        </p:nvSpPr>
        <p:spPr>
          <a:xfrm>
            <a:off x="6516319" y="1763178"/>
            <a:ext cx="517097" cy="517097"/>
          </a:xfrm>
          <a:prstGeom prst="roundRect">
            <a:avLst/>
          </a:prstGeom>
          <a:noFill/>
          <a:ln w="57150">
            <a:solidFill>
              <a:srgbClr val="1C8CA1"/>
            </a:solidFill>
          </a:ln>
          <a:effectLst>
            <a:outerShdw algn="t" blurRad="254000" dir="5400000" dist="127000" rotWithShape="0">
              <a:schemeClr val="tx1">
                <a:lumMod val="75000"/>
                <a:lumOff val="2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圆角矩形 17"/>
          <p:cNvSpPr/>
          <p:nvPr/>
        </p:nvSpPr>
        <p:spPr>
          <a:xfrm>
            <a:off x="695443" y="4403596"/>
            <a:ext cx="456403" cy="456403"/>
          </a:xfrm>
          <a:prstGeom prst="roundRect">
            <a:avLst/>
          </a:prstGeom>
          <a:noFill/>
          <a:ln w="76200">
            <a:solidFill>
              <a:srgbClr val="E1301D"/>
            </a:solidFill>
          </a:ln>
          <a:effectLst>
            <a:outerShdw algn="t" blurRad="254000" dir="5400000" dist="127000" rotWithShape="0">
              <a:schemeClr val="tx1">
                <a:lumMod val="75000"/>
                <a:lumOff val="2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圆角矩形 18"/>
          <p:cNvSpPr/>
          <p:nvPr/>
        </p:nvSpPr>
        <p:spPr>
          <a:xfrm>
            <a:off x="441790" y="4166283"/>
            <a:ext cx="456403" cy="456403"/>
          </a:xfrm>
          <a:prstGeom prst="roundRect">
            <a:avLst/>
          </a:prstGeom>
          <a:noFill/>
          <a:ln w="57150">
            <a:solidFill>
              <a:srgbClr val="FFBE3F"/>
            </a:solidFill>
          </a:ln>
          <a:effectLst>
            <a:outerShdw algn="t" blurRad="254000" dir="5400000" dist="127000" rotWithShape="0">
              <a:schemeClr val="tx1">
                <a:lumMod val="75000"/>
                <a:lumOff val="2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圆角矩形 19"/>
          <p:cNvSpPr/>
          <p:nvPr/>
        </p:nvSpPr>
        <p:spPr>
          <a:xfrm>
            <a:off x="1087013" y="2285402"/>
            <a:ext cx="266245" cy="266245"/>
          </a:xfrm>
          <a:prstGeom prst="roundRect">
            <a:avLst/>
          </a:prstGeom>
          <a:noFill/>
          <a:ln w="38100">
            <a:solidFill>
              <a:srgbClr val="1C8CA1"/>
            </a:solidFill>
          </a:ln>
          <a:effectLst>
            <a:outerShdw algn="t" blurRad="254000" dir="5400000" dist="127000" rotWithShape="0">
              <a:schemeClr val="tx1">
                <a:lumMod val="75000"/>
                <a:lumOff val="2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1" name="圆角矩形 20"/>
          <p:cNvSpPr/>
          <p:nvPr/>
        </p:nvSpPr>
        <p:spPr>
          <a:xfrm rot="18900000">
            <a:off x="1808774" y="1970456"/>
            <a:ext cx="256664" cy="256664"/>
          </a:xfrm>
          <a:prstGeom prst="roundRect">
            <a:avLst/>
          </a:prstGeom>
          <a:noFill/>
          <a:ln w="38100">
            <a:solidFill>
              <a:srgbClr val="E1301D"/>
            </a:solidFill>
          </a:ln>
          <a:effectLst>
            <a:outerShdw algn="t" blurRad="254000" dir="5400000" dist="127000" rotWithShape="0">
              <a:schemeClr val="tx1">
                <a:lumMod val="75000"/>
                <a:lumOff val="2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2" name="圆角矩形 21"/>
          <p:cNvSpPr/>
          <p:nvPr/>
        </p:nvSpPr>
        <p:spPr>
          <a:xfrm rot="18900000">
            <a:off x="2351014" y="1051257"/>
            <a:ext cx="256664" cy="256664"/>
          </a:xfrm>
          <a:prstGeom prst="roundRect">
            <a:avLst/>
          </a:prstGeom>
          <a:noFill/>
          <a:ln w="38100">
            <a:solidFill>
              <a:srgbClr val="8BAA45"/>
            </a:solidFill>
          </a:ln>
          <a:effectLst>
            <a:outerShdw algn="t" blurRad="254000" dir="5400000" dist="127000" rotWithShape="0">
              <a:schemeClr val="tx1">
                <a:lumMod val="75000"/>
                <a:lumOff val="2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4" name="圆角矩形 23"/>
          <p:cNvSpPr/>
          <p:nvPr/>
        </p:nvSpPr>
        <p:spPr>
          <a:xfrm rot="18900000">
            <a:off x="5103572" y="2072221"/>
            <a:ext cx="256664" cy="256664"/>
          </a:xfrm>
          <a:prstGeom prst="roundRect">
            <a:avLst/>
          </a:prstGeom>
          <a:noFill/>
          <a:ln w="38100">
            <a:solidFill>
              <a:srgbClr val="1C8CA1"/>
            </a:solidFill>
          </a:ln>
          <a:effectLst>
            <a:outerShdw algn="t" blurRad="254000" dir="5400000" dist="127000" rotWithShape="0">
              <a:schemeClr val="tx1">
                <a:lumMod val="75000"/>
                <a:lumOff val="2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5" name="圆角矩形 24"/>
          <p:cNvSpPr/>
          <p:nvPr/>
        </p:nvSpPr>
        <p:spPr>
          <a:xfrm rot="18900000">
            <a:off x="8453413" y="1162868"/>
            <a:ext cx="256664" cy="256664"/>
          </a:xfrm>
          <a:prstGeom prst="roundRect">
            <a:avLst/>
          </a:prstGeom>
          <a:noFill/>
          <a:ln w="38100">
            <a:solidFill>
              <a:srgbClr val="1C8CA1"/>
            </a:solidFill>
          </a:ln>
          <a:effectLst>
            <a:outerShdw algn="t" blurRad="254000" dir="5400000" dist="127000" rotWithShape="0">
              <a:schemeClr val="tx1">
                <a:lumMod val="75000"/>
                <a:lumOff val="2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TextBox 25"/>
          <p:cNvSpPr txBox="1"/>
          <p:nvPr/>
        </p:nvSpPr>
        <p:spPr>
          <a:xfrm>
            <a:off x="6095999" y="3006605"/>
            <a:ext cx="3888432" cy="1554480"/>
          </a:xfrm>
          <a:prstGeom prst="rect">
            <a:avLst/>
          </a:prstGeom>
          <a:noFill/>
        </p:spPr>
        <p:txBody>
          <a:bodyPr rtlCol="0" wrap="square">
            <a:spAutoFit/>
          </a:bodyPr>
          <a:lstStyle/>
          <a:p>
            <a:pPr algn="ctr"/>
            <a:r>
              <a:rPr altLang="zh-CN" b="1" lang="en-US" smtClean="0" sz="9600">
                <a:ln w="19050">
                  <a:solidFill>
                    <a:schemeClr val="bg1">
                      <a:lumMod val="95000"/>
                    </a:schemeClr>
                  </a:solidFill>
                </a:ln>
                <a:solidFill>
                  <a:srgbClr val="E1301D"/>
                </a:solidFill>
                <a:effectLst>
                  <a:outerShdw algn="tl" blurRad="38100" dir="2700000" dist="38100">
                    <a:srgbClr val="000000">
                      <a:alpha val="43137"/>
                    </a:srgbClr>
                  </a:outerShdw>
                </a:effectLst>
                <a:latin charset="0" panose="04040905080b02020502" pitchFamily="82" typeface="Broadway"/>
              </a:rPr>
              <a:t>2016</a:t>
            </a:r>
          </a:p>
        </p:txBody>
      </p:sp>
      <p:sp>
        <p:nvSpPr>
          <p:cNvPr id="27" name="TextBox 26"/>
          <p:cNvSpPr txBox="1"/>
          <p:nvPr/>
        </p:nvSpPr>
        <p:spPr>
          <a:xfrm>
            <a:off x="4151785" y="4365104"/>
            <a:ext cx="7632230" cy="1188720"/>
          </a:xfrm>
          <a:prstGeom prst="rect">
            <a:avLst/>
          </a:prstGeom>
          <a:noFill/>
        </p:spPr>
        <p:txBody>
          <a:bodyPr rtlCol="0" wrap="square">
            <a:spAutoFit/>
          </a:bodyPr>
          <a:lstStyle/>
          <a:p>
            <a:pPr algn="ctr"/>
            <a:r>
              <a:rPr altLang="en-US" b="1" lang="zh-CN" sz="7200">
                <a:solidFill>
                  <a:schemeClr val="tx1">
                    <a:lumMod val="75000"/>
                    <a:lumOff val="25000"/>
                  </a:schemeClr>
                </a:solidFill>
                <a:effectLst>
                  <a:outerShdw algn="tl" blurRad="38100" dir="2700000" dist="38100">
                    <a:srgbClr val="000000">
                      <a:alpha val="43137"/>
                    </a:srgbClr>
                  </a:outerShdw>
                </a:effectLst>
                <a:latin charset="-122" panose="03000509000000000000" pitchFamily="65" typeface="方正粗倩简体"/>
                <a:ea charset="-122" panose="03000509000000000000" pitchFamily="65" typeface="方正粗倩简体"/>
              </a:rPr>
              <a:t>谢谢观赏</a:t>
            </a:r>
          </a:p>
        </p:txBody>
      </p:sp>
      <p:cxnSp>
        <p:nvCxnSpPr>
          <p:cNvPr id="29" name="直接连接符 28"/>
          <p:cNvCxnSpPr/>
          <p:nvPr/>
        </p:nvCxnSpPr>
        <p:spPr>
          <a:xfrm flipH="1">
            <a:off x="4259796" y="5565433"/>
            <a:ext cx="7416206" cy="0"/>
          </a:xfrm>
          <a:prstGeom prst="line">
            <a:avLst/>
          </a:prstGeom>
          <a:ln w="28575">
            <a:solidFill>
              <a:srgbClr val="1C8CA1"/>
            </a:solidFill>
          </a:ln>
          <a:effectLst>
            <a:outerShdw algn="t" blurRad="127000" dir="5400000" dist="63500" rotWithShape="0">
              <a:schemeClr val="tx1">
                <a:lumMod val="75000"/>
                <a:lumOff val="25000"/>
                <a:alpha val="40000"/>
              </a:schemeClr>
            </a:outerShdw>
          </a:effectLst>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10120043" y="5661248"/>
            <a:ext cx="1656184" cy="304800"/>
          </a:xfrm>
          <a:prstGeom prst="rect">
            <a:avLst/>
          </a:prstGeom>
          <a:noFill/>
        </p:spPr>
        <p:txBody>
          <a:bodyPr rtlCol="0" wrap="square">
            <a:spAutoFit/>
          </a:bodyPr>
          <a:lstStyle/>
          <a:p>
            <a:pPr algn="r"/>
            <a:r>
              <a:rPr altLang="en-US" lang="zh-CN" smtClean="0" sz="1400">
                <a:latin charset="-122" panose="020b0503020204020204" pitchFamily="34" typeface="微软雅黑"/>
                <a:ea charset="-122" panose="020b0503020204020204" pitchFamily="34" typeface="微软雅黑"/>
              </a:rPr>
              <a:t>点击添加公司名称</a:t>
            </a:r>
          </a:p>
        </p:txBody>
      </p:sp>
    </p:spTree>
    <p:extLst>
      <p:ext uri="{BB962C8B-B14F-4D97-AF65-F5344CB8AC3E}">
        <p14:creationId val="3068283422"/>
      </p:ext>
    </p:extLst>
  </p:cSld>
  <p:clrMapOvr>
    <a:masterClrMapping/>
  </p:clrMapOvr>
  <p:transition/>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1"/>
          <p:cNvSpPr/>
          <p:nvPr/>
        </p:nvSpPr>
        <p:spPr>
          <a:xfrm>
            <a:off x="3170999" y="467380"/>
            <a:ext cx="7892261" cy="441340"/>
          </a:xfrm>
          <a:prstGeom prst="rect">
            <a:avLst/>
          </a:prstGeom>
          <a:solidFill>
            <a:srgbClr val="E1301D"/>
          </a:solidFill>
          <a:ln>
            <a:solidFill>
              <a:srgbClr val="E1301D"/>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800"/>
          </a:p>
        </p:txBody>
      </p:sp>
      <p:sp>
        <p:nvSpPr>
          <p:cNvPr id="3" name="TextBox 7"/>
          <p:cNvSpPr txBox="1"/>
          <p:nvPr/>
        </p:nvSpPr>
        <p:spPr>
          <a:xfrm>
            <a:off x="120892" y="476672"/>
            <a:ext cx="1112175" cy="396240"/>
          </a:xfrm>
          <a:prstGeom prst="rect">
            <a:avLst/>
          </a:prstGeom>
          <a:noFill/>
          <a:effectLst>
            <a:reflection algn="bl" blurRad="6350" dir="5400000" dist="50800" endA="300" endPos="38500" rotWithShape="0" stA="50000" sy="-100000"/>
          </a:effectLst>
        </p:spPr>
        <p:txBody>
          <a:bodyPr rtlCol="0" wrap="square">
            <a:spAutoFit/>
          </a:bodyPr>
          <a:lstStyle/>
          <a:p>
            <a:pPr algn="r" defTabSz="914400" eaLnBrk="1" hangingPunct="1" latinLnBrk="0" marL="0" rtl="0"/>
            <a:r>
              <a:rPr altLang="zh-CN" kern="1200" lang="en-US" smtClean="0" sz="2000">
                <a:solidFill>
                  <a:schemeClr val="tx1">
                    <a:lumMod val="85000"/>
                    <a:lumOff val="15000"/>
                  </a:schemeClr>
                </a:solidFill>
                <a:effectLst>
                  <a:reflection algn="bl" blurRad="6350" dir="5400000" endA="300" endPos="45500" rotWithShape="0" stA="55000" sy="-100000"/>
                </a:effectLst>
                <a:latin charset="0" panose="04040905080b02020502" pitchFamily="82" typeface="Broadway"/>
                <a:ea charset="-122" pitchFamily="49" typeface="楷体"/>
                <a:cs charset="-122" pitchFamily="49" typeface="经典繁仿黑"/>
              </a:rPr>
              <a:t>LOGO</a:t>
            </a:r>
          </a:p>
        </p:txBody>
      </p:sp>
      <p:sp>
        <p:nvSpPr>
          <p:cNvPr id="4" name="矩形 3"/>
          <p:cNvSpPr/>
          <p:nvPr/>
        </p:nvSpPr>
        <p:spPr>
          <a:xfrm>
            <a:off x="11160392" y="467380"/>
            <a:ext cx="768256" cy="44134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800"/>
          </a:p>
        </p:txBody>
      </p:sp>
      <p:sp>
        <p:nvSpPr>
          <p:cNvPr id="5" name="矩形 4"/>
          <p:cNvSpPr/>
          <p:nvPr/>
        </p:nvSpPr>
        <p:spPr>
          <a:xfrm>
            <a:off x="1433265" y="0"/>
            <a:ext cx="1711175" cy="908720"/>
          </a:xfrm>
          <a:prstGeom prst="rect">
            <a:avLst/>
          </a:prstGeom>
          <a:solidFill>
            <a:srgbClr val="E1301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800"/>
          </a:p>
        </p:txBody>
      </p:sp>
      <p:sp>
        <p:nvSpPr>
          <p:cNvPr id="6" name="矩形 5"/>
          <p:cNvSpPr/>
          <p:nvPr/>
        </p:nvSpPr>
        <p:spPr>
          <a:xfrm>
            <a:off x="-1" y="937527"/>
            <a:ext cx="12192001" cy="36000"/>
          </a:xfrm>
          <a:prstGeom prst="rect">
            <a:avLst/>
          </a:prstGeom>
          <a:solidFill>
            <a:srgbClr val="E1301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800"/>
          </a:p>
        </p:txBody>
      </p:sp>
      <p:sp>
        <p:nvSpPr>
          <p:cNvPr id="7" name="TextBox 15"/>
          <p:cNvSpPr txBox="1"/>
          <p:nvPr/>
        </p:nvSpPr>
        <p:spPr>
          <a:xfrm>
            <a:off x="11160391" y="548680"/>
            <a:ext cx="838518" cy="335280"/>
          </a:xfrm>
          <a:prstGeom prst="rect">
            <a:avLst/>
          </a:prstGeom>
          <a:noFill/>
        </p:spPr>
        <p:txBody>
          <a:bodyPr rtlCol="0" wrap="none">
            <a:spAutoFit/>
          </a:bodyPr>
          <a:lstStyle/>
          <a:p>
            <a:r>
              <a:rPr altLang="zh-CN" lang="en-US" smtClean="0" sz="1600">
                <a:solidFill>
                  <a:schemeClr val="bg1"/>
                </a:solidFill>
              </a:rPr>
              <a:t>—  2 — </a:t>
            </a:r>
          </a:p>
        </p:txBody>
      </p:sp>
      <p:sp>
        <p:nvSpPr>
          <p:cNvPr id="8" name="圆角矩形 7"/>
          <p:cNvSpPr/>
          <p:nvPr/>
        </p:nvSpPr>
        <p:spPr>
          <a:xfrm>
            <a:off x="407988" y="3212976"/>
            <a:ext cx="11376025" cy="432048"/>
          </a:xfrm>
          <a:prstGeom prst="roundRect">
            <a:avLst>
              <a:gd fmla="val 5673" name="adj"/>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圆角矩形 8"/>
          <p:cNvSpPr/>
          <p:nvPr/>
        </p:nvSpPr>
        <p:spPr>
          <a:xfrm>
            <a:off x="1055440" y="3212976"/>
            <a:ext cx="1512168" cy="1296144"/>
          </a:xfrm>
          <a:custGeom>
            <a:rect b="b" l="l" r="r" t="t"/>
            <a:pathLst>
              <a:path h="1296144" w="1512168">
                <a:moveTo>
                  <a:pt x="14948" y="0"/>
                </a:moveTo>
                <a:lnTo>
                  <a:pt x="36383" y="0"/>
                </a:lnTo>
                <a:lnTo>
                  <a:pt x="879044" y="0"/>
                </a:lnTo>
                <a:lnTo>
                  <a:pt x="1475785" y="0"/>
                </a:lnTo>
                <a:cubicBezTo>
                  <a:pt x="1495879" y="0"/>
                  <a:pt x="1512168" y="16289"/>
                  <a:pt x="1512168" y="36383"/>
                </a:cubicBezTo>
                <a:lnTo>
                  <a:pt x="1512168" y="395665"/>
                </a:lnTo>
                <a:cubicBezTo>
                  <a:pt x="1512168" y="415759"/>
                  <a:pt x="1495879" y="432048"/>
                  <a:pt x="1475785" y="432048"/>
                </a:cubicBezTo>
                <a:lnTo>
                  <a:pt x="879044" y="432048"/>
                </a:lnTo>
                <a:lnTo>
                  <a:pt x="879044" y="864096"/>
                </a:lnTo>
                <a:lnTo>
                  <a:pt x="446996" y="1296144"/>
                </a:lnTo>
                <a:lnTo>
                  <a:pt x="14948" y="864096"/>
                </a:lnTo>
                <a:lnTo>
                  <a:pt x="14948" y="423170"/>
                </a:lnTo>
                <a:cubicBezTo>
                  <a:pt x="5485" y="417705"/>
                  <a:pt x="0" y="407326"/>
                  <a:pt x="0" y="395665"/>
                </a:cubicBezTo>
                <a:lnTo>
                  <a:pt x="0" y="36383"/>
                </a:lnTo>
                <a:cubicBezTo>
                  <a:pt x="0" y="24723"/>
                  <a:pt x="5485" y="14343"/>
                  <a:pt x="14948" y="8879"/>
                </a:cubicBezTo>
                <a:close/>
              </a:path>
            </a:pathLst>
          </a:custGeom>
          <a:solidFill>
            <a:srgbClr val="E1301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圆角矩形 12"/>
          <p:cNvSpPr/>
          <p:nvPr/>
        </p:nvSpPr>
        <p:spPr>
          <a:xfrm>
            <a:off x="6767178" y="3212976"/>
            <a:ext cx="1512168" cy="1296144"/>
          </a:xfrm>
          <a:custGeom>
            <a:rect b="b" l="l" r="r" t="t"/>
            <a:pathLst>
              <a:path h="1296144" w="1512168">
                <a:moveTo>
                  <a:pt x="14948" y="0"/>
                </a:moveTo>
                <a:lnTo>
                  <a:pt x="36383" y="0"/>
                </a:lnTo>
                <a:lnTo>
                  <a:pt x="879044" y="0"/>
                </a:lnTo>
                <a:lnTo>
                  <a:pt x="1475785" y="0"/>
                </a:lnTo>
                <a:cubicBezTo>
                  <a:pt x="1495879" y="0"/>
                  <a:pt x="1512168" y="16289"/>
                  <a:pt x="1512168" y="36383"/>
                </a:cubicBezTo>
                <a:lnTo>
                  <a:pt x="1512168" y="395665"/>
                </a:lnTo>
                <a:cubicBezTo>
                  <a:pt x="1512168" y="415759"/>
                  <a:pt x="1495879" y="432048"/>
                  <a:pt x="1475785" y="432048"/>
                </a:cubicBezTo>
                <a:lnTo>
                  <a:pt x="879044" y="432048"/>
                </a:lnTo>
                <a:lnTo>
                  <a:pt x="879044" y="864096"/>
                </a:lnTo>
                <a:lnTo>
                  <a:pt x="446996" y="1296144"/>
                </a:lnTo>
                <a:lnTo>
                  <a:pt x="14948" y="864096"/>
                </a:lnTo>
                <a:lnTo>
                  <a:pt x="14948" y="423170"/>
                </a:lnTo>
                <a:cubicBezTo>
                  <a:pt x="5486" y="417705"/>
                  <a:pt x="0" y="407326"/>
                  <a:pt x="0" y="395665"/>
                </a:cubicBezTo>
                <a:lnTo>
                  <a:pt x="0" y="36383"/>
                </a:lnTo>
                <a:cubicBezTo>
                  <a:pt x="0" y="24723"/>
                  <a:pt x="5486" y="14343"/>
                  <a:pt x="14948" y="8879"/>
                </a:cubicBezTo>
                <a:close/>
              </a:path>
            </a:pathLst>
          </a:custGeom>
          <a:solidFill>
            <a:srgbClr val="FFBE3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五边形 19"/>
          <p:cNvSpPr/>
          <p:nvPr/>
        </p:nvSpPr>
        <p:spPr>
          <a:xfrm flipV="1" rot="16200000">
            <a:off x="4019321" y="2234119"/>
            <a:ext cx="1296144" cy="1512168"/>
          </a:xfrm>
          <a:custGeom>
            <a:rect b="b" l="l" r="r" t="t"/>
            <a:pathLst>
              <a:path h="1512168" w="1296144">
                <a:moveTo>
                  <a:pt x="1296144" y="1065172"/>
                </a:moveTo>
                <a:lnTo>
                  <a:pt x="864096" y="633124"/>
                </a:lnTo>
                <a:lnTo>
                  <a:pt x="432048" y="633124"/>
                </a:lnTo>
                <a:lnTo>
                  <a:pt x="432048" y="36383"/>
                </a:lnTo>
                <a:cubicBezTo>
                  <a:pt x="432048" y="16289"/>
                  <a:pt x="415759" y="0"/>
                  <a:pt x="395665" y="0"/>
                </a:cubicBezTo>
                <a:lnTo>
                  <a:pt x="36383" y="0"/>
                </a:lnTo>
                <a:cubicBezTo>
                  <a:pt x="16289" y="0"/>
                  <a:pt x="0" y="16289"/>
                  <a:pt x="0" y="36383"/>
                </a:cubicBezTo>
                <a:lnTo>
                  <a:pt x="0" y="633124"/>
                </a:lnTo>
                <a:lnTo>
                  <a:pt x="0" y="1475785"/>
                </a:lnTo>
                <a:lnTo>
                  <a:pt x="0" y="1497220"/>
                </a:lnTo>
                <a:lnTo>
                  <a:pt x="8879" y="1497220"/>
                </a:lnTo>
                <a:cubicBezTo>
                  <a:pt x="14343" y="1506683"/>
                  <a:pt x="24723" y="1512168"/>
                  <a:pt x="36383" y="1512168"/>
                </a:cubicBezTo>
                <a:lnTo>
                  <a:pt x="395665" y="1512168"/>
                </a:lnTo>
                <a:cubicBezTo>
                  <a:pt x="407326" y="1512168"/>
                  <a:pt x="417705" y="1506683"/>
                  <a:pt x="423170" y="1497220"/>
                </a:cubicBezTo>
                <a:lnTo>
                  <a:pt x="864096" y="1497220"/>
                </a:lnTo>
                <a:close/>
              </a:path>
            </a:pathLst>
          </a:custGeom>
          <a:solidFill>
            <a:srgbClr val="1C8CA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3" name="五边形 22"/>
          <p:cNvSpPr/>
          <p:nvPr/>
        </p:nvSpPr>
        <p:spPr>
          <a:xfrm flipV="1" rot="16200000">
            <a:off x="9731060" y="2234119"/>
            <a:ext cx="1296144" cy="1512168"/>
          </a:xfrm>
          <a:custGeom>
            <a:rect b="b" l="l" r="r" t="t"/>
            <a:pathLst>
              <a:path h="1512168" w="1296144">
                <a:moveTo>
                  <a:pt x="1296144" y="1065172"/>
                </a:moveTo>
                <a:lnTo>
                  <a:pt x="864096" y="633124"/>
                </a:lnTo>
                <a:lnTo>
                  <a:pt x="432048" y="633124"/>
                </a:lnTo>
                <a:lnTo>
                  <a:pt x="432048" y="36383"/>
                </a:lnTo>
                <a:cubicBezTo>
                  <a:pt x="432048" y="16289"/>
                  <a:pt x="415759" y="0"/>
                  <a:pt x="395665" y="0"/>
                </a:cubicBezTo>
                <a:lnTo>
                  <a:pt x="36383" y="0"/>
                </a:lnTo>
                <a:cubicBezTo>
                  <a:pt x="16289" y="0"/>
                  <a:pt x="0" y="16289"/>
                  <a:pt x="0" y="36383"/>
                </a:cubicBezTo>
                <a:lnTo>
                  <a:pt x="0" y="633124"/>
                </a:lnTo>
                <a:lnTo>
                  <a:pt x="0" y="1475785"/>
                </a:lnTo>
                <a:lnTo>
                  <a:pt x="0" y="1497220"/>
                </a:lnTo>
                <a:lnTo>
                  <a:pt x="8879" y="1497220"/>
                </a:lnTo>
                <a:cubicBezTo>
                  <a:pt x="14343" y="1506683"/>
                  <a:pt x="24723" y="1512168"/>
                  <a:pt x="36383" y="1512168"/>
                </a:cubicBezTo>
                <a:lnTo>
                  <a:pt x="395665" y="1512168"/>
                </a:lnTo>
                <a:cubicBezTo>
                  <a:pt x="407326" y="1512168"/>
                  <a:pt x="417705" y="1506683"/>
                  <a:pt x="423170" y="1497220"/>
                </a:cubicBezTo>
                <a:lnTo>
                  <a:pt x="864096" y="1497220"/>
                </a:lnTo>
                <a:close/>
              </a:path>
            </a:pathLst>
          </a:custGeom>
          <a:solidFill>
            <a:srgbClr val="8BAA4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4" name="TextBox 23"/>
          <p:cNvSpPr txBox="1"/>
          <p:nvPr/>
        </p:nvSpPr>
        <p:spPr>
          <a:xfrm>
            <a:off x="1233067" y="3645024"/>
            <a:ext cx="578457" cy="396240"/>
          </a:xfrm>
          <a:prstGeom prst="rect">
            <a:avLst/>
          </a:prstGeom>
          <a:noFill/>
        </p:spPr>
        <p:txBody>
          <a:bodyPr rtlCol="0" wrap="square">
            <a:spAutoFit/>
          </a:bodyPr>
          <a:lstStyle/>
          <a:p>
            <a:pPr algn="ctr"/>
            <a:r>
              <a:rPr altLang="zh-CN" b="1" lang="en-US" smtClean="0" sz="2000">
                <a:solidFill>
                  <a:schemeClr val="bg1"/>
                </a:solidFill>
                <a:effectLst>
                  <a:outerShdw algn="tl" blurRad="38100" dir="2700000" dist="38100">
                    <a:srgbClr val="000000">
                      <a:alpha val="43137"/>
                    </a:srgbClr>
                  </a:outerShdw>
                </a:effectLst>
                <a:latin charset="-122" panose="020b0503020204020204" pitchFamily="34" typeface="微软雅黑"/>
                <a:ea charset="-122" panose="020b0503020204020204" pitchFamily="34" typeface="微软雅黑"/>
              </a:rPr>
              <a:t>01</a:t>
            </a:r>
          </a:p>
        </p:txBody>
      </p:sp>
      <p:sp>
        <p:nvSpPr>
          <p:cNvPr id="25" name="TextBox 24"/>
          <p:cNvSpPr txBox="1"/>
          <p:nvPr/>
        </p:nvSpPr>
        <p:spPr>
          <a:xfrm>
            <a:off x="6913763" y="3645024"/>
            <a:ext cx="578457" cy="396240"/>
          </a:xfrm>
          <a:prstGeom prst="rect">
            <a:avLst/>
          </a:prstGeom>
          <a:noFill/>
        </p:spPr>
        <p:txBody>
          <a:bodyPr rtlCol="0" wrap="square">
            <a:spAutoFit/>
          </a:bodyPr>
          <a:lstStyle/>
          <a:p>
            <a:pPr algn="ctr"/>
            <a:r>
              <a:rPr altLang="zh-CN" b="1" lang="en-US" smtClean="0" sz="2000">
                <a:solidFill>
                  <a:schemeClr val="bg1"/>
                </a:solidFill>
                <a:effectLst>
                  <a:outerShdw algn="tl" blurRad="38100" dir="2700000" dist="38100">
                    <a:srgbClr val="000000">
                      <a:alpha val="43137"/>
                    </a:srgbClr>
                  </a:outerShdw>
                </a:effectLst>
                <a:latin charset="-122" panose="020b0503020204020204" pitchFamily="34" typeface="微软雅黑"/>
                <a:ea charset="-122" panose="020b0503020204020204" pitchFamily="34" typeface="微软雅黑"/>
              </a:rPr>
              <a:t>03</a:t>
            </a:r>
          </a:p>
        </p:txBody>
      </p:sp>
      <p:sp>
        <p:nvSpPr>
          <p:cNvPr id="26" name="TextBox 25"/>
          <p:cNvSpPr txBox="1"/>
          <p:nvPr/>
        </p:nvSpPr>
        <p:spPr>
          <a:xfrm>
            <a:off x="4069770" y="2812866"/>
            <a:ext cx="578457" cy="396240"/>
          </a:xfrm>
          <a:prstGeom prst="rect">
            <a:avLst/>
          </a:prstGeom>
          <a:noFill/>
        </p:spPr>
        <p:txBody>
          <a:bodyPr rtlCol="0" wrap="square">
            <a:spAutoFit/>
          </a:bodyPr>
          <a:lstStyle/>
          <a:p>
            <a:pPr algn="ctr"/>
            <a:r>
              <a:rPr altLang="zh-CN" b="1" lang="en-US" smtClean="0" sz="2000">
                <a:solidFill>
                  <a:schemeClr val="bg1"/>
                </a:solidFill>
                <a:effectLst>
                  <a:outerShdw algn="tl" blurRad="38100" dir="2700000" dist="38100">
                    <a:srgbClr val="000000">
                      <a:alpha val="43137"/>
                    </a:srgbClr>
                  </a:outerShdw>
                </a:effectLst>
                <a:latin charset="-122" panose="020b0503020204020204" pitchFamily="34" typeface="微软雅黑"/>
                <a:ea charset="-122" panose="020b0503020204020204" pitchFamily="34" typeface="微软雅黑"/>
              </a:rPr>
              <a:t>02</a:t>
            </a:r>
          </a:p>
        </p:txBody>
      </p:sp>
      <p:sp>
        <p:nvSpPr>
          <p:cNvPr id="27" name="TextBox 26"/>
          <p:cNvSpPr txBox="1"/>
          <p:nvPr/>
        </p:nvSpPr>
        <p:spPr>
          <a:xfrm>
            <a:off x="9800674" y="2812866"/>
            <a:ext cx="578457" cy="396240"/>
          </a:xfrm>
          <a:prstGeom prst="rect">
            <a:avLst/>
          </a:prstGeom>
          <a:noFill/>
        </p:spPr>
        <p:txBody>
          <a:bodyPr rtlCol="0" wrap="square">
            <a:spAutoFit/>
          </a:bodyPr>
          <a:lstStyle/>
          <a:p>
            <a:pPr algn="ctr"/>
            <a:r>
              <a:rPr altLang="zh-CN" b="1" lang="en-US" smtClean="0" sz="2000">
                <a:solidFill>
                  <a:schemeClr val="bg1"/>
                </a:solidFill>
                <a:effectLst>
                  <a:outerShdw algn="tl" blurRad="38100" dir="2700000" dist="38100">
                    <a:srgbClr val="000000">
                      <a:alpha val="43137"/>
                    </a:srgbClr>
                  </a:outerShdw>
                </a:effectLst>
                <a:latin charset="-122" panose="020b0503020204020204" pitchFamily="34" typeface="微软雅黑"/>
                <a:ea charset="-122" panose="020b0503020204020204" pitchFamily="34" typeface="微软雅黑"/>
              </a:rPr>
              <a:t>04</a:t>
            </a:r>
          </a:p>
        </p:txBody>
      </p:sp>
      <p:sp>
        <p:nvSpPr>
          <p:cNvPr id="28" name="TextBox 27"/>
          <p:cNvSpPr txBox="1"/>
          <p:nvPr/>
        </p:nvSpPr>
        <p:spPr>
          <a:xfrm>
            <a:off x="875420" y="4509120"/>
            <a:ext cx="1656184" cy="365760"/>
          </a:xfrm>
          <a:prstGeom prst="rect">
            <a:avLst/>
          </a:prstGeom>
          <a:noFill/>
        </p:spPr>
        <p:txBody>
          <a:bodyPr rtlCol="0" wrap="square">
            <a:spAutoFit/>
          </a:bodyPr>
          <a:lstStyle/>
          <a:p>
            <a:r>
              <a:rPr altLang="en-US" b="1" lang="zh-CN" smtClean="0">
                <a:solidFill>
                  <a:schemeClr val="tx1">
                    <a:lumMod val="75000"/>
                    <a:lumOff val="25000"/>
                  </a:schemeClr>
                </a:solidFill>
                <a:latin charset="-122" panose="020b0503020204020204" pitchFamily="34" typeface="微软雅黑"/>
                <a:ea charset="-122" panose="020b0503020204020204" pitchFamily="34" typeface="微软雅黑"/>
              </a:rPr>
              <a:t>点击添加标题</a:t>
            </a:r>
          </a:p>
        </p:txBody>
      </p:sp>
      <p:sp>
        <p:nvSpPr>
          <p:cNvPr id="29" name="TextBox 28"/>
          <p:cNvSpPr txBox="1"/>
          <p:nvPr/>
        </p:nvSpPr>
        <p:spPr>
          <a:xfrm>
            <a:off x="767408" y="4878451"/>
            <a:ext cx="1872208" cy="944880"/>
          </a:xfrm>
          <a:prstGeom prst="rect">
            <a:avLst/>
          </a:prstGeom>
          <a:noFill/>
        </p:spPr>
        <p:txBody>
          <a:bodyPr rtlCol="0" wrap="square">
            <a:spAutoFit/>
          </a:bodyPr>
          <a:lstStyle/>
          <a:p>
            <a:r>
              <a:rPr altLang="en-US" lang="zh-CN" sz="1400">
                <a:solidFill>
                  <a:schemeClr val="tx1">
                    <a:lumMod val="75000"/>
                    <a:lumOff val="25000"/>
                  </a:schemeClr>
                </a:solidFill>
                <a:latin charset="-122" panose="020b0503020204020204" pitchFamily="34" typeface="微软雅黑"/>
                <a:ea charset="-122" panose="020b0503020204020204" pitchFamily="34" typeface="微软雅黑"/>
              </a:rPr>
              <a:t>点击添加文本点击添加文本点击添加文本点击添加文本点击添加文本点击添加文本</a:t>
            </a:r>
          </a:p>
        </p:txBody>
      </p:sp>
      <p:sp>
        <p:nvSpPr>
          <p:cNvPr id="30" name="TextBox 29"/>
          <p:cNvSpPr txBox="1"/>
          <p:nvPr/>
        </p:nvSpPr>
        <p:spPr>
          <a:xfrm>
            <a:off x="6456040" y="4509120"/>
            <a:ext cx="1656184" cy="365760"/>
          </a:xfrm>
          <a:prstGeom prst="rect">
            <a:avLst/>
          </a:prstGeom>
          <a:noFill/>
        </p:spPr>
        <p:txBody>
          <a:bodyPr rtlCol="0" wrap="square">
            <a:spAutoFit/>
          </a:bodyPr>
          <a:lstStyle/>
          <a:p>
            <a:r>
              <a:rPr altLang="en-US" b="1" lang="zh-CN" smtClean="0">
                <a:solidFill>
                  <a:schemeClr val="tx1">
                    <a:lumMod val="75000"/>
                    <a:lumOff val="25000"/>
                  </a:schemeClr>
                </a:solidFill>
                <a:latin charset="-122" panose="020b0503020204020204" pitchFamily="34" typeface="微软雅黑"/>
                <a:ea charset="-122" panose="020b0503020204020204" pitchFamily="34" typeface="微软雅黑"/>
              </a:rPr>
              <a:t>点击添加标题</a:t>
            </a:r>
          </a:p>
        </p:txBody>
      </p:sp>
      <p:sp>
        <p:nvSpPr>
          <p:cNvPr id="31" name="TextBox 30"/>
          <p:cNvSpPr txBox="1"/>
          <p:nvPr/>
        </p:nvSpPr>
        <p:spPr>
          <a:xfrm>
            <a:off x="6348028" y="4878451"/>
            <a:ext cx="1872208" cy="944880"/>
          </a:xfrm>
          <a:prstGeom prst="rect">
            <a:avLst/>
          </a:prstGeom>
          <a:noFill/>
        </p:spPr>
        <p:txBody>
          <a:bodyPr rtlCol="0" wrap="square">
            <a:spAutoFit/>
          </a:bodyPr>
          <a:lstStyle/>
          <a:p>
            <a:r>
              <a:rPr altLang="en-US" lang="zh-CN" sz="1400">
                <a:solidFill>
                  <a:schemeClr val="tx1">
                    <a:lumMod val="75000"/>
                    <a:lumOff val="25000"/>
                  </a:schemeClr>
                </a:solidFill>
                <a:latin charset="-122" panose="020b0503020204020204" pitchFamily="34" typeface="微软雅黑"/>
                <a:ea charset="-122" panose="020b0503020204020204" pitchFamily="34" typeface="微软雅黑"/>
              </a:rPr>
              <a:t>点击添加文本点击添加文本点击添加文本点击添加文本点击添加文本点击添加文本</a:t>
            </a:r>
          </a:p>
        </p:txBody>
      </p:sp>
      <p:sp>
        <p:nvSpPr>
          <p:cNvPr id="32" name="TextBox 31"/>
          <p:cNvSpPr txBox="1"/>
          <p:nvPr/>
        </p:nvSpPr>
        <p:spPr>
          <a:xfrm>
            <a:off x="9479031" y="2027399"/>
            <a:ext cx="1656184" cy="365760"/>
          </a:xfrm>
          <a:prstGeom prst="rect">
            <a:avLst/>
          </a:prstGeom>
          <a:noFill/>
        </p:spPr>
        <p:txBody>
          <a:bodyPr rtlCol="0" wrap="square">
            <a:spAutoFit/>
          </a:bodyPr>
          <a:lstStyle/>
          <a:p>
            <a:r>
              <a:rPr altLang="en-US" b="1" lang="zh-CN" smtClean="0">
                <a:solidFill>
                  <a:schemeClr val="tx1">
                    <a:lumMod val="75000"/>
                    <a:lumOff val="25000"/>
                  </a:schemeClr>
                </a:solidFill>
                <a:latin charset="-122" panose="020b0503020204020204" pitchFamily="34" typeface="微软雅黑"/>
                <a:ea charset="-122" panose="020b0503020204020204" pitchFamily="34" typeface="微软雅黑"/>
              </a:rPr>
              <a:t>点击添加标题</a:t>
            </a:r>
          </a:p>
        </p:txBody>
      </p:sp>
      <p:sp>
        <p:nvSpPr>
          <p:cNvPr id="33" name="TextBox 32"/>
          <p:cNvSpPr txBox="1"/>
          <p:nvPr/>
        </p:nvSpPr>
        <p:spPr>
          <a:xfrm>
            <a:off x="9371019" y="1124744"/>
            <a:ext cx="1872208" cy="944880"/>
          </a:xfrm>
          <a:prstGeom prst="rect">
            <a:avLst/>
          </a:prstGeom>
          <a:noFill/>
        </p:spPr>
        <p:txBody>
          <a:bodyPr rtlCol="0" wrap="square">
            <a:spAutoFit/>
          </a:bodyPr>
          <a:lstStyle/>
          <a:p>
            <a:r>
              <a:rPr altLang="en-US" lang="zh-CN" sz="1400">
                <a:solidFill>
                  <a:schemeClr val="tx1">
                    <a:lumMod val="75000"/>
                    <a:lumOff val="25000"/>
                  </a:schemeClr>
                </a:solidFill>
                <a:latin charset="-122" panose="020b0503020204020204" pitchFamily="34" typeface="微软雅黑"/>
                <a:ea charset="-122" panose="020b0503020204020204" pitchFamily="34" typeface="微软雅黑"/>
              </a:rPr>
              <a:t>点击添加文本点击添加文本点击添加文本点击添加文本点击添加文本点击添加文本</a:t>
            </a:r>
          </a:p>
        </p:txBody>
      </p:sp>
      <p:sp>
        <p:nvSpPr>
          <p:cNvPr id="34" name="TextBox 33"/>
          <p:cNvSpPr txBox="1"/>
          <p:nvPr/>
        </p:nvSpPr>
        <p:spPr>
          <a:xfrm>
            <a:off x="3530906" y="2027399"/>
            <a:ext cx="1656184" cy="365760"/>
          </a:xfrm>
          <a:prstGeom prst="rect">
            <a:avLst/>
          </a:prstGeom>
          <a:noFill/>
        </p:spPr>
        <p:txBody>
          <a:bodyPr rtlCol="0" wrap="square">
            <a:spAutoFit/>
          </a:bodyPr>
          <a:lstStyle/>
          <a:p>
            <a:r>
              <a:rPr altLang="en-US" b="1" lang="zh-CN" smtClean="0">
                <a:solidFill>
                  <a:schemeClr val="tx1">
                    <a:lumMod val="75000"/>
                    <a:lumOff val="25000"/>
                  </a:schemeClr>
                </a:solidFill>
                <a:latin charset="-122" panose="020b0503020204020204" pitchFamily="34" typeface="微软雅黑"/>
                <a:ea charset="-122" panose="020b0503020204020204" pitchFamily="34" typeface="微软雅黑"/>
              </a:rPr>
              <a:t>点击添加标题</a:t>
            </a:r>
          </a:p>
        </p:txBody>
      </p:sp>
      <p:sp>
        <p:nvSpPr>
          <p:cNvPr id="35" name="TextBox 34"/>
          <p:cNvSpPr txBox="1"/>
          <p:nvPr/>
        </p:nvSpPr>
        <p:spPr>
          <a:xfrm>
            <a:off x="3422894" y="1124744"/>
            <a:ext cx="1872208" cy="944880"/>
          </a:xfrm>
          <a:prstGeom prst="rect">
            <a:avLst/>
          </a:prstGeom>
          <a:noFill/>
        </p:spPr>
        <p:txBody>
          <a:bodyPr rtlCol="0" wrap="square">
            <a:spAutoFit/>
          </a:bodyPr>
          <a:lstStyle/>
          <a:p>
            <a:r>
              <a:rPr altLang="en-US" lang="zh-CN" sz="1400">
                <a:solidFill>
                  <a:schemeClr val="tx1">
                    <a:lumMod val="75000"/>
                    <a:lumOff val="25000"/>
                  </a:schemeClr>
                </a:solidFill>
                <a:latin charset="-122" panose="020b0503020204020204" pitchFamily="34" typeface="微软雅黑"/>
                <a:ea charset="-122" panose="020b0503020204020204" pitchFamily="34" typeface="微软雅黑"/>
              </a:rPr>
              <a:t>点击添加文本点击添加文本点击添加文本点击添加文本点击添加文本点击添加文本</a:t>
            </a:r>
          </a:p>
        </p:txBody>
      </p:sp>
      <p:sp>
        <p:nvSpPr>
          <p:cNvPr id="10" name="TextBox 9"/>
          <p:cNvSpPr txBox="1"/>
          <p:nvPr/>
        </p:nvSpPr>
        <p:spPr>
          <a:xfrm>
            <a:off x="3283035" y="511692"/>
            <a:ext cx="1660838" cy="365760"/>
          </a:xfrm>
          <a:prstGeom prst="rect">
            <a:avLst/>
          </a:prstGeom>
          <a:noFill/>
        </p:spPr>
        <p:txBody>
          <a:bodyPr rtlCol="0" wrap="square">
            <a:spAutoFit/>
          </a:bodyPr>
          <a:lstStyle/>
          <a:p>
            <a:pPr algn="dist"/>
            <a:r>
              <a:rPr altLang="en-US" b="1" lang="zh-CN" smtClean="0">
                <a:solidFill>
                  <a:schemeClr val="bg1"/>
                </a:solidFill>
                <a:effectLst>
                  <a:outerShdw algn="tl" blurRad="38100" dir="2700000" dist="38100">
                    <a:srgbClr val="000000">
                      <a:alpha val="43137"/>
                    </a:srgbClr>
                  </a:outerShdw>
                </a:effectLst>
                <a:latin charset="-122" panose="020b0503020204020204" pitchFamily="34" typeface="微软雅黑"/>
                <a:ea charset="-122" panose="020b0503020204020204" pitchFamily="34" typeface="微软雅黑"/>
              </a:rPr>
              <a:t>点击添加标题</a:t>
            </a:r>
          </a:p>
        </p:txBody>
      </p:sp>
      <p:sp>
        <p:nvSpPr>
          <p:cNvPr id="11" name="TextBox 10"/>
          <p:cNvSpPr txBox="1"/>
          <p:nvPr/>
        </p:nvSpPr>
        <p:spPr>
          <a:xfrm>
            <a:off x="1647429" y="415117"/>
            <a:ext cx="1296144" cy="457200"/>
          </a:xfrm>
          <a:prstGeom prst="rect">
            <a:avLst/>
          </a:prstGeom>
          <a:noFill/>
        </p:spPr>
        <p:txBody>
          <a:bodyPr rtlCol="0" wrap="square">
            <a:spAutoFit/>
          </a:bodyPr>
          <a:lstStyle/>
          <a:p>
            <a:pPr algn="ctr"/>
            <a:r>
              <a:rPr altLang="en-US" b="1" lang="zh-CN" smtClean="0" sz="2400">
                <a:solidFill>
                  <a:schemeClr val="bg1"/>
                </a:solidFill>
                <a:effectLst>
                  <a:outerShdw algn="tl" blurRad="38100" dir="2700000" dist="38100">
                    <a:srgbClr val="000000">
                      <a:alpha val="43137"/>
                    </a:srgbClr>
                  </a:outerShdw>
                </a:effectLst>
                <a:latin charset="-122" panose="020b0503020204020204" pitchFamily="34" typeface="微软雅黑"/>
                <a:ea charset="-122" panose="020b0503020204020204" pitchFamily="34" typeface="微软雅黑"/>
              </a:rPr>
              <a:t>第一章</a:t>
            </a:r>
          </a:p>
        </p:txBody>
      </p:sp>
    </p:spTree>
    <p:extLst>
      <p:ext uri="{BB962C8B-B14F-4D97-AF65-F5344CB8AC3E}">
        <p14:creationId val="643462646"/>
      </p:ext>
    </p:extLst>
  </p:cSld>
  <p:clrMapOvr>
    <a:masterClrMapping/>
  </p:clrMapOvr>
  <p:transition/>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1"/>
          <p:cNvSpPr/>
          <p:nvPr/>
        </p:nvSpPr>
        <p:spPr>
          <a:xfrm>
            <a:off x="3170999" y="467380"/>
            <a:ext cx="7892261" cy="441340"/>
          </a:xfrm>
          <a:prstGeom prst="rect">
            <a:avLst/>
          </a:prstGeom>
          <a:solidFill>
            <a:srgbClr val="E1301D"/>
          </a:solidFill>
          <a:ln>
            <a:solidFill>
              <a:srgbClr val="E1301D"/>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800"/>
          </a:p>
        </p:txBody>
      </p:sp>
      <p:sp>
        <p:nvSpPr>
          <p:cNvPr id="3" name="TextBox 7"/>
          <p:cNvSpPr txBox="1"/>
          <p:nvPr/>
        </p:nvSpPr>
        <p:spPr>
          <a:xfrm>
            <a:off x="120892" y="476672"/>
            <a:ext cx="1112175" cy="396240"/>
          </a:xfrm>
          <a:prstGeom prst="rect">
            <a:avLst/>
          </a:prstGeom>
          <a:noFill/>
          <a:effectLst>
            <a:reflection algn="bl" blurRad="6350" dir="5400000" dist="50800" endA="300" endPos="38500" rotWithShape="0" stA="50000" sy="-100000"/>
          </a:effectLst>
        </p:spPr>
        <p:txBody>
          <a:bodyPr rtlCol="0" wrap="square">
            <a:spAutoFit/>
          </a:bodyPr>
          <a:lstStyle/>
          <a:p>
            <a:pPr algn="r" defTabSz="914400" eaLnBrk="1" hangingPunct="1" latinLnBrk="0" marL="0" rtl="0"/>
            <a:r>
              <a:rPr altLang="zh-CN" kern="1200" lang="en-US" smtClean="0" sz="2000">
                <a:solidFill>
                  <a:schemeClr val="tx1">
                    <a:lumMod val="85000"/>
                    <a:lumOff val="15000"/>
                  </a:schemeClr>
                </a:solidFill>
                <a:effectLst>
                  <a:reflection algn="bl" blurRad="6350" dir="5400000" endA="300" endPos="45500" rotWithShape="0" stA="55000" sy="-100000"/>
                </a:effectLst>
                <a:latin charset="0" panose="04040905080b02020502" pitchFamily="82" typeface="Broadway"/>
                <a:ea charset="-122" pitchFamily="49" typeface="楷体"/>
                <a:cs charset="-122" pitchFamily="49" typeface="经典繁仿黑"/>
              </a:rPr>
              <a:t>LOGO</a:t>
            </a:r>
          </a:p>
        </p:txBody>
      </p:sp>
      <p:sp>
        <p:nvSpPr>
          <p:cNvPr id="4" name="矩形 3"/>
          <p:cNvSpPr/>
          <p:nvPr/>
        </p:nvSpPr>
        <p:spPr>
          <a:xfrm>
            <a:off x="11160392" y="467380"/>
            <a:ext cx="768256" cy="44134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800"/>
          </a:p>
        </p:txBody>
      </p:sp>
      <p:sp>
        <p:nvSpPr>
          <p:cNvPr id="5" name="矩形 4"/>
          <p:cNvSpPr/>
          <p:nvPr/>
        </p:nvSpPr>
        <p:spPr>
          <a:xfrm>
            <a:off x="1433265" y="0"/>
            <a:ext cx="1711175" cy="908720"/>
          </a:xfrm>
          <a:prstGeom prst="rect">
            <a:avLst/>
          </a:prstGeom>
          <a:solidFill>
            <a:srgbClr val="E1301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800"/>
          </a:p>
        </p:txBody>
      </p:sp>
      <p:sp>
        <p:nvSpPr>
          <p:cNvPr id="6" name="矩形 5"/>
          <p:cNvSpPr/>
          <p:nvPr/>
        </p:nvSpPr>
        <p:spPr>
          <a:xfrm>
            <a:off x="-1" y="937527"/>
            <a:ext cx="12192001" cy="36000"/>
          </a:xfrm>
          <a:prstGeom prst="rect">
            <a:avLst/>
          </a:prstGeom>
          <a:solidFill>
            <a:srgbClr val="E1301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800"/>
          </a:p>
        </p:txBody>
      </p:sp>
      <p:sp>
        <p:nvSpPr>
          <p:cNvPr id="7" name="TextBox 15"/>
          <p:cNvSpPr txBox="1"/>
          <p:nvPr/>
        </p:nvSpPr>
        <p:spPr>
          <a:xfrm>
            <a:off x="11160391" y="548680"/>
            <a:ext cx="838518" cy="335280"/>
          </a:xfrm>
          <a:prstGeom prst="rect">
            <a:avLst/>
          </a:prstGeom>
          <a:noFill/>
        </p:spPr>
        <p:txBody>
          <a:bodyPr rtlCol="0" wrap="none">
            <a:spAutoFit/>
          </a:bodyPr>
          <a:lstStyle/>
          <a:p>
            <a:r>
              <a:rPr altLang="zh-CN" lang="en-US" smtClean="0" sz="1600">
                <a:solidFill>
                  <a:schemeClr val="bg1"/>
                </a:solidFill>
              </a:rPr>
              <a:t>—  3 — </a:t>
            </a:r>
          </a:p>
        </p:txBody>
      </p:sp>
      <p:sp>
        <p:nvSpPr>
          <p:cNvPr id="8" name="TextBox 7"/>
          <p:cNvSpPr txBox="1"/>
          <p:nvPr/>
        </p:nvSpPr>
        <p:spPr>
          <a:xfrm>
            <a:off x="3283035" y="511692"/>
            <a:ext cx="1660838" cy="365760"/>
          </a:xfrm>
          <a:prstGeom prst="rect">
            <a:avLst/>
          </a:prstGeom>
          <a:noFill/>
        </p:spPr>
        <p:txBody>
          <a:bodyPr rtlCol="0" wrap="square">
            <a:spAutoFit/>
          </a:bodyPr>
          <a:lstStyle/>
          <a:p>
            <a:pPr algn="dist"/>
            <a:r>
              <a:rPr altLang="en-US" b="1" lang="zh-CN" smtClean="0">
                <a:solidFill>
                  <a:schemeClr val="bg1"/>
                </a:solidFill>
                <a:effectLst>
                  <a:outerShdw algn="tl" blurRad="38100" dir="2700000" dist="38100">
                    <a:srgbClr val="000000">
                      <a:alpha val="43137"/>
                    </a:srgbClr>
                  </a:outerShdw>
                </a:effectLst>
                <a:latin charset="-122" panose="020b0503020204020204" pitchFamily="34" typeface="微软雅黑"/>
                <a:ea charset="-122" panose="020b0503020204020204" pitchFamily="34" typeface="微软雅黑"/>
              </a:rPr>
              <a:t>点击添加标题</a:t>
            </a:r>
          </a:p>
        </p:txBody>
      </p:sp>
      <p:sp>
        <p:nvSpPr>
          <p:cNvPr id="9" name="TextBox 8"/>
          <p:cNvSpPr txBox="1"/>
          <p:nvPr/>
        </p:nvSpPr>
        <p:spPr>
          <a:xfrm>
            <a:off x="1647429" y="415117"/>
            <a:ext cx="1296144" cy="457200"/>
          </a:xfrm>
          <a:prstGeom prst="rect">
            <a:avLst/>
          </a:prstGeom>
          <a:noFill/>
        </p:spPr>
        <p:txBody>
          <a:bodyPr rtlCol="0" wrap="square">
            <a:spAutoFit/>
          </a:bodyPr>
          <a:lstStyle/>
          <a:p>
            <a:pPr algn="ctr"/>
            <a:r>
              <a:rPr altLang="en-US" b="1" lang="zh-CN" smtClean="0" sz="2400">
                <a:solidFill>
                  <a:schemeClr val="bg1"/>
                </a:solidFill>
                <a:effectLst>
                  <a:outerShdw algn="tl" blurRad="38100" dir="2700000" dist="38100">
                    <a:srgbClr val="000000">
                      <a:alpha val="43137"/>
                    </a:srgbClr>
                  </a:outerShdw>
                </a:effectLst>
                <a:latin charset="-122" panose="020b0503020204020204" pitchFamily="34" typeface="微软雅黑"/>
                <a:ea charset="-122" panose="020b0503020204020204" pitchFamily="34" typeface="微软雅黑"/>
              </a:rPr>
              <a:t>第一章</a:t>
            </a:r>
          </a:p>
        </p:txBody>
      </p:sp>
      <p:grpSp>
        <p:nvGrpSpPr>
          <p:cNvPr id="10" name="组合 9"/>
          <p:cNvGrpSpPr/>
          <p:nvPr/>
        </p:nvGrpSpPr>
        <p:grpSpPr>
          <a:xfrm>
            <a:off x="2793353" y="1240875"/>
            <a:ext cx="5865365" cy="5284469"/>
            <a:chOff x="2104159" y="-26083"/>
            <a:chExt cx="8171258" cy="7361991"/>
          </a:xfrm>
        </p:grpSpPr>
        <p:sp>
          <p:nvSpPr>
            <p:cNvPr id="11" name="任意多边形 10"/>
            <p:cNvSpPr/>
            <p:nvPr/>
          </p:nvSpPr>
          <p:spPr>
            <a:xfrm>
              <a:off x="6486378" y="2403223"/>
              <a:ext cx="3789039" cy="1200155"/>
            </a:xfrm>
            <a:custGeom>
              <a:gdLst>
                <a:gd fmla="*/ 1007049 w 3789039" name="connsiteX0"/>
                <a:gd fmla="*/ 0 h 1200155" name="connsiteY0"/>
                <a:gd fmla="*/ 3188962 w 3789039" name="connsiteX1"/>
                <a:gd fmla="*/ 0 h 1200155" name="connsiteY1"/>
                <a:gd fmla="*/ 3789039 w 3789039" name="connsiteX2"/>
                <a:gd fmla="*/ 600078 h 1200155" name="connsiteY2"/>
                <a:gd fmla="*/ 3188962 w 3789039" name="connsiteX3"/>
                <a:gd fmla="*/ 1200155 h 1200155" name="connsiteY3"/>
                <a:gd fmla="*/ 0 w 3789039" name="connsiteX4"/>
                <a:gd fmla="*/ 1200155 h 1200155"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200155" w="3789039">
                  <a:moveTo>
                    <a:pt x="1007049" y="0"/>
                  </a:moveTo>
                  <a:lnTo>
                    <a:pt x="3188962" y="0"/>
                  </a:lnTo>
                  <a:lnTo>
                    <a:pt x="3789039" y="600078"/>
                  </a:lnTo>
                  <a:lnTo>
                    <a:pt x="3188962" y="1200155"/>
                  </a:lnTo>
                  <a:lnTo>
                    <a:pt x="0" y="1200155"/>
                  </a:lnTo>
                  <a:close/>
                </a:path>
              </a:pathLst>
            </a:custGeom>
            <a:solidFill>
              <a:srgbClr val="EA625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endParaRPr>
            </a:p>
          </p:txBody>
        </p:sp>
        <p:sp>
          <p:nvSpPr>
            <p:cNvPr id="12" name="任意多边形 11"/>
            <p:cNvSpPr/>
            <p:nvPr/>
          </p:nvSpPr>
          <p:spPr>
            <a:xfrm>
              <a:off x="4467481" y="4790582"/>
              <a:ext cx="3789039" cy="1200155"/>
            </a:xfrm>
            <a:custGeom>
              <a:gdLst>
                <a:gd fmla="*/ 1007049 w 3789039" name="connsiteX0"/>
                <a:gd fmla="*/ 0 h 1200155" name="connsiteY0"/>
                <a:gd fmla="*/ 3188962 w 3789039" name="connsiteX1"/>
                <a:gd fmla="*/ 0 h 1200155" name="connsiteY1"/>
                <a:gd fmla="*/ 3789039 w 3789039" name="connsiteX2"/>
                <a:gd fmla="*/ 600078 h 1200155" name="connsiteY2"/>
                <a:gd fmla="*/ 3188962 w 3789039" name="connsiteX3"/>
                <a:gd fmla="*/ 1200155 h 1200155" name="connsiteY3"/>
                <a:gd fmla="*/ 0 w 3789039" name="connsiteX4"/>
                <a:gd fmla="*/ 1200155 h 1200155"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200155" w="3789039">
                  <a:moveTo>
                    <a:pt x="1007049" y="0"/>
                  </a:moveTo>
                  <a:lnTo>
                    <a:pt x="3188962" y="0"/>
                  </a:lnTo>
                  <a:lnTo>
                    <a:pt x="3789039" y="600078"/>
                  </a:lnTo>
                  <a:lnTo>
                    <a:pt x="3188962" y="1200155"/>
                  </a:lnTo>
                  <a:lnTo>
                    <a:pt x="0" y="1200155"/>
                  </a:lnTo>
                  <a:close/>
                </a:path>
              </a:pathLst>
            </a:custGeom>
            <a:solidFill>
              <a:srgbClr val="9BBA5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endParaRPr>
            </a:p>
          </p:txBody>
        </p:sp>
        <p:sp>
          <p:nvSpPr>
            <p:cNvPr id="13" name="任意多边形 12"/>
            <p:cNvSpPr/>
            <p:nvPr/>
          </p:nvSpPr>
          <p:spPr>
            <a:xfrm flipH="1" flipV="1">
              <a:off x="4094920" y="668882"/>
              <a:ext cx="3789039" cy="1200155"/>
            </a:xfrm>
            <a:custGeom>
              <a:gdLst>
                <a:gd fmla="*/ 1007049 w 3789039" name="connsiteX0"/>
                <a:gd fmla="*/ 0 h 1200155" name="connsiteY0"/>
                <a:gd fmla="*/ 3188962 w 3789039" name="connsiteX1"/>
                <a:gd fmla="*/ 0 h 1200155" name="connsiteY1"/>
                <a:gd fmla="*/ 3789039 w 3789039" name="connsiteX2"/>
                <a:gd fmla="*/ 600078 h 1200155" name="connsiteY2"/>
                <a:gd fmla="*/ 3188962 w 3789039" name="connsiteX3"/>
                <a:gd fmla="*/ 1200155 h 1200155" name="connsiteY3"/>
                <a:gd fmla="*/ 0 w 3789039" name="connsiteX4"/>
                <a:gd fmla="*/ 1200155 h 1200155"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200155" w="3789039">
                  <a:moveTo>
                    <a:pt x="1007049" y="0"/>
                  </a:moveTo>
                  <a:lnTo>
                    <a:pt x="3188962" y="0"/>
                  </a:lnTo>
                  <a:lnTo>
                    <a:pt x="3789039" y="600078"/>
                  </a:lnTo>
                  <a:lnTo>
                    <a:pt x="3188962" y="1200155"/>
                  </a:lnTo>
                  <a:lnTo>
                    <a:pt x="0" y="1200155"/>
                  </a:lnTo>
                  <a:close/>
                </a:path>
              </a:pathLst>
            </a:custGeom>
            <a:solidFill>
              <a:srgbClr val="2399A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endParaRPr>
            </a:p>
          </p:txBody>
        </p:sp>
        <p:sp>
          <p:nvSpPr>
            <p:cNvPr id="14" name="任意多边形 13"/>
            <p:cNvSpPr/>
            <p:nvPr/>
          </p:nvSpPr>
          <p:spPr>
            <a:xfrm flipH="1" flipV="1">
              <a:off x="2104159" y="3056241"/>
              <a:ext cx="3789039" cy="1200155"/>
            </a:xfrm>
            <a:custGeom>
              <a:gdLst>
                <a:gd fmla="*/ 1007049 w 3789039" name="connsiteX0"/>
                <a:gd fmla="*/ 0 h 1200155" name="connsiteY0"/>
                <a:gd fmla="*/ 3188962 w 3789039" name="connsiteX1"/>
                <a:gd fmla="*/ 0 h 1200155" name="connsiteY1"/>
                <a:gd fmla="*/ 3789039 w 3789039" name="connsiteX2"/>
                <a:gd fmla="*/ 600078 h 1200155" name="connsiteY2"/>
                <a:gd fmla="*/ 3188962 w 3789039" name="connsiteX3"/>
                <a:gd fmla="*/ 1200155 h 1200155" name="connsiteY3"/>
                <a:gd fmla="*/ 0 w 3789039" name="connsiteX4"/>
                <a:gd fmla="*/ 1200155 h 1200155"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200155" w="3789039">
                  <a:moveTo>
                    <a:pt x="1007049" y="0"/>
                  </a:moveTo>
                  <a:lnTo>
                    <a:pt x="3188962" y="0"/>
                  </a:lnTo>
                  <a:lnTo>
                    <a:pt x="3789039" y="600078"/>
                  </a:lnTo>
                  <a:lnTo>
                    <a:pt x="3188962" y="1200155"/>
                  </a:lnTo>
                  <a:lnTo>
                    <a:pt x="0" y="1200155"/>
                  </a:lnTo>
                  <a:close/>
                </a:path>
              </a:pathLst>
            </a:custGeom>
            <a:solidFill>
              <a:srgbClr val="FFBE3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endParaRPr>
            </a:p>
          </p:txBody>
        </p:sp>
        <p:grpSp>
          <p:nvGrpSpPr>
            <p:cNvPr id="15" name="组合 14"/>
            <p:cNvGrpSpPr/>
            <p:nvPr/>
          </p:nvGrpSpPr>
          <p:grpSpPr>
            <a:xfrm>
              <a:off x="4683185" y="812775"/>
              <a:ext cx="3028263" cy="911055"/>
              <a:chOff x="4683185" y="812775"/>
              <a:chExt cx="3028263" cy="911055"/>
            </a:xfrm>
          </p:grpSpPr>
          <p:cxnSp>
            <p:nvCxnSpPr>
              <p:cNvPr id="82" name="直接连接符 81"/>
              <p:cNvCxnSpPr/>
              <p:nvPr/>
            </p:nvCxnSpPr>
            <p:spPr>
              <a:xfrm>
                <a:off x="4683185" y="812775"/>
                <a:ext cx="3028263" cy="0"/>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83" name="直接连接符 82"/>
              <p:cNvCxnSpPr/>
              <p:nvPr/>
            </p:nvCxnSpPr>
            <p:spPr>
              <a:xfrm>
                <a:off x="4683185" y="1723830"/>
                <a:ext cx="2268000" cy="0"/>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grpSp>
        <p:grpSp>
          <p:nvGrpSpPr>
            <p:cNvPr id="16" name="组合 15"/>
            <p:cNvGrpSpPr/>
            <p:nvPr/>
          </p:nvGrpSpPr>
          <p:grpSpPr>
            <a:xfrm>
              <a:off x="2698643" y="3192062"/>
              <a:ext cx="3028263" cy="911055"/>
              <a:chOff x="4683185" y="812775"/>
              <a:chExt cx="3028263" cy="911055"/>
            </a:xfrm>
          </p:grpSpPr>
          <p:cxnSp>
            <p:nvCxnSpPr>
              <p:cNvPr id="80" name="直接连接符 79"/>
              <p:cNvCxnSpPr/>
              <p:nvPr/>
            </p:nvCxnSpPr>
            <p:spPr>
              <a:xfrm>
                <a:off x="4683185" y="812775"/>
                <a:ext cx="3028263" cy="0"/>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81" name="直接连接符 80"/>
              <p:cNvCxnSpPr/>
              <p:nvPr/>
            </p:nvCxnSpPr>
            <p:spPr>
              <a:xfrm>
                <a:off x="4683185" y="1723830"/>
                <a:ext cx="2268000" cy="0"/>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grpSp>
        <p:grpSp>
          <p:nvGrpSpPr>
            <p:cNvPr id="17" name="组合 16"/>
            <p:cNvGrpSpPr/>
            <p:nvPr/>
          </p:nvGrpSpPr>
          <p:grpSpPr>
            <a:xfrm flipH="1" flipV="1">
              <a:off x="6594533" y="2545213"/>
              <a:ext cx="3028263" cy="911055"/>
              <a:chOff x="4683185" y="812775"/>
              <a:chExt cx="3028263" cy="911055"/>
            </a:xfrm>
          </p:grpSpPr>
          <p:cxnSp>
            <p:nvCxnSpPr>
              <p:cNvPr id="78" name="直接连接符 77"/>
              <p:cNvCxnSpPr/>
              <p:nvPr/>
            </p:nvCxnSpPr>
            <p:spPr>
              <a:xfrm>
                <a:off x="4683185" y="812775"/>
                <a:ext cx="3028263" cy="0"/>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79" name="直接连接符 78"/>
              <p:cNvCxnSpPr/>
              <p:nvPr/>
            </p:nvCxnSpPr>
            <p:spPr>
              <a:xfrm>
                <a:off x="4683185" y="1723830"/>
                <a:ext cx="2268000" cy="0"/>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grpSp>
        <p:grpSp>
          <p:nvGrpSpPr>
            <p:cNvPr id="18" name="组合 17"/>
            <p:cNvGrpSpPr/>
            <p:nvPr/>
          </p:nvGrpSpPr>
          <p:grpSpPr>
            <a:xfrm flipH="1" flipV="1">
              <a:off x="4604719" y="4939624"/>
              <a:ext cx="3028263" cy="911055"/>
              <a:chOff x="4683185" y="812775"/>
              <a:chExt cx="3028263" cy="911055"/>
            </a:xfrm>
          </p:grpSpPr>
          <p:cxnSp>
            <p:nvCxnSpPr>
              <p:cNvPr id="76" name="直接连接符 75"/>
              <p:cNvCxnSpPr/>
              <p:nvPr/>
            </p:nvCxnSpPr>
            <p:spPr>
              <a:xfrm>
                <a:off x="4683185" y="812775"/>
                <a:ext cx="3028263" cy="0"/>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77" name="直接连接符 76"/>
              <p:cNvCxnSpPr/>
              <p:nvPr/>
            </p:nvCxnSpPr>
            <p:spPr>
              <a:xfrm>
                <a:off x="4683185" y="1723830"/>
                <a:ext cx="2268000" cy="0"/>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grpSp>
        <p:sp>
          <p:nvSpPr>
            <p:cNvPr id="19" name="矩形 48"/>
            <p:cNvSpPr/>
            <p:nvPr/>
          </p:nvSpPr>
          <p:spPr>
            <a:xfrm rot="18586844">
              <a:off x="6251803" y="2810985"/>
              <a:ext cx="1841831" cy="413061"/>
            </a:xfrm>
            <a:custGeom>
              <a:gdLst>
                <a:gd fmla="*/ 0 w 1841830" name="connsiteX0"/>
                <a:gd fmla="*/ 7320 h 413061" name="connsiteY0"/>
                <a:gd fmla="*/ 1550107 w 1841830" name="connsiteX1"/>
                <a:gd fmla="*/ 0 h 413061" name="connsiteY1"/>
                <a:gd fmla="*/ 1841830 w 1841830" name="connsiteX2"/>
                <a:gd fmla="*/ 378862 h 413061" name="connsiteY2"/>
                <a:gd fmla="*/ 318989 w 1841830" name="connsiteX3"/>
                <a:gd fmla="*/ 413061 h 413061" name="connsiteY3"/>
                <a:gd fmla="*/ 0 w 1841830" name="connsiteX4"/>
                <a:gd fmla="*/ 7320 h 413061"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413061" w="1841830">
                  <a:moveTo>
                    <a:pt x="0" y="7320"/>
                  </a:moveTo>
                  <a:lnTo>
                    <a:pt x="1550107" y="0"/>
                  </a:lnTo>
                  <a:lnTo>
                    <a:pt x="1841830" y="378862"/>
                  </a:lnTo>
                  <a:lnTo>
                    <a:pt x="318989" y="413061"/>
                  </a:lnTo>
                  <a:lnTo>
                    <a:pt x="0" y="7320"/>
                  </a:lnTo>
                  <a:close/>
                </a:path>
              </a:pathLst>
            </a:custGeom>
            <a:gradFill flip="none" rotWithShape="1">
              <a:gsLst>
                <a:gs pos="0">
                  <a:srgbClr val="E9655D">
                    <a:alpha val="0"/>
                  </a:srgbClr>
                </a:gs>
                <a:gs pos="94000">
                  <a:schemeClr val="tx1">
                    <a:lumMod val="65000"/>
                    <a:lumOff val="35000"/>
                  </a:schemeClr>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endParaRPr altLang="en-US" lang="zh-CN">
                <a:solidFill>
                  <a:prstClr val="black"/>
                </a:solidFill>
              </a:endParaRPr>
            </a:p>
          </p:txBody>
        </p:sp>
        <p:sp>
          <p:nvSpPr>
            <p:cNvPr id="20" name="矩形 48"/>
            <p:cNvSpPr/>
            <p:nvPr/>
          </p:nvSpPr>
          <p:spPr>
            <a:xfrm rot="18586844">
              <a:off x="4239354" y="5206380"/>
              <a:ext cx="1818044" cy="362027"/>
            </a:xfrm>
            <a:custGeom>
              <a:gdLst>
                <a:gd fmla="*/ 0 w 1818044" name="connsiteX0"/>
                <a:gd fmla="*/ 7320 h 362026" name="connsiteY0"/>
                <a:gd fmla="*/ 1550107 w 1818044" name="connsiteX1"/>
                <a:gd fmla="*/ 0 h 362026" name="connsiteY1"/>
                <a:gd fmla="*/ 1818044 w 1818044" name="connsiteX2"/>
                <a:gd fmla="*/ 329537 h 362026" name="connsiteY2"/>
                <a:gd fmla="*/ 276499 w 1818044" name="connsiteX3"/>
                <a:gd fmla="*/ 362026 h 362026" name="connsiteY3"/>
                <a:gd fmla="*/ 0 w 1818044" name="connsiteX4"/>
                <a:gd fmla="*/ 7320 h 362026"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362026" w="1818044">
                  <a:moveTo>
                    <a:pt x="0" y="7320"/>
                  </a:moveTo>
                  <a:lnTo>
                    <a:pt x="1550107" y="0"/>
                  </a:lnTo>
                  <a:lnTo>
                    <a:pt x="1818044" y="329537"/>
                  </a:lnTo>
                  <a:lnTo>
                    <a:pt x="276499" y="362026"/>
                  </a:lnTo>
                  <a:lnTo>
                    <a:pt x="0" y="7320"/>
                  </a:lnTo>
                  <a:close/>
                </a:path>
              </a:pathLst>
            </a:custGeom>
            <a:gradFill flip="none" rotWithShape="1">
              <a:gsLst>
                <a:gs pos="0">
                  <a:srgbClr val="A99D88">
                    <a:alpha val="0"/>
                  </a:srgbClr>
                </a:gs>
                <a:gs pos="94000">
                  <a:schemeClr val="tx1">
                    <a:lumMod val="65000"/>
                    <a:lumOff val="35000"/>
                  </a:schemeClr>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endParaRPr altLang="en-US" lang="zh-CN">
                <a:solidFill>
                  <a:prstClr val="black"/>
                </a:solidFill>
              </a:endParaRPr>
            </a:p>
          </p:txBody>
        </p:sp>
        <p:sp>
          <p:nvSpPr>
            <p:cNvPr id="21" name="矩形 48"/>
            <p:cNvSpPr/>
            <p:nvPr/>
          </p:nvSpPr>
          <p:spPr>
            <a:xfrm rot="18586844">
              <a:off x="6244729" y="1010795"/>
              <a:ext cx="1920021" cy="525334"/>
            </a:xfrm>
            <a:custGeom>
              <a:gdLst>
                <a:gd fmla="*/ 0 w 1920021" name="connsiteX0"/>
                <a:gd fmla="*/ 37941 h 525334" name="connsiteY0"/>
                <a:gd fmla="*/ 1524612 w 1920021" name="connsiteX1"/>
                <a:gd fmla="*/ 0 h 525334" name="connsiteY1"/>
                <a:gd fmla="*/ 1920021 w 1920021" name="connsiteX2"/>
                <a:gd fmla="*/ 482638 h 525334" name="connsiteY2"/>
                <a:gd fmla="*/ 386974 w 1920021" name="connsiteX3"/>
                <a:gd fmla="*/ 525334 h 525334" name="connsiteY3"/>
                <a:gd fmla="*/ 0 w 1920021" name="connsiteX4"/>
                <a:gd fmla="*/ 37941 h 525334"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525334" w="1920021">
                  <a:moveTo>
                    <a:pt x="0" y="37941"/>
                  </a:moveTo>
                  <a:lnTo>
                    <a:pt x="1524612" y="0"/>
                  </a:lnTo>
                  <a:lnTo>
                    <a:pt x="1920021" y="482638"/>
                  </a:lnTo>
                  <a:lnTo>
                    <a:pt x="386974" y="525334"/>
                  </a:lnTo>
                  <a:lnTo>
                    <a:pt x="0" y="37941"/>
                  </a:lnTo>
                  <a:close/>
                </a:path>
              </a:pathLst>
            </a:custGeom>
            <a:gradFill flip="none" rotWithShape="1">
              <a:gsLst>
                <a:gs pos="0">
                  <a:srgbClr val="8AC7CC">
                    <a:alpha val="0"/>
                  </a:srgbClr>
                </a:gs>
                <a:gs pos="94000">
                  <a:schemeClr val="tx1">
                    <a:lumMod val="65000"/>
                    <a:lumOff val="3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endParaRPr altLang="en-US" lang="zh-CN">
                <a:solidFill>
                  <a:prstClr val="black"/>
                </a:solidFill>
              </a:endParaRPr>
            </a:p>
          </p:txBody>
        </p:sp>
        <p:sp>
          <p:nvSpPr>
            <p:cNvPr id="22" name="矩形 48"/>
            <p:cNvSpPr/>
            <p:nvPr/>
          </p:nvSpPr>
          <p:spPr>
            <a:xfrm rot="18586844">
              <a:off x="4303135" y="3413404"/>
              <a:ext cx="1903026" cy="486216"/>
            </a:xfrm>
            <a:custGeom>
              <a:gdLst>
                <a:gd fmla="*/ 0 w 1903026" name="connsiteX0"/>
                <a:gd fmla="*/ 19234 h 486216" name="connsiteY0"/>
                <a:gd fmla="*/ 1522905 w 1903026" name="connsiteX1"/>
                <a:gd fmla="*/ 0 h 486216" name="connsiteY1"/>
                <a:gd fmla="*/ 1903026 w 1903026" name="connsiteX2"/>
                <a:gd fmla="*/ 443520 h 486216" name="connsiteY2"/>
                <a:gd fmla="*/ 369979 w 1903026" name="connsiteX3"/>
                <a:gd fmla="*/ 486216 h 486216" name="connsiteY3"/>
                <a:gd fmla="*/ 0 w 1903026" name="connsiteX4"/>
                <a:gd fmla="*/ 19234 h 486216"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486216" w="1903026">
                  <a:moveTo>
                    <a:pt x="0" y="19234"/>
                  </a:moveTo>
                  <a:lnTo>
                    <a:pt x="1522905" y="0"/>
                  </a:lnTo>
                  <a:lnTo>
                    <a:pt x="1903026" y="443520"/>
                  </a:lnTo>
                  <a:lnTo>
                    <a:pt x="369979" y="486216"/>
                  </a:lnTo>
                  <a:lnTo>
                    <a:pt x="0" y="19234"/>
                  </a:lnTo>
                  <a:close/>
                </a:path>
              </a:pathLst>
            </a:custGeom>
            <a:gradFill flip="none" rotWithShape="1">
              <a:gsLst>
                <a:gs pos="0">
                  <a:srgbClr val="F5B400">
                    <a:alpha val="0"/>
                  </a:srgbClr>
                </a:gs>
                <a:gs pos="94000">
                  <a:schemeClr val="tx1">
                    <a:lumMod val="65000"/>
                    <a:lumOff val="3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endParaRPr altLang="en-US" lang="zh-CN">
                <a:solidFill>
                  <a:prstClr val="black"/>
                </a:solidFill>
              </a:endParaRPr>
            </a:p>
          </p:txBody>
        </p:sp>
        <p:grpSp>
          <p:nvGrpSpPr>
            <p:cNvPr id="23" name="组合 22"/>
            <p:cNvGrpSpPr/>
            <p:nvPr/>
          </p:nvGrpSpPr>
          <p:grpSpPr>
            <a:xfrm rot="2400000">
              <a:off x="5502018" y="-26083"/>
              <a:ext cx="829211" cy="7361991"/>
              <a:chOff x="5502018" y="-26083"/>
              <a:chExt cx="829211" cy="7361991"/>
            </a:xfrm>
          </p:grpSpPr>
          <p:grpSp>
            <p:nvGrpSpPr>
              <p:cNvPr id="24" name="组合 23"/>
              <p:cNvGrpSpPr/>
              <p:nvPr/>
            </p:nvGrpSpPr>
            <p:grpSpPr>
              <a:xfrm>
                <a:off x="5502018" y="4642127"/>
                <a:ext cx="829211" cy="2693781"/>
                <a:chOff x="5262593" y="4456196"/>
                <a:chExt cx="587315" cy="1857518"/>
              </a:xfrm>
            </p:grpSpPr>
            <p:sp>
              <p:nvSpPr>
                <p:cNvPr id="59" name="矩形 58"/>
                <p:cNvSpPr/>
                <p:nvPr/>
              </p:nvSpPr>
              <p:spPr>
                <a:xfrm flipV="1">
                  <a:off x="5267913" y="4509661"/>
                  <a:ext cx="175950" cy="1176751"/>
                </a:xfrm>
                <a:prstGeom prst="rect">
                  <a:avLst/>
                </a:prstGeom>
                <a:solidFill>
                  <a:srgbClr val="A2BF61"/>
                </a:solidFill>
                <a:ln>
                  <a:noFill/>
                </a:ln>
              </p:spPr>
              <p:txBody>
                <a:bodyPr anchor="t" anchorCtr="0" bIns="45720" compatLnSpc="1" lIns="91440" numCol="1" rIns="91440" tIns="45720" vert="horz" wrap="square">
                  <a:prstTxWarp prst="textNoShape">
                    <a:avLst/>
                  </a:prstTxWarp>
                </a:bodyPr>
                <a:lstStyle/>
                <a:p>
                  <a:endParaRPr altLang="en-US" lang="zh-CN">
                    <a:solidFill>
                      <a:prstClr val="black"/>
                    </a:solidFill>
                  </a:endParaRPr>
                </a:p>
              </p:txBody>
            </p:sp>
            <p:sp>
              <p:nvSpPr>
                <p:cNvPr id="60" name="矩形 59"/>
                <p:cNvSpPr/>
                <p:nvPr/>
              </p:nvSpPr>
              <p:spPr>
                <a:xfrm flipV="1">
                  <a:off x="5443711" y="4509659"/>
                  <a:ext cx="224035" cy="1176751"/>
                </a:xfrm>
                <a:prstGeom prst="rect">
                  <a:avLst/>
                </a:prstGeom>
                <a:solidFill>
                  <a:srgbClr val="9BBA56"/>
                </a:solidFill>
                <a:ln>
                  <a:noFill/>
                </a:ln>
              </p:spPr>
              <p:txBody>
                <a:bodyPr anchor="t" anchorCtr="0" bIns="45720" compatLnSpc="1" lIns="91440" numCol="1" rIns="91440" tIns="45720" vert="horz" wrap="square">
                  <a:prstTxWarp prst="textNoShape">
                    <a:avLst/>
                  </a:prstTxWarp>
                </a:bodyPr>
                <a:lstStyle/>
                <a:p>
                  <a:endParaRPr altLang="en-US" lang="zh-CN">
                    <a:solidFill>
                      <a:prstClr val="black"/>
                    </a:solidFill>
                  </a:endParaRPr>
                </a:p>
              </p:txBody>
            </p:sp>
            <p:sp>
              <p:nvSpPr>
                <p:cNvPr id="61" name="矩形 60"/>
                <p:cNvSpPr/>
                <p:nvPr/>
              </p:nvSpPr>
              <p:spPr>
                <a:xfrm flipV="1">
                  <a:off x="5667594" y="4509661"/>
                  <a:ext cx="175950" cy="1176751"/>
                </a:xfrm>
                <a:prstGeom prst="rect">
                  <a:avLst/>
                </a:prstGeom>
                <a:solidFill>
                  <a:srgbClr val="8BAA45"/>
                </a:solidFill>
                <a:ln>
                  <a:noFill/>
                </a:ln>
              </p:spPr>
              <p:txBody>
                <a:bodyPr anchor="t" anchorCtr="0" bIns="45720" compatLnSpc="1" lIns="91440" numCol="1" rIns="91440" tIns="45720" vert="horz" wrap="square">
                  <a:prstTxWarp prst="textNoShape">
                    <a:avLst/>
                  </a:prstTxWarp>
                  <a:noAutofit/>
                </a:bodyPr>
                <a:lstStyle/>
                <a:p>
                  <a:endParaRPr altLang="en-US" lang="zh-CN">
                    <a:solidFill>
                      <a:prstClr val="black"/>
                    </a:solidFill>
                  </a:endParaRPr>
                </a:p>
              </p:txBody>
            </p:sp>
            <p:grpSp>
              <p:nvGrpSpPr>
                <p:cNvPr id="62" name="组合 61"/>
                <p:cNvGrpSpPr/>
                <p:nvPr/>
              </p:nvGrpSpPr>
              <p:grpSpPr>
                <a:xfrm>
                  <a:off x="5262593" y="5632227"/>
                  <a:ext cx="587315" cy="681487"/>
                  <a:chOff x="495667" y="2553066"/>
                  <a:chExt cx="2921000" cy="2319339"/>
                </a:xfrm>
              </p:grpSpPr>
              <p:grpSp>
                <p:nvGrpSpPr>
                  <p:cNvPr id="66" name="组合 65"/>
                  <p:cNvGrpSpPr/>
                  <p:nvPr/>
                </p:nvGrpSpPr>
                <p:grpSpPr>
                  <a:xfrm>
                    <a:off x="495667" y="2553066"/>
                    <a:ext cx="2921000" cy="2319339"/>
                    <a:chOff x="495667" y="2553066"/>
                    <a:chExt cx="2921000" cy="2319339"/>
                  </a:xfrm>
                </p:grpSpPr>
                <p:sp>
                  <p:nvSpPr>
                    <p:cNvPr id="72" name="Freeform 5"/>
                    <p:cNvSpPr/>
                    <p:nvPr/>
                  </p:nvSpPr>
                  <p:spPr bwMode="auto">
                    <a:xfrm>
                      <a:off x="495667" y="2557829"/>
                      <a:ext cx="2921000" cy="2308225"/>
                    </a:xfrm>
                    <a:custGeom>
                      <a:gdLst>
                        <a:gd fmla="*/ 664 w 776" name="T0"/>
                        <a:gd fmla="*/ 0 h 613" name="T1"/>
                        <a:gd fmla="*/ 776 w 776" name="T2"/>
                        <a:gd fmla="*/ 33 h 613" name="T3"/>
                        <a:gd fmla="*/ 388 w 776" name="T4"/>
                        <a:gd fmla="*/ 613 h 613" name="T5"/>
                        <a:gd fmla="*/ 0 w 776" name="T6"/>
                        <a:gd fmla="*/ 33 h 613" name="T7"/>
                        <a:gd fmla="*/ 112 w 776" name="T8"/>
                        <a:gd fmla="*/ 0 h 613" name="T9"/>
                        <a:gd fmla="*/ 230 w 776" name="T10"/>
                        <a:gd fmla="*/ 37 h 613" name="T11"/>
                        <a:gd fmla="*/ 388 w 776" name="T12"/>
                        <a:gd fmla="*/ 0 h 613" name="T13"/>
                        <a:gd fmla="*/ 546 w 776" name="T14"/>
                        <a:gd fmla="*/ 38 h 613" name="T15"/>
                        <a:gd fmla="*/ 664 w 776" name="T16"/>
                        <a:gd fmla="*/ 0 h 61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613" w="776">
                          <a:moveTo>
                            <a:pt x="664" y="0"/>
                          </a:moveTo>
                          <a:cubicBezTo>
                            <a:pt x="704" y="0"/>
                            <a:pt x="742" y="12"/>
                            <a:pt x="776" y="33"/>
                          </a:cubicBezTo>
                          <a:cubicBezTo>
                            <a:pt x="388" y="613"/>
                            <a:pt x="388" y="613"/>
                            <a:pt x="388" y="613"/>
                          </a:cubicBezTo>
                          <a:cubicBezTo>
                            <a:pt x="0" y="33"/>
                            <a:pt x="0" y="33"/>
                            <a:pt x="0" y="33"/>
                          </a:cubicBezTo>
                          <a:cubicBezTo>
                            <a:pt x="34" y="12"/>
                            <a:pt x="72" y="0"/>
                            <a:pt x="112" y="0"/>
                          </a:cubicBezTo>
                          <a:cubicBezTo>
                            <a:pt x="154" y="0"/>
                            <a:pt x="194" y="14"/>
                            <a:pt x="230" y="37"/>
                          </a:cubicBezTo>
                          <a:cubicBezTo>
                            <a:pt x="277" y="14"/>
                            <a:pt x="331" y="0"/>
                            <a:pt x="388" y="0"/>
                          </a:cubicBezTo>
                          <a:cubicBezTo>
                            <a:pt x="445" y="0"/>
                            <a:pt x="498" y="14"/>
                            <a:pt x="546" y="38"/>
                          </a:cubicBezTo>
                          <a:cubicBezTo>
                            <a:pt x="582" y="14"/>
                            <a:pt x="622" y="0"/>
                            <a:pt x="664" y="0"/>
                          </a:cubicBezTo>
                          <a:close/>
                        </a:path>
                      </a:pathLst>
                    </a:custGeom>
                    <a:gradFill>
                      <a:gsLst>
                        <a:gs pos="0">
                          <a:srgbClr val="D7BF7D"/>
                        </a:gs>
                        <a:gs pos="100000">
                          <a:srgbClr val="F0DDA6"/>
                        </a:gs>
                      </a:gsLst>
                      <a:lin ang="16200000" scaled="1"/>
                    </a:gra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solidFill>
                          <a:prstClr val="black"/>
                        </a:solidFill>
                      </a:endParaRPr>
                    </a:p>
                  </p:txBody>
                </p:sp>
                <p:sp>
                  <p:nvSpPr>
                    <p:cNvPr id="73" name="Freeform 9"/>
                    <p:cNvSpPr/>
                    <p:nvPr/>
                  </p:nvSpPr>
                  <p:spPr bwMode="auto">
                    <a:xfrm>
                      <a:off x="901701" y="2553066"/>
                      <a:ext cx="1041400" cy="2312988"/>
                    </a:xfrm>
                    <a:custGeom>
                      <a:gdLst>
                        <a:gd fmla="*/ 0 w 277" name="T0"/>
                        <a:gd fmla="*/ 0 h 614" name="T1"/>
                        <a:gd fmla="*/ 1 w 277" name="T2"/>
                        <a:gd fmla="*/ 0 h 614" name="T3"/>
                        <a:gd fmla="*/ 119 w 277" name="T4"/>
                        <a:gd fmla="*/ 38 h 614" name="T5"/>
                        <a:gd fmla="*/ 188 w 277" name="T6"/>
                        <a:gd fmla="*/ 12 h 614" name="T7"/>
                        <a:gd fmla="*/ 277 w 277" name="T8"/>
                        <a:gd fmla="*/ 614 h 614" name="T9"/>
                        <a:gd fmla="*/ 0 w 277" name="T10"/>
                        <a:gd fmla="*/ 0 h 614" name="T11"/>
                      </a:gdLst>
                      <a:cxnLst>
                        <a:cxn ang="0">
                          <a:pos x="T0" y="T1"/>
                        </a:cxn>
                        <a:cxn ang="0">
                          <a:pos x="T2" y="T3"/>
                        </a:cxn>
                        <a:cxn ang="0">
                          <a:pos x="T4" y="T5"/>
                        </a:cxn>
                        <a:cxn ang="0">
                          <a:pos x="T6" y="T7"/>
                        </a:cxn>
                        <a:cxn ang="0">
                          <a:pos x="T8" y="T9"/>
                        </a:cxn>
                        <a:cxn ang="0">
                          <a:pos x="T10" y="T11"/>
                        </a:cxn>
                      </a:cxnLst>
                      <a:rect b="b" l="0" r="r" t="0"/>
                      <a:pathLst>
                        <a:path h="614" w="277">
                          <a:moveTo>
                            <a:pt x="0" y="0"/>
                          </a:moveTo>
                          <a:cubicBezTo>
                            <a:pt x="1" y="0"/>
                            <a:pt x="1" y="0"/>
                            <a:pt x="1" y="0"/>
                          </a:cubicBezTo>
                          <a:cubicBezTo>
                            <a:pt x="43" y="0"/>
                            <a:pt x="83" y="14"/>
                            <a:pt x="119" y="38"/>
                          </a:cubicBezTo>
                          <a:cubicBezTo>
                            <a:pt x="141" y="27"/>
                            <a:pt x="164" y="18"/>
                            <a:pt x="188" y="12"/>
                          </a:cubicBezTo>
                          <a:cubicBezTo>
                            <a:pt x="277" y="614"/>
                            <a:pt x="277" y="614"/>
                            <a:pt x="277" y="614"/>
                          </a:cubicBezTo>
                          <a:lnTo>
                            <a:pt x="0" y="0"/>
                          </a:lnTo>
                          <a:close/>
                        </a:path>
                      </a:pathLst>
                    </a:custGeom>
                    <a:gradFill flip="none" rotWithShape="1">
                      <a:gsLst>
                        <a:gs pos="0">
                          <a:srgbClr val="F8EECD">
                            <a:lumMod val="68000"/>
                            <a:lumOff val="32000"/>
                          </a:srgbClr>
                        </a:gs>
                        <a:gs pos="86000">
                          <a:srgbClr val="F0DDA6"/>
                        </a:gs>
                      </a:gsLst>
                      <a:lin ang="5400000" scaled="1"/>
                    </a:gra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solidFill>
                          <a:prstClr val="black"/>
                        </a:solidFill>
                      </a:endParaRPr>
                    </a:p>
                  </p:txBody>
                </p:sp>
                <p:sp>
                  <p:nvSpPr>
                    <p:cNvPr id="74" name="Freeform 10"/>
                    <p:cNvSpPr/>
                    <p:nvPr/>
                  </p:nvSpPr>
                  <p:spPr bwMode="auto">
                    <a:xfrm>
                      <a:off x="1176704" y="2608630"/>
                      <a:ext cx="779463" cy="2263775"/>
                    </a:xfrm>
                    <a:custGeom>
                      <a:gdLst>
                        <a:gd fmla="*/ 0 w 207" name="T0"/>
                        <a:gd fmla="*/ 0 h 601" name="T1"/>
                        <a:gd fmla="*/ 49 w 207" name="T2"/>
                        <a:gd fmla="*/ 25 h 601" name="T3"/>
                        <a:gd fmla="*/ 67 w 207" name="T4"/>
                        <a:gd fmla="*/ 16 h 601" name="T5"/>
                        <a:gd fmla="*/ 207 w 207" name="T6"/>
                        <a:gd fmla="*/ 601 h 601" name="T7"/>
                        <a:gd fmla="*/ 0 w 207" name="T8"/>
                        <a:gd fmla="*/ 0 h 601" name="T9"/>
                      </a:gdLst>
                      <a:cxnLst>
                        <a:cxn ang="0">
                          <a:pos x="T0" y="T1"/>
                        </a:cxn>
                        <a:cxn ang="0">
                          <a:pos x="T2" y="T3"/>
                        </a:cxn>
                        <a:cxn ang="0">
                          <a:pos x="T4" y="T5"/>
                        </a:cxn>
                        <a:cxn ang="0">
                          <a:pos x="T6" y="T7"/>
                        </a:cxn>
                        <a:cxn ang="0">
                          <a:pos x="T8" y="T9"/>
                        </a:cxn>
                      </a:cxnLst>
                      <a:rect b="b" l="0" r="r" t="0"/>
                      <a:pathLst>
                        <a:path h="601" w="206">
                          <a:moveTo>
                            <a:pt x="0" y="0"/>
                          </a:moveTo>
                          <a:cubicBezTo>
                            <a:pt x="17" y="6"/>
                            <a:pt x="33" y="14"/>
                            <a:pt x="49" y="25"/>
                          </a:cubicBezTo>
                          <a:cubicBezTo>
                            <a:pt x="55" y="22"/>
                            <a:pt x="61" y="19"/>
                            <a:pt x="67" y="16"/>
                          </a:cubicBezTo>
                          <a:cubicBezTo>
                            <a:pt x="207" y="601"/>
                            <a:pt x="207" y="601"/>
                            <a:pt x="207" y="601"/>
                          </a:cubicBezTo>
                          <a:lnTo>
                            <a:pt x="0" y="0"/>
                          </a:lnTo>
                          <a:close/>
                        </a:path>
                      </a:pathLst>
                    </a:custGeom>
                    <a:gradFill>
                      <a:gsLst>
                        <a:gs pos="0">
                          <a:srgbClr val="FFFCDB">
                            <a:lumMod val="56000"/>
                            <a:lumOff val="44000"/>
                          </a:srgbClr>
                        </a:gs>
                        <a:gs pos="86000">
                          <a:srgbClr val="F0DDA6"/>
                        </a:gs>
                      </a:gsLst>
                      <a:lin ang="5400000" scaled="1"/>
                    </a:gra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solidFill>
                          <a:prstClr val="black"/>
                        </a:solidFill>
                      </a:endParaRPr>
                    </a:p>
                  </p:txBody>
                </p:sp>
                <p:sp>
                  <p:nvSpPr>
                    <p:cNvPr id="75" name="Freeform 11"/>
                    <p:cNvSpPr/>
                    <p:nvPr/>
                  </p:nvSpPr>
                  <p:spPr bwMode="auto">
                    <a:xfrm>
                      <a:off x="1938339" y="2557829"/>
                      <a:ext cx="1285875" cy="2309813"/>
                    </a:xfrm>
                    <a:custGeom>
                      <a:gdLst>
                        <a:gd fmla="*/ 277 w 342" name="T0"/>
                        <a:gd fmla="*/ 0 h 613" name="T1"/>
                        <a:gd fmla="*/ 342 w 342" name="T2"/>
                        <a:gd fmla="*/ 10 h 613" name="T3"/>
                        <a:gd fmla="*/ 0 w 342" name="T4"/>
                        <a:gd fmla="*/ 613 h 613" name="T5"/>
                        <a:gd fmla="*/ 140 w 342" name="T6"/>
                        <a:gd fmla="*/ 28 h 613" name="T7"/>
                        <a:gd fmla="*/ 158 w 342" name="T8"/>
                        <a:gd fmla="*/ 37 h 613" name="T9"/>
                        <a:gd fmla="*/ 277 w 342" name="T10"/>
                        <a:gd fmla="*/ 0 h 613" name="T11"/>
                      </a:gdLst>
                      <a:cxnLst>
                        <a:cxn ang="0">
                          <a:pos x="T0" y="T1"/>
                        </a:cxn>
                        <a:cxn ang="0">
                          <a:pos x="T2" y="T3"/>
                        </a:cxn>
                        <a:cxn ang="0">
                          <a:pos x="T4" y="T5"/>
                        </a:cxn>
                        <a:cxn ang="0">
                          <a:pos x="T6" y="T7"/>
                        </a:cxn>
                        <a:cxn ang="0">
                          <a:pos x="T8" y="T9"/>
                        </a:cxn>
                        <a:cxn ang="0">
                          <a:pos x="T10" y="T11"/>
                        </a:cxn>
                      </a:cxnLst>
                      <a:rect b="b" l="0" r="r" t="0"/>
                      <a:pathLst>
                        <a:path h="613" w="342">
                          <a:moveTo>
                            <a:pt x="277" y="0"/>
                          </a:moveTo>
                          <a:cubicBezTo>
                            <a:pt x="299" y="0"/>
                            <a:pt x="321" y="3"/>
                            <a:pt x="342" y="10"/>
                          </a:cubicBezTo>
                          <a:cubicBezTo>
                            <a:pt x="0" y="613"/>
                            <a:pt x="0" y="613"/>
                            <a:pt x="0" y="613"/>
                          </a:cubicBezTo>
                          <a:cubicBezTo>
                            <a:pt x="140" y="28"/>
                            <a:pt x="140" y="28"/>
                            <a:pt x="140" y="28"/>
                          </a:cubicBezTo>
                          <a:cubicBezTo>
                            <a:pt x="146" y="31"/>
                            <a:pt x="152" y="34"/>
                            <a:pt x="158" y="37"/>
                          </a:cubicBezTo>
                          <a:cubicBezTo>
                            <a:pt x="194" y="13"/>
                            <a:pt x="234" y="0"/>
                            <a:pt x="277" y="0"/>
                          </a:cubicBezTo>
                          <a:close/>
                        </a:path>
                      </a:pathLst>
                    </a:custGeom>
                    <a:gradFill flip="none" rotWithShape="1">
                      <a:gsLst>
                        <a:gs pos="0">
                          <a:srgbClr val="D7BF7D">
                            <a:lumMod val="67000"/>
                          </a:srgbClr>
                        </a:gs>
                        <a:gs pos="100000">
                          <a:srgbClr val="F0DDA6"/>
                        </a:gs>
                      </a:gsLst>
                      <a:lin ang="5400000" scaled="1"/>
                    </a:gra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solidFill>
                          <a:prstClr val="black"/>
                        </a:solidFill>
                      </a:endParaRPr>
                    </a:p>
                  </p:txBody>
                </p:sp>
              </p:grpSp>
              <p:grpSp>
                <p:nvGrpSpPr>
                  <p:cNvPr id="67" name="组合 66"/>
                  <p:cNvGrpSpPr/>
                  <p:nvPr/>
                </p:nvGrpSpPr>
                <p:grpSpPr>
                  <a:xfrm>
                    <a:off x="1572786" y="4210418"/>
                    <a:ext cx="766763" cy="661987"/>
                    <a:chOff x="5972176" y="3408363"/>
                    <a:chExt cx="766763" cy="661987"/>
                  </a:xfrm>
                </p:grpSpPr>
                <p:sp>
                  <p:nvSpPr>
                    <p:cNvPr id="68" name="Freeform 12"/>
                    <p:cNvSpPr/>
                    <p:nvPr/>
                  </p:nvSpPr>
                  <p:spPr bwMode="auto">
                    <a:xfrm>
                      <a:off x="5972176" y="3408363"/>
                      <a:ext cx="766763" cy="652463"/>
                    </a:xfrm>
                    <a:custGeom>
                      <a:gdLst>
                        <a:gd fmla="*/ 204 w 204" name="T0"/>
                        <a:gd fmla="*/ 21 h 173" name="T1"/>
                        <a:gd fmla="*/ 102 w 204" name="T2"/>
                        <a:gd fmla="*/ 173 h 173" name="T3"/>
                        <a:gd fmla="*/ 0 w 204" name="T4"/>
                        <a:gd fmla="*/ 21 h 173" name="T5"/>
                        <a:gd fmla="*/ 102 w 204" name="T6"/>
                        <a:gd fmla="*/ 0 h 173" name="T7"/>
                        <a:gd fmla="*/ 204 w 204" name="T8"/>
                        <a:gd fmla="*/ 21 h 173" name="T9"/>
                      </a:gdLst>
                      <a:cxnLst>
                        <a:cxn ang="0">
                          <a:pos x="T0" y="T1"/>
                        </a:cxn>
                        <a:cxn ang="0">
                          <a:pos x="T2" y="T3"/>
                        </a:cxn>
                        <a:cxn ang="0">
                          <a:pos x="T4" y="T5"/>
                        </a:cxn>
                        <a:cxn ang="0">
                          <a:pos x="T6" y="T7"/>
                        </a:cxn>
                        <a:cxn ang="0">
                          <a:pos x="T8" y="T9"/>
                        </a:cxn>
                      </a:cxnLst>
                      <a:rect b="b" l="0" r="r" t="0"/>
                      <a:pathLst>
                        <a:path h="173" w="204">
                          <a:moveTo>
                            <a:pt x="204" y="21"/>
                          </a:moveTo>
                          <a:cubicBezTo>
                            <a:pt x="102" y="173"/>
                            <a:pt x="102" y="173"/>
                            <a:pt x="102" y="173"/>
                          </a:cubicBezTo>
                          <a:cubicBezTo>
                            <a:pt x="0" y="21"/>
                            <a:pt x="0" y="21"/>
                            <a:pt x="0" y="21"/>
                          </a:cubicBezTo>
                          <a:cubicBezTo>
                            <a:pt x="31" y="7"/>
                            <a:pt x="66" y="0"/>
                            <a:pt x="102" y="0"/>
                          </a:cubicBezTo>
                          <a:cubicBezTo>
                            <a:pt x="138" y="0"/>
                            <a:pt x="173" y="7"/>
                            <a:pt x="204" y="21"/>
                          </a:cubicBezTo>
                          <a:close/>
                        </a:path>
                      </a:pathLst>
                    </a:custGeom>
                    <a:solidFill>
                      <a:srgbClr val="312F2E"/>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solidFill>
                          <a:prstClr val="black"/>
                        </a:solidFill>
                      </a:endParaRPr>
                    </a:p>
                  </p:txBody>
                </p:sp>
                <p:sp>
                  <p:nvSpPr>
                    <p:cNvPr id="69" name="Freeform 13"/>
                    <p:cNvSpPr/>
                    <p:nvPr/>
                  </p:nvSpPr>
                  <p:spPr bwMode="auto">
                    <a:xfrm>
                      <a:off x="6077744" y="3413126"/>
                      <a:ext cx="277813" cy="647700"/>
                    </a:xfrm>
                    <a:custGeom>
                      <a:gdLst>
                        <a:gd fmla="*/ 49 w 74" name="T0"/>
                        <a:gd fmla="*/ 0 h 172" name="T1"/>
                        <a:gd fmla="*/ 74 w 74" name="T2"/>
                        <a:gd fmla="*/ 172 h 172" name="T3"/>
                        <a:gd fmla="*/ 0 w 74" name="T4"/>
                        <a:gd fmla="*/ 9 h 172" name="T5"/>
                        <a:gd fmla="*/ 49 w 74" name="T6"/>
                        <a:gd fmla="*/ 0 h 172" name="T7"/>
                      </a:gdLst>
                      <a:cxnLst>
                        <a:cxn ang="0">
                          <a:pos x="T0" y="T1"/>
                        </a:cxn>
                        <a:cxn ang="0">
                          <a:pos x="T2" y="T3"/>
                        </a:cxn>
                        <a:cxn ang="0">
                          <a:pos x="T4" y="T5"/>
                        </a:cxn>
                        <a:cxn ang="0">
                          <a:pos x="T6" y="T7"/>
                        </a:cxn>
                      </a:cxnLst>
                      <a:rect b="b" l="0" r="r" t="0"/>
                      <a:pathLst>
                        <a:path h="172" w="74">
                          <a:moveTo>
                            <a:pt x="49" y="0"/>
                          </a:moveTo>
                          <a:cubicBezTo>
                            <a:pt x="74" y="172"/>
                            <a:pt x="74" y="172"/>
                            <a:pt x="74" y="172"/>
                          </a:cubicBezTo>
                          <a:cubicBezTo>
                            <a:pt x="0" y="9"/>
                            <a:pt x="0" y="9"/>
                            <a:pt x="0" y="9"/>
                          </a:cubicBezTo>
                          <a:cubicBezTo>
                            <a:pt x="16" y="5"/>
                            <a:pt x="32" y="2"/>
                            <a:pt x="49" y="0"/>
                          </a:cubicBezTo>
                          <a:close/>
                        </a:path>
                      </a:pathLst>
                    </a:custGeom>
                    <a:gradFill>
                      <a:gsLst>
                        <a:gs pos="0">
                          <a:srgbClr val="727171"/>
                        </a:gs>
                        <a:gs pos="86000">
                          <a:srgbClr val="C9CACA">
                            <a:lumMod val="18000"/>
                          </a:srgbClr>
                        </a:gs>
                      </a:gsLst>
                      <a:lin ang="5400000" scaled="1"/>
                    </a:gra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solidFill>
                          <a:prstClr val="black"/>
                        </a:solidFill>
                      </a:endParaRPr>
                    </a:p>
                  </p:txBody>
                </p:sp>
                <p:sp>
                  <p:nvSpPr>
                    <p:cNvPr id="70" name="Freeform 14"/>
                    <p:cNvSpPr/>
                    <p:nvPr/>
                  </p:nvSpPr>
                  <p:spPr bwMode="auto">
                    <a:xfrm>
                      <a:off x="6138069" y="3413125"/>
                      <a:ext cx="217488" cy="642938"/>
                    </a:xfrm>
                    <a:custGeom>
                      <a:gdLst>
                        <a:gd fmla="*/ 17 w 58" name="T0"/>
                        <a:gd fmla="*/ 0 h 171" name="T1"/>
                        <a:gd fmla="*/ 58 w 58" name="T2"/>
                        <a:gd fmla="*/ 171 h 171" name="T3"/>
                        <a:gd fmla="*/ 0 w 58" name="T4"/>
                        <a:gd fmla="*/ 4 h 171" name="T5"/>
                        <a:gd fmla="*/ 17 w 58" name="T6"/>
                        <a:gd fmla="*/ 0 h 171" name="T7"/>
                      </a:gdLst>
                      <a:cxnLst>
                        <a:cxn ang="0">
                          <a:pos x="T0" y="T1"/>
                        </a:cxn>
                        <a:cxn ang="0">
                          <a:pos x="T2" y="T3"/>
                        </a:cxn>
                        <a:cxn ang="0">
                          <a:pos x="T4" y="T5"/>
                        </a:cxn>
                        <a:cxn ang="0">
                          <a:pos x="T6" y="T7"/>
                        </a:cxn>
                      </a:cxnLst>
                      <a:rect b="b" l="0" r="r" t="0"/>
                      <a:pathLst>
                        <a:path h="171" w="57">
                          <a:moveTo>
                            <a:pt x="17" y="0"/>
                          </a:moveTo>
                          <a:cubicBezTo>
                            <a:pt x="58" y="171"/>
                            <a:pt x="58" y="171"/>
                            <a:pt x="58" y="171"/>
                          </a:cubicBezTo>
                          <a:cubicBezTo>
                            <a:pt x="0" y="4"/>
                            <a:pt x="0" y="4"/>
                            <a:pt x="0" y="4"/>
                          </a:cubicBezTo>
                          <a:cubicBezTo>
                            <a:pt x="6" y="2"/>
                            <a:pt x="11" y="1"/>
                            <a:pt x="17" y="0"/>
                          </a:cubicBezTo>
                          <a:close/>
                        </a:path>
                      </a:pathLst>
                    </a:custGeom>
                    <a:gradFill>
                      <a:gsLst>
                        <a:gs pos="0">
                          <a:srgbClr val="C9CACA"/>
                        </a:gs>
                        <a:gs pos="86000">
                          <a:srgbClr val="C9CACA">
                            <a:lumMod val="53000"/>
                          </a:srgbClr>
                        </a:gs>
                      </a:gsLst>
                      <a:lin ang="5400000" scaled="1"/>
                    </a:gra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solidFill>
                          <a:prstClr val="black"/>
                        </a:solidFill>
                      </a:endParaRPr>
                    </a:p>
                  </p:txBody>
                </p:sp>
                <p:sp>
                  <p:nvSpPr>
                    <p:cNvPr id="71" name="Freeform 15"/>
                    <p:cNvSpPr/>
                    <p:nvPr/>
                  </p:nvSpPr>
                  <p:spPr bwMode="auto">
                    <a:xfrm>
                      <a:off x="6355557" y="3429000"/>
                      <a:ext cx="338138" cy="641350"/>
                    </a:xfrm>
                    <a:custGeom>
                      <a:gdLst>
                        <a:gd fmla="*/ 90 w 90" name="T0"/>
                        <a:gd fmla="*/ 12 h 170" name="T1"/>
                        <a:gd fmla="*/ 0 w 90" name="T2"/>
                        <a:gd fmla="*/ 170 h 170" name="T3"/>
                        <a:gd fmla="*/ 41 w 90" name="T4"/>
                        <a:gd fmla="*/ 0 h 170" name="T5"/>
                        <a:gd fmla="*/ 90 w 90" name="T6"/>
                        <a:gd fmla="*/ 12 h 170" name="T7"/>
                      </a:gdLst>
                      <a:cxnLst>
                        <a:cxn ang="0">
                          <a:pos x="T0" y="T1"/>
                        </a:cxn>
                        <a:cxn ang="0">
                          <a:pos x="T2" y="T3"/>
                        </a:cxn>
                        <a:cxn ang="0">
                          <a:pos x="T4" y="T5"/>
                        </a:cxn>
                        <a:cxn ang="0">
                          <a:pos x="T6" y="T7"/>
                        </a:cxn>
                      </a:cxnLst>
                      <a:rect b="b" l="0" r="r" t="0"/>
                      <a:pathLst>
                        <a:path h="170" w="90">
                          <a:moveTo>
                            <a:pt x="90" y="12"/>
                          </a:moveTo>
                          <a:cubicBezTo>
                            <a:pt x="0" y="170"/>
                            <a:pt x="0" y="170"/>
                            <a:pt x="0" y="170"/>
                          </a:cubicBezTo>
                          <a:cubicBezTo>
                            <a:pt x="41" y="0"/>
                            <a:pt x="41" y="0"/>
                            <a:pt x="41" y="0"/>
                          </a:cubicBezTo>
                          <a:cubicBezTo>
                            <a:pt x="58" y="3"/>
                            <a:pt x="74" y="7"/>
                            <a:pt x="90" y="12"/>
                          </a:cubicBezTo>
                          <a:close/>
                        </a:path>
                      </a:pathLst>
                    </a:custGeom>
                    <a:solidFill>
                      <a:srgbClr val="000000">
                        <a:alpha val="49000"/>
                      </a:srgbClr>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solidFill>
                          <a:prstClr val="black"/>
                        </a:solidFill>
                      </a:endParaRPr>
                    </a:p>
                  </p:txBody>
                </p:sp>
              </p:grpSp>
            </p:grpSp>
            <p:grpSp>
              <p:nvGrpSpPr>
                <p:cNvPr id="63" name="组合 62"/>
                <p:cNvGrpSpPr/>
                <p:nvPr/>
              </p:nvGrpSpPr>
              <p:grpSpPr>
                <a:xfrm>
                  <a:off x="5267912" y="4456196"/>
                  <a:ext cx="575632" cy="144000"/>
                  <a:chOff x="2615013" y="3846488"/>
                  <a:chExt cx="824434" cy="180000"/>
                </a:xfrm>
              </p:grpSpPr>
              <p:sp>
                <p:nvSpPr>
                  <p:cNvPr id="64" name="椭圆 63"/>
                  <p:cNvSpPr/>
                  <p:nvPr/>
                </p:nvSpPr>
                <p:spPr>
                  <a:xfrm>
                    <a:off x="2615013" y="3846488"/>
                    <a:ext cx="824434" cy="180000"/>
                  </a:xfrm>
                  <a:prstGeom prst="ellipse">
                    <a:avLst/>
                  </a:prstGeom>
                  <a:solidFill>
                    <a:srgbClr val="F0DDA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endParaRPr>
                  </a:p>
                </p:txBody>
              </p:sp>
              <p:sp>
                <p:nvSpPr>
                  <p:cNvPr id="65" name="椭圆 64"/>
                  <p:cNvSpPr/>
                  <p:nvPr/>
                </p:nvSpPr>
                <p:spPr>
                  <a:xfrm>
                    <a:off x="2835905" y="3879158"/>
                    <a:ext cx="382650" cy="83545"/>
                  </a:xfrm>
                  <a:prstGeom prst="ellipse">
                    <a:avLst/>
                  </a:prstGeom>
                  <a:solidFill>
                    <a:srgbClr val="A99D8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endParaRPr>
                  </a:p>
                </p:txBody>
              </p:sp>
            </p:grpSp>
          </p:grpSp>
          <p:grpSp>
            <p:nvGrpSpPr>
              <p:cNvPr id="25" name="组合 24"/>
              <p:cNvGrpSpPr/>
              <p:nvPr/>
            </p:nvGrpSpPr>
            <p:grpSpPr>
              <a:xfrm>
                <a:off x="5509449" y="3086149"/>
                <a:ext cx="814350" cy="1779532"/>
                <a:chOff x="5267655" y="3200298"/>
                <a:chExt cx="576789" cy="1227092"/>
              </a:xfrm>
            </p:grpSpPr>
            <p:sp>
              <p:nvSpPr>
                <p:cNvPr id="49" name="矩形 48"/>
                <p:cNvSpPr/>
                <p:nvPr/>
              </p:nvSpPr>
              <p:spPr>
                <a:xfrm flipV="1">
                  <a:off x="5267655" y="3272298"/>
                  <a:ext cx="175950" cy="1080000"/>
                </a:xfrm>
                <a:prstGeom prst="rect">
                  <a:avLst/>
                </a:prstGeom>
                <a:solidFill>
                  <a:srgbClr val="FFCD69"/>
                </a:solidFill>
                <a:ln>
                  <a:noFill/>
                </a:ln>
              </p:spPr>
              <p:txBody>
                <a:bodyPr anchor="t" anchorCtr="0" bIns="45720" compatLnSpc="1" lIns="91440" numCol="1" rIns="91440" tIns="45720" vert="horz" wrap="square">
                  <a:prstTxWarp prst="textNoShape">
                    <a:avLst/>
                  </a:prstTxWarp>
                </a:bodyPr>
                <a:lstStyle/>
                <a:p>
                  <a:endParaRPr altLang="en-US" lang="zh-CN">
                    <a:solidFill>
                      <a:prstClr val="black"/>
                    </a:solidFill>
                  </a:endParaRPr>
                </a:p>
              </p:txBody>
            </p:sp>
            <p:sp>
              <p:nvSpPr>
                <p:cNvPr id="50" name="矩形 49"/>
                <p:cNvSpPr/>
                <p:nvPr/>
              </p:nvSpPr>
              <p:spPr>
                <a:xfrm flipV="1">
                  <a:off x="5443453" y="3272298"/>
                  <a:ext cx="224035" cy="1080000"/>
                </a:xfrm>
                <a:prstGeom prst="rect">
                  <a:avLst/>
                </a:prstGeom>
                <a:solidFill>
                  <a:srgbClr val="FFC757"/>
                </a:solidFill>
                <a:ln>
                  <a:noFill/>
                </a:ln>
              </p:spPr>
              <p:txBody>
                <a:bodyPr anchor="t" anchorCtr="0" bIns="45720" compatLnSpc="1" lIns="91440" numCol="1" rIns="91440" tIns="45720" vert="horz" wrap="square">
                  <a:prstTxWarp prst="textNoShape">
                    <a:avLst/>
                  </a:prstTxWarp>
                </a:bodyPr>
                <a:lstStyle/>
                <a:p>
                  <a:endParaRPr altLang="en-US" lang="zh-CN">
                    <a:solidFill>
                      <a:prstClr val="black"/>
                    </a:solidFill>
                  </a:endParaRPr>
                </a:p>
              </p:txBody>
            </p:sp>
            <p:sp>
              <p:nvSpPr>
                <p:cNvPr id="51" name="矩形 50"/>
                <p:cNvSpPr/>
                <p:nvPr/>
              </p:nvSpPr>
              <p:spPr>
                <a:xfrm flipV="1">
                  <a:off x="5667337" y="3272298"/>
                  <a:ext cx="175950" cy="1080000"/>
                </a:xfrm>
                <a:prstGeom prst="rect">
                  <a:avLst/>
                </a:prstGeom>
                <a:solidFill>
                  <a:srgbClr val="FFBE3F"/>
                </a:solidFill>
                <a:ln>
                  <a:noFill/>
                </a:ln>
              </p:spPr>
              <p:txBody>
                <a:bodyPr anchor="t" anchorCtr="0" bIns="45720" compatLnSpc="1" lIns="91440" numCol="1" rIns="91440" tIns="45720" vert="horz" wrap="square">
                  <a:prstTxWarp prst="textNoShape">
                    <a:avLst/>
                  </a:prstTxWarp>
                  <a:noAutofit/>
                </a:bodyPr>
                <a:lstStyle/>
                <a:p>
                  <a:endParaRPr altLang="en-US" lang="zh-CN">
                    <a:solidFill>
                      <a:prstClr val="black"/>
                    </a:solidFill>
                  </a:endParaRPr>
                </a:p>
              </p:txBody>
            </p:sp>
            <p:grpSp>
              <p:nvGrpSpPr>
                <p:cNvPr id="52" name="组合 51"/>
                <p:cNvGrpSpPr/>
                <p:nvPr/>
              </p:nvGrpSpPr>
              <p:grpSpPr>
                <a:xfrm>
                  <a:off x="5268812" y="3200298"/>
                  <a:ext cx="575632" cy="144000"/>
                  <a:chOff x="2615013" y="3962398"/>
                  <a:chExt cx="824434" cy="180000"/>
                </a:xfrm>
              </p:grpSpPr>
              <p:sp>
                <p:nvSpPr>
                  <p:cNvPr id="57" name="椭圆 56"/>
                  <p:cNvSpPr/>
                  <p:nvPr/>
                </p:nvSpPr>
                <p:spPr>
                  <a:xfrm>
                    <a:off x="2615013" y="3962398"/>
                    <a:ext cx="824434" cy="180000"/>
                  </a:xfrm>
                  <a:prstGeom prst="ellipse">
                    <a:avLst/>
                  </a:prstGeom>
                  <a:solidFill>
                    <a:srgbClr val="F0DDA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endParaRPr>
                  </a:p>
                </p:txBody>
              </p:sp>
              <p:sp>
                <p:nvSpPr>
                  <p:cNvPr id="58" name="椭圆 57"/>
                  <p:cNvSpPr/>
                  <p:nvPr/>
                </p:nvSpPr>
                <p:spPr>
                  <a:xfrm>
                    <a:off x="2835905" y="3995066"/>
                    <a:ext cx="382650" cy="83545"/>
                  </a:xfrm>
                  <a:prstGeom prst="ellipse">
                    <a:avLst/>
                  </a:prstGeom>
                  <a:solidFill>
                    <a:srgbClr val="A99D8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endParaRPr>
                  </a:p>
                </p:txBody>
              </p:sp>
            </p:grpSp>
            <p:grpSp>
              <p:nvGrpSpPr>
                <p:cNvPr id="53" name="组合 52"/>
                <p:cNvGrpSpPr/>
                <p:nvPr/>
              </p:nvGrpSpPr>
              <p:grpSpPr>
                <a:xfrm rot="16200000">
                  <a:off x="5482662" y="4069162"/>
                  <a:ext cx="144000" cy="572456"/>
                  <a:chOff x="5084397" y="3507435"/>
                  <a:chExt cx="144000" cy="819886"/>
                </a:xfrm>
              </p:grpSpPr>
              <p:sp>
                <p:nvSpPr>
                  <p:cNvPr id="54" name="任意多边形 53"/>
                  <p:cNvSpPr/>
                  <p:nvPr/>
                </p:nvSpPr>
                <p:spPr>
                  <a:xfrm flipV="1" rot="5400000">
                    <a:off x="5030505" y="3566984"/>
                    <a:ext cx="251784" cy="132685"/>
                  </a:xfrm>
                  <a:custGeom>
                    <a:gdLst>
                      <a:gd fmla="*/ 0 w 251783" name="connsiteX0"/>
                      <a:gd fmla="*/ 66342 h 132685" name="connsiteY0"/>
                      <a:gd fmla="*/ 0 w 251783" name="connsiteX1"/>
                      <a:gd fmla="*/ 66344 h 132685" name="connsiteY1"/>
                      <a:gd fmla="*/ 8374 w 251783" name="connsiteX2"/>
                      <a:gd fmla="*/ 80853 h 132685" name="connsiteY2"/>
                      <a:gd fmla="*/ 251763 w 251783" name="connsiteX3"/>
                      <a:gd fmla="*/ 132685 h 132685" name="connsiteY3"/>
                      <a:gd fmla="*/ 251783 w 251783" name="connsiteX4"/>
                      <a:gd fmla="*/ 132685 h 132685" name="connsiteY4"/>
                      <a:gd fmla="*/ 251783 w 251783" name="connsiteX5"/>
                      <a:gd fmla="*/ 0 h 132685" name="connsiteY5"/>
                      <a:gd fmla="*/ 251763 w 251783" name="connsiteX6"/>
                      <a:gd fmla="*/ 1 h 132685" name="connsiteY6"/>
                      <a:gd fmla="*/ 8374 w 251783" name="connsiteX7"/>
                      <a:gd fmla="*/ 51832 h 132685" name="connsiteY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b="b" l="l" r="r" t="t"/>
                    <a:pathLst>
                      <a:path h="132685" w="251783">
                        <a:moveTo>
                          <a:pt x="0" y="66342"/>
                        </a:moveTo>
                        <a:lnTo>
                          <a:pt x="0" y="66344"/>
                        </a:lnTo>
                        <a:lnTo>
                          <a:pt x="8374" y="80853"/>
                        </a:lnTo>
                        <a:cubicBezTo>
                          <a:pt x="35830" y="104289"/>
                          <a:pt x="128471" y="123576"/>
                          <a:pt x="251763" y="132685"/>
                        </a:cubicBezTo>
                        <a:lnTo>
                          <a:pt x="251783" y="132685"/>
                        </a:lnTo>
                        <a:lnTo>
                          <a:pt x="251783" y="0"/>
                        </a:lnTo>
                        <a:lnTo>
                          <a:pt x="251763" y="1"/>
                        </a:lnTo>
                        <a:cubicBezTo>
                          <a:pt x="128471" y="9109"/>
                          <a:pt x="35830" y="28397"/>
                          <a:pt x="8374" y="51832"/>
                        </a:cubicBezTo>
                        <a:close/>
                      </a:path>
                    </a:pathLst>
                  </a:custGeom>
                  <a:solidFill>
                    <a:srgbClr val="FFBE3F"/>
                  </a:solidFill>
                  <a:ln>
                    <a:noFill/>
                  </a:ln>
                </p:spPr>
                <p:txBody>
                  <a:bodyPr anchor="t" anchorCtr="0" bIns="45720" compatLnSpc="1" lIns="91440" numCol="1" rIns="91440" tIns="45720" vert="horz" wrap="square">
                    <a:prstTxWarp prst="textNoShape">
                      <a:avLst/>
                    </a:prstTxWarp>
                  </a:bodyPr>
                  <a:lstStyle/>
                  <a:p>
                    <a:endParaRPr altLang="en-US" lang="zh-CN">
                      <a:solidFill>
                        <a:prstClr val="black"/>
                      </a:solidFill>
                    </a:endParaRPr>
                  </a:p>
                </p:txBody>
              </p:sp>
              <p:sp>
                <p:nvSpPr>
                  <p:cNvPr id="55" name="任意多边形 54"/>
                  <p:cNvSpPr/>
                  <p:nvPr/>
                </p:nvSpPr>
                <p:spPr>
                  <a:xfrm flipV="1" rot="5400000">
                    <a:off x="4995962" y="3843108"/>
                    <a:ext cx="320869" cy="144000"/>
                  </a:xfrm>
                  <a:custGeom>
                    <a:gdLst>
                      <a:gd fmla="*/ 0 w 320868" name="connsiteX0"/>
                      <a:gd fmla="*/ 5658 h 144000" name="connsiteY0"/>
                      <a:gd fmla="*/ 0 w 320868" name="connsiteX1"/>
                      <a:gd fmla="*/ 138343 h 144000" name="connsiteY1"/>
                      <a:gd fmla="*/ 160434 w 320868" name="connsiteX2"/>
                      <a:gd fmla="*/ 144000 h 144000" name="connsiteY2"/>
                      <a:gd fmla="*/ 320868 w 320868" name="connsiteX3"/>
                      <a:gd fmla="*/ 138343 h 144000" name="connsiteY3"/>
                      <a:gd fmla="*/ 320868 w 320868" name="connsiteX4"/>
                      <a:gd fmla="*/ 5658 h 144000" name="connsiteY4"/>
                      <a:gd fmla="*/ 160434 w 320868" name="connsiteX5"/>
                      <a:gd fmla="*/ 0 h 144000" name="connsiteY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144000" w="320868">
                        <a:moveTo>
                          <a:pt x="0" y="5658"/>
                        </a:moveTo>
                        <a:lnTo>
                          <a:pt x="0" y="138343"/>
                        </a:lnTo>
                        <a:lnTo>
                          <a:pt x="160434" y="144000"/>
                        </a:lnTo>
                        <a:lnTo>
                          <a:pt x="320868" y="138343"/>
                        </a:lnTo>
                        <a:lnTo>
                          <a:pt x="320868" y="5658"/>
                        </a:lnTo>
                        <a:lnTo>
                          <a:pt x="160434" y="0"/>
                        </a:lnTo>
                        <a:close/>
                      </a:path>
                    </a:pathLst>
                  </a:custGeom>
                  <a:solidFill>
                    <a:srgbClr val="FFBE3F"/>
                  </a:solidFill>
                  <a:ln>
                    <a:noFill/>
                  </a:ln>
                </p:spPr>
                <p:txBody>
                  <a:bodyPr anchor="t" anchorCtr="0" bIns="45720" compatLnSpc="1" lIns="91440" numCol="1" rIns="91440" tIns="45720" vert="horz" wrap="square">
                    <a:prstTxWarp prst="textNoShape">
                      <a:avLst/>
                    </a:prstTxWarp>
                  </a:bodyPr>
                  <a:lstStyle/>
                  <a:p>
                    <a:endParaRPr altLang="en-US" lang="zh-CN">
                      <a:solidFill>
                        <a:prstClr val="black"/>
                      </a:solidFill>
                    </a:endParaRPr>
                  </a:p>
                </p:txBody>
              </p:sp>
              <p:sp>
                <p:nvSpPr>
                  <p:cNvPr id="56" name="任意多边形 55"/>
                  <p:cNvSpPr/>
                  <p:nvPr/>
                </p:nvSpPr>
                <p:spPr>
                  <a:xfrm flipV="1" rot="5400000">
                    <a:off x="5030506" y="4135086"/>
                    <a:ext cx="251784" cy="132685"/>
                  </a:xfrm>
                  <a:custGeom>
                    <a:gdLst>
                      <a:gd fmla="*/ 0 w 251783" name="connsiteX0"/>
                      <a:gd fmla="*/ 0 h 132685" name="connsiteY0"/>
                      <a:gd fmla="*/ 0 w 251783" name="connsiteX1"/>
                      <a:gd fmla="*/ 132685 h 132685" name="connsiteY1"/>
                      <a:gd fmla="*/ 20 w 251783" name="connsiteX2"/>
                      <a:gd fmla="*/ 132685 h 132685" name="connsiteY2"/>
                      <a:gd fmla="*/ 243409 w 251783" name="connsiteX3"/>
                      <a:gd fmla="*/ 80853 h 132685" name="connsiteY3"/>
                      <a:gd fmla="*/ 251783 w 251783" name="connsiteX4"/>
                      <a:gd fmla="*/ 66344 h 132685" name="connsiteY4"/>
                      <a:gd fmla="*/ 251783 w 251783" name="connsiteX5"/>
                      <a:gd fmla="*/ 66342 h 132685" name="connsiteY5"/>
                      <a:gd fmla="*/ 243409 w 251783" name="connsiteX6"/>
                      <a:gd fmla="*/ 51832 h 132685" name="connsiteY6"/>
                      <a:gd fmla="*/ 20 w 251783" name="connsiteX7"/>
                      <a:gd fmla="*/ 1 h 132685" name="connsiteY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b="b" l="l" r="r" t="t"/>
                    <a:pathLst>
                      <a:path h="132685" w="251783">
                        <a:moveTo>
                          <a:pt x="0" y="0"/>
                        </a:moveTo>
                        <a:lnTo>
                          <a:pt x="0" y="132685"/>
                        </a:lnTo>
                        <a:lnTo>
                          <a:pt x="20" y="132685"/>
                        </a:lnTo>
                        <a:cubicBezTo>
                          <a:pt x="123312" y="123576"/>
                          <a:pt x="215953" y="104289"/>
                          <a:pt x="243409" y="80853"/>
                        </a:cubicBezTo>
                        <a:lnTo>
                          <a:pt x="251783" y="66344"/>
                        </a:lnTo>
                        <a:lnTo>
                          <a:pt x="251783" y="66342"/>
                        </a:lnTo>
                        <a:lnTo>
                          <a:pt x="243409" y="51832"/>
                        </a:lnTo>
                        <a:cubicBezTo>
                          <a:pt x="215953" y="28397"/>
                          <a:pt x="123312" y="9109"/>
                          <a:pt x="20" y="1"/>
                        </a:cubicBezTo>
                        <a:close/>
                      </a:path>
                    </a:pathLst>
                  </a:custGeom>
                  <a:solidFill>
                    <a:srgbClr val="FFBE3F"/>
                  </a:solidFill>
                  <a:ln>
                    <a:noFill/>
                  </a:ln>
                </p:spPr>
                <p:txBody>
                  <a:bodyPr anchor="t" anchorCtr="0" bIns="45720" compatLnSpc="1" lIns="91440" numCol="1" rIns="91440" tIns="45720" vert="horz" wrap="square">
                    <a:prstTxWarp prst="textNoShape">
                      <a:avLst/>
                    </a:prstTxWarp>
                    <a:noAutofit/>
                  </a:bodyPr>
                  <a:lstStyle/>
                  <a:p>
                    <a:endParaRPr altLang="en-US" lang="zh-CN">
                      <a:solidFill>
                        <a:prstClr val="black"/>
                      </a:solidFill>
                    </a:endParaRPr>
                  </a:p>
                </p:txBody>
              </p:sp>
            </p:grpSp>
          </p:grpSp>
          <p:grpSp>
            <p:nvGrpSpPr>
              <p:cNvPr id="26" name="组合 25"/>
              <p:cNvGrpSpPr/>
              <p:nvPr/>
            </p:nvGrpSpPr>
            <p:grpSpPr>
              <a:xfrm flipH="1">
                <a:off x="5510124" y="1544588"/>
                <a:ext cx="813003" cy="1778563"/>
                <a:chOff x="5269419" y="1825742"/>
                <a:chExt cx="575835" cy="1226424"/>
              </a:xfrm>
            </p:grpSpPr>
            <p:sp>
              <p:nvSpPr>
                <p:cNvPr id="39" name="矩形 38"/>
                <p:cNvSpPr/>
                <p:nvPr/>
              </p:nvSpPr>
              <p:spPr>
                <a:xfrm flipH="1" flipV="1">
                  <a:off x="5669304" y="1897742"/>
                  <a:ext cx="175950" cy="1080000"/>
                </a:xfrm>
                <a:prstGeom prst="rect">
                  <a:avLst/>
                </a:prstGeom>
                <a:solidFill>
                  <a:srgbClr val="EA6254"/>
                </a:solidFill>
                <a:ln>
                  <a:noFill/>
                </a:ln>
              </p:spPr>
              <p:txBody>
                <a:bodyPr anchor="t" anchorCtr="0" bIns="45720" compatLnSpc="1" lIns="91440" numCol="1" rIns="91440" tIns="45720" vert="horz" wrap="square">
                  <a:prstTxWarp prst="textNoShape">
                    <a:avLst/>
                  </a:prstTxWarp>
                </a:bodyPr>
                <a:lstStyle/>
                <a:p>
                  <a:endParaRPr altLang="en-US" lang="zh-CN">
                    <a:solidFill>
                      <a:prstClr val="black"/>
                    </a:solidFill>
                  </a:endParaRPr>
                </a:p>
              </p:txBody>
            </p:sp>
            <p:sp>
              <p:nvSpPr>
                <p:cNvPr id="40" name="矩形 39"/>
                <p:cNvSpPr/>
                <p:nvPr/>
              </p:nvSpPr>
              <p:spPr>
                <a:xfrm flipH="1" flipV="1">
                  <a:off x="5445421" y="1897743"/>
                  <a:ext cx="224035" cy="1080000"/>
                </a:xfrm>
                <a:prstGeom prst="rect">
                  <a:avLst/>
                </a:prstGeom>
                <a:solidFill>
                  <a:srgbClr val="E64A3A"/>
                </a:solidFill>
                <a:ln>
                  <a:noFill/>
                </a:ln>
              </p:spPr>
              <p:txBody>
                <a:bodyPr anchor="t" anchorCtr="0" bIns="45720" compatLnSpc="1" lIns="91440" numCol="1" rIns="91440" tIns="45720" vert="horz" wrap="square">
                  <a:prstTxWarp prst="textNoShape">
                    <a:avLst/>
                  </a:prstTxWarp>
                </a:bodyPr>
                <a:lstStyle/>
                <a:p>
                  <a:endParaRPr altLang="en-US" lang="zh-CN">
                    <a:solidFill>
                      <a:prstClr val="black"/>
                    </a:solidFill>
                  </a:endParaRPr>
                </a:p>
              </p:txBody>
            </p:sp>
            <p:sp>
              <p:nvSpPr>
                <p:cNvPr id="41" name="矩形 40"/>
                <p:cNvSpPr/>
                <p:nvPr/>
              </p:nvSpPr>
              <p:spPr>
                <a:xfrm flipH="1" flipV="1">
                  <a:off x="5269622" y="1897742"/>
                  <a:ext cx="175950" cy="1080000"/>
                </a:xfrm>
                <a:prstGeom prst="rect">
                  <a:avLst/>
                </a:prstGeom>
                <a:solidFill>
                  <a:srgbClr val="E1301D"/>
                </a:solidFill>
                <a:ln>
                  <a:noFill/>
                </a:ln>
              </p:spPr>
              <p:txBody>
                <a:bodyPr anchor="t" anchorCtr="0" bIns="45720" compatLnSpc="1" lIns="91440" numCol="1" rIns="91440" tIns="45720" vert="horz" wrap="square">
                  <a:prstTxWarp prst="textNoShape">
                    <a:avLst/>
                  </a:prstTxWarp>
                  <a:noAutofit/>
                </a:bodyPr>
                <a:lstStyle/>
                <a:p>
                  <a:endParaRPr altLang="en-US" lang="zh-CN">
                    <a:solidFill>
                      <a:prstClr val="black"/>
                    </a:solidFill>
                  </a:endParaRPr>
                </a:p>
              </p:txBody>
            </p:sp>
            <p:grpSp>
              <p:nvGrpSpPr>
                <p:cNvPr id="42" name="组合 41"/>
                <p:cNvGrpSpPr/>
                <p:nvPr/>
              </p:nvGrpSpPr>
              <p:grpSpPr>
                <a:xfrm flipH="1">
                  <a:off x="5269419" y="1825742"/>
                  <a:ext cx="575632" cy="144000"/>
                  <a:chOff x="2615013" y="3962398"/>
                  <a:chExt cx="824434" cy="180000"/>
                </a:xfrm>
              </p:grpSpPr>
              <p:sp>
                <p:nvSpPr>
                  <p:cNvPr id="47" name="椭圆 46"/>
                  <p:cNvSpPr/>
                  <p:nvPr/>
                </p:nvSpPr>
                <p:spPr>
                  <a:xfrm>
                    <a:off x="2615013" y="3962398"/>
                    <a:ext cx="824434" cy="180000"/>
                  </a:xfrm>
                  <a:prstGeom prst="ellipse">
                    <a:avLst/>
                  </a:prstGeom>
                  <a:solidFill>
                    <a:srgbClr val="F0DDA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endParaRPr>
                  </a:p>
                </p:txBody>
              </p:sp>
              <p:sp>
                <p:nvSpPr>
                  <p:cNvPr id="48" name="椭圆 47"/>
                  <p:cNvSpPr/>
                  <p:nvPr/>
                </p:nvSpPr>
                <p:spPr>
                  <a:xfrm>
                    <a:off x="2835905" y="3995066"/>
                    <a:ext cx="382650" cy="83545"/>
                  </a:xfrm>
                  <a:prstGeom prst="ellipse">
                    <a:avLst/>
                  </a:prstGeom>
                  <a:solidFill>
                    <a:srgbClr val="A99D8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endParaRPr>
                  </a:p>
                </p:txBody>
              </p:sp>
            </p:grpSp>
            <p:grpSp>
              <p:nvGrpSpPr>
                <p:cNvPr id="43" name="组合 42"/>
                <p:cNvGrpSpPr/>
                <p:nvPr/>
              </p:nvGrpSpPr>
              <p:grpSpPr>
                <a:xfrm flipH="1" rot="5400000">
                  <a:off x="5485277" y="2694731"/>
                  <a:ext cx="144000" cy="570869"/>
                  <a:chOff x="5897341" y="274559"/>
                  <a:chExt cx="144000" cy="817611"/>
                </a:xfrm>
              </p:grpSpPr>
              <p:sp>
                <p:nvSpPr>
                  <p:cNvPr id="44" name="任意多边形 43"/>
                  <p:cNvSpPr/>
                  <p:nvPr/>
                </p:nvSpPr>
                <p:spPr>
                  <a:xfrm flipV="1" rot="5400000">
                    <a:off x="5843449" y="334108"/>
                    <a:ext cx="251783" cy="132685"/>
                  </a:xfrm>
                  <a:custGeom>
                    <a:gdLst>
                      <a:gd fmla="*/ 0 w 251783" name="connsiteX0"/>
                      <a:gd fmla="*/ 66342 h 132685" name="connsiteY0"/>
                      <a:gd fmla="*/ 0 w 251783" name="connsiteX1"/>
                      <a:gd fmla="*/ 66344 h 132685" name="connsiteY1"/>
                      <a:gd fmla="*/ 8374 w 251783" name="connsiteX2"/>
                      <a:gd fmla="*/ 80853 h 132685" name="connsiteY2"/>
                      <a:gd fmla="*/ 251763 w 251783" name="connsiteX3"/>
                      <a:gd fmla="*/ 132685 h 132685" name="connsiteY3"/>
                      <a:gd fmla="*/ 251783 w 251783" name="connsiteX4"/>
                      <a:gd fmla="*/ 132685 h 132685" name="connsiteY4"/>
                      <a:gd fmla="*/ 251783 w 251783" name="connsiteX5"/>
                      <a:gd fmla="*/ 0 h 132685" name="connsiteY5"/>
                      <a:gd fmla="*/ 251763 w 251783" name="connsiteX6"/>
                      <a:gd fmla="*/ 1 h 132685" name="connsiteY6"/>
                      <a:gd fmla="*/ 8374 w 251783" name="connsiteX7"/>
                      <a:gd fmla="*/ 51832 h 132685" name="connsiteY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b="b" l="l" r="r" t="t"/>
                    <a:pathLst>
                      <a:path h="132685" w="251783">
                        <a:moveTo>
                          <a:pt x="0" y="66342"/>
                        </a:moveTo>
                        <a:lnTo>
                          <a:pt x="0" y="66344"/>
                        </a:lnTo>
                        <a:lnTo>
                          <a:pt x="8374" y="80853"/>
                        </a:lnTo>
                        <a:cubicBezTo>
                          <a:pt x="35830" y="104289"/>
                          <a:pt x="128471" y="123576"/>
                          <a:pt x="251763" y="132685"/>
                        </a:cubicBezTo>
                        <a:lnTo>
                          <a:pt x="251783" y="132685"/>
                        </a:lnTo>
                        <a:lnTo>
                          <a:pt x="251783" y="0"/>
                        </a:lnTo>
                        <a:lnTo>
                          <a:pt x="251763" y="1"/>
                        </a:lnTo>
                        <a:cubicBezTo>
                          <a:pt x="128471" y="9109"/>
                          <a:pt x="35830" y="28397"/>
                          <a:pt x="8374" y="51832"/>
                        </a:cubicBezTo>
                        <a:close/>
                      </a:path>
                    </a:pathLst>
                  </a:custGeom>
                  <a:solidFill>
                    <a:srgbClr val="E1301D"/>
                  </a:solidFill>
                  <a:ln>
                    <a:noFill/>
                  </a:ln>
                </p:spPr>
                <p:txBody>
                  <a:bodyPr anchor="t" anchorCtr="0" bIns="45720" compatLnSpc="1" lIns="91440" numCol="1" rIns="91440" tIns="45720" vert="horz" wrap="square">
                    <a:prstTxWarp prst="textNoShape">
                      <a:avLst/>
                    </a:prstTxWarp>
                    <a:noAutofit/>
                  </a:bodyPr>
                  <a:lstStyle/>
                  <a:p>
                    <a:endParaRPr altLang="en-US" lang="zh-CN">
                      <a:solidFill>
                        <a:prstClr val="black"/>
                      </a:solidFill>
                    </a:endParaRPr>
                  </a:p>
                </p:txBody>
              </p:sp>
              <p:sp>
                <p:nvSpPr>
                  <p:cNvPr id="45" name="任意多边形 44"/>
                  <p:cNvSpPr/>
                  <p:nvPr/>
                </p:nvSpPr>
                <p:spPr>
                  <a:xfrm flipV="1" rot="5400000">
                    <a:off x="5808907" y="607953"/>
                    <a:ext cx="320868" cy="144000"/>
                  </a:xfrm>
                  <a:custGeom>
                    <a:gdLst>
                      <a:gd fmla="*/ 0 w 320868" name="connsiteX0"/>
                      <a:gd fmla="*/ 5658 h 144000" name="connsiteY0"/>
                      <a:gd fmla="*/ 0 w 320868" name="connsiteX1"/>
                      <a:gd fmla="*/ 138343 h 144000" name="connsiteY1"/>
                      <a:gd fmla="*/ 160434 w 320868" name="connsiteX2"/>
                      <a:gd fmla="*/ 144000 h 144000" name="connsiteY2"/>
                      <a:gd fmla="*/ 320868 w 320868" name="connsiteX3"/>
                      <a:gd fmla="*/ 138343 h 144000" name="connsiteY3"/>
                      <a:gd fmla="*/ 320868 w 320868" name="connsiteX4"/>
                      <a:gd fmla="*/ 5658 h 144000" name="connsiteY4"/>
                      <a:gd fmla="*/ 160434 w 320868" name="connsiteX5"/>
                      <a:gd fmla="*/ 0 h 144000" name="connsiteY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144000" w="320868">
                        <a:moveTo>
                          <a:pt x="0" y="5658"/>
                        </a:moveTo>
                        <a:lnTo>
                          <a:pt x="0" y="138343"/>
                        </a:lnTo>
                        <a:lnTo>
                          <a:pt x="160434" y="144000"/>
                        </a:lnTo>
                        <a:lnTo>
                          <a:pt x="320868" y="138343"/>
                        </a:lnTo>
                        <a:lnTo>
                          <a:pt x="320868" y="5658"/>
                        </a:lnTo>
                        <a:lnTo>
                          <a:pt x="160434" y="0"/>
                        </a:lnTo>
                        <a:close/>
                      </a:path>
                    </a:pathLst>
                  </a:custGeom>
                  <a:solidFill>
                    <a:srgbClr val="E1301D"/>
                  </a:solidFill>
                  <a:ln>
                    <a:noFill/>
                  </a:ln>
                </p:spPr>
                <p:txBody>
                  <a:bodyPr anchor="t" anchorCtr="0" bIns="45720" compatLnSpc="1" lIns="91440" numCol="1" rIns="91440" tIns="45720" vert="horz" wrap="square">
                    <a:prstTxWarp prst="textNoShape">
                      <a:avLst/>
                    </a:prstTxWarp>
                    <a:noAutofit/>
                  </a:bodyPr>
                  <a:lstStyle/>
                  <a:p>
                    <a:endParaRPr altLang="en-US" lang="zh-CN">
                      <a:solidFill>
                        <a:prstClr val="black"/>
                      </a:solidFill>
                    </a:endParaRPr>
                  </a:p>
                </p:txBody>
              </p:sp>
              <p:sp>
                <p:nvSpPr>
                  <p:cNvPr id="46" name="任意多边形 45"/>
                  <p:cNvSpPr/>
                  <p:nvPr/>
                </p:nvSpPr>
                <p:spPr>
                  <a:xfrm flipV="1" rot="5400000">
                    <a:off x="5843449" y="899936"/>
                    <a:ext cx="251783" cy="132685"/>
                  </a:xfrm>
                  <a:custGeom>
                    <a:gdLst>
                      <a:gd fmla="*/ 0 w 251783" name="connsiteX0"/>
                      <a:gd fmla="*/ 0 h 132685" name="connsiteY0"/>
                      <a:gd fmla="*/ 0 w 251783" name="connsiteX1"/>
                      <a:gd fmla="*/ 132685 h 132685" name="connsiteY1"/>
                      <a:gd fmla="*/ 20 w 251783" name="connsiteX2"/>
                      <a:gd fmla="*/ 132685 h 132685" name="connsiteY2"/>
                      <a:gd fmla="*/ 243409 w 251783" name="connsiteX3"/>
                      <a:gd fmla="*/ 80853 h 132685" name="connsiteY3"/>
                      <a:gd fmla="*/ 251783 w 251783" name="connsiteX4"/>
                      <a:gd fmla="*/ 66344 h 132685" name="connsiteY4"/>
                      <a:gd fmla="*/ 251783 w 251783" name="connsiteX5"/>
                      <a:gd fmla="*/ 66342 h 132685" name="connsiteY5"/>
                      <a:gd fmla="*/ 243409 w 251783" name="connsiteX6"/>
                      <a:gd fmla="*/ 51832 h 132685" name="connsiteY6"/>
                      <a:gd fmla="*/ 20 w 251783" name="connsiteX7"/>
                      <a:gd fmla="*/ 1 h 132685" name="connsiteY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b="b" l="l" r="r" t="t"/>
                    <a:pathLst>
                      <a:path h="132685" w="251783">
                        <a:moveTo>
                          <a:pt x="0" y="0"/>
                        </a:moveTo>
                        <a:lnTo>
                          <a:pt x="0" y="132685"/>
                        </a:lnTo>
                        <a:lnTo>
                          <a:pt x="20" y="132685"/>
                        </a:lnTo>
                        <a:cubicBezTo>
                          <a:pt x="123312" y="123576"/>
                          <a:pt x="215953" y="104289"/>
                          <a:pt x="243409" y="80853"/>
                        </a:cubicBezTo>
                        <a:lnTo>
                          <a:pt x="251783" y="66344"/>
                        </a:lnTo>
                        <a:lnTo>
                          <a:pt x="251783" y="66342"/>
                        </a:lnTo>
                        <a:lnTo>
                          <a:pt x="243409" y="51832"/>
                        </a:lnTo>
                        <a:cubicBezTo>
                          <a:pt x="215953" y="28397"/>
                          <a:pt x="123312" y="9109"/>
                          <a:pt x="20" y="1"/>
                        </a:cubicBezTo>
                        <a:close/>
                      </a:path>
                    </a:pathLst>
                  </a:custGeom>
                  <a:solidFill>
                    <a:srgbClr val="E1301D"/>
                  </a:solidFill>
                  <a:ln>
                    <a:noFill/>
                  </a:ln>
                </p:spPr>
                <p:txBody>
                  <a:bodyPr anchor="t" anchorCtr="0" bIns="45720" compatLnSpc="1" lIns="91440" numCol="1" rIns="91440" tIns="45720" vert="horz" wrap="square">
                    <a:prstTxWarp prst="textNoShape">
                      <a:avLst/>
                    </a:prstTxWarp>
                    <a:noAutofit/>
                  </a:bodyPr>
                  <a:lstStyle/>
                  <a:p>
                    <a:endParaRPr altLang="en-US" lang="zh-CN">
                      <a:solidFill>
                        <a:prstClr val="black"/>
                      </a:solidFill>
                    </a:endParaRPr>
                  </a:p>
                </p:txBody>
              </p:sp>
            </p:grpSp>
          </p:grpSp>
          <p:grpSp>
            <p:nvGrpSpPr>
              <p:cNvPr id="27" name="组合 26"/>
              <p:cNvGrpSpPr/>
              <p:nvPr/>
            </p:nvGrpSpPr>
            <p:grpSpPr>
              <a:xfrm flipH="1">
                <a:off x="5508880" y="-26083"/>
                <a:ext cx="815495" cy="1786949"/>
                <a:chOff x="5262018" y="556300"/>
                <a:chExt cx="577600" cy="1232207"/>
              </a:xfrm>
            </p:grpSpPr>
            <p:grpSp>
              <p:nvGrpSpPr>
                <p:cNvPr id="28" name="组合 27"/>
                <p:cNvGrpSpPr/>
                <p:nvPr/>
              </p:nvGrpSpPr>
              <p:grpSpPr>
                <a:xfrm>
                  <a:off x="5263730" y="556300"/>
                  <a:ext cx="575888" cy="1152000"/>
                  <a:chOff x="5263730" y="556300"/>
                  <a:chExt cx="575888" cy="1152000"/>
                </a:xfrm>
              </p:grpSpPr>
              <p:sp>
                <p:nvSpPr>
                  <p:cNvPr id="33" name="矩形 32"/>
                  <p:cNvSpPr/>
                  <p:nvPr/>
                </p:nvSpPr>
                <p:spPr>
                  <a:xfrm flipH="1" flipV="1">
                    <a:off x="5663412" y="628300"/>
                    <a:ext cx="175950" cy="1080000"/>
                  </a:xfrm>
                  <a:prstGeom prst="rect">
                    <a:avLst/>
                  </a:prstGeom>
                  <a:solidFill>
                    <a:srgbClr val="22AEB8"/>
                  </a:solidFill>
                  <a:ln>
                    <a:noFill/>
                  </a:ln>
                </p:spPr>
                <p:txBody>
                  <a:bodyPr anchor="t" anchorCtr="0" bIns="45720" compatLnSpc="1" lIns="91440" numCol="1" rIns="91440" tIns="45720" vert="horz" wrap="square">
                    <a:prstTxWarp prst="textNoShape">
                      <a:avLst/>
                    </a:prstTxWarp>
                  </a:bodyPr>
                  <a:lstStyle/>
                  <a:p>
                    <a:endParaRPr altLang="en-US" lang="zh-CN">
                      <a:solidFill>
                        <a:prstClr val="black"/>
                      </a:solidFill>
                    </a:endParaRPr>
                  </a:p>
                </p:txBody>
              </p:sp>
              <p:sp>
                <p:nvSpPr>
                  <p:cNvPr id="34" name="矩形 33"/>
                  <p:cNvSpPr/>
                  <p:nvPr/>
                </p:nvSpPr>
                <p:spPr>
                  <a:xfrm flipH="1" flipV="1">
                    <a:off x="5439529" y="628300"/>
                    <a:ext cx="224035" cy="1080000"/>
                  </a:xfrm>
                  <a:prstGeom prst="rect">
                    <a:avLst/>
                  </a:prstGeom>
                  <a:solidFill>
                    <a:srgbClr val="28B2BF"/>
                  </a:solidFill>
                  <a:ln>
                    <a:noFill/>
                  </a:ln>
                </p:spPr>
                <p:txBody>
                  <a:bodyPr anchor="t" anchorCtr="0" bIns="45720" compatLnSpc="1" lIns="91440" numCol="1" rIns="91440" tIns="45720" vert="horz" wrap="square">
                    <a:prstTxWarp prst="textNoShape">
                      <a:avLst/>
                    </a:prstTxWarp>
                  </a:bodyPr>
                  <a:lstStyle/>
                  <a:p>
                    <a:endParaRPr altLang="en-US" lang="zh-CN">
                      <a:solidFill>
                        <a:prstClr val="black"/>
                      </a:solidFill>
                    </a:endParaRPr>
                  </a:p>
                </p:txBody>
              </p:sp>
              <p:sp>
                <p:nvSpPr>
                  <p:cNvPr id="35" name="矩形 34"/>
                  <p:cNvSpPr/>
                  <p:nvPr/>
                </p:nvSpPr>
                <p:spPr>
                  <a:xfrm flipH="1" flipV="1">
                    <a:off x="5263730" y="628300"/>
                    <a:ext cx="175950" cy="1080000"/>
                  </a:xfrm>
                  <a:prstGeom prst="rect">
                    <a:avLst/>
                  </a:prstGeom>
                  <a:solidFill>
                    <a:srgbClr val="208D98"/>
                  </a:solidFill>
                  <a:ln>
                    <a:noFill/>
                  </a:ln>
                </p:spPr>
                <p:txBody>
                  <a:bodyPr anchor="t" anchorCtr="0" bIns="45720" compatLnSpc="1" lIns="91440" numCol="1" rIns="91440" tIns="45720" vert="horz" wrap="square">
                    <a:prstTxWarp prst="textNoShape">
                      <a:avLst/>
                    </a:prstTxWarp>
                    <a:noAutofit/>
                  </a:bodyPr>
                  <a:lstStyle/>
                  <a:p>
                    <a:endParaRPr altLang="en-US" lang="zh-CN">
                      <a:solidFill>
                        <a:prstClr val="black"/>
                      </a:solidFill>
                    </a:endParaRPr>
                  </a:p>
                </p:txBody>
              </p:sp>
              <p:grpSp>
                <p:nvGrpSpPr>
                  <p:cNvPr id="36" name="组合 35"/>
                  <p:cNvGrpSpPr/>
                  <p:nvPr/>
                </p:nvGrpSpPr>
                <p:grpSpPr>
                  <a:xfrm flipH="1">
                    <a:off x="5263986" y="556300"/>
                    <a:ext cx="575632" cy="144000"/>
                    <a:chOff x="2615013" y="3962398"/>
                    <a:chExt cx="824434" cy="180000"/>
                  </a:xfrm>
                </p:grpSpPr>
                <p:sp>
                  <p:nvSpPr>
                    <p:cNvPr id="37" name="椭圆 36"/>
                    <p:cNvSpPr/>
                    <p:nvPr/>
                  </p:nvSpPr>
                  <p:spPr>
                    <a:xfrm>
                      <a:off x="2615013" y="3962398"/>
                      <a:ext cx="824434" cy="180000"/>
                    </a:xfrm>
                    <a:prstGeom prst="ellipse">
                      <a:avLst/>
                    </a:prstGeom>
                    <a:solidFill>
                      <a:srgbClr val="F0DDA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endParaRPr>
                    </a:p>
                  </p:txBody>
                </p:sp>
                <p:sp>
                  <p:nvSpPr>
                    <p:cNvPr id="38" name="椭圆 37"/>
                    <p:cNvSpPr/>
                    <p:nvPr/>
                  </p:nvSpPr>
                  <p:spPr>
                    <a:xfrm>
                      <a:off x="2835905" y="3995066"/>
                      <a:ext cx="382650" cy="83545"/>
                    </a:xfrm>
                    <a:prstGeom prst="ellipse">
                      <a:avLst/>
                    </a:prstGeom>
                    <a:solidFill>
                      <a:srgbClr val="A99D8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endParaRPr>
                    </a:p>
                  </p:txBody>
                </p:sp>
              </p:grpSp>
            </p:grpSp>
            <p:grpSp>
              <p:nvGrpSpPr>
                <p:cNvPr id="29" name="组合 28"/>
                <p:cNvGrpSpPr/>
                <p:nvPr/>
              </p:nvGrpSpPr>
              <p:grpSpPr>
                <a:xfrm flipH="1" rot="5400000">
                  <a:off x="5477834" y="1428691"/>
                  <a:ext cx="144000" cy="575632"/>
                  <a:chOff x="5527571" y="2362662"/>
                  <a:chExt cx="144000" cy="824433"/>
                </a:xfrm>
              </p:grpSpPr>
              <p:sp>
                <p:nvSpPr>
                  <p:cNvPr id="30" name="任意多边形 29"/>
                  <p:cNvSpPr/>
                  <p:nvPr/>
                </p:nvSpPr>
                <p:spPr>
                  <a:xfrm flipV="1" rot="5400000">
                    <a:off x="5473679" y="2422211"/>
                    <a:ext cx="251783" cy="132685"/>
                  </a:xfrm>
                  <a:custGeom>
                    <a:gdLst>
                      <a:gd fmla="*/ 0 w 251783" name="connsiteX0"/>
                      <a:gd fmla="*/ 66342 h 132685" name="connsiteY0"/>
                      <a:gd fmla="*/ 0 w 251783" name="connsiteX1"/>
                      <a:gd fmla="*/ 66344 h 132685" name="connsiteY1"/>
                      <a:gd fmla="*/ 8374 w 251783" name="connsiteX2"/>
                      <a:gd fmla="*/ 80853 h 132685" name="connsiteY2"/>
                      <a:gd fmla="*/ 251763 w 251783" name="connsiteX3"/>
                      <a:gd fmla="*/ 132685 h 132685" name="connsiteY3"/>
                      <a:gd fmla="*/ 251783 w 251783" name="connsiteX4"/>
                      <a:gd fmla="*/ 132685 h 132685" name="connsiteY4"/>
                      <a:gd fmla="*/ 251783 w 251783" name="connsiteX5"/>
                      <a:gd fmla="*/ 0 h 132685" name="connsiteY5"/>
                      <a:gd fmla="*/ 251763 w 251783" name="connsiteX6"/>
                      <a:gd fmla="*/ 1 h 132685" name="connsiteY6"/>
                      <a:gd fmla="*/ 8374 w 251783" name="connsiteX7"/>
                      <a:gd fmla="*/ 51832 h 132685" name="connsiteY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b="b" l="l" r="r" t="t"/>
                    <a:pathLst>
                      <a:path h="132685" w="251783">
                        <a:moveTo>
                          <a:pt x="0" y="66342"/>
                        </a:moveTo>
                        <a:lnTo>
                          <a:pt x="0" y="66344"/>
                        </a:lnTo>
                        <a:lnTo>
                          <a:pt x="8374" y="80853"/>
                        </a:lnTo>
                        <a:cubicBezTo>
                          <a:pt x="35830" y="104289"/>
                          <a:pt x="128471" y="123576"/>
                          <a:pt x="251763" y="132685"/>
                        </a:cubicBezTo>
                        <a:lnTo>
                          <a:pt x="251783" y="132685"/>
                        </a:lnTo>
                        <a:lnTo>
                          <a:pt x="251783" y="0"/>
                        </a:lnTo>
                        <a:lnTo>
                          <a:pt x="251763" y="1"/>
                        </a:lnTo>
                        <a:cubicBezTo>
                          <a:pt x="128471" y="9109"/>
                          <a:pt x="35830" y="28397"/>
                          <a:pt x="8374" y="51832"/>
                        </a:cubicBezTo>
                        <a:close/>
                      </a:path>
                    </a:pathLst>
                  </a:custGeom>
                  <a:solidFill>
                    <a:srgbClr val="2399A5"/>
                  </a:solidFill>
                  <a:ln>
                    <a:noFill/>
                  </a:ln>
                </p:spPr>
                <p:txBody>
                  <a:bodyPr anchor="t" anchorCtr="0" bIns="45720" compatLnSpc="1" lIns="91440" numCol="1" rIns="91440" tIns="45720" vert="horz" wrap="square">
                    <a:prstTxWarp prst="textNoShape">
                      <a:avLst/>
                    </a:prstTxWarp>
                  </a:bodyPr>
                  <a:lstStyle/>
                  <a:p>
                    <a:endParaRPr altLang="en-US" lang="zh-CN">
                      <a:solidFill>
                        <a:prstClr val="black"/>
                      </a:solidFill>
                    </a:endParaRPr>
                  </a:p>
                </p:txBody>
              </p:sp>
              <p:sp>
                <p:nvSpPr>
                  <p:cNvPr id="31" name="任意多边形 30"/>
                  <p:cNvSpPr/>
                  <p:nvPr/>
                </p:nvSpPr>
                <p:spPr>
                  <a:xfrm flipV="1" rot="5400000">
                    <a:off x="5439137" y="2702878"/>
                    <a:ext cx="320868" cy="144000"/>
                  </a:xfrm>
                  <a:custGeom>
                    <a:gdLst>
                      <a:gd fmla="*/ 0 w 320868" name="connsiteX0"/>
                      <a:gd fmla="*/ 5658 h 144000" name="connsiteY0"/>
                      <a:gd fmla="*/ 0 w 320868" name="connsiteX1"/>
                      <a:gd fmla="*/ 138343 h 144000" name="connsiteY1"/>
                      <a:gd fmla="*/ 160434 w 320868" name="connsiteX2"/>
                      <a:gd fmla="*/ 144000 h 144000" name="connsiteY2"/>
                      <a:gd fmla="*/ 320868 w 320868" name="connsiteX3"/>
                      <a:gd fmla="*/ 138343 h 144000" name="connsiteY3"/>
                      <a:gd fmla="*/ 320868 w 320868" name="connsiteX4"/>
                      <a:gd fmla="*/ 5658 h 144000" name="connsiteY4"/>
                      <a:gd fmla="*/ 160434 w 320868" name="connsiteX5"/>
                      <a:gd fmla="*/ 0 h 144000" name="connsiteY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144000" w="320868">
                        <a:moveTo>
                          <a:pt x="0" y="5658"/>
                        </a:moveTo>
                        <a:lnTo>
                          <a:pt x="0" y="138343"/>
                        </a:lnTo>
                        <a:lnTo>
                          <a:pt x="160434" y="144000"/>
                        </a:lnTo>
                        <a:lnTo>
                          <a:pt x="320868" y="138343"/>
                        </a:lnTo>
                        <a:lnTo>
                          <a:pt x="320868" y="5658"/>
                        </a:lnTo>
                        <a:lnTo>
                          <a:pt x="160434" y="0"/>
                        </a:lnTo>
                        <a:close/>
                      </a:path>
                    </a:pathLst>
                  </a:custGeom>
                  <a:solidFill>
                    <a:srgbClr val="2399A5"/>
                  </a:solidFill>
                  <a:ln>
                    <a:noFill/>
                  </a:ln>
                </p:spPr>
                <p:txBody>
                  <a:bodyPr anchor="t" anchorCtr="0" bIns="45720" compatLnSpc="1" lIns="91440" numCol="1" rIns="91440" tIns="45720" vert="horz" wrap="square">
                    <a:prstTxWarp prst="textNoShape">
                      <a:avLst/>
                    </a:prstTxWarp>
                  </a:bodyPr>
                  <a:lstStyle/>
                  <a:p>
                    <a:endParaRPr altLang="en-US" lang="zh-CN">
                      <a:solidFill>
                        <a:prstClr val="black"/>
                      </a:solidFill>
                    </a:endParaRPr>
                  </a:p>
                </p:txBody>
              </p:sp>
              <p:sp>
                <p:nvSpPr>
                  <p:cNvPr id="32" name="任意多边形 31"/>
                  <p:cNvSpPr/>
                  <p:nvPr/>
                </p:nvSpPr>
                <p:spPr>
                  <a:xfrm flipV="1" rot="5400000">
                    <a:off x="5473679" y="2994861"/>
                    <a:ext cx="251783" cy="132685"/>
                  </a:xfrm>
                  <a:custGeom>
                    <a:gdLst>
                      <a:gd fmla="*/ 0 w 251783" name="connsiteX0"/>
                      <a:gd fmla="*/ 0 h 132685" name="connsiteY0"/>
                      <a:gd fmla="*/ 0 w 251783" name="connsiteX1"/>
                      <a:gd fmla="*/ 132685 h 132685" name="connsiteY1"/>
                      <a:gd fmla="*/ 20 w 251783" name="connsiteX2"/>
                      <a:gd fmla="*/ 132685 h 132685" name="connsiteY2"/>
                      <a:gd fmla="*/ 243409 w 251783" name="connsiteX3"/>
                      <a:gd fmla="*/ 80853 h 132685" name="connsiteY3"/>
                      <a:gd fmla="*/ 251783 w 251783" name="connsiteX4"/>
                      <a:gd fmla="*/ 66344 h 132685" name="connsiteY4"/>
                      <a:gd fmla="*/ 251783 w 251783" name="connsiteX5"/>
                      <a:gd fmla="*/ 66342 h 132685" name="connsiteY5"/>
                      <a:gd fmla="*/ 243409 w 251783" name="connsiteX6"/>
                      <a:gd fmla="*/ 51832 h 132685" name="connsiteY6"/>
                      <a:gd fmla="*/ 20 w 251783" name="connsiteX7"/>
                      <a:gd fmla="*/ 1 h 132685" name="connsiteY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b="b" l="l" r="r" t="t"/>
                    <a:pathLst>
                      <a:path h="132685" w="251783">
                        <a:moveTo>
                          <a:pt x="0" y="0"/>
                        </a:moveTo>
                        <a:lnTo>
                          <a:pt x="0" y="132685"/>
                        </a:lnTo>
                        <a:lnTo>
                          <a:pt x="20" y="132685"/>
                        </a:lnTo>
                        <a:cubicBezTo>
                          <a:pt x="123312" y="123576"/>
                          <a:pt x="215953" y="104289"/>
                          <a:pt x="243409" y="80853"/>
                        </a:cubicBezTo>
                        <a:lnTo>
                          <a:pt x="251783" y="66344"/>
                        </a:lnTo>
                        <a:lnTo>
                          <a:pt x="251783" y="66342"/>
                        </a:lnTo>
                        <a:lnTo>
                          <a:pt x="243409" y="51832"/>
                        </a:lnTo>
                        <a:cubicBezTo>
                          <a:pt x="215953" y="28397"/>
                          <a:pt x="123312" y="9109"/>
                          <a:pt x="20" y="1"/>
                        </a:cubicBezTo>
                        <a:close/>
                      </a:path>
                    </a:pathLst>
                  </a:custGeom>
                  <a:solidFill>
                    <a:srgbClr val="2399A5"/>
                  </a:solidFill>
                  <a:ln>
                    <a:noFill/>
                  </a:ln>
                </p:spPr>
                <p:txBody>
                  <a:bodyPr anchor="t" anchorCtr="0" bIns="45720" compatLnSpc="1" lIns="91440" numCol="1" rIns="91440" tIns="45720" vert="horz" wrap="square">
                    <a:prstTxWarp prst="textNoShape">
                      <a:avLst/>
                    </a:prstTxWarp>
                    <a:noAutofit/>
                  </a:bodyPr>
                  <a:lstStyle/>
                  <a:p>
                    <a:endParaRPr altLang="en-US" lang="zh-CN">
                      <a:solidFill>
                        <a:prstClr val="black"/>
                      </a:solidFill>
                    </a:endParaRPr>
                  </a:p>
                </p:txBody>
              </p:sp>
            </p:grpSp>
          </p:grpSp>
        </p:grpSp>
      </p:grpSp>
      <p:sp>
        <p:nvSpPr>
          <p:cNvPr id="84" name="椭圆 83"/>
          <p:cNvSpPr/>
          <p:nvPr/>
        </p:nvSpPr>
        <p:spPr>
          <a:xfrm>
            <a:off x="3191678" y="5761248"/>
            <a:ext cx="1512887" cy="255829"/>
          </a:xfrm>
          <a:prstGeom prst="ellipse">
            <a:avLst/>
          </a:prstGeom>
          <a:gradFill flip="none" rotWithShape="1">
            <a:gsLst>
              <a:gs pos="0">
                <a:srgbClr val="727171"/>
              </a:gs>
              <a:gs pos="100000">
                <a:srgbClr val="C0B7A8">
                  <a:alpha val="0"/>
                </a:srgbClr>
              </a:gs>
            </a:gsLst>
            <a:path path="shape">
              <a:fillToRect b="50000" l="50000" r="50000" t="50000"/>
            </a:path>
          </a:gradFill>
          <a:ln>
            <a:noFill/>
          </a:ln>
          <a:effectLst>
            <a:softEdge rad="254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endParaRPr>
          </a:p>
        </p:txBody>
      </p:sp>
      <p:sp>
        <p:nvSpPr>
          <p:cNvPr id="85" name="椭圆 84"/>
          <p:cNvSpPr/>
          <p:nvPr/>
        </p:nvSpPr>
        <p:spPr>
          <a:xfrm>
            <a:off x="4248503" y="5739974"/>
            <a:ext cx="4410215" cy="255829"/>
          </a:xfrm>
          <a:prstGeom prst="ellipse">
            <a:avLst/>
          </a:prstGeom>
          <a:gradFill flip="none" rotWithShape="1">
            <a:gsLst>
              <a:gs pos="0">
                <a:srgbClr val="727171"/>
              </a:gs>
              <a:gs pos="100000">
                <a:srgbClr val="C0B7A8">
                  <a:alpha val="0"/>
                </a:srgbClr>
              </a:gs>
            </a:gsLst>
            <a:path path="shape">
              <a:fillToRect b="50000" l="50000" r="50000" t="50000"/>
            </a:path>
          </a:gradFill>
          <a:ln>
            <a:noFill/>
          </a:ln>
          <a:effectLst>
            <a:softEdge rad="254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endParaRPr>
          </a:p>
        </p:txBody>
      </p:sp>
      <p:sp>
        <p:nvSpPr>
          <p:cNvPr id="86" name="文本框 127"/>
          <p:cNvSpPr txBox="1"/>
          <p:nvPr/>
        </p:nvSpPr>
        <p:spPr>
          <a:xfrm>
            <a:off x="4429968" y="1800916"/>
            <a:ext cx="745324" cy="701040"/>
          </a:xfrm>
          <a:prstGeom prst="rect">
            <a:avLst/>
          </a:prstGeom>
          <a:noFill/>
        </p:spPr>
        <p:txBody>
          <a:bodyPr rtlCol="0" wrap="square">
            <a:spAutoFit/>
          </a:bodyPr>
          <a:lstStyle/>
          <a:p>
            <a:pPr algn="ctr"/>
            <a:r>
              <a:rPr altLang="zh-CN" b="1" lang="en-US" sz="4000">
                <a:solidFill>
                  <a:prstClr val="white"/>
                </a:solidFill>
                <a:latin charset="-122" panose="020b0503020204020204" pitchFamily="34" typeface="微软雅黑"/>
                <a:ea charset="-122" panose="020b0503020204020204" pitchFamily="34" typeface="微软雅黑"/>
              </a:rPr>
              <a:t>1</a:t>
            </a:r>
          </a:p>
        </p:txBody>
      </p:sp>
      <p:sp>
        <p:nvSpPr>
          <p:cNvPr id="87" name="文本框 128"/>
          <p:cNvSpPr txBox="1"/>
          <p:nvPr/>
        </p:nvSpPr>
        <p:spPr>
          <a:xfrm>
            <a:off x="6300896" y="3050521"/>
            <a:ext cx="745324" cy="701040"/>
          </a:xfrm>
          <a:prstGeom prst="rect">
            <a:avLst/>
          </a:prstGeom>
          <a:noFill/>
        </p:spPr>
        <p:txBody>
          <a:bodyPr rtlCol="0" wrap="square">
            <a:spAutoFit/>
          </a:bodyPr>
          <a:lstStyle>
            <a:defPPr>
              <a:defRPr lang="zh-CN"/>
            </a:defPPr>
            <a:lvl1pPr algn="ctr">
              <a:defRPr b="1" sz="4000">
                <a:solidFill>
                  <a:prstClr val="white"/>
                </a:solidFill>
                <a:latin charset="-122" panose="020b0503020204020204" pitchFamily="34" typeface="微软雅黑"/>
                <a:ea charset="-122" panose="020b0503020204020204" pitchFamily="34" typeface="微软雅黑"/>
              </a:defRPr>
            </a:lvl1pPr>
          </a:lstStyle>
          <a:p>
            <a:r>
              <a:rPr altLang="zh-CN" lang="en-US"/>
              <a:t>2</a:t>
            </a:r>
          </a:p>
        </p:txBody>
      </p:sp>
      <p:sp>
        <p:nvSpPr>
          <p:cNvPr id="88" name="文本框 129"/>
          <p:cNvSpPr txBox="1"/>
          <p:nvPr/>
        </p:nvSpPr>
        <p:spPr>
          <a:xfrm>
            <a:off x="3014689" y="3519119"/>
            <a:ext cx="745324" cy="701040"/>
          </a:xfrm>
          <a:prstGeom prst="rect">
            <a:avLst/>
          </a:prstGeom>
          <a:noFill/>
        </p:spPr>
        <p:txBody>
          <a:bodyPr rtlCol="0" wrap="square">
            <a:spAutoFit/>
          </a:bodyPr>
          <a:lstStyle>
            <a:defPPr>
              <a:defRPr lang="zh-CN"/>
            </a:defPPr>
            <a:lvl1pPr algn="ctr">
              <a:defRPr b="1" sz="4000">
                <a:solidFill>
                  <a:prstClr val="white"/>
                </a:solidFill>
                <a:latin charset="-122" panose="020b0503020204020204" pitchFamily="34" typeface="微软雅黑"/>
                <a:ea charset="-122" panose="020b0503020204020204" pitchFamily="34" typeface="微软雅黑"/>
              </a:defRPr>
            </a:lvl1pPr>
          </a:lstStyle>
          <a:p>
            <a:r>
              <a:rPr altLang="zh-CN" lang="en-US"/>
              <a:t>3</a:t>
            </a:r>
          </a:p>
        </p:txBody>
      </p:sp>
      <p:sp>
        <p:nvSpPr>
          <p:cNvPr id="89" name="文本框 130"/>
          <p:cNvSpPr txBox="1"/>
          <p:nvPr/>
        </p:nvSpPr>
        <p:spPr>
          <a:xfrm>
            <a:off x="4912355" y="4771697"/>
            <a:ext cx="745324" cy="701040"/>
          </a:xfrm>
          <a:prstGeom prst="rect">
            <a:avLst/>
          </a:prstGeom>
          <a:noFill/>
        </p:spPr>
        <p:txBody>
          <a:bodyPr rtlCol="0" wrap="square">
            <a:spAutoFit/>
          </a:bodyPr>
          <a:lstStyle>
            <a:defPPr>
              <a:defRPr lang="zh-CN"/>
            </a:defPPr>
            <a:lvl1pPr algn="ctr">
              <a:defRPr b="1" sz="4000">
                <a:solidFill>
                  <a:prstClr val="white"/>
                </a:solidFill>
                <a:latin charset="-122" panose="020b0503020204020204" pitchFamily="34" typeface="微软雅黑"/>
                <a:ea charset="-122" panose="020b0503020204020204" pitchFamily="34" typeface="微软雅黑"/>
              </a:defRPr>
            </a:lvl1pPr>
          </a:lstStyle>
          <a:p>
            <a:r>
              <a:rPr altLang="zh-CN" lang="en-US"/>
              <a:t>4</a:t>
            </a:r>
          </a:p>
        </p:txBody>
      </p:sp>
      <p:sp>
        <p:nvSpPr>
          <p:cNvPr id="90" name="TextBox 89"/>
          <p:cNvSpPr txBox="1"/>
          <p:nvPr/>
        </p:nvSpPr>
        <p:spPr>
          <a:xfrm>
            <a:off x="5001910" y="1988855"/>
            <a:ext cx="1429677" cy="335280"/>
          </a:xfrm>
          <a:prstGeom prst="rect">
            <a:avLst/>
          </a:prstGeom>
          <a:noFill/>
        </p:spPr>
        <p:txBody>
          <a:bodyPr rtlCol="0" wrap="square">
            <a:spAutoFit/>
          </a:bodyPr>
          <a:lstStyle/>
          <a:p>
            <a:r>
              <a:rPr altLang="en-US" b="1" lang="zh-CN" sz="1600">
                <a:solidFill>
                  <a:schemeClr val="bg1"/>
                </a:solidFill>
                <a:effectLst>
                  <a:outerShdw algn="tl" blurRad="38100" dir="2700000" dist="38100">
                    <a:srgbClr val="000000">
                      <a:alpha val="43137"/>
                    </a:srgbClr>
                  </a:outerShdw>
                </a:effectLst>
                <a:latin charset="-122" panose="020b0503020204020204" pitchFamily="34" typeface="微软雅黑"/>
                <a:ea charset="-122" panose="020b0503020204020204" pitchFamily="34" typeface="微软雅黑"/>
              </a:rPr>
              <a:t>点击添加标题</a:t>
            </a:r>
          </a:p>
        </p:txBody>
      </p:sp>
      <p:sp>
        <p:nvSpPr>
          <p:cNvPr id="91" name="TextBox 90"/>
          <p:cNvSpPr txBox="1"/>
          <p:nvPr/>
        </p:nvSpPr>
        <p:spPr>
          <a:xfrm>
            <a:off x="3587506" y="3728488"/>
            <a:ext cx="1429677" cy="335280"/>
          </a:xfrm>
          <a:prstGeom prst="rect">
            <a:avLst/>
          </a:prstGeom>
          <a:noFill/>
        </p:spPr>
        <p:txBody>
          <a:bodyPr rtlCol="0" wrap="square">
            <a:spAutoFit/>
          </a:bodyPr>
          <a:lstStyle/>
          <a:p>
            <a:r>
              <a:rPr altLang="en-US" b="1" lang="zh-CN" sz="1600">
                <a:solidFill>
                  <a:schemeClr val="bg1"/>
                </a:solidFill>
                <a:effectLst>
                  <a:outerShdw algn="tl" blurRad="38100" dir="2700000" dist="38100">
                    <a:srgbClr val="000000">
                      <a:alpha val="43137"/>
                    </a:srgbClr>
                  </a:outerShdw>
                </a:effectLst>
                <a:latin charset="-122" panose="020b0503020204020204" pitchFamily="34" typeface="微软雅黑"/>
                <a:ea charset="-122" panose="020b0503020204020204" pitchFamily="34" typeface="微软雅黑"/>
              </a:rPr>
              <a:t>点击添加标题</a:t>
            </a:r>
          </a:p>
        </p:txBody>
      </p:sp>
      <p:sp>
        <p:nvSpPr>
          <p:cNvPr id="92" name="TextBox 91"/>
          <p:cNvSpPr txBox="1"/>
          <p:nvPr/>
        </p:nvSpPr>
        <p:spPr>
          <a:xfrm>
            <a:off x="6824959" y="3210663"/>
            <a:ext cx="1429677" cy="335280"/>
          </a:xfrm>
          <a:prstGeom prst="rect">
            <a:avLst/>
          </a:prstGeom>
          <a:noFill/>
        </p:spPr>
        <p:txBody>
          <a:bodyPr rtlCol="0" wrap="square">
            <a:spAutoFit/>
          </a:bodyPr>
          <a:lstStyle/>
          <a:p>
            <a:r>
              <a:rPr altLang="en-US" b="1" lang="zh-CN" sz="1600">
                <a:solidFill>
                  <a:schemeClr val="bg1"/>
                </a:solidFill>
                <a:effectLst>
                  <a:outerShdw algn="tl" blurRad="38100" dir="2700000" dist="38100">
                    <a:srgbClr val="000000">
                      <a:alpha val="43137"/>
                    </a:srgbClr>
                  </a:outerShdw>
                </a:effectLst>
                <a:latin charset="-122" panose="020b0503020204020204" pitchFamily="34" typeface="微软雅黑"/>
                <a:ea charset="-122" panose="020b0503020204020204" pitchFamily="34" typeface="微软雅黑"/>
              </a:rPr>
              <a:t>点击添加标题</a:t>
            </a:r>
          </a:p>
        </p:txBody>
      </p:sp>
      <p:sp>
        <p:nvSpPr>
          <p:cNvPr id="93" name="TextBox 92"/>
          <p:cNvSpPr txBox="1"/>
          <p:nvPr/>
        </p:nvSpPr>
        <p:spPr>
          <a:xfrm>
            <a:off x="5495862" y="4957415"/>
            <a:ext cx="1429677" cy="335280"/>
          </a:xfrm>
          <a:prstGeom prst="rect">
            <a:avLst/>
          </a:prstGeom>
          <a:noFill/>
        </p:spPr>
        <p:txBody>
          <a:bodyPr rtlCol="0" wrap="square">
            <a:spAutoFit/>
          </a:bodyPr>
          <a:lstStyle/>
          <a:p>
            <a:r>
              <a:rPr altLang="en-US" b="1" lang="zh-CN" sz="1600">
                <a:solidFill>
                  <a:schemeClr val="bg1"/>
                </a:solidFill>
                <a:effectLst>
                  <a:outerShdw algn="tl" blurRad="38100" dir="2700000" dist="38100">
                    <a:srgbClr val="000000">
                      <a:alpha val="43137"/>
                    </a:srgbClr>
                  </a:outerShdw>
                </a:effectLst>
                <a:latin charset="-122" panose="020b0503020204020204" pitchFamily="34" typeface="微软雅黑"/>
                <a:ea charset="-122" panose="020b0503020204020204" pitchFamily="34" typeface="微软雅黑"/>
              </a:rPr>
              <a:t>点击添加标题</a:t>
            </a:r>
          </a:p>
        </p:txBody>
      </p:sp>
      <p:sp>
        <p:nvSpPr>
          <p:cNvPr id="94" name="TextBox 93"/>
          <p:cNvSpPr txBox="1"/>
          <p:nvPr/>
        </p:nvSpPr>
        <p:spPr>
          <a:xfrm>
            <a:off x="1044312" y="1608826"/>
            <a:ext cx="3129651" cy="944880"/>
          </a:xfrm>
          <a:prstGeom prst="rect">
            <a:avLst/>
          </a:prstGeom>
          <a:noFill/>
        </p:spPr>
        <p:txBody>
          <a:bodyPr rtlCol="0" wrap="square">
            <a:spAutoFit/>
          </a:bodyPr>
          <a:lstStyle/>
          <a:p>
            <a:r>
              <a:rPr altLang="en-US" lang="zh-CN" sz="1400">
                <a:solidFill>
                  <a:schemeClr val="tx1">
                    <a:lumMod val="75000"/>
                    <a:lumOff val="25000"/>
                  </a:schemeClr>
                </a:solidFill>
                <a:latin charset="-122" panose="020b0503020204020204" pitchFamily="34" typeface="微软雅黑"/>
                <a:ea charset="-122" panose="020b0503020204020204" pitchFamily="34" typeface="微软雅黑"/>
              </a:rPr>
              <a:t>点击添加文本点击添加文本点击添加文本点击添加文本点击添加文本点击添加文本点击添加文本点击添加文本点击添加文本点击添加文本</a:t>
            </a:r>
          </a:p>
        </p:txBody>
      </p:sp>
      <p:sp>
        <p:nvSpPr>
          <p:cNvPr id="95" name="TextBox 94"/>
          <p:cNvSpPr txBox="1"/>
          <p:nvPr/>
        </p:nvSpPr>
        <p:spPr>
          <a:xfrm>
            <a:off x="8654982" y="2902886"/>
            <a:ext cx="3129651" cy="944880"/>
          </a:xfrm>
          <a:prstGeom prst="rect">
            <a:avLst/>
          </a:prstGeom>
          <a:noFill/>
        </p:spPr>
        <p:txBody>
          <a:bodyPr rtlCol="0" wrap="square">
            <a:spAutoFit/>
          </a:bodyPr>
          <a:lstStyle/>
          <a:p>
            <a:r>
              <a:rPr altLang="en-US" lang="zh-CN" sz="1400">
                <a:solidFill>
                  <a:schemeClr val="tx1">
                    <a:lumMod val="75000"/>
                    <a:lumOff val="25000"/>
                  </a:schemeClr>
                </a:solidFill>
                <a:latin charset="-122" panose="020b0503020204020204" pitchFamily="34" typeface="微软雅黑"/>
                <a:ea charset="-122" panose="020b0503020204020204" pitchFamily="34" typeface="微软雅黑"/>
              </a:rPr>
              <a:t>点击添加文本点击添加文本点击添加文本点击添加文本点击添加文本点击添加文本点击添加文本点击添加文本点击添加文本点击添加文本</a:t>
            </a:r>
          </a:p>
        </p:txBody>
      </p:sp>
      <p:sp>
        <p:nvSpPr>
          <p:cNvPr id="96" name="TextBox 95"/>
          <p:cNvSpPr txBox="1"/>
          <p:nvPr/>
        </p:nvSpPr>
        <p:spPr>
          <a:xfrm>
            <a:off x="670770" y="3201775"/>
            <a:ext cx="2122584" cy="1371600"/>
          </a:xfrm>
          <a:prstGeom prst="rect">
            <a:avLst/>
          </a:prstGeom>
          <a:noFill/>
        </p:spPr>
        <p:txBody>
          <a:bodyPr rtlCol="0" wrap="square">
            <a:spAutoFit/>
          </a:bodyPr>
          <a:lstStyle/>
          <a:p>
            <a:r>
              <a:rPr altLang="en-US" lang="zh-CN" sz="1400">
                <a:solidFill>
                  <a:schemeClr val="tx1">
                    <a:lumMod val="75000"/>
                    <a:lumOff val="25000"/>
                  </a:schemeClr>
                </a:solidFill>
                <a:latin charset="-122" panose="020b0503020204020204" pitchFamily="34" typeface="微软雅黑"/>
                <a:ea charset="-122" panose="020b0503020204020204" pitchFamily="34" typeface="微软雅黑"/>
              </a:rPr>
              <a:t>点击添加文本点击添加文本点击添加文本点击添加文本点击添加文本点击添加文本点击添加文本点击添加文本点击添加文本点击添加文本</a:t>
            </a:r>
          </a:p>
        </p:txBody>
      </p:sp>
      <p:sp>
        <p:nvSpPr>
          <p:cNvPr id="97" name="TextBox 96"/>
          <p:cNvSpPr txBox="1"/>
          <p:nvPr/>
        </p:nvSpPr>
        <p:spPr>
          <a:xfrm>
            <a:off x="7280052" y="4651982"/>
            <a:ext cx="3129651" cy="944880"/>
          </a:xfrm>
          <a:prstGeom prst="rect">
            <a:avLst/>
          </a:prstGeom>
          <a:noFill/>
        </p:spPr>
        <p:txBody>
          <a:bodyPr rtlCol="0" wrap="square">
            <a:spAutoFit/>
          </a:bodyPr>
          <a:lstStyle/>
          <a:p>
            <a:r>
              <a:rPr altLang="en-US" lang="zh-CN" sz="1400">
                <a:solidFill>
                  <a:schemeClr val="tx1">
                    <a:lumMod val="75000"/>
                    <a:lumOff val="25000"/>
                  </a:schemeClr>
                </a:solidFill>
                <a:latin charset="-122" panose="020b0503020204020204" pitchFamily="34" typeface="微软雅黑"/>
                <a:ea charset="-122" panose="020b0503020204020204" pitchFamily="34" typeface="微软雅黑"/>
              </a:rPr>
              <a:t>点击添加文本点击添加文本点击添加文本点击添加文本点击添加文本点击添加文本点击添加文本点击添加文本点击添加文本点击添加文本</a:t>
            </a:r>
          </a:p>
        </p:txBody>
      </p:sp>
    </p:spTree>
    <p:extLst>
      <p:ext uri="{BB962C8B-B14F-4D97-AF65-F5344CB8AC3E}">
        <p14:creationId val="2210914591"/>
      </p:ext>
    </p:extLst>
  </p:cSld>
  <p:clrMapOvr>
    <a:masterClrMapping/>
  </p:clrMapOvr>
  <p:transition/>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1"/>
          <p:cNvSpPr/>
          <p:nvPr/>
        </p:nvSpPr>
        <p:spPr>
          <a:xfrm>
            <a:off x="3170999" y="467380"/>
            <a:ext cx="7892261" cy="441340"/>
          </a:xfrm>
          <a:prstGeom prst="rect">
            <a:avLst/>
          </a:prstGeom>
          <a:solidFill>
            <a:srgbClr val="E1301D"/>
          </a:solidFill>
          <a:ln>
            <a:solidFill>
              <a:srgbClr val="E1301D"/>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800"/>
          </a:p>
        </p:txBody>
      </p:sp>
      <p:sp>
        <p:nvSpPr>
          <p:cNvPr id="3" name="TextBox 7"/>
          <p:cNvSpPr txBox="1"/>
          <p:nvPr/>
        </p:nvSpPr>
        <p:spPr>
          <a:xfrm>
            <a:off x="120892" y="476672"/>
            <a:ext cx="1112175" cy="396240"/>
          </a:xfrm>
          <a:prstGeom prst="rect">
            <a:avLst/>
          </a:prstGeom>
          <a:noFill/>
          <a:effectLst>
            <a:reflection algn="bl" blurRad="6350" dir="5400000" dist="50800" endA="300" endPos="38500" rotWithShape="0" stA="50000" sy="-100000"/>
          </a:effectLst>
        </p:spPr>
        <p:txBody>
          <a:bodyPr rtlCol="0" wrap="square">
            <a:spAutoFit/>
          </a:bodyPr>
          <a:lstStyle/>
          <a:p>
            <a:pPr algn="r" defTabSz="914400" eaLnBrk="1" hangingPunct="1" latinLnBrk="0" marL="0" rtl="0"/>
            <a:r>
              <a:rPr altLang="zh-CN" kern="1200" lang="en-US" smtClean="0" sz="2000">
                <a:solidFill>
                  <a:schemeClr val="tx1">
                    <a:lumMod val="85000"/>
                    <a:lumOff val="15000"/>
                  </a:schemeClr>
                </a:solidFill>
                <a:effectLst>
                  <a:reflection algn="bl" blurRad="6350" dir="5400000" endA="300" endPos="45500" rotWithShape="0" stA="55000" sy="-100000"/>
                </a:effectLst>
                <a:latin charset="0" panose="04040905080b02020502" pitchFamily="82" typeface="Broadway"/>
                <a:ea charset="-122" pitchFamily="49" typeface="楷体"/>
                <a:cs charset="-122" pitchFamily="49" typeface="经典繁仿黑"/>
              </a:rPr>
              <a:t>LOGO</a:t>
            </a:r>
          </a:p>
        </p:txBody>
      </p:sp>
      <p:sp>
        <p:nvSpPr>
          <p:cNvPr id="4" name="矩形 3"/>
          <p:cNvSpPr/>
          <p:nvPr/>
        </p:nvSpPr>
        <p:spPr>
          <a:xfrm>
            <a:off x="11160392" y="467380"/>
            <a:ext cx="768256" cy="44134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800"/>
          </a:p>
        </p:txBody>
      </p:sp>
      <p:sp>
        <p:nvSpPr>
          <p:cNvPr id="5" name="矩形 4"/>
          <p:cNvSpPr/>
          <p:nvPr/>
        </p:nvSpPr>
        <p:spPr>
          <a:xfrm>
            <a:off x="1433265" y="0"/>
            <a:ext cx="1711175" cy="908720"/>
          </a:xfrm>
          <a:prstGeom prst="rect">
            <a:avLst/>
          </a:prstGeom>
          <a:solidFill>
            <a:srgbClr val="E1301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800"/>
          </a:p>
        </p:txBody>
      </p:sp>
      <p:sp>
        <p:nvSpPr>
          <p:cNvPr id="6" name="矩形 5"/>
          <p:cNvSpPr/>
          <p:nvPr/>
        </p:nvSpPr>
        <p:spPr>
          <a:xfrm>
            <a:off x="-1" y="937527"/>
            <a:ext cx="12192001" cy="36000"/>
          </a:xfrm>
          <a:prstGeom prst="rect">
            <a:avLst/>
          </a:prstGeom>
          <a:solidFill>
            <a:srgbClr val="E1301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800"/>
          </a:p>
        </p:txBody>
      </p:sp>
      <p:sp>
        <p:nvSpPr>
          <p:cNvPr id="7" name="TextBox 15"/>
          <p:cNvSpPr txBox="1"/>
          <p:nvPr/>
        </p:nvSpPr>
        <p:spPr>
          <a:xfrm>
            <a:off x="11092831" y="548680"/>
            <a:ext cx="912271" cy="335280"/>
          </a:xfrm>
          <a:prstGeom prst="rect">
            <a:avLst/>
          </a:prstGeom>
          <a:noFill/>
        </p:spPr>
        <p:txBody>
          <a:bodyPr rtlCol="0" wrap="square">
            <a:spAutoFit/>
          </a:bodyPr>
          <a:lstStyle/>
          <a:p>
            <a:r>
              <a:rPr altLang="zh-CN" lang="en-US" smtClean="0" sz="1600">
                <a:solidFill>
                  <a:schemeClr val="bg1"/>
                </a:solidFill>
              </a:rPr>
              <a:t>—  4 — </a:t>
            </a:r>
          </a:p>
        </p:txBody>
      </p:sp>
      <p:sp>
        <p:nvSpPr>
          <p:cNvPr id="8" name="TextBox 7"/>
          <p:cNvSpPr txBox="1"/>
          <p:nvPr/>
        </p:nvSpPr>
        <p:spPr>
          <a:xfrm>
            <a:off x="3283035" y="511692"/>
            <a:ext cx="1660838" cy="365760"/>
          </a:xfrm>
          <a:prstGeom prst="rect">
            <a:avLst/>
          </a:prstGeom>
          <a:noFill/>
        </p:spPr>
        <p:txBody>
          <a:bodyPr rtlCol="0" wrap="square">
            <a:spAutoFit/>
          </a:bodyPr>
          <a:lstStyle/>
          <a:p>
            <a:pPr algn="dist"/>
            <a:r>
              <a:rPr altLang="en-US" b="1" lang="zh-CN" smtClean="0">
                <a:solidFill>
                  <a:schemeClr val="bg1"/>
                </a:solidFill>
                <a:effectLst>
                  <a:outerShdw algn="tl" blurRad="38100" dir="2700000" dist="38100">
                    <a:srgbClr val="000000">
                      <a:alpha val="43137"/>
                    </a:srgbClr>
                  </a:outerShdw>
                </a:effectLst>
                <a:latin charset="-122" panose="020b0503020204020204" pitchFamily="34" typeface="微软雅黑"/>
                <a:ea charset="-122" panose="020b0503020204020204" pitchFamily="34" typeface="微软雅黑"/>
              </a:rPr>
              <a:t>点击添加标题</a:t>
            </a:r>
          </a:p>
        </p:txBody>
      </p:sp>
      <p:sp>
        <p:nvSpPr>
          <p:cNvPr id="9" name="TextBox 8"/>
          <p:cNvSpPr txBox="1"/>
          <p:nvPr/>
        </p:nvSpPr>
        <p:spPr>
          <a:xfrm>
            <a:off x="1647429" y="415117"/>
            <a:ext cx="1296144" cy="457200"/>
          </a:xfrm>
          <a:prstGeom prst="rect">
            <a:avLst/>
          </a:prstGeom>
          <a:noFill/>
        </p:spPr>
        <p:txBody>
          <a:bodyPr rtlCol="0" wrap="square">
            <a:spAutoFit/>
          </a:bodyPr>
          <a:lstStyle/>
          <a:p>
            <a:pPr algn="ctr"/>
            <a:r>
              <a:rPr altLang="en-US" b="1" lang="zh-CN" smtClean="0" sz="2400">
                <a:solidFill>
                  <a:schemeClr val="bg1"/>
                </a:solidFill>
                <a:effectLst>
                  <a:outerShdw algn="tl" blurRad="38100" dir="2700000" dist="38100">
                    <a:srgbClr val="000000">
                      <a:alpha val="43137"/>
                    </a:srgbClr>
                  </a:outerShdw>
                </a:effectLst>
                <a:latin charset="-122" panose="020b0503020204020204" pitchFamily="34" typeface="微软雅黑"/>
                <a:ea charset="-122" panose="020b0503020204020204" pitchFamily="34" typeface="微软雅黑"/>
              </a:rPr>
              <a:t>第一章</a:t>
            </a:r>
          </a:p>
        </p:txBody>
      </p:sp>
      <p:sp>
        <p:nvSpPr>
          <p:cNvPr id="10" name="Freeform 6"/>
          <p:cNvSpPr/>
          <p:nvPr/>
        </p:nvSpPr>
        <p:spPr bwMode="auto">
          <a:xfrm>
            <a:off x="6166961" y="5462468"/>
            <a:ext cx="487993" cy="344979"/>
          </a:xfrm>
          <a:custGeom>
            <a:gdLst>
              <a:gd fmla="*/ 94 w 298" name="T0"/>
              <a:gd fmla="*/ 211 h 211" name="T1"/>
              <a:gd fmla="*/ 128 w 298" name="T2"/>
              <a:gd fmla="*/ 211 h 211" name="T3"/>
              <a:gd fmla="*/ 204 w 298" name="T4"/>
              <a:gd fmla="*/ 211 h 211" name="T5"/>
              <a:gd fmla="*/ 298 w 298" name="T6"/>
              <a:gd fmla="*/ 124 h 211" name="T7"/>
              <a:gd fmla="*/ 298 w 298" name="T8"/>
              <a:gd fmla="*/ 117 h 211" name="T9"/>
              <a:gd fmla="*/ 298 w 298" name="T10"/>
              <a:gd fmla="*/ 86 h 211" name="T11"/>
              <a:gd fmla="*/ 298 w 298" name="T12"/>
              <a:gd fmla="*/ 0 h 211" name="T13"/>
              <a:gd fmla="*/ 204 w 298" name="T14"/>
              <a:gd fmla="*/ 0 h 211" name="T15"/>
              <a:gd fmla="*/ 170 w 298" name="T16"/>
              <a:gd fmla="*/ 0 h 211" name="T17"/>
              <a:gd fmla="*/ 94 w 298" name="T18"/>
              <a:gd fmla="*/ 0 h 211" name="T19"/>
              <a:gd fmla="*/ 0 w 298" name="T20"/>
              <a:gd fmla="*/ 86 h 211" name="T21"/>
              <a:gd fmla="*/ 0 w 298" name="T22"/>
              <a:gd fmla="*/ 93 h 211" name="T23"/>
              <a:gd fmla="*/ 0 w 298" name="T24"/>
              <a:gd fmla="*/ 124 h 211" name="T25"/>
              <a:gd fmla="*/ 0 w 298" name="T26"/>
              <a:gd fmla="*/ 211 h 211" name="T27"/>
              <a:gd fmla="*/ 94 w 298" name="T28"/>
              <a:gd fmla="*/ 211 h 211"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211" w="298">
                <a:moveTo>
                  <a:pt x="94" y="211"/>
                </a:moveTo>
                <a:cubicBezTo>
                  <a:pt x="128" y="211"/>
                  <a:pt x="128" y="211"/>
                  <a:pt x="128" y="211"/>
                </a:cubicBezTo>
                <a:cubicBezTo>
                  <a:pt x="204" y="211"/>
                  <a:pt x="204" y="211"/>
                  <a:pt x="204" y="211"/>
                </a:cubicBezTo>
                <a:cubicBezTo>
                  <a:pt x="256" y="211"/>
                  <a:pt x="298" y="172"/>
                  <a:pt x="298" y="124"/>
                </a:cubicBezTo>
                <a:cubicBezTo>
                  <a:pt x="298" y="117"/>
                  <a:pt x="298" y="117"/>
                  <a:pt x="298" y="117"/>
                </a:cubicBezTo>
                <a:cubicBezTo>
                  <a:pt x="298" y="86"/>
                  <a:pt x="298" y="86"/>
                  <a:pt x="298" y="86"/>
                </a:cubicBezTo>
                <a:cubicBezTo>
                  <a:pt x="298" y="0"/>
                  <a:pt x="298" y="0"/>
                  <a:pt x="298" y="0"/>
                </a:cubicBezTo>
                <a:cubicBezTo>
                  <a:pt x="204" y="0"/>
                  <a:pt x="204" y="0"/>
                  <a:pt x="204" y="0"/>
                </a:cubicBezTo>
                <a:cubicBezTo>
                  <a:pt x="170" y="0"/>
                  <a:pt x="170" y="0"/>
                  <a:pt x="170" y="0"/>
                </a:cubicBezTo>
                <a:cubicBezTo>
                  <a:pt x="94" y="0"/>
                  <a:pt x="94" y="0"/>
                  <a:pt x="94" y="0"/>
                </a:cubicBezTo>
                <a:cubicBezTo>
                  <a:pt x="42" y="0"/>
                  <a:pt x="0" y="39"/>
                  <a:pt x="0" y="86"/>
                </a:cubicBezTo>
                <a:cubicBezTo>
                  <a:pt x="0" y="93"/>
                  <a:pt x="0" y="93"/>
                  <a:pt x="0" y="93"/>
                </a:cubicBezTo>
                <a:cubicBezTo>
                  <a:pt x="0" y="124"/>
                  <a:pt x="0" y="124"/>
                  <a:pt x="0" y="124"/>
                </a:cubicBezTo>
                <a:cubicBezTo>
                  <a:pt x="0" y="211"/>
                  <a:pt x="0" y="211"/>
                  <a:pt x="0" y="211"/>
                </a:cubicBezTo>
                <a:lnTo>
                  <a:pt x="94" y="211"/>
                </a:lnTo>
                <a:close/>
              </a:path>
            </a:pathLst>
          </a:custGeom>
          <a:solidFill>
            <a:srgbClr val="8BAA45"/>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1" name="Freeform 7"/>
          <p:cNvSpPr/>
          <p:nvPr/>
        </p:nvSpPr>
        <p:spPr bwMode="auto">
          <a:xfrm>
            <a:off x="5479187" y="5777971"/>
            <a:ext cx="555678" cy="406114"/>
          </a:xfrm>
          <a:custGeom>
            <a:gdLst>
              <a:gd fmla="*/ 108 w 339" name="T0"/>
              <a:gd fmla="*/ 0 h 248" name="T1"/>
              <a:gd fmla="*/ 146 w 339" name="T2"/>
              <a:gd fmla="*/ 0 h 248" name="T3"/>
              <a:gd fmla="*/ 232 w 339" name="T4"/>
              <a:gd fmla="*/ 0 h 248" name="T5"/>
              <a:gd fmla="*/ 339 w 339" name="T6"/>
              <a:gd fmla="*/ 101 h 248" name="T7"/>
              <a:gd fmla="*/ 339 w 339" name="T8"/>
              <a:gd fmla="*/ 110 h 248" name="T9"/>
              <a:gd fmla="*/ 339 w 339" name="T10"/>
              <a:gd fmla="*/ 146 h 248" name="T11"/>
              <a:gd fmla="*/ 339 w 339" name="T12"/>
              <a:gd fmla="*/ 248 h 248" name="T13"/>
              <a:gd fmla="*/ 232 w 339" name="T14"/>
              <a:gd fmla="*/ 248 h 248" name="T15"/>
              <a:gd fmla="*/ 193 w 339" name="T16"/>
              <a:gd fmla="*/ 248 h 248" name="T17"/>
              <a:gd fmla="*/ 108 w 339" name="T18"/>
              <a:gd fmla="*/ 248 h 248" name="T19"/>
              <a:gd fmla="*/ 0 w 339" name="T20"/>
              <a:gd fmla="*/ 146 h 248" name="T21"/>
              <a:gd fmla="*/ 0 w 339" name="T22"/>
              <a:gd fmla="*/ 138 h 248" name="T23"/>
              <a:gd fmla="*/ 0 w 339" name="T24"/>
              <a:gd fmla="*/ 101 h 248" name="T25"/>
              <a:gd fmla="*/ 0 w 339" name="T26"/>
              <a:gd fmla="*/ 0 h 248" name="T27"/>
              <a:gd fmla="*/ 108 w 339" name="T28"/>
              <a:gd fmla="*/ 0 h 248"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248" w="339">
                <a:moveTo>
                  <a:pt x="108" y="0"/>
                </a:moveTo>
                <a:cubicBezTo>
                  <a:pt x="146" y="0"/>
                  <a:pt x="146" y="0"/>
                  <a:pt x="146" y="0"/>
                </a:cubicBezTo>
                <a:cubicBezTo>
                  <a:pt x="232" y="0"/>
                  <a:pt x="232" y="0"/>
                  <a:pt x="232" y="0"/>
                </a:cubicBezTo>
                <a:cubicBezTo>
                  <a:pt x="291" y="0"/>
                  <a:pt x="339" y="45"/>
                  <a:pt x="339" y="101"/>
                </a:cubicBezTo>
                <a:cubicBezTo>
                  <a:pt x="339" y="110"/>
                  <a:pt x="339" y="110"/>
                  <a:pt x="339" y="110"/>
                </a:cubicBezTo>
                <a:cubicBezTo>
                  <a:pt x="339" y="146"/>
                  <a:pt x="339" y="146"/>
                  <a:pt x="339" y="146"/>
                </a:cubicBezTo>
                <a:cubicBezTo>
                  <a:pt x="339" y="248"/>
                  <a:pt x="339" y="248"/>
                  <a:pt x="339" y="248"/>
                </a:cubicBezTo>
                <a:cubicBezTo>
                  <a:pt x="232" y="248"/>
                  <a:pt x="232" y="248"/>
                  <a:pt x="232" y="248"/>
                </a:cubicBezTo>
                <a:cubicBezTo>
                  <a:pt x="193" y="248"/>
                  <a:pt x="193" y="248"/>
                  <a:pt x="193" y="248"/>
                </a:cubicBezTo>
                <a:cubicBezTo>
                  <a:pt x="108" y="248"/>
                  <a:pt x="108" y="248"/>
                  <a:pt x="108" y="248"/>
                </a:cubicBezTo>
                <a:cubicBezTo>
                  <a:pt x="49" y="248"/>
                  <a:pt x="0" y="202"/>
                  <a:pt x="0" y="146"/>
                </a:cubicBezTo>
                <a:cubicBezTo>
                  <a:pt x="0" y="138"/>
                  <a:pt x="0" y="138"/>
                  <a:pt x="0" y="138"/>
                </a:cubicBezTo>
                <a:cubicBezTo>
                  <a:pt x="0" y="101"/>
                  <a:pt x="0" y="101"/>
                  <a:pt x="0" y="101"/>
                </a:cubicBezTo>
                <a:cubicBezTo>
                  <a:pt x="0" y="0"/>
                  <a:pt x="0" y="0"/>
                  <a:pt x="0" y="0"/>
                </a:cubicBezTo>
                <a:lnTo>
                  <a:pt x="108" y="0"/>
                </a:lnTo>
                <a:close/>
              </a:path>
            </a:pathLst>
          </a:custGeom>
          <a:solidFill>
            <a:srgbClr val="8BAA45"/>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2" name="Freeform 8"/>
          <p:cNvSpPr>
            <a:spLocks noEditPoints="1"/>
          </p:cNvSpPr>
          <p:nvPr/>
        </p:nvSpPr>
        <p:spPr bwMode="auto">
          <a:xfrm>
            <a:off x="4331804" y="3573818"/>
            <a:ext cx="1730353" cy="932316"/>
          </a:xfrm>
          <a:custGeom>
            <a:gdLst>
              <a:gd fmla="*/ 292 w 1057" name="T0"/>
              <a:gd fmla="*/ 498 h 569" name="T1"/>
              <a:gd fmla="*/ 0 w 1057" name="T2"/>
              <a:gd fmla="*/ 283 h 569" name="T3"/>
              <a:gd fmla="*/ 293 w 1057" name="T4"/>
              <a:gd fmla="*/ 70 h 569" name="T5"/>
              <a:gd fmla="*/ 528 w 1057" name="T6"/>
              <a:gd fmla="*/ 0 h 569" name="T7"/>
              <a:gd fmla="*/ 765 w 1057" name="T8"/>
              <a:gd fmla="*/ 71 h 569" name="T9"/>
              <a:gd fmla="*/ 1057 w 1057" name="T10"/>
              <a:gd fmla="*/ 286 h 569" name="T11"/>
              <a:gd fmla="*/ 763 w 1057" name="T12"/>
              <a:gd fmla="*/ 499 h 569" name="T13"/>
              <a:gd fmla="*/ 528 w 1057" name="T14"/>
              <a:gd fmla="*/ 569 h 569" name="T15"/>
              <a:gd fmla="*/ 528 w 1057" name="T16"/>
              <a:gd fmla="*/ 569 h 569" name="T17"/>
              <a:gd fmla="*/ 292 w 1057" name="T18"/>
              <a:gd fmla="*/ 498 h 569" name="T19"/>
              <a:gd fmla="*/ 762 w 1057" name="T20"/>
              <a:gd fmla="*/ 74 h 569" name="T21"/>
              <a:gd fmla="*/ 528 w 1057" name="T22"/>
              <a:gd fmla="*/ 3 h 569" name="T23"/>
              <a:gd fmla="*/ 296 w 1057" name="T24"/>
              <a:gd fmla="*/ 73 h 569" name="T25"/>
              <a:gd fmla="*/ 6 w 1057" name="T26"/>
              <a:gd fmla="*/ 283 h 569" name="T27"/>
              <a:gd fmla="*/ 295 w 1057" name="T28"/>
              <a:gd fmla="*/ 495 h 569" name="T29"/>
              <a:gd fmla="*/ 528 w 1057" name="T30"/>
              <a:gd fmla="*/ 566 h 569" name="T31"/>
              <a:gd fmla="*/ 528 w 1057" name="T32"/>
              <a:gd fmla="*/ 566 h 569" name="T33"/>
              <a:gd fmla="*/ 760 w 1057" name="T34"/>
              <a:gd fmla="*/ 496 h 569" name="T35"/>
              <a:gd fmla="*/ 1050 w 1057" name="T36"/>
              <a:gd fmla="*/ 286 h 569" name="T37"/>
              <a:gd fmla="*/ 762 w 1057" name="T38"/>
              <a:gd fmla="*/ 74 h 569"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569" w="1057">
                <a:moveTo>
                  <a:pt x="292" y="498"/>
                </a:moveTo>
                <a:cubicBezTo>
                  <a:pt x="0" y="283"/>
                  <a:pt x="0" y="283"/>
                  <a:pt x="0" y="283"/>
                </a:cubicBezTo>
                <a:cubicBezTo>
                  <a:pt x="293" y="70"/>
                  <a:pt x="293" y="70"/>
                  <a:pt x="293" y="70"/>
                </a:cubicBezTo>
                <a:cubicBezTo>
                  <a:pt x="356" y="25"/>
                  <a:pt x="439" y="0"/>
                  <a:pt x="528" y="0"/>
                </a:cubicBezTo>
                <a:cubicBezTo>
                  <a:pt x="618" y="0"/>
                  <a:pt x="702" y="25"/>
                  <a:pt x="765" y="71"/>
                </a:cubicBezTo>
                <a:cubicBezTo>
                  <a:pt x="1057" y="286"/>
                  <a:pt x="1057" y="286"/>
                  <a:pt x="1057" y="286"/>
                </a:cubicBezTo>
                <a:cubicBezTo>
                  <a:pt x="763" y="499"/>
                  <a:pt x="763" y="499"/>
                  <a:pt x="763" y="499"/>
                </a:cubicBezTo>
                <a:cubicBezTo>
                  <a:pt x="701" y="544"/>
                  <a:pt x="617" y="569"/>
                  <a:pt x="528" y="569"/>
                </a:cubicBezTo>
                <a:cubicBezTo>
                  <a:pt x="528" y="569"/>
                  <a:pt x="528" y="569"/>
                  <a:pt x="528" y="569"/>
                </a:cubicBezTo>
                <a:cubicBezTo>
                  <a:pt x="438" y="569"/>
                  <a:pt x="355" y="544"/>
                  <a:pt x="292" y="498"/>
                </a:cubicBezTo>
                <a:close/>
                <a:moveTo>
                  <a:pt x="762" y="74"/>
                </a:moveTo>
                <a:cubicBezTo>
                  <a:pt x="700" y="28"/>
                  <a:pt x="617" y="3"/>
                  <a:pt x="528" y="3"/>
                </a:cubicBezTo>
                <a:cubicBezTo>
                  <a:pt x="441" y="3"/>
                  <a:pt x="358" y="28"/>
                  <a:pt x="296" y="73"/>
                </a:cubicBezTo>
                <a:cubicBezTo>
                  <a:pt x="6" y="283"/>
                  <a:pt x="6" y="283"/>
                  <a:pt x="6" y="283"/>
                </a:cubicBezTo>
                <a:cubicBezTo>
                  <a:pt x="295" y="495"/>
                  <a:pt x="295" y="495"/>
                  <a:pt x="295" y="495"/>
                </a:cubicBezTo>
                <a:cubicBezTo>
                  <a:pt x="357" y="541"/>
                  <a:pt x="440" y="566"/>
                  <a:pt x="528" y="566"/>
                </a:cubicBezTo>
                <a:cubicBezTo>
                  <a:pt x="528" y="566"/>
                  <a:pt x="528" y="566"/>
                  <a:pt x="528" y="566"/>
                </a:cubicBezTo>
                <a:cubicBezTo>
                  <a:pt x="616" y="566"/>
                  <a:pt x="698" y="541"/>
                  <a:pt x="760" y="496"/>
                </a:cubicBezTo>
                <a:cubicBezTo>
                  <a:pt x="1050" y="286"/>
                  <a:pt x="1050" y="286"/>
                  <a:pt x="1050" y="286"/>
                </a:cubicBezTo>
                <a:lnTo>
                  <a:pt x="762" y="74"/>
                </a:lnTo>
                <a:close/>
              </a:path>
            </a:pathLst>
          </a:custGeom>
          <a:solidFill>
            <a:srgbClr val="FFBE3F"/>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3" name="Freeform 9"/>
          <p:cNvSpPr>
            <a:spLocks noEditPoints="1"/>
          </p:cNvSpPr>
          <p:nvPr/>
        </p:nvSpPr>
        <p:spPr bwMode="auto">
          <a:xfrm>
            <a:off x="4457350" y="3569451"/>
            <a:ext cx="1604807" cy="943233"/>
          </a:xfrm>
          <a:custGeom>
            <a:gdLst>
              <a:gd fmla="*/ 270 w 980" name="T0"/>
              <a:gd fmla="*/ 504 h 576" name="T1"/>
              <a:gd fmla="*/ 0 w 980" name="T2"/>
              <a:gd fmla="*/ 288 h 576" name="T3"/>
              <a:gd fmla="*/ 271 w 980" name="T4"/>
              <a:gd fmla="*/ 72 h 576" name="T5"/>
              <a:gd fmla="*/ 490 w 980" name="T6"/>
              <a:gd fmla="*/ 0 h 576" name="T7"/>
              <a:gd fmla="*/ 709 w 980" name="T8"/>
              <a:gd fmla="*/ 73 h 576" name="T9"/>
              <a:gd fmla="*/ 980 w 980" name="T10"/>
              <a:gd fmla="*/ 289 h 576" name="T11"/>
              <a:gd fmla="*/ 708 w 980" name="T12"/>
              <a:gd fmla="*/ 504 h 576" name="T13"/>
              <a:gd fmla="*/ 490 w 980" name="T14"/>
              <a:gd fmla="*/ 576 h 576" name="T15"/>
              <a:gd fmla="*/ 490 w 980" name="T16"/>
              <a:gd fmla="*/ 576 h 576" name="T17"/>
              <a:gd fmla="*/ 270 w 980" name="T18"/>
              <a:gd fmla="*/ 504 h 576" name="T19"/>
              <a:gd fmla="*/ 701 w 980" name="T20"/>
              <a:gd fmla="*/ 79 h 576" name="T21"/>
              <a:gd fmla="*/ 490 w 980" name="T22"/>
              <a:gd fmla="*/ 10 h 576" name="T23"/>
              <a:gd fmla="*/ 280 w 980" name="T24"/>
              <a:gd fmla="*/ 79 h 576" name="T25"/>
              <a:gd fmla="*/ 17 w 980" name="T26"/>
              <a:gd fmla="*/ 288 h 576" name="T27"/>
              <a:gd fmla="*/ 279 w 980" name="T28"/>
              <a:gd fmla="*/ 497 h 576" name="T29"/>
              <a:gd fmla="*/ 490 w 980" name="T30"/>
              <a:gd fmla="*/ 567 h 576" name="T31"/>
              <a:gd fmla="*/ 490 w 980" name="T32"/>
              <a:gd fmla="*/ 567 h 576" name="T33"/>
              <a:gd fmla="*/ 699 w 980" name="T34"/>
              <a:gd fmla="*/ 497 h 576" name="T35"/>
              <a:gd fmla="*/ 962 w 980" name="T36"/>
              <a:gd fmla="*/ 289 h 576" name="T37"/>
              <a:gd fmla="*/ 701 w 980" name="T38"/>
              <a:gd fmla="*/ 79 h 576"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576" w="980">
                <a:moveTo>
                  <a:pt x="270" y="504"/>
                </a:moveTo>
                <a:cubicBezTo>
                  <a:pt x="0" y="288"/>
                  <a:pt x="0" y="288"/>
                  <a:pt x="0" y="288"/>
                </a:cubicBezTo>
                <a:cubicBezTo>
                  <a:pt x="271" y="72"/>
                  <a:pt x="271" y="72"/>
                  <a:pt x="271" y="72"/>
                </a:cubicBezTo>
                <a:cubicBezTo>
                  <a:pt x="330" y="26"/>
                  <a:pt x="407" y="1"/>
                  <a:pt x="490" y="0"/>
                </a:cubicBezTo>
                <a:cubicBezTo>
                  <a:pt x="573" y="0"/>
                  <a:pt x="651" y="26"/>
                  <a:pt x="709" y="73"/>
                </a:cubicBezTo>
                <a:cubicBezTo>
                  <a:pt x="980" y="289"/>
                  <a:pt x="980" y="289"/>
                  <a:pt x="980" y="289"/>
                </a:cubicBezTo>
                <a:cubicBezTo>
                  <a:pt x="708" y="504"/>
                  <a:pt x="708" y="504"/>
                  <a:pt x="708" y="504"/>
                </a:cubicBezTo>
                <a:cubicBezTo>
                  <a:pt x="650" y="551"/>
                  <a:pt x="572" y="576"/>
                  <a:pt x="490" y="576"/>
                </a:cubicBezTo>
                <a:cubicBezTo>
                  <a:pt x="490" y="576"/>
                  <a:pt x="490" y="576"/>
                  <a:pt x="490" y="576"/>
                </a:cubicBezTo>
                <a:cubicBezTo>
                  <a:pt x="406" y="576"/>
                  <a:pt x="328" y="551"/>
                  <a:pt x="270" y="504"/>
                </a:cubicBezTo>
                <a:close/>
                <a:moveTo>
                  <a:pt x="701" y="79"/>
                </a:moveTo>
                <a:cubicBezTo>
                  <a:pt x="645" y="35"/>
                  <a:pt x="570" y="10"/>
                  <a:pt x="490" y="10"/>
                </a:cubicBezTo>
                <a:cubicBezTo>
                  <a:pt x="410" y="10"/>
                  <a:pt x="336" y="35"/>
                  <a:pt x="280" y="79"/>
                </a:cubicBezTo>
                <a:cubicBezTo>
                  <a:pt x="17" y="288"/>
                  <a:pt x="17" y="288"/>
                  <a:pt x="17" y="288"/>
                </a:cubicBezTo>
                <a:cubicBezTo>
                  <a:pt x="279" y="497"/>
                  <a:pt x="279" y="497"/>
                  <a:pt x="279" y="497"/>
                </a:cubicBezTo>
                <a:cubicBezTo>
                  <a:pt x="335" y="542"/>
                  <a:pt x="409" y="567"/>
                  <a:pt x="490" y="567"/>
                </a:cubicBezTo>
                <a:cubicBezTo>
                  <a:pt x="490" y="567"/>
                  <a:pt x="490" y="567"/>
                  <a:pt x="490" y="567"/>
                </a:cubicBezTo>
                <a:cubicBezTo>
                  <a:pt x="569" y="566"/>
                  <a:pt x="643" y="542"/>
                  <a:pt x="699" y="497"/>
                </a:cubicBezTo>
                <a:cubicBezTo>
                  <a:pt x="962" y="289"/>
                  <a:pt x="962" y="289"/>
                  <a:pt x="962" y="289"/>
                </a:cubicBezTo>
                <a:lnTo>
                  <a:pt x="701" y="79"/>
                </a:lnTo>
                <a:close/>
              </a:path>
            </a:pathLst>
          </a:custGeom>
          <a:solidFill>
            <a:srgbClr val="FFBE3F"/>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4" name="Freeform 10"/>
          <p:cNvSpPr>
            <a:spLocks noEditPoints="1"/>
          </p:cNvSpPr>
          <p:nvPr/>
        </p:nvSpPr>
        <p:spPr bwMode="auto">
          <a:xfrm>
            <a:off x="4568704" y="3563993"/>
            <a:ext cx="1493453" cy="953059"/>
          </a:xfrm>
          <a:custGeom>
            <a:gdLst>
              <a:gd fmla="*/ 251 w 912" name="T0"/>
              <a:gd fmla="*/ 509 h 582" name="T1"/>
              <a:gd fmla="*/ 0 w 912" name="T2"/>
              <a:gd fmla="*/ 290 h 582" name="T3"/>
              <a:gd fmla="*/ 253 w 912" name="T4"/>
              <a:gd fmla="*/ 73 h 582" name="T5"/>
              <a:gd fmla="*/ 456 w 912" name="T6"/>
              <a:gd fmla="*/ 0 h 582" name="T7"/>
              <a:gd fmla="*/ 661 w 912" name="T8"/>
              <a:gd fmla="*/ 73 h 582" name="T9"/>
              <a:gd fmla="*/ 912 w 912" name="T10"/>
              <a:gd fmla="*/ 292 h 582" name="T11"/>
              <a:gd fmla="*/ 659 w 912" name="T12"/>
              <a:gd fmla="*/ 509 h 582" name="T13"/>
              <a:gd fmla="*/ 456 w 912" name="T14"/>
              <a:gd fmla="*/ 582 h 582" name="T15"/>
              <a:gd fmla="*/ 456 w 912" name="T16"/>
              <a:gd fmla="*/ 582 h 582" name="T17"/>
              <a:gd fmla="*/ 251 w 912" name="T18"/>
              <a:gd fmla="*/ 509 h 582" name="T19"/>
              <a:gd fmla="*/ 647 w 912" name="T20"/>
              <a:gd fmla="*/ 84 h 582" name="T21"/>
              <a:gd fmla="*/ 456 w 912" name="T22"/>
              <a:gd fmla="*/ 16 h 582" name="T23"/>
              <a:gd fmla="*/ 266 w 912" name="T24"/>
              <a:gd fmla="*/ 84 h 582" name="T25"/>
              <a:gd fmla="*/ 26 w 912" name="T26"/>
              <a:gd fmla="*/ 291 h 582" name="T27"/>
              <a:gd fmla="*/ 264 w 912" name="T28"/>
              <a:gd fmla="*/ 498 h 582" name="T29"/>
              <a:gd fmla="*/ 456 w 912" name="T30"/>
              <a:gd fmla="*/ 566 h 582" name="T31"/>
              <a:gd fmla="*/ 456 w 912" name="T32"/>
              <a:gd fmla="*/ 566 h 582" name="T33"/>
              <a:gd fmla="*/ 646 w 912" name="T34"/>
              <a:gd fmla="*/ 498 h 582" name="T35"/>
              <a:gd fmla="*/ 885 w 912" name="T36"/>
              <a:gd fmla="*/ 292 h 582" name="T37"/>
              <a:gd fmla="*/ 647 w 912" name="T38"/>
              <a:gd fmla="*/ 84 h 582"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582" w="912">
                <a:moveTo>
                  <a:pt x="251" y="509"/>
                </a:moveTo>
                <a:cubicBezTo>
                  <a:pt x="0" y="290"/>
                  <a:pt x="0" y="290"/>
                  <a:pt x="0" y="290"/>
                </a:cubicBezTo>
                <a:cubicBezTo>
                  <a:pt x="253" y="73"/>
                  <a:pt x="253" y="73"/>
                  <a:pt x="253" y="73"/>
                </a:cubicBezTo>
                <a:cubicBezTo>
                  <a:pt x="307" y="26"/>
                  <a:pt x="379" y="0"/>
                  <a:pt x="456" y="0"/>
                </a:cubicBezTo>
                <a:cubicBezTo>
                  <a:pt x="534" y="0"/>
                  <a:pt x="606" y="26"/>
                  <a:pt x="661" y="73"/>
                </a:cubicBezTo>
                <a:cubicBezTo>
                  <a:pt x="912" y="292"/>
                  <a:pt x="912" y="292"/>
                  <a:pt x="912" y="292"/>
                </a:cubicBezTo>
                <a:cubicBezTo>
                  <a:pt x="659" y="509"/>
                  <a:pt x="659" y="509"/>
                  <a:pt x="659" y="509"/>
                </a:cubicBezTo>
                <a:cubicBezTo>
                  <a:pt x="605" y="556"/>
                  <a:pt x="533" y="582"/>
                  <a:pt x="456" y="582"/>
                </a:cubicBezTo>
                <a:cubicBezTo>
                  <a:pt x="456" y="582"/>
                  <a:pt x="456" y="582"/>
                  <a:pt x="456" y="582"/>
                </a:cubicBezTo>
                <a:cubicBezTo>
                  <a:pt x="378" y="582"/>
                  <a:pt x="306" y="556"/>
                  <a:pt x="251" y="509"/>
                </a:cubicBezTo>
                <a:close/>
                <a:moveTo>
                  <a:pt x="647" y="84"/>
                </a:moveTo>
                <a:cubicBezTo>
                  <a:pt x="597" y="40"/>
                  <a:pt x="529" y="16"/>
                  <a:pt x="456" y="16"/>
                </a:cubicBezTo>
                <a:cubicBezTo>
                  <a:pt x="384" y="16"/>
                  <a:pt x="316" y="40"/>
                  <a:pt x="266" y="84"/>
                </a:cubicBezTo>
                <a:cubicBezTo>
                  <a:pt x="26" y="291"/>
                  <a:pt x="26" y="291"/>
                  <a:pt x="26" y="291"/>
                </a:cubicBezTo>
                <a:cubicBezTo>
                  <a:pt x="264" y="498"/>
                  <a:pt x="264" y="498"/>
                  <a:pt x="264" y="498"/>
                </a:cubicBezTo>
                <a:cubicBezTo>
                  <a:pt x="315" y="542"/>
                  <a:pt x="383" y="566"/>
                  <a:pt x="456" y="566"/>
                </a:cubicBezTo>
                <a:cubicBezTo>
                  <a:pt x="456" y="566"/>
                  <a:pt x="456" y="566"/>
                  <a:pt x="456" y="566"/>
                </a:cubicBezTo>
                <a:cubicBezTo>
                  <a:pt x="528" y="566"/>
                  <a:pt x="595" y="542"/>
                  <a:pt x="646" y="498"/>
                </a:cubicBezTo>
                <a:cubicBezTo>
                  <a:pt x="885" y="292"/>
                  <a:pt x="885" y="292"/>
                  <a:pt x="885" y="292"/>
                </a:cubicBezTo>
                <a:lnTo>
                  <a:pt x="647" y="84"/>
                </a:lnTo>
                <a:close/>
              </a:path>
            </a:pathLst>
          </a:custGeom>
          <a:solidFill>
            <a:srgbClr val="FFBE3F"/>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5" name="Freeform 11"/>
          <p:cNvSpPr>
            <a:spLocks noEditPoints="1"/>
          </p:cNvSpPr>
          <p:nvPr/>
        </p:nvSpPr>
        <p:spPr bwMode="auto">
          <a:xfrm>
            <a:off x="4675691" y="3559626"/>
            <a:ext cx="1386466" cy="962884"/>
          </a:xfrm>
          <a:custGeom>
            <a:gdLst>
              <a:gd fmla="*/ 233 w 847" name="T0"/>
              <a:gd fmla="*/ 514 h 588" name="T1"/>
              <a:gd fmla="*/ 0 w 847" name="T2"/>
              <a:gd fmla="*/ 293 h 588" name="T3"/>
              <a:gd fmla="*/ 235 w 847" name="T4"/>
              <a:gd fmla="*/ 73 h 588" name="T5"/>
              <a:gd fmla="*/ 424 w 847" name="T6"/>
              <a:gd fmla="*/ 0 h 588" name="T7"/>
              <a:gd fmla="*/ 614 w 847" name="T8"/>
              <a:gd fmla="*/ 74 h 588" name="T9"/>
              <a:gd fmla="*/ 847 w 847" name="T10"/>
              <a:gd fmla="*/ 295 h 588" name="T11"/>
              <a:gd fmla="*/ 612 w 847" name="T12"/>
              <a:gd fmla="*/ 515 h 588" name="T13"/>
              <a:gd fmla="*/ 423 w 847" name="T14"/>
              <a:gd fmla="*/ 588 h 588" name="T15"/>
              <a:gd fmla="*/ 423 w 847" name="T16"/>
              <a:gd fmla="*/ 588 h 588" name="T17"/>
              <a:gd fmla="*/ 233 w 847" name="T18"/>
              <a:gd fmla="*/ 514 h 588" name="T19"/>
              <a:gd fmla="*/ 597 w 847" name="T20"/>
              <a:gd fmla="*/ 90 h 588" name="T21"/>
              <a:gd fmla="*/ 424 w 847" name="T22"/>
              <a:gd fmla="*/ 22 h 588" name="T23"/>
              <a:gd fmla="*/ 251 w 847" name="T24"/>
              <a:gd fmla="*/ 89 h 588" name="T25"/>
              <a:gd fmla="*/ 34 w 847" name="T26"/>
              <a:gd fmla="*/ 294 h 588" name="T27"/>
              <a:gd fmla="*/ 250 w 847" name="T28"/>
              <a:gd fmla="*/ 498 h 588" name="T29"/>
              <a:gd fmla="*/ 423 w 847" name="T30"/>
              <a:gd fmla="*/ 566 h 588" name="T31"/>
              <a:gd fmla="*/ 423 w 847" name="T32"/>
              <a:gd fmla="*/ 566 h 588" name="T33"/>
              <a:gd fmla="*/ 596 w 847" name="T34"/>
              <a:gd fmla="*/ 499 h 588" name="T35"/>
              <a:gd fmla="*/ 813 w 847" name="T36"/>
              <a:gd fmla="*/ 295 h 588" name="T37"/>
              <a:gd fmla="*/ 597 w 847" name="T38"/>
              <a:gd fmla="*/ 90 h 588"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588" w="845">
                <a:moveTo>
                  <a:pt x="233" y="514"/>
                </a:moveTo>
                <a:cubicBezTo>
                  <a:pt x="0" y="293"/>
                  <a:pt x="0" y="293"/>
                  <a:pt x="0" y="293"/>
                </a:cubicBezTo>
                <a:cubicBezTo>
                  <a:pt x="235" y="73"/>
                  <a:pt x="235" y="73"/>
                  <a:pt x="235" y="73"/>
                </a:cubicBezTo>
                <a:cubicBezTo>
                  <a:pt x="285" y="26"/>
                  <a:pt x="352" y="0"/>
                  <a:pt x="424" y="0"/>
                </a:cubicBezTo>
                <a:cubicBezTo>
                  <a:pt x="496" y="0"/>
                  <a:pt x="563" y="26"/>
                  <a:pt x="614" y="74"/>
                </a:cubicBezTo>
                <a:cubicBezTo>
                  <a:pt x="847" y="295"/>
                  <a:pt x="847" y="295"/>
                  <a:pt x="847" y="295"/>
                </a:cubicBezTo>
                <a:cubicBezTo>
                  <a:pt x="612" y="515"/>
                  <a:pt x="612" y="515"/>
                  <a:pt x="612" y="515"/>
                </a:cubicBezTo>
                <a:cubicBezTo>
                  <a:pt x="562" y="562"/>
                  <a:pt x="495" y="588"/>
                  <a:pt x="423" y="588"/>
                </a:cubicBezTo>
                <a:cubicBezTo>
                  <a:pt x="423" y="588"/>
                  <a:pt x="423" y="588"/>
                  <a:pt x="423" y="588"/>
                </a:cubicBezTo>
                <a:cubicBezTo>
                  <a:pt x="351" y="588"/>
                  <a:pt x="284" y="562"/>
                  <a:pt x="233" y="514"/>
                </a:cubicBezTo>
                <a:close/>
                <a:moveTo>
                  <a:pt x="597" y="90"/>
                </a:moveTo>
                <a:cubicBezTo>
                  <a:pt x="551" y="46"/>
                  <a:pt x="489" y="22"/>
                  <a:pt x="424" y="22"/>
                </a:cubicBezTo>
                <a:cubicBezTo>
                  <a:pt x="358" y="22"/>
                  <a:pt x="297" y="46"/>
                  <a:pt x="251" y="89"/>
                </a:cubicBezTo>
                <a:cubicBezTo>
                  <a:pt x="34" y="294"/>
                  <a:pt x="34" y="294"/>
                  <a:pt x="34" y="294"/>
                </a:cubicBezTo>
                <a:cubicBezTo>
                  <a:pt x="250" y="498"/>
                  <a:pt x="250" y="498"/>
                  <a:pt x="250" y="498"/>
                </a:cubicBezTo>
                <a:cubicBezTo>
                  <a:pt x="296" y="542"/>
                  <a:pt x="358" y="566"/>
                  <a:pt x="423" y="566"/>
                </a:cubicBezTo>
                <a:cubicBezTo>
                  <a:pt x="423" y="566"/>
                  <a:pt x="423" y="566"/>
                  <a:pt x="423" y="566"/>
                </a:cubicBezTo>
                <a:cubicBezTo>
                  <a:pt x="489" y="566"/>
                  <a:pt x="550" y="542"/>
                  <a:pt x="596" y="499"/>
                </a:cubicBezTo>
                <a:cubicBezTo>
                  <a:pt x="813" y="295"/>
                  <a:pt x="813" y="295"/>
                  <a:pt x="813" y="295"/>
                </a:cubicBezTo>
                <a:lnTo>
                  <a:pt x="597" y="90"/>
                </a:lnTo>
                <a:close/>
              </a:path>
            </a:pathLst>
          </a:custGeom>
          <a:solidFill>
            <a:srgbClr val="FFBE3F"/>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6" name="Freeform 12"/>
          <p:cNvSpPr/>
          <p:nvPr/>
        </p:nvSpPr>
        <p:spPr bwMode="auto">
          <a:xfrm>
            <a:off x="4783770" y="3562901"/>
            <a:ext cx="1300221" cy="957426"/>
          </a:xfrm>
          <a:custGeom>
            <a:gdLst>
              <a:gd fmla="*/ 397 w 794" name="T0"/>
              <a:gd fmla="*/ 585 h 585" name="T1"/>
              <a:gd fmla="*/ 219 w 794" name="T2"/>
              <a:gd fmla="*/ 511 h 585" name="T3"/>
              <a:gd fmla="*/ 0 w 794" name="T4"/>
              <a:gd fmla="*/ 291 h 585" name="T5"/>
              <a:gd fmla="*/ 220 w 794" name="T6"/>
              <a:gd fmla="*/ 72 h 585" name="T7"/>
              <a:gd fmla="*/ 397 w 794" name="T8"/>
              <a:gd fmla="*/ 0 h 585" name="T9"/>
              <a:gd fmla="*/ 575 w 794" name="T10"/>
              <a:gd fmla="*/ 73 h 585" name="T11"/>
              <a:gd fmla="*/ 794 w 794" name="T12"/>
              <a:gd fmla="*/ 293 h 585" name="T13"/>
              <a:gd fmla="*/ 574 w 794" name="T14"/>
              <a:gd fmla="*/ 512 h 585" name="T15"/>
              <a:gd fmla="*/ 397 w 794" name="T16"/>
              <a:gd fmla="*/ 585 h 585"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585" w="794">
                <a:moveTo>
                  <a:pt x="397" y="585"/>
                </a:moveTo>
                <a:cubicBezTo>
                  <a:pt x="329" y="585"/>
                  <a:pt x="266" y="558"/>
                  <a:pt x="219" y="511"/>
                </a:cubicBezTo>
                <a:cubicBezTo>
                  <a:pt x="0" y="291"/>
                  <a:pt x="0" y="291"/>
                  <a:pt x="0" y="291"/>
                </a:cubicBezTo>
                <a:cubicBezTo>
                  <a:pt x="220" y="72"/>
                  <a:pt x="220" y="72"/>
                  <a:pt x="220" y="72"/>
                </a:cubicBezTo>
                <a:cubicBezTo>
                  <a:pt x="267" y="25"/>
                  <a:pt x="330" y="0"/>
                  <a:pt x="397" y="0"/>
                </a:cubicBezTo>
                <a:cubicBezTo>
                  <a:pt x="465" y="0"/>
                  <a:pt x="528" y="26"/>
                  <a:pt x="575" y="73"/>
                </a:cubicBezTo>
                <a:cubicBezTo>
                  <a:pt x="794" y="293"/>
                  <a:pt x="794" y="293"/>
                  <a:pt x="794" y="293"/>
                </a:cubicBezTo>
                <a:cubicBezTo>
                  <a:pt x="574" y="512"/>
                  <a:pt x="574" y="512"/>
                  <a:pt x="574" y="512"/>
                </a:cubicBezTo>
                <a:cubicBezTo>
                  <a:pt x="527" y="559"/>
                  <a:pt x="464" y="585"/>
                  <a:pt x="397" y="585"/>
                </a:cubicBezTo>
                <a:close/>
              </a:path>
            </a:pathLst>
          </a:custGeom>
          <a:solidFill>
            <a:srgbClr val="FFBE3F"/>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7" name="Freeform 13"/>
          <p:cNvSpPr/>
          <p:nvPr/>
        </p:nvSpPr>
        <p:spPr bwMode="auto">
          <a:xfrm>
            <a:off x="4806696" y="3537792"/>
            <a:ext cx="1255461" cy="1005461"/>
          </a:xfrm>
          <a:custGeom>
            <a:gdLst>
              <a:gd fmla="*/ 171 w 767" name="T0"/>
              <a:gd fmla="*/ 135 h 614" name="T1"/>
              <a:gd fmla="*/ 213 w 767" name="T2"/>
              <a:gd fmla="*/ 94 h 614" name="T3"/>
              <a:gd fmla="*/ 555 w 767" name="T4"/>
              <a:gd fmla="*/ 95 h 614" name="T5"/>
              <a:gd fmla="*/ 596 w 767" name="T6"/>
              <a:gd fmla="*/ 137 h 614" name="T7"/>
              <a:gd fmla="*/ 767 w 767" name="T8"/>
              <a:gd fmla="*/ 308 h 614" name="T9"/>
              <a:gd fmla="*/ 595 w 767" name="T10"/>
              <a:gd fmla="*/ 479 h 614" name="T11"/>
              <a:gd fmla="*/ 554 w 767" name="T12"/>
              <a:gd fmla="*/ 520 h 614" name="T13"/>
              <a:gd fmla="*/ 211 w 767" name="T14"/>
              <a:gd fmla="*/ 519 h 614" name="T15"/>
              <a:gd fmla="*/ 170 w 767" name="T16"/>
              <a:gd fmla="*/ 478 h 614" name="T17"/>
              <a:gd fmla="*/ 0 w 767" name="T18"/>
              <a:gd fmla="*/ 306 h 614" name="T19"/>
              <a:gd fmla="*/ 171 w 767" name="T20"/>
              <a:gd fmla="*/ 135 h 614"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614" w="767">
                <a:moveTo>
                  <a:pt x="171" y="135"/>
                </a:moveTo>
                <a:cubicBezTo>
                  <a:pt x="213" y="94"/>
                  <a:pt x="213" y="94"/>
                  <a:pt x="213" y="94"/>
                </a:cubicBezTo>
                <a:cubicBezTo>
                  <a:pt x="307" y="0"/>
                  <a:pt x="461" y="1"/>
                  <a:pt x="555" y="95"/>
                </a:cubicBezTo>
                <a:cubicBezTo>
                  <a:pt x="596" y="137"/>
                  <a:pt x="596" y="137"/>
                  <a:pt x="596" y="137"/>
                </a:cubicBezTo>
                <a:cubicBezTo>
                  <a:pt x="767" y="308"/>
                  <a:pt x="767" y="308"/>
                  <a:pt x="767" y="308"/>
                </a:cubicBezTo>
                <a:cubicBezTo>
                  <a:pt x="595" y="479"/>
                  <a:pt x="595" y="479"/>
                  <a:pt x="595" y="479"/>
                </a:cubicBezTo>
                <a:cubicBezTo>
                  <a:pt x="554" y="520"/>
                  <a:pt x="554" y="520"/>
                  <a:pt x="554" y="520"/>
                </a:cubicBezTo>
                <a:cubicBezTo>
                  <a:pt x="459" y="614"/>
                  <a:pt x="305" y="613"/>
                  <a:pt x="211" y="519"/>
                </a:cubicBezTo>
                <a:cubicBezTo>
                  <a:pt x="170" y="478"/>
                  <a:pt x="170" y="478"/>
                  <a:pt x="170" y="478"/>
                </a:cubicBezTo>
                <a:cubicBezTo>
                  <a:pt x="0" y="306"/>
                  <a:pt x="0" y="306"/>
                  <a:pt x="0" y="306"/>
                </a:cubicBezTo>
                <a:lnTo>
                  <a:pt x="171" y="135"/>
                </a:lnTo>
                <a:close/>
              </a:path>
            </a:pathLst>
          </a:custGeom>
          <a:solidFill>
            <a:srgbClr val="FFBE3F"/>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8" name="Freeform 14"/>
          <p:cNvSpPr>
            <a:spLocks noEditPoints="1"/>
          </p:cNvSpPr>
          <p:nvPr/>
        </p:nvSpPr>
        <p:spPr bwMode="auto">
          <a:xfrm>
            <a:off x="5628750" y="2276872"/>
            <a:ext cx="931225" cy="1729261"/>
          </a:xfrm>
          <a:custGeom>
            <a:gdLst>
              <a:gd fmla="*/ 569 w 569" name="T0"/>
              <a:gd fmla="*/ 528 h 1056" name="T1"/>
              <a:gd fmla="*/ 569 w 569" name="T2"/>
              <a:gd fmla="*/ 528 h 1056" name="T3"/>
              <a:gd fmla="*/ 499 w 569" name="T4"/>
              <a:gd fmla="*/ 763 h 1056" name="T5"/>
              <a:gd fmla="*/ 286 w 569" name="T6"/>
              <a:gd fmla="*/ 1056 h 1056" name="T7"/>
              <a:gd fmla="*/ 72 w 569" name="T8"/>
              <a:gd fmla="*/ 764 h 1056" name="T9"/>
              <a:gd fmla="*/ 0 w 569" name="T10"/>
              <a:gd fmla="*/ 528 h 1056" name="T11"/>
              <a:gd fmla="*/ 71 w 569" name="T12"/>
              <a:gd fmla="*/ 293 h 1056" name="T13"/>
              <a:gd fmla="*/ 284 w 569" name="T14"/>
              <a:gd fmla="*/ 0 h 1056" name="T15"/>
              <a:gd fmla="*/ 498 w 569" name="T16"/>
              <a:gd fmla="*/ 291 h 1056" name="T17"/>
              <a:gd fmla="*/ 569 w 569" name="T18"/>
              <a:gd fmla="*/ 528 h 1056" name="T19"/>
              <a:gd fmla="*/ 286 w 569" name="T20"/>
              <a:gd fmla="*/ 1050 h 1056" name="T21"/>
              <a:gd fmla="*/ 497 w 569" name="T22"/>
              <a:gd fmla="*/ 760 h 1056" name="T23"/>
              <a:gd fmla="*/ 566 w 569" name="T24"/>
              <a:gd fmla="*/ 528 h 1056" name="T25"/>
              <a:gd fmla="*/ 566 w 569" name="T26"/>
              <a:gd fmla="*/ 528 h 1056" name="T27"/>
              <a:gd fmla="*/ 496 w 569" name="T28"/>
              <a:gd fmla="*/ 294 h 1056" name="T29"/>
              <a:gd fmla="*/ 284 w 569" name="T30"/>
              <a:gd fmla="*/ 6 h 1056" name="T31"/>
              <a:gd fmla="*/ 73 w 569" name="T32"/>
              <a:gd fmla="*/ 296 h 1056" name="T33"/>
              <a:gd fmla="*/ 3 w 569" name="T34"/>
              <a:gd fmla="*/ 528 h 1056" name="T35"/>
              <a:gd fmla="*/ 74 w 569" name="T36"/>
              <a:gd fmla="*/ 761 h 1056" name="T37"/>
              <a:gd fmla="*/ 286 w 569" name="T38"/>
              <a:gd fmla="*/ 1050 h 1056"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1056" w="569">
                <a:moveTo>
                  <a:pt x="569" y="528"/>
                </a:moveTo>
                <a:cubicBezTo>
                  <a:pt x="569" y="528"/>
                  <a:pt x="569" y="528"/>
                  <a:pt x="569" y="528"/>
                </a:cubicBezTo>
                <a:cubicBezTo>
                  <a:pt x="569" y="617"/>
                  <a:pt x="544" y="700"/>
                  <a:pt x="499" y="763"/>
                </a:cubicBezTo>
                <a:cubicBezTo>
                  <a:pt x="286" y="1056"/>
                  <a:pt x="286" y="1056"/>
                  <a:pt x="286" y="1056"/>
                </a:cubicBezTo>
                <a:cubicBezTo>
                  <a:pt x="72" y="764"/>
                  <a:pt x="72" y="764"/>
                  <a:pt x="72" y="764"/>
                </a:cubicBezTo>
                <a:cubicBezTo>
                  <a:pt x="26" y="702"/>
                  <a:pt x="0" y="618"/>
                  <a:pt x="0" y="528"/>
                </a:cubicBezTo>
                <a:cubicBezTo>
                  <a:pt x="0" y="439"/>
                  <a:pt x="25" y="355"/>
                  <a:pt x="71" y="293"/>
                </a:cubicBezTo>
                <a:cubicBezTo>
                  <a:pt x="284" y="0"/>
                  <a:pt x="284" y="0"/>
                  <a:pt x="284" y="0"/>
                </a:cubicBezTo>
                <a:cubicBezTo>
                  <a:pt x="498" y="291"/>
                  <a:pt x="498" y="291"/>
                  <a:pt x="498" y="291"/>
                </a:cubicBezTo>
                <a:cubicBezTo>
                  <a:pt x="544" y="354"/>
                  <a:pt x="569" y="438"/>
                  <a:pt x="569" y="528"/>
                </a:cubicBezTo>
                <a:close/>
                <a:moveTo>
                  <a:pt x="286" y="1050"/>
                </a:moveTo>
                <a:cubicBezTo>
                  <a:pt x="497" y="760"/>
                  <a:pt x="497" y="760"/>
                  <a:pt x="497" y="760"/>
                </a:cubicBezTo>
                <a:cubicBezTo>
                  <a:pt x="541" y="698"/>
                  <a:pt x="566" y="615"/>
                  <a:pt x="566" y="528"/>
                </a:cubicBezTo>
                <a:cubicBezTo>
                  <a:pt x="566" y="528"/>
                  <a:pt x="566" y="528"/>
                  <a:pt x="566" y="528"/>
                </a:cubicBezTo>
                <a:cubicBezTo>
                  <a:pt x="566" y="439"/>
                  <a:pt x="541" y="356"/>
                  <a:pt x="496" y="294"/>
                </a:cubicBezTo>
                <a:cubicBezTo>
                  <a:pt x="284" y="6"/>
                  <a:pt x="284" y="6"/>
                  <a:pt x="284" y="6"/>
                </a:cubicBezTo>
                <a:cubicBezTo>
                  <a:pt x="73" y="296"/>
                  <a:pt x="73" y="296"/>
                  <a:pt x="73" y="296"/>
                </a:cubicBezTo>
                <a:cubicBezTo>
                  <a:pt x="28" y="358"/>
                  <a:pt x="3" y="440"/>
                  <a:pt x="3" y="528"/>
                </a:cubicBezTo>
                <a:cubicBezTo>
                  <a:pt x="3" y="616"/>
                  <a:pt x="28" y="699"/>
                  <a:pt x="74" y="761"/>
                </a:cubicBezTo>
                <a:lnTo>
                  <a:pt x="286" y="1050"/>
                </a:lnTo>
                <a:close/>
              </a:path>
            </a:pathLst>
          </a:custGeom>
          <a:solidFill>
            <a:srgbClr val="E1301D"/>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9" name="Freeform 15"/>
          <p:cNvSpPr>
            <a:spLocks noEditPoints="1"/>
          </p:cNvSpPr>
          <p:nvPr/>
        </p:nvSpPr>
        <p:spPr bwMode="auto">
          <a:xfrm>
            <a:off x="5625475" y="2401326"/>
            <a:ext cx="943233" cy="1604807"/>
          </a:xfrm>
          <a:custGeom>
            <a:gdLst>
              <a:gd fmla="*/ 575 w 576" name="T0"/>
              <a:gd fmla="*/ 490 h 980" name="T1"/>
              <a:gd fmla="*/ 575 w 576" name="T2"/>
              <a:gd fmla="*/ 490 h 980" name="T3"/>
              <a:gd fmla="*/ 504 w 576" name="T4"/>
              <a:gd fmla="*/ 708 h 980" name="T5"/>
              <a:gd fmla="*/ 288 w 576" name="T6"/>
              <a:gd fmla="*/ 980 h 980" name="T7"/>
              <a:gd fmla="*/ 72 w 576" name="T8"/>
              <a:gd fmla="*/ 710 h 980" name="T9"/>
              <a:gd fmla="*/ 0 w 576" name="T10"/>
              <a:gd fmla="*/ 490 h 980" name="T11"/>
              <a:gd fmla="*/ 72 w 576" name="T12"/>
              <a:gd fmla="*/ 272 h 980" name="T13"/>
              <a:gd fmla="*/ 287 w 576" name="T14"/>
              <a:gd fmla="*/ 0 h 980" name="T15"/>
              <a:gd fmla="*/ 503 w 576" name="T16"/>
              <a:gd fmla="*/ 270 h 980" name="T17"/>
              <a:gd fmla="*/ 575 w 576" name="T18"/>
              <a:gd fmla="*/ 490 h 980" name="T19"/>
              <a:gd fmla="*/ 288 w 576" name="T20"/>
              <a:gd fmla="*/ 963 h 980" name="T21"/>
              <a:gd fmla="*/ 497 w 576" name="T22"/>
              <a:gd fmla="*/ 700 h 980" name="T23"/>
              <a:gd fmla="*/ 566 w 576" name="T24"/>
              <a:gd fmla="*/ 490 h 980" name="T25"/>
              <a:gd fmla="*/ 566 w 576" name="T26"/>
              <a:gd fmla="*/ 490 h 980" name="T27"/>
              <a:gd fmla="*/ 497 w 576" name="T28"/>
              <a:gd fmla="*/ 279 h 980" name="T29"/>
              <a:gd fmla="*/ 287 w 576" name="T30"/>
              <a:gd fmla="*/ 17 h 980" name="T31"/>
              <a:gd fmla="*/ 78 w 576" name="T32"/>
              <a:gd fmla="*/ 280 h 980" name="T33"/>
              <a:gd fmla="*/ 9 w 576" name="T34"/>
              <a:gd fmla="*/ 490 h 980" name="T35"/>
              <a:gd fmla="*/ 79 w 576" name="T36"/>
              <a:gd fmla="*/ 701 h 980" name="T37"/>
              <a:gd fmla="*/ 288 w 576" name="T38"/>
              <a:gd fmla="*/ 963 h 980"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980" w="576">
                <a:moveTo>
                  <a:pt x="575" y="490"/>
                </a:moveTo>
                <a:cubicBezTo>
                  <a:pt x="575" y="490"/>
                  <a:pt x="575" y="490"/>
                  <a:pt x="575" y="490"/>
                </a:cubicBezTo>
                <a:cubicBezTo>
                  <a:pt x="575" y="573"/>
                  <a:pt x="550" y="650"/>
                  <a:pt x="504" y="708"/>
                </a:cubicBezTo>
                <a:cubicBezTo>
                  <a:pt x="288" y="980"/>
                  <a:pt x="288" y="980"/>
                  <a:pt x="288" y="980"/>
                </a:cubicBezTo>
                <a:cubicBezTo>
                  <a:pt x="72" y="710"/>
                  <a:pt x="72" y="710"/>
                  <a:pt x="72" y="710"/>
                </a:cubicBezTo>
                <a:cubicBezTo>
                  <a:pt x="25" y="652"/>
                  <a:pt x="0" y="574"/>
                  <a:pt x="0" y="490"/>
                </a:cubicBezTo>
                <a:cubicBezTo>
                  <a:pt x="0" y="408"/>
                  <a:pt x="25" y="330"/>
                  <a:pt x="72" y="272"/>
                </a:cubicBezTo>
                <a:cubicBezTo>
                  <a:pt x="287" y="0"/>
                  <a:pt x="287" y="0"/>
                  <a:pt x="287" y="0"/>
                </a:cubicBezTo>
                <a:cubicBezTo>
                  <a:pt x="503" y="270"/>
                  <a:pt x="503" y="270"/>
                  <a:pt x="503" y="270"/>
                </a:cubicBezTo>
                <a:cubicBezTo>
                  <a:pt x="550" y="329"/>
                  <a:pt x="576" y="407"/>
                  <a:pt x="575" y="490"/>
                </a:cubicBezTo>
                <a:close/>
                <a:moveTo>
                  <a:pt x="288" y="963"/>
                </a:moveTo>
                <a:cubicBezTo>
                  <a:pt x="497" y="700"/>
                  <a:pt x="497" y="700"/>
                  <a:pt x="497" y="700"/>
                </a:cubicBezTo>
                <a:cubicBezTo>
                  <a:pt x="541" y="644"/>
                  <a:pt x="566" y="569"/>
                  <a:pt x="566" y="490"/>
                </a:cubicBezTo>
                <a:cubicBezTo>
                  <a:pt x="566" y="490"/>
                  <a:pt x="566" y="490"/>
                  <a:pt x="566" y="490"/>
                </a:cubicBezTo>
                <a:cubicBezTo>
                  <a:pt x="566" y="410"/>
                  <a:pt x="541" y="335"/>
                  <a:pt x="497" y="279"/>
                </a:cubicBezTo>
                <a:cubicBezTo>
                  <a:pt x="287" y="17"/>
                  <a:pt x="287" y="17"/>
                  <a:pt x="287" y="17"/>
                </a:cubicBezTo>
                <a:cubicBezTo>
                  <a:pt x="78" y="280"/>
                  <a:pt x="78" y="280"/>
                  <a:pt x="78" y="280"/>
                </a:cubicBezTo>
                <a:cubicBezTo>
                  <a:pt x="34" y="336"/>
                  <a:pt x="10" y="411"/>
                  <a:pt x="9" y="490"/>
                </a:cubicBezTo>
                <a:cubicBezTo>
                  <a:pt x="9" y="570"/>
                  <a:pt x="34" y="645"/>
                  <a:pt x="79" y="701"/>
                </a:cubicBezTo>
                <a:lnTo>
                  <a:pt x="288" y="963"/>
                </a:lnTo>
                <a:close/>
              </a:path>
            </a:pathLst>
          </a:custGeom>
          <a:solidFill>
            <a:srgbClr val="E1301D"/>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20" name="Freeform 16"/>
          <p:cNvSpPr>
            <a:spLocks noEditPoints="1"/>
          </p:cNvSpPr>
          <p:nvPr/>
        </p:nvSpPr>
        <p:spPr bwMode="auto">
          <a:xfrm>
            <a:off x="5618925" y="2514864"/>
            <a:ext cx="954150" cy="1491269"/>
          </a:xfrm>
          <a:custGeom>
            <a:gdLst>
              <a:gd fmla="*/ 582 w 583" name="T0"/>
              <a:gd fmla="*/ 455 h 911" name="T1"/>
              <a:gd fmla="*/ 582 w 583" name="T2"/>
              <a:gd fmla="*/ 455 h 911" name="T3"/>
              <a:gd fmla="*/ 510 w 583" name="T4"/>
              <a:gd fmla="*/ 659 h 911" name="T5"/>
              <a:gd fmla="*/ 292 w 583" name="T6"/>
              <a:gd fmla="*/ 911 h 911" name="T7"/>
              <a:gd fmla="*/ 73 w 583" name="T8"/>
              <a:gd fmla="*/ 660 h 911" name="T9"/>
              <a:gd fmla="*/ 0 w 583" name="T10"/>
              <a:gd fmla="*/ 455 h 911" name="T11"/>
              <a:gd fmla="*/ 73 w 583" name="T12"/>
              <a:gd fmla="*/ 252 h 911" name="T13"/>
              <a:gd fmla="*/ 291 w 583" name="T14"/>
              <a:gd fmla="*/ 0 h 911" name="T15"/>
              <a:gd fmla="*/ 509 w 583" name="T16"/>
              <a:gd fmla="*/ 251 h 911" name="T17"/>
              <a:gd fmla="*/ 582 w 583" name="T18"/>
              <a:gd fmla="*/ 455 h 911" name="T19"/>
              <a:gd fmla="*/ 292 w 583" name="T20"/>
              <a:gd fmla="*/ 885 h 911" name="T21"/>
              <a:gd fmla="*/ 498 w 583" name="T22"/>
              <a:gd fmla="*/ 645 h 911" name="T23"/>
              <a:gd fmla="*/ 566 w 583" name="T24"/>
              <a:gd fmla="*/ 455 h 911" name="T25"/>
              <a:gd fmla="*/ 566 w 583" name="T26"/>
              <a:gd fmla="*/ 455 h 911" name="T27"/>
              <a:gd fmla="*/ 498 w 583" name="T28"/>
              <a:gd fmla="*/ 264 h 911" name="T29"/>
              <a:gd fmla="*/ 291 w 583" name="T30"/>
              <a:gd fmla="*/ 26 h 911" name="T31"/>
              <a:gd fmla="*/ 84 w 583" name="T32"/>
              <a:gd fmla="*/ 265 h 911" name="T33"/>
              <a:gd fmla="*/ 16 w 583" name="T34"/>
              <a:gd fmla="*/ 455 h 911" name="T35"/>
              <a:gd fmla="*/ 85 w 583" name="T36"/>
              <a:gd fmla="*/ 647 h 911" name="T37"/>
              <a:gd fmla="*/ 292 w 583" name="T38"/>
              <a:gd fmla="*/ 885 h 911"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911" w="583">
                <a:moveTo>
                  <a:pt x="582" y="455"/>
                </a:moveTo>
                <a:cubicBezTo>
                  <a:pt x="582" y="455"/>
                  <a:pt x="582" y="455"/>
                  <a:pt x="582" y="455"/>
                </a:cubicBezTo>
                <a:cubicBezTo>
                  <a:pt x="582" y="532"/>
                  <a:pt x="557" y="604"/>
                  <a:pt x="510" y="659"/>
                </a:cubicBezTo>
                <a:cubicBezTo>
                  <a:pt x="292" y="911"/>
                  <a:pt x="292" y="911"/>
                  <a:pt x="292" y="911"/>
                </a:cubicBezTo>
                <a:cubicBezTo>
                  <a:pt x="73" y="660"/>
                  <a:pt x="73" y="660"/>
                  <a:pt x="73" y="660"/>
                </a:cubicBezTo>
                <a:cubicBezTo>
                  <a:pt x="26" y="606"/>
                  <a:pt x="0" y="533"/>
                  <a:pt x="0" y="455"/>
                </a:cubicBezTo>
                <a:cubicBezTo>
                  <a:pt x="0" y="379"/>
                  <a:pt x="26" y="306"/>
                  <a:pt x="73" y="252"/>
                </a:cubicBezTo>
                <a:cubicBezTo>
                  <a:pt x="291" y="0"/>
                  <a:pt x="291" y="0"/>
                  <a:pt x="291" y="0"/>
                </a:cubicBezTo>
                <a:cubicBezTo>
                  <a:pt x="509" y="251"/>
                  <a:pt x="509" y="251"/>
                  <a:pt x="509" y="251"/>
                </a:cubicBezTo>
                <a:cubicBezTo>
                  <a:pt x="557" y="305"/>
                  <a:pt x="583" y="378"/>
                  <a:pt x="582" y="455"/>
                </a:cubicBezTo>
                <a:close/>
                <a:moveTo>
                  <a:pt x="292" y="885"/>
                </a:moveTo>
                <a:cubicBezTo>
                  <a:pt x="498" y="645"/>
                  <a:pt x="498" y="645"/>
                  <a:pt x="498" y="645"/>
                </a:cubicBezTo>
                <a:cubicBezTo>
                  <a:pt x="542" y="595"/>
                  <a:pt x="566" y="527"/>
                  <a:pt x="566" y="455"/>
                </a:cubicBezTo>
                <a:cubicBezTo>
                  <a:pt x="566" y="455"/>
                  <a:pt x="566" y="455"/>
                  <a:pt x="566" y="455"/>
                </a:cubicBezTo>
                <a:cubicBezTo>
                  <a:pt x="566" y="383"/>
                  <a:pt x="542" y="315"/>
                  <a:pt x="498" y="264"/>
                </a:cubicBezTo>
                <a:cubicBezTo>
                  <a:pt x="291" y="26"/>
                  <a:pt x="291" y="26"/>
                  <a:pt x="291" y="26"/>
                </a:cubicBezTo>
                <a:cubicBezTo>
                  <a:pt x="84" y="265"/>
                  <a:pt x="84" y="265"/>
                  <a:pt x="84" y="265"/>
                </a:cubicBezTo>
                <a:cubicBezTo>
                  <a:pt x="41" y="316"/>
                  <a:pt x="16" y="383"/>
                  <a:pt x="16" y="455"/>
                </a:cubicBezTo>
                <a:cubicBezTo>
                  <a:pt x="16" y="528"/>
                  <a:pt x="41" y="596"/>
                  <a:pt x="85" y="647"/>
                </a:cubicBezTo>
                <a:lnTo>
                  <a:pt x="292" y="885"/>
                </a:lnTo>
                <a:close/>
              </a:path>
            </a:pathLst>
          </a:custGeom>
          <a:solidFill>
            <a:srgbClr val="E1301D"/>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21" name="Freeform 17"/>
          <p:cNvSpPr>
            <a:spLocks noEditPoints="1"/>
          </p:cNvSpPr>
          <p:nvPr/>
        </p:nvSpPr>
        <p:spPr bwMode="auto">
          <a:xfrm>
            <a:off x="5613466" y="2620760"/>
            <a:ext cx="965067" cy="1385374"/>
          </a:xfrm>
          <a:custGeom>
            <a:gdLst>
              <a:gd fmla="*/ 589 w 589" name="T0"/>
              <a:gd fmla="*/ 423 h 846" name="T1"/>
              <a:gd fmla="*/ 589 w 589" name="T2"/>
              <a:gd fmla="*/ 423 h 846" name="T3"/>
              <a:gd fmla="*/ 515 w 589" name="T4"/>
              <a:gd fmla="*/ 612 h 846" name="T5"/>
              <a:gd fmla="*/ 295 w 589" name="T6"/>
              <a:gd fmla="*/ 846 h 846" name="T7"/>
              <a:gd fmla="*/ 74 w 589" name="T8"/>
              <a:gd fmla="*/ 613 h 846" name="T9"/>
              <a:gd fmla="*/ 0 w 589" name="T10"/>
              <a:gd fmla="*/ 423 h 846" name="T11"/>
              <a:gd fmla="*/ 74 w 589" name="T12"/>
              <a:gd fmla="*/ 234 h 846" name="T13"/>
              <a:gd fmla="*/ 294 w 589" name="T14"/>
              <a:gd fmla="*/ 0 h 846" name="T15"/>
              <a:gd fmla="*/ 515 w 589" name="T16"/>
              <a:gd fmla="*/ 233 h 846" name="T17"/>
              <a:gd fmla="*/ 589 w 589" name="T18"/>
              <a:gd fmla="*/ 423 h 846" name="T19"/>
              <a:gd fmla="*/ 295 w 589" name="T20"/>
              <a:gd fmla="*/ 812 h 846" name="T21"/>
              <a:gd fmla="*/ 499 w 589" name="T22"/>
              <a:gd fmla="*/ 595 h 846" name="T23"/>
              <a:gd fmla="*/ 566 w 589" name="T24"/>
              <a:gd fmla="*/ 423 h 846" name="T25"/>
              <a:gd fmla="*/ 566 w 589" name="T26"/>
              <a:gd fmla="*/ 423 h 846" name="T27"/>
              <a:gd fmla="*/ 499 w 589" name="T28"/>
              <a:gd fmla="*/ 250 h 846" name="T29"/>
              <a:gd fmla="*/ 294 w 589" name="T30"/>
              <a:gd fmla="*/ 34 h 846" name="T31"/>
              <a:gd fmla="*/ 90 w 589" name="T32"/>
              <a:gd fmla="*/ 251 h 846" name="T33"/>
              <a:gd fmla="*/ 23 w 589" name="T34"/>
              <a:gd fmla="*/ 423 h 846" name="T35"/>
              <a:gd fmla="*/ 90 w 589" name="T36"/>
              <a:gd fmla="*/ 596 h 846" name="T37"/>
              <a:gd fmla="*/ 295 w 589" name="T38"/>
              <a:gd fmla="*/ 812 h 846"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845" w="589">
                <a:moveTo>
                  <a:pt x="589" y="423"/>
                </a:moveTo>
                <a:cubicBezTo>
                  <a:pt x="589" y="423"/>
                  <a:pt x="589" y="423"/>
                  <a:pt x="589" y="423"/>
                </a:cubicBezTo>
                <a:cubicBezTo>
                  <a:pt x="589" y="494"/>
                  <a:pt x="562" y="562"/>
                  <a:pt x="515" y="612"/>
                </a:cubicBezTo>
                <a:cubicBezTo>
                  <a:pt x="295" y="846"/>
                  <a:pt x="295" y="846"/>
                  <a:pt x="295" y="846"/>
                </a:cubicBezTo>
                <a:cubicBezTo>
                  <a:pt x="74" y="613"/>
                  <a:pt x="74" y="613"/>
                  <a:pt x="74" y="613"/>
                </a:cubicBezTo>
                <a:cubicBezTo>
                  <a:pt x="26" y="563"/>
                  <a:pt x="0" y="495"/>
                  <a:pt x="0" y="423"/>
                </a:cubicBezTo>
                <a:cubicBezTo>
                  <a:pt x="0" y="352"/>
                  <a:pt x="26" y="284"/>
                  <a:pt x="74" y="234"/>
                </a:cubicBezTo>
                <a:cubicBezTo>
                  <a:pt x="294" y="0"/>
                  <a:pt x="294" y="0"/>
                  <a:pt x="294" y="0"/>
                </a:cubicBezTo>
                <a:cubicBezTo>
                  <a:pt x="515" y="233"/>
                  <a:pt x="515" y="233"/>
                  <a:pt x="515" y="233"/>
                </a:cubicBezTo>
                <a:cubicBezTo>
                  <a:pt x="562" y="283"/>
                  <a:pt x="589" y="351"/>
                  <a:pt x="589" y="423"/>
                </a:cubicBezTo>
                <a:close/>
                <a:moveTo>
                  <a:pt x="295" y="812"/>
                </a:moveTo>
                <a:cubicBezTo>
                  <a:pt x="499" y="595"/>
                  <a:pt x="499" y="595"/>
                  <a:pt x="499" y="595"/>
                </a:cubicBezTo>
                <a:cubicBezTo>
                  <a:pt x="542" y="549"/>
                  <a:pt x="566" y="488"/>
                  <a:pt x="566" y="423"/>
                </a:cubicBezTo>
                <a:cubicBezTo>
                  <a:pt x="566" y="423"/>
                  <a:pt x="566" y="423"/>
                  <a:pt x="566" y="423"/>
                </a:cubicBezTo>
                <a:cubicBezTo>
                  <a:pt x="566" y="357"/>
                  <a:pt x="542" y="296"/>
                  <a:pt x="499" y="250"/>
                </a:cubicBezTo>
                <a:cubicBezTo>
                  <a:pt x="294" y="34"/>
                  <a:pt x="294" y="34"/>
                  <a:pt x="294" y="34"/>
                </a:cubicBezTo>
                <a:cubicBezTo>
                  <a:pt x="90" y="251"/>
                  <a:pt x="90" y="251"/>
                  <a:pt x="90" y="251"/>
                </a:cubicBezTo>
                <a:cubicBezTo>
                  <a:pt x="46" y="297"/>
                  <a:pt x="23" y="358"/>
                  <a:pt x="23" y="423"/>
                </a:cubicBezTo>
                <a:cubicBezTo>
                  <a:pt x="22" y="489"/>
                  <a:pt x="46" y="550"/>
                  <a:pt x="90" y="596"/>
                </a:cubicBezTo>
                <a:lnTo>
                  <a:pt x="295" y="812"/>
                </a:lnTo>
                <a:close/>
              </a:path>
            </a:pathLst>
          </a:custGeom>
          <a:solidFill>
            <a:srgbClr val="E1301D"/>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22" name="Freeform 18"/>
          <p:cNvSpPr/>
          <p:nvPr/>
        </p:nvSpPr>
        <p:spPr bwMode="auto">
          <a:xfrm>
            <a:off x="5576348" y="2728838"/>
            <a:ext cx="1039303" cy="1299129"/>
          </a:xfrm>
          <a:custGeom>
            <a:gdLst>
              <a:gd fmla="*/ 98 w 635" name="T0"/>
              <a:gd fmla="*/ 574 h 793" name="T1"/>
              <a:gd fmla="*/ 98 w 635" name="T2"/>
              <a:gd fmla="*/ 219 h 793" name="T3"/>
              <a:gd fmla="*/ 317 w 635" name="T4"/>
              <a:gd fmla="*/ 0 h 793" name="T5"/>
              <a:gd fmla="*/ 537 w 635" name="T6"/>
              <a:gd fmla="*/ 219 h 793" name="T7"/>
              <a:gd fmla="*/ 537 w 635" name="T8"/>
              <a:gd fmla="*/ 574 h 793" name="T9"/>
              <a:gd fmla="*/ 317 w 635" name="T10"/>
              <a:gd fmla="*/ 793 h 793" name="T11"/>
              <a:gd fmla="*/ 98 w 635" name="T12"/>
              <a:gd fmla="*/ 574 h 793" name="T13"/>
            </a:gdLst>
            <a:cxnLst>
              <a:cxn ang="0">
                <a:pos x="T0" y="T1"/>
              </a:cxn>
              <a:cxn ang="0">
                <a:pos x="T2" y="T3"/>
              </a:cxn>
              <a:cxn ang="0">
                <a:pos x="T4" y="T5"/>
              </a:cxn>
              <a:cxn ang="0">
                <a:pos x="T6" y="T7"/>
              </a:cxn>
              <a:cxn ang="0">
                <a:pos x="T8" y="T9"/>
              </a:cxn>
              <a:cxn ang="0">
                <a:pos x="T10" y="T11"/>
              </a:cxn>
              <a:cxn ang="0">
                <a:pos x="T12" y="T13"/>
              </a:cxn>
            </a:cxnLst>
            <a:rect b="b" l="0" r="r" t="0"/>
            <a:pathLst>
              <a:path h="793" w="635">
                <a:moveTo>
                  <a:pt x="98" y="574"/>
                </a:moveTo>
                <a:cubicBezTo>
                  <a:pt x="0" y="476"/>
                  <a:pt x="0" y="317"/>
                  <a:pt x="98" y="219"/>
                </a:cubicBezTo>
                <a:cubicBezTo>
                  <a:pt x="317" y="0"/>
                  <a:pt x="317" y="0"/>
                  <a:pt x="317" y="0"/>
                </a:cubicBezTo>
                <a:cubicBezTo>
                  <a:pt x="537" y="219"/>
                  <a:pt x="537" y="219"/>
                  <a:pt x="537" y="219"/>
                </a:cubicBezTo>
                <a:cubicBezTo>
                  <a:pt x="635" y="317"/>
                  <a:pt x="635" y="476"/>
                  <a:pt x="537" y="574"/>
                </a:cubicBezTo>
                <a:cubicBezTo>
                  <a:pt x="317" y="793"/>
                  <a:pt x="317" y="793"/>
                  <a:pt x="317" y="793"/>
                </a:cubicBezTo>
                <a:lnTo>
                  <a:pt x="98" y="574"/>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3" name="Freeform 19"/>
          <p:cNvSpPr/>
          <p:nvPr/>
        </p:nvSpPr>
        <p:spPr bwMode="auto">
          <a:xfrm>
            <a:off x="5593815" y="2750672"/>
            <a:ext cx="1004369" cy="1255461"/>
          </a:xfrm>
          <a:custGeom>
            <a:gdLst>
              <a:gd fmla="*/ 477 w 613" name="T0"/>
              <a:gd fmla="*/ 171 h 767" name="T1"/>
              <a:gd fmla="*/ 519 w 613" name="T2"/>
              <a:gd fmla="*/ 212 h 767" name="T3"/>
              <a:gd fmla="*/ 519 w 613" name="T4"/>
              <a:gd fmla="*/ 555 h 767" name="T5"/>
              <a:gd fmla="*/ 477 w 613" name="T6"/>
              <a:gd fmla="*/ 596 h 767" name="T7"/>
              <a:gd fmla="*/ 306 w 613" name="T8"/>
              <a:gd fmla="*/ 767 h 767" name="T9"/>
              <a:gd fmla="*/ 135 w 613" name="T10"/>
              <a:gd fmla="*/ 596 h 767" name="T11"/>
              <a:gd fmla="*/ 94 w 613" name="T12"/>
              <a:gd fmla="*/ 555 h 767" name="T13"/>
              <a:gd fmla="*/ 94 w 613" name="T14"/>
              <a:gd fmla="*/ 212 h 767" name="T15"/>
              <a:gd fmla="*/ 135 w 613" name="T16"/>
              <a:gd fmla="*/ 171 h 767" name="T17"/>
              <a:gd fmla="*/ 306 w 613" name="T18"/>
              <a:gd fmla="*/ 0 h 767" name="T19"/>
              <a:gd fmla="*/ 477 w 613" name="T20"/>
              <a:gd fmla="*/ 171 h 767"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767" w="613">
                <a:moveTo>
                  <a:pt x="477" y="171"/>
                </a:moveTo>
                <a:cubicBezTo>
                  <a:pt x="519" y="212"/>
                  <a:pt x="519" y="212"/>
                  <a:pt x="519" y="212"/>
                </a:cubicBezTo>
                <a:cubicBezTo>
                  <a:pt x="613" y="307"/>
                  <a:pt x="613" y="461"/>
                  <a:pt x="519" y="555"/>
                </a:cubicBezTo>
                <a:cubicBezTo>
                  <a:pt x="477" y="596"/>
                  <a:pt x="477" y="596"/>
                  <a:pt x="477" y="596"/>
                </a:cubicBezTo>
                <a:cubicBezTo>
                  <a:pt x="306" y="767"/>
                  <a:pt x="306" y="767"/>
                  <a:pt x="306" y="767"/>
                </a:cubicBezTo>
                <a:cubicBezTo>
                  <a:pt x="135" y="596"/>
                  <a:pt x="135" y="596"/>
                  <a:pt x="135" y="596"/>
                </a:cubicBezTo>
                <a:cubicBezTo>
                  <a:pt x="94" y="555"/>
                  <a:pt x="94" y="555"/>
                  <a:pt x="94" y="555"/>
                </a:cubicBezTo>
                <a:cubicBezTo>
                  <a:pt x="0" y="461"/>
                  <a:pt x="0" y="307"/>
                  <a:pt x="94" y="212"/>
                </a:cubicBezTo>
                <a:cubicBezTo>
                  <a:pt x="135" y="171"/>
                  <a:pt x="135" y="171"/>
                  <a:pt x="135" y="171"/>
                </a:cubicBezTo>
                <a:cubicBezTo>
                  <a:pt x="306" y="0"/>
                  <a:pt x="306" y="0"/>
                  <a:pt x="306" y="0"/>
                </a:cubicBezTo>
                <a:lnTo>
                  <a:pt x="477" y="171"/>
                </a:lnTo>
                <a:close/>
              </a:path>
            </a:pathLst>
          </a:custGeom>
          <a:solidFill>
            <a:srgbClr val="E1301D"/>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24" name="Freeform 20"/>
          <p:cNvSpPr>
            <a:spLocks noEditPoints="1"/>
          </p:cNvSpPr>
          <p:nvPr/>
        </p:nvSpPr>
        <p:spPr bwMode="auto">
          <a:xfrm>
            <a:off x="6129843" y="3573818"/>
            <a:ext cx="1730353" cy="933408"/>
          </a:xfrm>
          <a:custGeom>
            <a:gdLst>
              <a:gd fmla="*/ 529 w 1057" name="T0"/>
              <a:gd fmla="*/ 570 h 570" name="T1"/>
              <a:gd fmla="*/ 529 w 1057" name="T2"/>
              <a:gd fmla="*/ 570 h 570" name="T3"/>
              <a:gd fmla="*/ 293 w 1057" name="T4"/>
              <a:gd fmla="*/ 499 h 570" name="T5"/>
              <a:gd fmla="*/ 0 w 1057" name="T6"/>
              <a:gd fmla="*/ 286 h 570" name="T7"/>
              <a:gd fmla="*/ 292 w 1057" name="T8"/>
              <a:gd fmla="*/ 72 h 570" name="T9"/>
              <a:gd fmla="*/ 528 w 1057" name="T10"/>
              <a:gd fmla="*/ 0 h 570" name="T11"/>
              <a:gd fmla="*/ 763 w 1057" name="T12"/>
              <a:gd fmla="*/ 71 h 570" name="T13"/>
              <a:gd fmla="*/ 1057 w 1057" name="T14"/>
              <a:gd fmla="*/ 284 h 570" name="T15"/>
              <a:gd fmla="*/ 765 w 1057" name="T16"/>
              <a:gd fmla="*/ 498 h 570" name="T17"/>
              <a:gd fmla="*/ 529 w 1057" name="T18"/>
              <a:gd fmla="*/ 570 h 570" name="T19"/>
              <a:gd fmla="*/ 6 w 1057" name="T20"/>
              <a:gd fmla="*/ 286 h 570" name="T21"/>
              <a:gd fmla="*/ 296 w 1057" name="T22"/>
              <a:gd fmla="*/ 497 h 570" name="T23"/>
              <a:gd fmla="*/ 529 w 1057" name="T24"/>
              <a:gd fmla="*/ 566 h 570" name="T25"/>
              <a:gd fmla="*/ 529 w 1057" name="T26"/>
              <a:gd fmla="*/ 566 h 570" name="T27"/>
              <a:gd fmla="*/ 762 w 1057" name="T28"/>
              <a:gd fmla="*/ 496 h 570" name="T29"/>
              <a:gd fmla="*/ 1050 w 1057" name="T30"/>
              <a:gd fmla="*/ 284 h 570" name="T31"/>
              <a:gd fmla="*/ 760 w 1057" name="T32"/>
              <a:gd fmla="*/ 73 h 570" name="T33"/>
              <a:gd fmla="*/ 528 w 1057" name="T34"/>
              <a:gd fmla="*/ 4 h 570" name="T35"/>
              <a:gd fmla="*/ 295 w 1057" name="T36"/>
              <a:gd fmla="*/ 74 h 570" name="T37"/>
              <a:gd fmla="*/ 6 w 1057" name="T38"/>
              <a:gd fmla="*/ 286 h 570"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570" w="1057">
                <a:moveTo>
                  <a:pt x="529" y="570"/>
                </a:moveTo>
                <a:cubicBezTo>
                  <a:pt x="529" y="570"/>
                  <a:pt x="529" y="570"/>
                  <a:pt x="529" y="570"/>
                </a:cubicBezTo>
                <a:cubicBezTo>
                  <a:pt x="440" y="570"/>
                  <a:pt x="356" y="545"/>
                  <a:pt x="293" y="499"/>
                </a:cubicBezTo>
                <a:cubicBezTo>
                  <a:pt x="0" y="286"/>
                  <a:pt x="0" y="286"/>
                  <a:pt x="0" y="286"/>
                </a:cubicBezTo>
                <a:cubicBezTo>
                  <a:pt x="292" y="72"/>
                  <a:pt x="292" y="72"/>
                  <a:pt x="292" y="72"/>
                </a:cubicBezTo>
                <a:cubicBezTo>
                  <a:pt x="355" y="26"/>
                  <a:pt x="439" y="0"/>
                  <a:pt x="528" y="0"/>
                </a:cubicBezTo>
                <a:cubicBezTo>
                  <a:pt x="617" y="0"/>
                  <a:pt x="701" y="25"/>
                  <a:pt x="763" y="71"/>
                </a:cubicBezTo>
                <a:cubicBezTo>
                  <a:pt x="1057" y="284"/>
                  <a:pt x="1057" y="284"/>
                  <a:pt x="1057" y="284"/>
                </a:cubicBezTo>
                <a:cubicBezTo>
                  <a:pt x="765" y="498"/>
                  <a:pt x="765" y="498"/>
                  <a:pt x="765" y="498"/>
                </a:cubicBezTo>
                <a:cubicBezTo>
                  <a:pt x="702" y="544"/>
                  <a:pt x="618" y="570"/>
                  <a:pt x="529" y="570"/>
                </a:cubicBezTo>
                <a:close/>
                <a:moveTo>
                  <a:pt x="6" y="286"/>
                </a:moveTo>
                <a:cubicBezTo>
                  <a:pt x="296" y="497"/>
                  <a:pt x="296" y="497"/>
                  <a:pt x="296" y="497"/>
                </a:cubicBezTo>
                <a:cubicBezTo>
                  <a:pt x="358" y="542"/>
                  <a:pt x="441" y="566"/>
                  <a:pt x="529" y="566"/>
                </a:cubicBezTo>
                <a:cubicBezTo>
                  <a:pt x="529" y="566"/>
                  <a:pt x="529" y="566"/>
                  <a:pt x="529" y="566"/>
                </a:cubicBezTo>
                <a:cubicBezTo>
                  <a:pt x="617" y="566"/>
                  <a:pt x="700" y="541"/>
                  <a:pt x="762" y="496"/>
                </a:cubicBezTo>
                <a:cubicBezTo>
                  <a:pt x="1050" y="284"/>
                  <a:pt x="1050" y="284"/>
                  <a:pt x="1050" y="284"/>
                </a:cubicBezTo>
                <a:cubicBezTo>
                  <a:pt x="760" y="73"/>
                  <a:pt x="760" y="73"/>
                  <a:pt x="760" y="73"/>
                </a:cubicBezTo>
                <a:cubicBezTo>
                  <a:pt x="698" y="28"/>
                  <a:pt x="616" y="4"/>
                  <a:pt x="528" y="4"/>
                </a:cubicBezTo>
                <a:cubicBezTo>
                  <a:pt x="440" y="4"/>
                  <a:pt x="357" y="29"/>
                  <a:pt x="295" y="74"/>
                </a:cubicBezTo>
                <a:lnTo>
                  <a:pt x="6" y="286"/>
                </a:lnTo>
                <a:close/>
              </a:path>
            </a:pathLst>
          </a:custGeom>
          <a:solidFill>
            <a:srgbClr val="2399A5"/>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25" name="Freeform 21"/>
          <p:cNvSpPr>
            <a:spLocks noEditPoints="1"/>
          </p:cNvSpPr>
          <p:nvPr/>
        </p:nvSpPr>
        <p:spPr bwMode="auto">
          <a:xfrm>
            <a:off x="6129843" y="3570543"/>
            <a:ext cx="1604807" cy="943233"/>
          </a:xfrm>
          <a:custGeom>
            <a:gdLst>
              <a:gd fmla="*/ 490 w 980" name="T0"/>
              <a:gd fmla="*/ 576 h 576" name="T1"/>
              <a:gd fmla="*/ 490 w 980" name="T2"/>
              <a:gd fmla="*/ 576 h 576" name="T3"/>
              <a:gd fmla="*/ 272 w 980" name="T4"/>
              <a:gd fmla="*/ 504 h 576" name="T5"/>
              <a:gd fmla="*/ 0 w 980" name="T6"/>
              <a:gd fmla="*/ 288 h 576" name="T7"/>
              <a:gd fmla="*/ 270 w 980" name="T8"/>
              <a:gd fmla="*/ 72 h 576" name="T9"/>
              <a:gd fmla="*/ 490 w 980" name="T10"/>
              <a:gd fmla="*/ 0 h 576" name="T11"/>
              <a:gd fmla="*/ 708 w 980" name="T12"/>
              <a:gd fmla="*/ 72 h 576" name="T13"/>
              <a:gd fmla="*/ 980 w 980" name="T14"/>
              <a:gd fmla="*/ 288 h 576" name="T15"/>
              <a:gd fmla="*/ 710 w 980" name="T16"/>
              <a:gd fmla="*/ 504 h 576" name="T17"/>
              <a:gd fmla="*/ 490 w 980" name="T18"/>
              <a:gd fmla="*/ 576 h 576" name="T19"/>
              <a:gd fmla="*/ 17 w 980" name="T20"/>
              <a:gd fmla="*/ 288 h 576" name="T21"/>
              <a:gd fmla="*/ 280 w 980" name="T22"/>
              <a:gd fmla="*/ 497 h 576" name="T23"/>
              <a:gd fmla="*/ 490 w 980" name="T24"/>
              <a:gd fmla="*/ 566 h 576" name="T25"/>
              <a:gd fmla="*/ 490 w 980" name="T26"/>
              <a:gd fmla="*/ 566 h 576" name="T27"/>
              <a:gd fmla="*/ 701 w 980" name="T28"/>
              <a:gd fmla="*/ 497 h 576" name="T29"/>
              <a:gd fmla="*/ 963 w 980" name="T30"/>
              <a:gd fmla="*/ 288 h 576" name="T31"/>
              <a:gd fmla="*/ 700 w 980" name="T32"/>
              <a:gd fmla="*/ 79 h 576" name="T33"/>
              <a:gd fmla="*/ 490 w 980" name="T34"/>
              <a:gd fmla="*/ 10 h 576" name="T35"/>
              <a:gd fmla="*/ 279 w 980" name="T36"/>
              <a:gd fmla="*/ 79 h 576" name="T37"/>
              <a:gd fmla="*/ 17 w 980" name="T38"/>
              <a:gd fmla="*/ 288 h 576"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576" w="980">
                <a:moveTo>
                  <a:pt x="490" y="576"/>
                </a:moveTo>
                <a:cubicBezTo>
                  <a:pt x="490" y="576"/>
                  <a:pt x="490" y="576"/>
                  <a:pt x="490" y="576"/>
                </a:cubicBezTo>
                <a:cubicBezTo>
                  <a:pt x="408" y="576"/>
                  <a:pt x="330" y="550"/>
                  <a:pt x="272" y="504"/>
                </a:cubicBezTo>
                <a:cubicBezTo>
                  <a:pt x="0" y="288"/>
                  <a:pt x="0" y="288"/>
                  <a:pt x="0" y="288"/>
                </a:cubicBezTo>
                <a:cubicBezTo>
                  <a:pt x="270" y="72"/>
                  <a:pt x="270" y="72"/>
                  <a:pt x="270" y="72"/>
                </a:cubicBezTo>
                <a:cubicBezTo>
                  <a:pt x="329" y="25"/>
                  <a:pt x="407" y="0"/>
                  <a:pt x="490" y="0"/>
                </a:cubicBezTo>
                <a:cubicBezTo>
                  <a:pt x="573" y="0"/>
                  <a:pt x="650" y="26"/>
                  <a:pt x="708" y="72"/>
                </a:cubicBezTo>
                <a:cubicBezTo>
                  <a:pt x="980" y="288"/>
                  <a:pt x="980" y="288"/>
                  <a:pt x="980" y="288"/>
                </a:cubicBezTo>
                <a:cubicBezTo>
                  <a:pt x="710" y="504"/>
                  <a:pt x="710" y="504"/>
                  <a:pt x="710" y="504"/>
                </a:cubicBezTo>
                <a:cubicBezTo>
                  <a:pt x="651" y="550"/>
                  <a:pt x="573" y="576"/>
                  <a:pt x="490" y="576"/>
                </a:cubicBezTo>
                <a:close/>
                <a:moveTo>
                  <a:pt x="17" y="288"/>
                </a:moveTo>
                <a:cubicBezTo>
                  <a:pt x="280" y="497"/>
                  <a:pt x="280" y="497"/>
                  <a:pt x="280" y="497"/>
                </a:cubicBezTo>
                <a:cubicBezTo>
                  <a:pt x="336" y="541"/>
                  <a:pt x="411" y="566"/>
                  <a:pt x="490" y="566"/>
                </a:cubicBezTo>
                <a:cubicBezTo>
                  <a:pt x="490" y="566"/>
                  <a:pt x="490" y="566"/>
                  <a:pt x="490" y="566"/>
                </a:cubicBezTo>
                <a:cubicBezTo>
                  <a:pt x="570" y="566"/>
                  <a:pt x="645" y="542"/>
                  <a:pt x="701" y="497"/>
                </a:cubicBezTo>
                <a:cubicBezTo>
                  <a:pt x="963" y="288"/>
                  <a:pt x="963" y="288"/>
                  <a:pt x="963" y="288"/>
                </a:cubicBezTo>
                <a:cubicBezTo>
                  <a:pt x="700" y="79"/>
                  <a:pt x="700" y="79"/>
                  <a:pt x="700" y="79"/>
                </a:cubicBezTo>
                <a:cubicBezTo>
                  <a:pt x="644" y="34"/>
                  <a:pt x="569" y="10"/>
                  <a:pt x="490" y="10"/>
                </a:cubicBezTo>
                <a:cubicBezTo>
                  <a:pt x="410" y="10"/>
                  <a:pt x="335" y="34"/>
                  <a:pt x="279" y="79"/>
                </a:cubicBezTo>
                <a:lnTo>
                  <a:pt x="17" y="288"/>
                </a:lnTo>
                <a:close/>
              </a:path>
            </a:pathLst>
          </a:custGeom>
          <a:solidFill>
            <a:srgbClr val="2399A5"/>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26" name="Freeform 22"/>
          <p:cNvSpPr>
            <a:spLocks noEditPoints="1"/>
          </p:cNvSpPr>
          <p:nvPr/>
        </p:nvSpPr>
        <p:spPr bwMode="auto">
          <a:xfrm>
            <a:off x="6129843" y="3563993"/>
            <a:ext cx="1493453" cy="955242"/>
          </a:xfrm>
          <a:custGeom>
            <a:gdLst>
              <a:gd fmla="*/ 456 w 912" name="T0"/>
              <a:gd fmla="*/ 583 h 583" name="T1"/>
              <a:gd fmla="*/ 456 w 912" name="T2"/>
              <a:gd fmla="*/ 583 h 583" name="T3"/>
              <a:gd fmla="*/ 253 w 912" name="T4"/>
              <a:gd fmla="*/ 510 h 583" name="T5"/>
              <a:gd fmla="*/ 0 w 912" name="T6"/>
              <a:gd fmla="*/ 292 h 583" name="T7"/>
              <a:gd fmla="*/ 251 w 912" name="T8"/>
              <a:gd fmla="*/ 74 h 583" name="T9"/>
              <a:gd fmla="*/ 456 w 912" name="T10"/>
              <a:gd fmla="*/ 0 h 583" name="T11"/>
              <a:gd fmla="*/ 659 w 912" name="T12"/>
              <a:gd fmla="*/ 73 h 583" name="T13"/>
              <a:gd fmla="*/ 912 w 912" name="T14"/>
              <a:gd fmla="*/ 291 h 583" name="T15"/>
              <a:gd fmla="*/ 660 w 912" name="T16"/>
              <a:gd fmla="*/ 510 h 583" name="T17"/>
              <a:gd fmla="*/ 456 w 912" name="T18"/>
              <a:gd fmla="*/ 583 h 583" name="T19"/>
              <a:gd fmla="*/ 26 w 912" name="T20"/>
              <a:gd fmla="*/ 292 h 583" name="T21"/>
              <a:gd fmla="*/ 266 w 912" name="T22"/>
              <a:gd fmla="*/ 499 h 583" name="T23"/>
              <a:gd fmla="*/ 456 w 912" name="T24"/>
              <a:gd fmla="*/ 567 h 583" name="T25"/>
              <a:gd fmla="*/ 456 w 912" name="T26"/>
              <a:gd fmla="*/ 567 h 583" name="T27"/>
              <a:gd fmla="*/ 647 w 912" name="T28"/>
              <a:gd fmla="*/ 498 h 583" name="T29"/>
              <a:gd fmla="*/ 885 w 912" name="T30"/>
              <a:gd fmla="*/ 291 h 583" name="T31"/>
              <a:gd fmla="*/ 646 w 912" name="T32"/>
              <a:gd fmla="*/ 85 h 583" name="T33"/>
              <a:gd fmla="*/ 456 w 912" name="T34"/>
              <a:gd fmla="*/ 17 h 583" name="T35"/>
              <a:gd fmla="*/ 264 w 912" name="T36"/>
              <a:gd fmla="*/ 85 h 583" name="T37"/>
              <a:gd fmla="*/ 26 w 912" name="T38"/>
              <a:gd fmla="*/ 292 h 583"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583" w="912">
                <a:moveTo>
                  <a:pt x="456" y="583"/>
                </a:moveTo>
                <a:cubicBezTo>
                  <a:pt x="456" y="583"/>
                  <a:pt x="456" y="583"/>
                  <a:pt x="456" y="583"/>
                </a:cubicBezTo>
                <a:cubicBezTo>
                  <a:pt x="379" y="583"/>
                  <a:pt x="307" y="557"/>
                  <a:pt x="253" y="510"/>
                </a:cubicBezTo>
                <a:cubicBezTo>
                  <a:pt x="0" y="292"/>
                  <a:pt x="0" y="292"/>
                  <a:pt x="0" y="292"/>
                </a:cubicBezTo>
                <a:cubicBezTo>
                  <a:pt x="251" y="74"/>
                  <a:pt x="251" y="74"/>
                  <a:pt x="251" y="74"/>
                </a:cubicBezTo>
                <a:cubicBezTo>
                  <a:pt x="305" y="26"/>
                  <a:pt x="378" y="0"/>
                  <a:pt x="456" y="0"/>
                </a:cubicBezTo>
                <a:cubicBezTo>
                  <a:pt x="533" y="1"/>
                  <a:pt x="605" y="26"/>
                  <a:pt x="659" y="73"/>
                </a:cubicBezTo>
                <a:cubicBezTo>
                  <a:pt x="912" y="291"/>
                  <a:pt x="912" y="291"/>
                  <a:pt x="912" y="291"/>
                </a:cubicBezTo>
                <a:cubicBezTo>
                  <a:pt x="660" y="510"/>
                  <a:pt x="660" y="510"/>
                  <a:pt x="660" y="510"/>
                </a:cubicBezTo>
                <a:cubicBezTo>
                  <a:pt x="606" y="557"/>
                  <a:pt x="534" y="583"/>
                  <a:pt x="456" y="583"/>
                </a:cubicBezTo>
                <a:close/>
                <a:moveTo>
                  <a:pt x="26" y="292"/>
                </a:moveTo>
                <a:cubicBezTo>
                  <a:pt x="266" y="499"/>
                  <a:pt x="266" y="499"/>
                  <a:pt x="266" y="499"/>
                </a:cubicBezTo>
                <a:cubicBezTo>
                  <a:pt x="316" y="542"/>
                  <a:pt x="384" y="566"/>
                  <a:pt x="456" y="567"/>
                </a:cubicBezTo>
                <a:cubicBezTo>
                  <a:pt x="456" y="567"/>
                  <a:pt x="456" y="567"/>
                  <a:pt x="456" y="567"/>
                </a:cubicBezTo>
                <a:cubicBezTo>
                  <a:pt x="529" y="567"/>
                  <a:pt x="596" y="542"/>
                  <a:pt x="647" y="498"/>
                </a:cubicBezTo>
                <a:cubicBezTo>
                  <a:pt x="885" y="291"/>
                  <a:pt x="885" y="291"/>
                  <a:pt x="885" y="291"/>
                </a:cubicBezTo>
                <a:cubicBezTo>
                  <a:pt x="646" y="85"/>
                  <a:pt x="646" y="85"/>
                  <a:pt x="646" y="85"/>
                </a:cubicBezTo>
                <a:cubicBezTo>
                  <a:pt x="595" y="41"/>
                  <a:pt x="528" y="17"/>
                  <a:pt x="456" y="17"/>
                </a:cubicBezTo>
                <a:cubicBezTo>
                  <a:pt x="383" y="17"/>
                  <a:pt x="315" y="41"/>
                  <a:pt x="264" y="85"/>
                </a:cubicBezTo>
                <a:lnTo>
                  <a:pt x="26" y="292"/>
                </a:lnTo>
                <a:close/>
              </a:path>
            </a:pathLst>
          </a:custGeom>
          <a:solidFill>
            <a:srgbClr val="2399A5"/>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27" name="Freeform 23"/>
          <p:cNvSpPr>
            <a:spLocks noEditPoints="1"/>
          </p:cNvSpPr>
          <p:nvPr/>
        </p:nvSpPr>
        <p:spPr bwMode="auto">
          <a:xfrm>
            <a:off x="6129843" y="3559626"/>
            <a:ext cx="1385374" cy="963976"/>
          </a:xfrm>
          <a:custGeom>
            <a:gdLst>
              <a:gd fmla="*/ 423 w 846" name="T0"/>
              <a:gd fmla="*/ 589 h 589" name="T1"/>
              <a:gd fmla="*/ 423 w 846" name="T2"/>
              <a:gd fmla="*/ 589 h 589" name="T3"/>
              <a:gd fmla="*/ 234 w 846" name="T4"/>
              <a:gd fmla="*/ 515 h 589" name="T5"/>
              <a:gd fmla="*/ 0 w 846" name="T6"/>
              <a:gd fmla="*/ 295 h 589" name="T7"/>
              <a:gd fmla="*/ 233 w 846" name="T8"/>
              <a:gd fmla="*/ 74 h 589" name="T9"/>
              <a:gd fmla="*/ 423 w 846" name="T10"/>
              <a:gd fmla="*/ 0 h 589" name="T11"/>
              <a:gd fmla="*/ 612 w 846" name="T12"/>
              <a:gd fmla="*/ 74 h 589" name="T13"/>
              <a:gd fmla="*/ 846 w 846" name="T14"/>
              <a:gd fmla="*/ 294 h 589" name="T15"/>
              <a:gd fmla="*/ 613 w 846" name="T16"/>
              <a:gd fmla="*/ 515 h 589" name="T17"/>
              <a:gd fmla="*/ 423 w 846" name="T18"/>
              <a:gd fmla="*/ 589 h 589" name="T19"/>
              <a:gd fmla="*/ 34 w 846" name="T20"/>
              <a:gd fmla="*/ 295 h 589" name="T21"/>
              <a:gd fmla="*/ 251 w 846" name="T22"/>
              <a:gd fmla="*/ 499 h 589" name="T23"/>
              <a:gd fmla="*/ 423 w 846" name="T24"/>
              <a:gd fmla="*/ 566 h 589" name="T25"/>
              <a:gd fmla="*/ 423 w 846" name="T26"/>
              <a:gd fmla="*/ 566 h 589" name="T27"/>
              <a:gd fmla="*/ 597 w 846" name="T28"/>
              <a:gd fmla="*/ 499 h 589" name="T29"/>
              <a:gd fmla="*/ 812 w 846" name="T30"/>
              <a:gd fmla="*/ 294 h 589" name="T31"/>
              <a:gd fmla="*/ 595 w 846" name="T32"/>
              <a:gd fmla="*/ 90 h 589" name="T33"/>
              <a:gd fmla="*/ 423 w 846" name="T34"/>
              <a:gd fmla="*/ 23 h 589" name="T35"/>
              <a:gd fmla="*/ 250 w 846" name="T36"/>
              <a:gd fmla="*/ 90 h 589" name="T37"/>
              <a:gd fmla="*/ 34 w 846" name="T38"/>
              <a:gd fmla="*/ 295 h 589"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589" w="845">
                <a:moveTo>
                  <a:pt x="423" y="589"/>
                </a:moveTo>
                <a:cubicBezTo>
                  <a:pt x="423" y="589"/>
                  <a:pt x="423" y="589"/>
                  <a:pt x="423" y="589"/>
                </a:cubicBezTo>
                <a:cubicBezTo>
                  <a:pt x="352" y="589"/>
                  <a:pt x="285" y="563"/>
                  <a:pt x="234" y="515"/>
                </a:cubicBezTo>
                <a:cubicBezTo>
                  <a:pt x="0" y="295"/>
                  <a:pt x="0" y="295"/>
                  <a:pt x="0" y="295"/>
                </a:cubicBezTo>
                <a:cubicBezTo>
                  <a:pt x="233" y="74"/>
                  <a:pt x="233" y="74"/>
                  <a:pt x="233" y="74"/>
                </a:cubicBezTo>
                <a:cubicBezTo>
                  <a:pt x="283" y="26"/>
                  <a:pt x="351" y="0"/>
                  <a:pt x="423" y="0"/>
                </a:cubicBezTo>
                <a:cubicBezTo>
                  <a:pt x="495" y="0"/>
                  <a:pt x="562" y="27"/>
                  <a:pt x="612" y="74"/>
                </a:cubicBezTo>
                <a:cubicBezTo>
                  <a:pt x="846" y="294"/>
                  <a:pt x="846" y="294"/>
                  <a:pt x="846" y="294"/>
                </a:cubicBezTo>
                <a:cubicBezTo>
                  <a:pt x="613" y="515"/>
                  <a:pt x="613" y="515"/>
                  <a:pt x="613" y="515"/>
                </a:cubicBezTo>
                <a:cubicBezTo>
                  <a:pt x="563" y="563"/>
                  <a:pt x="495" y="589"/>
                  <a:pt x="423" y="589"/>
                </a:cubicBezTo>
                <a:close/>
                <a:moveTo>
                  <a:pt x="34" y="295"/>
                </a:moveTo>
                <a:cubicBezTo>
                  <a:pt x="251" y="499"/>
                  <a:pt x="251" y="499"/>
                  <a:pt x="251" y="499"/>
                </a:cubicBezTo>
                <a:cubicBezTo>
                  <a:pt x="297" y="542"/>
                  <a:pt x="358" y="566"/>
                  <a:pt x="423" y="566"/>
                </a:cubicBezTo>
                <a:cubicBezTo>
                  <a:pt x="423" y="566"/>
                  <a:pt x="423" y="566"/>
                  <a:pt x="423" y="566"/>
                </a:cubicBezTo>
                <a:cubicBezTo>
                  <a:pt x="489" y="566"/>
                  <a:pt x="551" y="542"/>
                  <a:pt x="597" y="499"/>
                </a:cubicBezTo>
                <a:cubicBezTo>
                  <a:pt x="812" y="294"/>
                  <a:pt x="812" y="294"/>
                  <a:pt x="812" y="294"/>
                </a:cubicBezTo>
                <a:cubicBezTo>
                  <a:pt x="595" y="90"/>
                  <a:pt x="595" y="90"/>
                  <a:pt x="595" y="90"/>
                </a:cubicBezTo>
                <a:cubicBezTo>
                  <a:pt x="549" y="47"/>
                  <a:pt x="488" y="23"/>
                  <a:pt x="423" y="23"/>
                </a:cubicBezTo>
                <a:cubicBezTo>
                  <a:pt x="357" y="23"/>
                  <a:pt x="296" y="47"/>
                  <a:pt x="250" y="90"/>
                </a:cubicBezTo>
                <a:lnTo>
                  <a:pt x="34" y="295"/>
                </a:lnTo>
                <a:close/>
              </a:path>
            </a:pathLst>
          </a:custGeom>
          <a:solidFill>
            <a:srgbClr val="2399A5"/>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28" name="Freeform 24"/>
          <p:cNvSpPr/>
          <p:nvPr/>
        </p:nvSpPr>
        <p:spPr bwMode="auto">
          <a:xfrm>
            <a:off x="6108009" y="3562901"/>
            <a:ext cx="1300221" cy="957426"/>
          </a:xfrm>
          <a:custGeom>
            <a:gdLst>
              <a:gd fmla="*/ 397 w 794" name="T0"/>
              <a:gd fmla="*/ 585 h 585" name="T1"/>
              <a:gd fmla="*/ 219 w 794" name="T2"/>
              <a:gd fmla="*/ 512 h 585" name="T3"/>
              <a:gd fmla="*/ 0 w 794" name="T4"/>
              <a:gd fmla="*/ 293 h 585" name="T5"/>
              <a:gd fmla="*/ 218 w 794" name="T6"/>
              <a:gd fmla="*/ 73 h 585" name="T7"/>
              <a:gd fmla="*/ 397 w 794" name="T8"/>
              <a:gd fmla="*/ 0 h 585" name="T9"/>
              <a:gd fmla="*/ 574 w 794" name="T10"/>
              <a:gd fmla="*/ 72 h 585" name="T11"/>
              <a:gd fmla="*/ 794 w 794" name="T12"/>
              <a:gd fmla="*/ 291 h 585" name="T13"/>
              <a:gd fmla="*/ 575 w 794" name="T14"/>
              <a:gd fmla="*/ 511 h 585" name="T15"/>
              <a:gd fmla="*/ 397 w 794" name="T16"/>
              <a:gd fmla="*/ 585 h 585" name="T17"/>
              <a:gd fmla="*/ 397 w 794" name="T18"/>
              <a:gd fmla="*/ 585 h 585"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585" w="794">
                <a:moveTo>
                  <a:pt x="397" y="585"/>
                </a:moveTo>
                <a:cubicBezTo>
                  <a:pt x="330" y="585"/>
                  <a:pt x="267" y="559"/>
                  <a:pt x="219" y="512"/>
                </a:cubicBezTo>
                <a:cubicBezTo>
                  <a:pt x="0" y="293"/>
                  <a:pt x="0" y="293"/>
                  <a:pt x="0" y="293"/>
                </a:cubicBezTo>
                <a:cubicBezTo>
                  <a:pt x="218" y="73"/>
                  <a:pt x="218" y="73"/>
                  <a:pt x="218" y="73"/>
                </a:cubicBezTo>
                <a:cubicBezTo>
                  <a:pt x="266" y="26"/>
                  <a:pt x="329" y="0"/>
                  <a:pt x="397" y="0"/>
                </a:cubicBezTo>
                <a:cubicBezTo>
                  <a:pt x="464" y="0"/>
                  <a:pt x="527" y="25"/>
                  <a:pt x="574" y="72"/>
                </a:cubicBezTo>
                <a:cubicBezTo>
                  <a:pt x="794" y="291"/>
                  <a:pt x="794" y="291"/>
                  <a:pt x="794" y="291"/>
                </a:cubicBezTo>
                <a:cubicBezTo>
                  <a:pt x="575" y="511"/>
                  <a:pt x="575" y="511"/>
                  <a:pt x="575" y="511"/>
                </a:cubicBezTo>
                <a:cubicBezTo>
                  <a:pt x="528" y="558"/>
                  <a:pt x="464" y="585"/>
                  <a:pt x="397" y="585"/>
                </a:cubicBezTo>
                <a:cubicBezTo>
                  <a:pt x="397" y="585"/>
                  <a:pt x="397" y="585"/>
                  <a:pt x="397" y="585"/>
                </a:cubicBezTo>
                <a:close/>
              </a:path>
            </a:pathLst>
          </a:custGeom>
          <a:solidFill>
            <a:srgbClr val="2399A5"/>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29" name="Freeform 25"/>
          <p:cNvSpPr/>
          <p:nvPr/>
        </p:nvSpPr>
        <p:spPr bwMode="auto">
          <a:xfrm>
            <a:off x="6129843" y="3537792"/>
            <a:ext cx="1255461" cy="1005461"/>
          </a:xfrm>
          <a:custGeom>
            <a:gdLst>
              <a:gd fmla="*/ 596 w 767" name="T0"/>
              <a:gd fmla="*/ 135 h 614" name="T1"/>
              <a:gd fmla="*/ 554 w 767" name="T2"/>
              <a:gd fmla="*/ 94 h 614" name="T3"/>
              <a:gd fmla="*/ 212 w 767" name="T4"/>
              <a:gd fmla="*/ 95 h 614" name="T5"/>
              <a:gd fmla="*/ 171 w 767" name="T6"/>
              <a:gd fmla="*/ 137 h 614" name="T7"/>
              <a:gd fmla="*/ 0 w 767" name="T8"/>
              <a:gd fmla="*/ 308 h 614" name="T9"/>
              <a:gd fmla="*/ 172 w 767" name="T10"/>
              <a:gd fmla="*/ 479 h 614" name="T11"/>
              <a:gd fmla="*/ 213 w 767" name="T12"/>
              <a:gd fmla="*/ 520 h 614" name="T13"/>
              <a:gd fmla="*/ 555 w 767" name="T14"/>
              <a:gd fmla="*/ 519 h 614" name="T15"/>
              <a:gd fmla="*/ 597 w 767" name="T16"/>
              <a:gd fmla="*/ 478 h 614" name="T17"/>
              <a:gd fmla="*/ 767 w 767" name="T18"/>
              <a:gd fmla="*/ 306 h 614" name="T19"/>
              <a:gd fmla="*/ 596 w 767" name="T20"/>
              <a:gd fmla="*/ 135 h 614"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614" w="767">
                <a:moveTo>
                  <a:pt x="596" y="135"/>
                </a:moveTo>
                <a:cubicBezTo>
                  <a:pt x="554" y="94"/>
                  <a:pt x="554" y="94"/>
                  <a:pt x="554" y="94"/>
                </a:cubicBezTo>
                <a:cubicBezTo>
                  <a:pt x="460" y="0"/>
                  <a:pt x="306" y="1"/>
                  <a:pt x="212" y="95"/>
                </a:cubicBezTo>
                <a:cubicBezTo>
                  <a:pt x="171" y="137"/>
                  <a:pt x="171" y="137"/>
                  <a:pt x="171" y="137"/>
                </a:cubicBezTo>
                <a:cubicBezTo>
                  <a:pt x="0" y="308"/>
                  <a:pt x="0" y="308"/>
                  <a:pt x="0" y="308"/>
                </a:cubicBezTo>
                <a:cubicBezTo>
                  <a:pt x="172" y="479"/>
                  <a:pt x="172" y="479"/>
                  <a:pt x="172" y="479"/>
                </a:cubicBezTo>
                <a:cubicBezTo>
                  <a:pt x="213" y="520"/>
                  <a:pt x="213" y="520"/>
                  <a:pt x="213" y="520"/>
                </a:cubicBezTo>
                <a:cubicBezTo>
                  <a:pt x="307" y="614"/>
                  <a:pt x="461" y="613"/>
                  <a:pt x="555" y="519"/>
                </a:cubicBezTo>
                <a:cubicBezTo>
                  <a:pt x="597" y="478"/>
                  <a:pt x="597" y="478"/>
                  <a:pt x="597" y="478"/>
                </a:cubicBezTo>
                <a:cubicBezTo>
                  <a:pt x="767" y="306"/>
                  <a:pt x="767" y="306"/>
                  <a:pt x="767" y="306"/>
                </a:cubicBezTo>
                <a:lnTo>
                  <a:pt x="596" y="135"/>
                </a:lnTo>
                <a:close/>
              </a:path>
            </a:pathLst>
          </a:custGeom>
          <a:solidFill>
            <a:srgbClr val="2399A5"/>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30" name="Freeform 26"/>
          <p:cNvSpPr/>
          <p:nvPr/>
        </p:nvSpPr>
        <p:spPr bwMode="auto">
          <a:xfrm>
            <a:off x="5374383" y="4080369"/>
            <a:ext cx="1447601" cy="2801316"/>
          </a:xfrm>
          <a:custGeom>
            <a:gdLst>
              <a:gd fmla="*/ 846 w 884" name="T0"/>
              <a:gd fmla="*/ 289 h 1711" name="T1"/>
              <a:gd fmla="*/ 846 w 884" name="T2"/>
              <a:gd fmla="*/ 289 h 1711" name="T3"/>
              <a:gd fmla="*/ 651 w 884" name="T4"/>
              <a:gd fmla="*/ 208 h 1711" name="T5"/>
              <a:gd fmla="*/ 442 w 884" name="T6"/>
              <a:gd fmla="*/ 0 h 1711" name="T7"/>
              <a:gd fmla="*/ 233 w 884" name="T8"/>
              <a:gd fmla="*/ 208 h 1711" name="T9"/>
              <a:gd fmla="*/ 38 w 884" name="T10"/>
              <a:gd fmla="*/ 289 h 1711" name="T11"/>
              <a:gd fmla="*/ 0 w 884" name="T12"/>
              <a:gd fmla="*/ 286 h 1711" name="T13"/>
              <a:gd fmla="*/ 162 w 884" name="T14"/>
              <a:gd fmla="*/ 392 h 1711" name="T15"/>
              <a:gd fmla="*/ 362 w 884" name="T16"/>
              <a:gd fmla="*/ 663 h 1711" name="T17"/>
              <a:gd fmla="*/ 421 w 884" name="T18"/>
              <a:gd fmla="*/ 953 h 1711" name="T19"/>
              <a:gd fmla="*/ 421 w 884" name="T20"/>
              <a:gd fmla="*/ 953 h 1711" name="T21"/>
              <a:gd fmla="*/ 421 w 884" name="T22"/>
              <a:gd fmla="*/ 987 h 1711" name="T23"/>
              <a:gd fmla="*/ 421 w 884" name="T24"/>
              <a:gd fmla="*/ 987 h 1711" name="T25"/>
              <a:gd fmla="*/ 421 w 884" name="T26"/>
              <a:gd fmla="*/ 1491 h 1711" name="T27"/>
              <a:gd fmla="*/ 271 w 884" name="T28"/>
              <a:gd fmla="*/ 1681 h 1711" name="T29"/>
              <a:gd fmla="*/ 269 w 884" name="T30"/>
              <a:gd fmla="*/ 1681 h 1711" name="T31"/>
              <a:gd fmla="*/ 269 w 884" name="T32"/>
              <a:gd fmla="*/ 1711 h 1711" name="T33"/>
              <a:gd fmla="*/ 611 w 884" name="T34"/>
              <a:gd fmla="*/ 1711 h 1711" name="T35"/>
              <a:gd fmla="*/ 611 w 884" name="T36"/>
              <a:gd fmla="*/ 1681 h 1711" name="T37"/>
              <a:gd fmla="*/ 610 w 884" name="T38"/>
              <a:gd fmla="*/ 1681 h 1711" name="T39"/>
              <a:gd fmla="*/ 463 w 884" name="T40"/>
              <a:gd fmla="*/ 1508 h 1711" name="T41"/>
              <a:gd fmla="*/ 463 w 884" name="T42"/>
              <a:gd fmla="*/ 976 h 1711" name="T43"/>
              <a:gd fmla="*/ 463 w 884" name="T44"/>
              <a:gd fmla="*/ 976 h 1711" name="T45"/>
              <a:gd fmla="*/ 463 w 884" name="T46"/>
              <a:gd fmla="*/ 953 h 1711" name="T47"/>
              <a:gd fmla="*/ 463 w 884" name="T48"/>
              <a:gd fmla="*/ 953 h 1711" name="T49"/>
              <a:gd fmla="*/ 522 w 884" name="T50"/>
              <a:gd fmla="*/ 663 h 1711" name="T51"/>
              <a:gd fmla="*/ 722 w 884" name="T52"/>
              <a:gd fmla="*/ 392 h 1711" name="T53"/>
              <a:gd fmla="*/ 884 w 884" name="T54"/>
              <a:gd fmla="*/ 286 h 1711" name="T55"/>
              <a:gd fmla="*/ 846 w 884" name="T56"/>
              <a:gd fmla="*/ 289 h 1711" name="T5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b="b" l="0" r="r" t="0"/>
            <a:pathLst>
              <a:path h="1710" w="884">
                <a:moveTo>
                  <a:pt x="846" y="289"/>
                </a:moveTo>
                <a:cubicBezTo>
                  <a:pt x="846" y="289"/>
                  <a:pt x="846" y="289"/>
                  <a:pt x="846" y="289"/>
                </a:cubicBezTo>
                <a:cubicBezTo>
                  <a:pt x="772" y="289"/>
                  <a:pt x="703" y="260"/>
                  <a:pt x="651" y="208"/>
                </a:cubicBezTo>
                <a:cubicBezTo>
                  <a:pt x="442" y="0"/>
                  <a:pt x="442" y="0"/>
                  <a:pt x="442" y="0"/>
                </a:cubicBezTo>
                <a:cubicBezTo>
                  <a:pt x="233" y="208"/>
                  <a:pt x="233" y="208"/>
                  <a:pt x="233" y="208"/>
                </a:cubicBezTo>
                <a:cubicBezTo>
                  <a:pt x="181" y="260"/>
                  <a:pt x="112" y="289"/>
                  <a:pt x="38" y="289"/>
                </a:cubicBezTo>
                <a:cubicBezTo>
                  <a:pt x="25" y="289"/>
                  <a:pt x="12" y="288"/>
                  <a:pt x="0" y="286"/>
                </a:cubicBezTo>
                <a:cubicBezTo>
                  <a:pt x="59" y="314"/>
                  <a:pt x="113" y="350"/>
                  <a:pt x="162" y="392"/>
                </a:cubicBezTo>
                <a:cubicBezTo>
                  <a:pt x="248" y="465"/>
                  <a:pt x="317" y="558"/>
                  <a:pt x="362" y="663"/>
                </a:cubicBezTo>
                <a:cubicBezTo>
                  <a:pt x="400" y="752"/>
                  <a:pt x="421" y="850"/>
                  <a:pt x="421" y="953"/>
                </a:cubicBezTo>
                <a:cubicBezTo>
                  <a:pt x="421" y="953"/>
                  <a:pt x="421" y="953"/>
                  <a:pt x="421" y="953"/>
                </a:cubicBezTo>
                <a:cubicBezTo>
                  <a:pt x="421" y="987"/>
                  <a:pt x="421" y="987"/>
                  <a:pt x="421" y="987"/>
                </a:cubicBezTo>
                <a:cubicBezTo>
                  <a:pt x="421" y="987"/>
                  <a:pt x="421" y="987"/>
                  <a:pt x="421" y="987"/>
                </a:cubicBezTo>
                <a:cubicBezTo>
                  <a:pt x="421" y="1491"/>
                  <a:pt x="421" y="1491"/>
                  <a:pt x="421" y="1491"/>
                </a:cubicBezTo>
                <a:cubicBezTo>
                  <a:pt x="402" y="1601"/>
                  <a:pt x="342" y="1681"/>
                  <a:pt x="271" y="1681"/>
                </a:cubicBezTo>
                <a:cubicBezTo>
                  <a:pt x="270" y="1681"/>
                  <a:pt x="270" y="1681"/>
                  <a:pt x="269" y="1681"/>
                </a:cubicBezTo>
                <a:cubicBezTo>
                  <a:pt x="269" y="1711"/>
                  <a:pt x="269" y="1711"/>
                  <a:pt x="269" y="1711"/>
                </a:cubicBezTo>
                <a:cubicBezTo>
                  <a:pt x="611" y="1711"/>
                  <a:pt x="611" y="1711"/>
                  <a:pt x="611" y="1711"/>
                </a:cubicBezTo>
                <a:cubicBezTo>
                  <a:pt x="611" y="1681"/>
                  <a:pt x="611" y="1681"/>
                  <a:pt x="611" y="1681"/>
                </a:cubicBezTo>
                <a:cubicBezTo>
                  <a:pt x="611" y="1681"/>
                  <a:pt x="610" y="1681"/>
                  <a:pt x="610" y="1681"/>
                </a:cubicBezTo>
                <a:cubicBezTo>
                  <a:pt x="543" y="1681"/>
                  <a:pt x="485" y="1609"/>
                  <a:pt x="463" y="1508"/>
                </a:cubicBezTo>
                <a:cubicBezTo>
                  <a:pt x="463" y="976"/>
                  <a:pt x="463" y="976"/>
                  <a:pt x="463" y="976"/>
                </a:cubicBezTo>
                <a:cubicBezTo>
                  <a:pt x="463" y="976"/>
                  <a:pt x="463" y="976"/>
                  <a:pt x="463" y="976"/>
                </a:cubicBezTo>
                <a:cubicBezTo>
                  <a:pt x="463" y="953"/>
                  <a:pt x="463" y="953"/>
                  <a:pt x="463" y="953"/>
                </a:cubicBezTo>
                <a:cubicBezTo>
                  <a:pt x="463" y="953"/>
                  <a:pt x="463" y="953"/>
                  <a:pt x="463" y="953"/>
                </a:cubicBezTo>
                <a:cubicBezTo>
                  <a:pt x="463" y="850"/>
                  <a:pt x="484" y="752"/>
                  <a:pt x="522" y="663"/>
                </a:cubicBezTo>
                <a:cubicBezTo>
                  <a:pt x="567" y="558"/>
                  <a:pt x="636" y="465"/>
                  <a:pt x="722" y="392"/>
                </a:cubicBezTo>
                <a:cubicBezTo>
                  <a:pt x="771" y="350"/>
                  <a:pt x="825" y="314"/>
                  <a:pt x="884" y="286"/>
                </a:cubicBezTo>
                <a:cubicBezTo>
                  <a:pt x="872" y="288"/>
                  <a:pt x="859" y="289"/>
                  <a:pt x="846" y="289"/>
                </a:cubicBezTo>
                <a:close/>
              </a:path>
            </a:pathLst>
          </a:custGeom>
          <a:solidFill>
            <a:srgbClr val="8BAA45"/>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54" name="Freeform 910"/>
          <p:cNvSpPr/>
          <p:nvPr/>
        </p:nvSpPr>
        <p:spPr bwMode="auto">
          <a:xfrm>
            <a:off x="5843519" y="3092119"/>
            <a:ext cx="567438" cy="572566"/>
          </a:xfrm>
          <a:custGeom>
            <a:gdLst>
              <a:gd fmla="*/ 140 w 280" name="T0"/>
              <a:gd fmla="*/ 0 h 283" name="T1"/>
              <a:gd fmla="*/ 0 w 280" name="T2"/>
              <a:gd fmla="*/ 122 h 283" name="T3"/>
              <a:gd fmla="*/ 34 w 280" name="T4"/>
              <a:gd fmla="*/ 104 h 283" name="T5"/>
              <a:gd fmla="*/ 70 w 280" name="T6"/>
              <a:gd fmla="*/ 124 h 283" name="T7"/>
              <a:gd fmla="*/ 105 w 280" name="T8"/>
              <a:gd fmla="*/ 104 h 283" name="T9"/>
              <a:gd fmla="*/ 135 w 280" name="T10"/>
              <a:gd fmla="*/ 117 h 283" name="T11"/>
              <a:gd fmla="*/ 135 w 280" name="T12"/>
              <a:gd fmla="*/ 194 h 283" name="T13"/>
              <a:gd fmla="*/ 129 w 280" name="T14"/>
              <a:gd fmla="*/ 194 h 283" name="T15"/>
              <a:gd fmla="*/ 129 w 280" name="T16"/>
              <a:gd fmla="*/ 222 h 283" name="T17"/>
              <a:gd fmla="*/ 129 w 280" name="T18"/>
              <a:gd fmla="*/ 250 h 283" name="T19"/>
              <a:gd fmla="*/ 127 w 280" name="T20"/>
              <a:gd fmla="*/ 259 h 283" name="T21"/>
              <a:gd fmla="*/ 117 w 280" name="T22"/>
              <a:gd fmla="*/ 264 h 283" name="T23"/>
              <a:gd fmla="*/ 113 w 280" name="T24"/>
              <a:gd fmla="*/ 264 h 283" name="T25"/>
              <a:gd fmla="*/ 107 w 280" name="T26"/>
              <a:gd fmla="*/ 261 h 283" name="T27"/>
              <a:gd fmla="*/ 105 w 280" name="T28"/>
              <a:gd fmla="*/ 257 h 283" name="T29"/>
              <a:gd fmla="*/ 104 w 280" name="T30"/>
              <a:gd fmla="*/ 251 h 283" name="T31"/>
              <a:gd fmla="*/ 101 w 280" name="T32"/>
              <a:gd fmla="*/ 244 h 283" name="T33"/>
              <a:gd fmla="*/ 93 w 280" name="T34"/>
              <a:gd fmla="*/ 240 h 283" name="T35"/>
              <a:gd fmla="*/ 86 w 280" name="T36"/>
              <a:gd fmla="*/ 243 h 283" name="T37"/>
              <a:gd fmla="*/ 83 w 280" name="T38"/>
              <a:gd fmla="*/ 251 h 283" name="T39"/>
              <a:gd fmla="*/ 85 w 280" name="T40"/>
              <a:gd fmla="*/ 264 h 283" name="T41"/>
              <a:gd fmla="*/ 91 w 280" name="T42"/>
              <a:gd fmla="*/ 274 h 283" name="T43"/>
              <a:gd fmla="*/ 107 w 280" name="T44"/>
              <a:gd fmla="*/ 282 h 283" name="T45"/>
              <a:gd fmla="*/ 117 w 280" name="T46"/>
              <a:gd fmla="*/ 283 h 283" name="T47"/>
              <a:gd fmla="*/ 117 w 280" name="T48"/>
              <a:gd fmla="*/ 283 h 283" name="T49"/>
              <a:gd fmla="*/ 117 w 280" name="T50"/>
              <a:gd fmla="*/ 283 h 283" name="T51"/>
              <a:gd fmla="*/ 117 w 280" name="T52"/>
              <a:gd fmla="*/ 283 h 283" name="T53"/>
              <a:gd fmla="*/ 117 w 280" name="T54"/>
              <a:gd fmla="*/ 283 h 283" name="T55"/>
              <a:gd fmla="*/ 117 w 280" name="T56"/>
              <a:gd fmla="*/ 283 h 283" name="T57"/>
              <a:gd fmla="*/ 117 w 280" name="T58"/>
              <a:gd fmla="*/ 283 h 283" name="T59"/>
              <a:gd fmla="*/ 117 w 280" name="T60"/>
              <a:gd fmla="*/ 283 h 283" name="T61"/>
              <a:gd fmla="*/ 143 w 280" name="T62"/>
              <a:gd fmla="*/ 272 h 283" name="T63"/>
              <a:gd fmla="*/ 151 w 280" name="T64"/>
              <a:gd fmla="*/ 250 h 283" name="T65"/>
              <a:gd fmla="*/ 151 w 280" name="T66"/>
              <a:gd fmla="*/ 250 h 283" name="T67"/>
              <a:gd fmla="*/ 151 w 280" name="T68"/>
              <a:gd fmla="*/ 250 h 283" name="T69"/>
              <a:gd fmla="*/ 151 w 280" name="T70"/>
              <a:gd fmla="*/ 222 h 283" name="T71"/>
              <a:gd fmla="*/ 151 w 280" name="T72"/>
              <a:gd fmla="*/ 194 h 283" name="T73"/>
              <a:gd fmla="*/ 145 w 280" name="T74"/>
              <a:gd fmla="*/ 194 h 283" name="T75"/>
              <a:gd fmla="*/ 145 w 280" name="T76"/>
              <a:gd fmla="*/ 117 h 283" name="T77"/>
              <a:gd fmla="*/ 175 w 280" name="T78"/>
              <a:gd fmla="*/ 105 h 283" name="T79"/>
              <a:gd fmla="*/ 210 w 280" name="T80"/>
              <a:gd fmla="*/ 124 h 283" name="T81"/>
              <a:gd fmla="*/ 246 w 280" name="T82"/>
              <a:gd fmla="*/ 105 h 283" name="T83"/>
              <a:gd fmla="*/ 280 w 280" name="T84"/>
              <a:gd fmla="*/ 123 h 283" name="T85"/>
              <a:gd fmla="*/ 140 w 280" name="T86"/>
              <a:gd fmla="*/ 0 h 283" name="T8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b="b" l="0" r="r" t="0"/>
            <a:pathLst>
              <a:path h="283" w="280">
                <a:moveTo>
                  <a:pt x="140" y="0"/>
                </a:moveTo>
                <a:cubicBezTo>
                  <a:pt x="68" y="0"/>
                  <a:pt x="9" y="54"/>
                  <a:pt x="0" y="122"/>
                </a:cubicBezTo>
                <a:cubicBezTo>
                  <a:pt x="7" y="112"/>
                  <a:pt x="20" y="104"/>
                  <a:pt x="34" y="104"/>
                </a:cubicBezTo>
                <a:cubicBezTo>
                  <a:pt x="50" y="104"/>
                  <a:pt x="63" y="112"/>
                  <a:pt x="70" y="124"/>
                </a:cubicBezTo>
                <a:cubicBezTo>
                  <a:pt x="76" y="113"/>
                  <a:pt x="89" y="104"/>
                  <a:pt x="105" y="104"/>
                </a:cubicBezTo>
                <a:cubicBezTo>
                  <a:pt x="117" y="104"/>
                  <a:pt x="128" y="110"/>
                  <a:pt x="135" y="117"/>
                </a:cubicBezTo>
                <a:cubicBezTo>
                  <a:pt x="135" y="194"/>
                  <a:pt x="135" y="194"/>
                  <a:pt x="135" y="194"/>
                </a:cubicBezTo>
                <a:cubicBezTo>
                  <a:pt x="129" y="194"/>
                  <a:pt x="129" y="194"/>
                  <a:pt x="129" y="194"/>
                </a:cubicBezTo>
                <a:cubicBezTo>
                  <a:pt x="129" y="194"/>
                  <a:pt x="129" y="208"/>
                  <a:pt x="129" y="222"/>
                </a:cubicBezTo>
                <a:cubicBezTo>
                  <a:pt x="129" y="236"/>
                  <a:pt x="129" y="250"/>
                  <a:pt x="129" y="250"/>
                </a:cubicBezTo>
                <a:cubicBezTo>
                  <a:pt x="129" y="252"/>
                  <a:pt x="129" y="256"/>
                  <a:pt x="127" y="259"/>
                </a:cubicBezTo>
                <a:cubicBezTo>
                  <a:pt x="125" y="262"/>
                  <a:pt x="122" y="264"/>
                  <a:pt x="117" y="264"/>
                </a:cubicBezTo>
                <a:cubicBezTo>
                  <a:pt x="116" y="264"/>
                  <a:pt x="115" y="264"/>
                  <a:pt x="113" y="264"/>
                </a:cubicBezTo>
                <a:cubicBezTo>
                  <a:pt x="111" y="263"/>
                  <a:pt x="109" y="262"/>
                  <a:pt x="107" y="261"/>
                </a:cubicBezTo>
                <a:cubicBezTo>
                  <a:pt x="106" y="259"/>
                  <a:pt x="106" y="258"/>
                  <a:pt x="105" y="257"/>
                </a:cubicBezTo>
                <a:cubicBezTo>
                  <a:pt x="104" y="255"/>
                  <a:pt x="104" y="253"/>
                  <a:pt x="104" y="251"/>
                </a:cubicBezTo>
                <a:cubicBezTo>
                  <a:pt x="104" y="248"/>
                  <a:pt x="103" y="245"/>
                  <a:pt x="101" y="244"/>
                </a:cubicBezTo>
                <a:cubicBezTo>
                  <a:pt x="99" y="242"/>
                  <a:pt x="96" y="240"/>
                  <a:pt x="93" y="240"/>
                </a:cubicBezTo>
                <a:cubicBezTo>
                  <a:pt x="90" y="240"/>
                  <a:pt x="88" y="242"/>
                  <a:pt x="86" y="243"/>
                </a:cubicBezTo>
                <a:cubicBezTo>
                  <a:pt x="84" y="245"/>
                  <a:pt x="83" y="248"/>
                  <a:pt x="83" y="251"/>
                </a:cubicBezTo>
                <a:cubicBezTo>
                  <a:pt x="83" y="256"/>
                  <a:pt x="83" y="260"/>
                  <a:pt x="85" y="264"/>
                </a:cubicBezTo>
                <a:cubicBezTo>
                  <a:pt x="86" y="267"/>
                  <a:pt x="88" y="271"/>
                  <a:pt x="91" y="274"/>
                </a:cubicBezTo>
                <a:cubicBezTo>
                  <a:pt x="96" y="278"/>
                  <a:pt x="102" y="281"/>
                  <a:pt x="107" y="282"/>
                </a:cubicBezTo>
                <a:cubicBezTo>
                  <a:pt x="112" y="283"/>
                  <a:pt x="116" y="283"/>
                  <a:pt x="117" y="283"/>
                </a:cubicBezTo>
                <a:cubicBezTo>
                  <a:pt x="117" y="283"/>
                  <a:pt x="117" y="283"/>
                  <a:pt x="117" y="283"/>
                </a:cubicBezTo>
                <a:cubicBezTo>
                  <a:pt x="117" y="283"/>
                  <a:pt x="117" y="283"/>
                  <a:pt x="117" y="283"/>
                </a:cubicBezTo>
                <a:cubicBezTo>
                  <a:pt x="117" y="283"/>
                  <a:pt x="117" y="283"/>
                  <a:pt x="117" y="283"/>
                </a:cubicBezTo>
                <a:cubicBezTo>
                  <a:pt x="117" y="283"/>
                  <a:pt x="117" y="283"/>
                  <a:pt x="117" y="283"/>
                </a:cubicBezTo>
                <a:cubicBezTo>
                  <a:pt x="117" y="283"/>
                  <a:pt x="117" y="283"/>
                  <a:pt x="117" y="283"/>
                </a:cubicBezTo>
                <a:cubicBezTo>
                  <a:pt x="117" y="283"/>
                  <a:pt x="117" y="283"/>
                  <a:pt x="117" y="283"/>
                </a:cubicBezTo>
                <a:cubicBezTo>
                  <a:pt x="117" y="283"/>
                  <a:pt x="117" y="283"/>
                  <a:pt x="117" y="283"/>
                </a:cubicBezTo>
                <a:cubicBezTo>
                  <a:pt x="129" y="283"/>
                  <a:pt x="137" y="278"/>
                  <a:pt x="143" y="272"/>
                </a:cubicBezTo>
                <a:cubicBezTo>
                  <a:pt x="148" y="265"/>
                  <a:pt x="150" y="257"/>
                  <a:pt x="151" y="250"/>
                </a:cubicBezTo>
                <a:cubicBezTo>
                  <a:pt x="151" y="250"/>
                  <a:pt x="151" y="250"/>
                  <a:pt x="151" y="250"/>
                </a:cubicBezTo>
                <a:cubicBezTo>
                  <a:pt x="151" y="250"/>
                  <a:pt x="151" y="250"/>
                  <a:pt x="151" y="250"/>
                </a:cubicBezTo>
                <a:cubicBezTo>
                  <a:pt x="151" y="222"/>
                  <a:pt x="151" y="222"/>
                  <a:pt x="151" y="222"/>
                </a:cubicBezTo>
                <a:cubicBezTo>
                  <a:pt x="151" y="194"/>
                  <a:pt x="151" y="194"/>
                  <a:pt x="151" y="194"/>
                </a:cubicBezTo>
                <a:cubicBezTo>
                  <a:pt x="145" y="194"/>
                  <a:pt x="145" y="194"/>
                  <a:pt x="145" y="194"/>
                </a:cubicBezTo>
                <a:cubicBezTo>
                  <a:pt x="145" y="117"/>
                  <a:pt x="145" y="117"/>
                  <a:pt x="145" y="117"/>
                </a:cubicBezTo>
                <a:cubicBezTo>
                  <a:pt x="152" y="109"/>
                  <a:pt x="163" y="104"/>
                  <a:pt x="175" y="105"/>
                </a:cubicBezTo>
                <a:cubicBezTo>
                  <a:pt x="191" y="105"/>
                  <a:pt x="204" y="113"/>
                  <a:pt x="210" y="124"/>
                </a:cubicBezTo>
                <a:cubicBezTo>
                  <a:pt x="217" y="113"/>
                  <a:pt x="230" y="105"/>
                  <a:pt x="246" y="105"/>
                </a:cubicBezTo>
                <a:cubicBezTo>
                  <a:pt x="260" y="105"/>
                  <a:pt x="273" y="112"/>
                  <a:pt x="280" y="123"/>
                </a:cubicBezTo>
                <a:cubicBezTo>
                  <a:pt x="271" y="54"/>
                  <a:pt x="212" y="0"/>
                  <a:pt x="140" y="0"/>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55" name="Freeform 266"/>
          <p:cNvSpPr>
            <a:spLocks noChangeAspect="1" noEditPoints="1"/>
          </p:cNvSpPr>
          <p:nvPr/>
        </p:nvSpPr>
        <p:spPr bwMode="auto">
          <a:xfrm>
            <a:off x="5196980" y="3819844"/>
            <a:ext cx="475572" cy="521049"/>
          </a:xfrm>
          <a:custGeom>
            <a:gdLst>
              <a:gd fmla="*/ 62 w 183" name="T0"/>
              <a:gd fmla="*/ 22 h 200" name="T1"/>
              <a:gd fmla="*/ 36 w 183" name="T2"/>
              <a:gd fmla="*/ 11 h 200" name="T3"/>
              <a:gd fmla="*/ 0 w 183" name="T4"/>
              <a:gd fmla="*/ 48 h 200" name="T5"/>
              <a:gd fmla="*/ 9 w 183" name="T6"/>
              <a:gd fmla="*/ 73 h 200" name="T7"/>
              <a:gd fmla="*/ 62 w 183" name="T8"/>
              <a:gd fmla="*/ 22 h 200" name="T9"/>
              <a:gd fmla="*/ 147 w 183" name="T10"/>
              <a:gd fmla="*/ 11 h 200" name="T11"/>
              <a:gd fmla="*/ 119 w 183" name="T12"/>
              <a:gd fmla="*/ 23 h 200" name="T13"/>
              <a:gd fmla="*/ 170 w 183" name="T14"/>
              <a:gd fmla="*/ 76 h 200" name="T15"/>
              <a:gd fmla="*/ 183 w 183" name="T16"/>
              <a:gd fmla="*/ 48 h 200" name="T17"/>
              <a:gd fmla="*/ 147 w 183" name="T18"/>
              <a:gd fmla="*/ 11 h 200" name="T19"/>
              <a:gd fmla="*/ 169 w 183" name="T20"/>
              <a:gd fmla="*/ 103 h 200" name="T21"/>
              <a:gd fmla="*/ 96 w 183" name="T22"/>
              <a:gd fmla="*/ 23 h 200" name="T23"/>
              <a:gd fmla="*/ 96 w 183" name="T24"/>
              <a:gd fmla="*/ 6 h 200" name="T25"/>
              <a:gd fmla="*/ 98 w 183" name="T26"/>
              <a:gd fmla="*/ 6 h 200" name="T27"/>
              <a:gd fmla="*/ 102 w 183" name="T28"/>
              <a:gd fmla="*/ 3 h 200" name="T29"/>
              <a:gd fmla="*/ 98 w 183" name="T30"/>
              <a:gd fmla="*/ 0 h 200" name="T31"/>
              <a:gd fmla="*/ 81 w 183" name="T32"/>
              <a:gd fmla="*/ 0 h 200" name="T33"/>
              <a:gd fmla="*/ 78 w 183" name="T34"/>
              <a:gd fmla="*/ 3 h 200" name="T35"/>
              <a:gd fmla="*/ 81 w 183" name="T36"/>
              <a:gd fmla="*/ 6 h 200" name="T37"/>
              <a:gd fmla="*/ 84 w 183" name="T38"/>
              <a:gd fmla="*/ 6 h 200" name="T39"/>
              <a:gd fmla="*/ 84 w 183" name="T40"/>
              <a:gd fmla="*/ 23 h 200" name="T41"/>
              <a:gd fmla="*/ 9 w 183" name="T42"/>
              <a:gd fmla="*/ 103 h 200" name="T43"/>
              <a:gd fmla="*/ 38 w 183" name="T44"/>
              <a:gd fmla="*/ 164 h 200" name="T45"/>
              <a:gd fmla="*/ 29 w 183" name="T46"/>
              <a:gd fmla="*/ 190 h 200" name="T47"/>
              <a:gd fmla="*/ 33 w 183" name="T48"/>
              <a:gd fmla="*/ 198 h 200" name="T49"/>
              <a:gd fmla="*/ 35 w 183" name="T50"/>
              <a:gd fmla="*/ 199 h 200" name="T51"/>
              <a:gd fmla="*/ 43 w 183" name="T52"/>
              <a:gd fmla="*/ 196 h 200" name="T53"/>
              <a:gd fmla="*/ 53 w 183" name="T54"/>
              <a:gd fmla="*/ 174 h 200" name="T55"/>
              <a:gd fmla="*/ 89 w 183" name="T56"/>
              <a:gd fmla="*/ 183 h 200" name="T57"/>
              <a:gd fmla="*/ 125 w 183" name="T58"/>
              <a:gd fmla="*/ 174 h 200" name="T59"/>
              <a:gd fmla="*/ 136 w 183" name="T60"/>
              <a:gd fmla="*/ 196 h 200" name="T61"/>
              <a:gd fmla="*/ 144 w 183" name="T62"/>
              <a:gd fmla="*/ 199 h 200" name="T63"/>
              <a:gd fmla="*/ 146 w 183" name="T64"/>
              <a:gd fmla="*/ 198 h 200" name="T65"/>
              <a:gd fmla="*/ 149 w 183" name="T66"/>
              <a:gd fmla="*/ 190 h 200" name="T67"/>
              <a:gd fmla="*/ 141 w 183" name="T68"/>
              <a:gd fmla="*/ 164 h 200" name="T69"/>
              <a:gd fmla="*/ 169 w 183" name="T70"/>
              <a:gd fmla="*/ 103 h 200" name="T71"/>
              <a:gd fmla="*/ 89 w 183" name="T72"/>
              <a:gd fmla="*/ 167 h 200" name="T73"/>
              <a:gd fmla="*/ 25 w 183" name="T74"/>
              <a:gd fmla="*/ 103 h 200" name="T75"/>
              <a:gd fmla="*/ 89 w 183" name="T76"/>
              <a:gd fmla="*/ 39 h 200" name="T77"/>
              <a:gd fmla="*/ 153 w 183" name="T78"/>
              <a:gd fmla="*/ 103 h 200" name="T79"/>
              <a:gd fmla="*/ 89 w 183" name="T80"/>
              <a:gd fmla="*/ 167 h 200" name="T81"/>
              <a:gd fmla="*/ 97 w 183" name="T82"/>
              <a:gd fmla="*/ 111 h 200" name="T83"/>
              <a:gd fmla="*/ 100 w 183" name="T84"/>
              <a:gd fmla="*/ 103 h 200" name="T85"/>
              <a:gd fmla="*/ 91 w 183" name="T86"/>
              <a:gd fmla="*/ 92 h 200" name="T87"/>
              <a:gd fmla="*/ 91 w 183" name="T88"/>
              <a:gd fmla="*/ 55 h 200" name="T89"/>
              <a:gd fmla="*/ 89 w 183" name="T90"/>
              <a:gd fmla="*/ 53 h 200" name="T91"/>
              <a:gd fmla="*/ 87 w 183" name="T92"/>
              <a:gd fmla="*/ 55 h 200" name="T93"/>
              <a:gd fmla="*/ 87 w 183" name="T94"/>
              <a:gd fmla="*/ 92 h 200" name="T95"/>
              <a:gd fmla="*/ 78 w 183" name="T96"/>
              <a:gd fmla="*/ 103 h 200" name="T97"/>
              <a:gd fmla="*/ 89 w 183" name="T98"/>
              <a:gd fmla="*/ 114 h 200" name="T99"/>
              <a:gd fmla="*/ 93 w 183" name="T100"/>
              <a:gd fmla="*/ 113 h 200" name="T101"/>
              <a:gd fmla="*/ 104 w 183" name="T102"/>
              <a:gd fmla="*/ 131 h 200" name="T103"/>
              <a:gd fmla="*/ 107 w 183" name="T104"/>
              <a:gd fmla="*/ 132 h 200" name="T105"/>
              <a:gd fmla="*/ 108 w 183" name="T106"/>
              <a:gd fmla="*/ 129 h 200" name="T107"/>
              <a:gd fmla="*/ 97 w 183" name="T108"/>
              <a:gd fmla="*/ 111 h 200" name="T10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b="b" l="0" r="r" t="0"/>
            <a:pathLst>
              <a:path h="200" w="183">
                <a:moveTo>
                  <a:pt x="62" y="22"/>
                </a:moveTo>
                <a:cubicBezTo>
                  <a:pt x="56" y="15"/>
                  <a:pt x="46" y="11"/>
                  <a:pt x="36" y="11"/>
                </a:cubicBezTo>
                <a:cubicBezTo>
                  <a:pt x="16" y="11"/>
                  <a:pt x="0" y="28"/>
                  <a:pt x="0" y="48"/>
                </a:cubicBezTo>
                <a:cubicBezTo>
                  <a:pt x="0" y="57"/>
                  <a:pt x="3" y="66"/>
                  <a:pt x="9" y="73"/>
                </a:cubicBezTo>
                <a:cubicBezTo>
                  <a:pt x="18" y="49"/>
                  <a:pt x="38" y="30"/>
                  <a:pt x="62" y="22"/>
                </a:cubicBezTo>
                <a:close/>
                <a:moveTo>
                  <a:pt x="147" y="11"/>
                </a:moveTo>
                <a:cubicBezTo>
                  <a:pt x="136" y="11"/>
                  <a:pt x="126" y="16"/>
                  <a:pt x="119" y="23"/>
                </a:cubicBezTo>
                <a:cubicBezTo>
                  <a:pt x="143" y="32"/>
                  <a:pt x="162" y="52"/>
                  <a:pt x="170" y="76"/>
                </a:cubicBezTo>
                <a:cubicBezTo>
                  <a:pt x="178" y="69"/>
                  <a:pt x="183" y="59"/>
                  <a:pt x="183" y="48"/>
                </a:cubicBezTo>
                <a:cubicBezTo>
                  <a:pt x="183" y="28"/>
                  <a:pt x="167" y="11"/>
                  <a:pt x="147" y="11"/>
                </a:cubicBezTo>
                <a:close/>
                <a:moveTo>
                  <a:pt x="169" y="103"/>
                </a:moveTo>
                <a:cubicBezTo>
                  <a:pt x="169" y="61"/>
                  <a:pt x="137" y="26"/>
                  <a:pt x="96" y="23"/>
                </a:cubicBezTo>
                <a:cubicBezTo>
                  <a:pt x="96" y="6"/>
                  <a:pt x="96" y="6"/>
                  <a:pt x="96" y="6"/>
                </a:cubicBezTo>
                <a:cubicBezTo>
                  <a:pt x="98" y="6"/>
                  <a:pt x="98" y="6"/>
                  <a:pt x="98" y="6"/>
                </a:cubicBezTo>
                <a:cubicBezTo>
                  <a:pt x="100" y="6"/>
                  <a:pt x="102" y="5"/>
                  <a:pt x="102" y="3"/>
                </a:cubicBezTo>
                <a:cubicBezTo>
                  <a:pt x="102" y="1"/>
                  <a:pt x="100" y="0"/>
                  <a:pt x="98" y="0"/>
                </a:cubicBezTo>
                <a:cubicBezTo>
                  <a:pt x="81" y="0"/>
                  <a:pt x="81" y="0"/>
                  <a:pt x="81" y="0"/>
                </a:cubicBezTo>
                <a:cubicBezTo>
                  <a:pt x="80" y="0"/>
                  <a:pt x="78" y="1"/>
                  <a:pt x="78" y="3"/>
                </a:cubicBezTo>
                <a:cubicBezTo>
                  <a:pt x="78" y="5"/>
                  <a:pt x="80" y="6"/>
                  <a:pt x="81" y="6"/>
                </a:cubicBezTo>
                <a:cubicBezTo>
                  <a:pt x="84" y="6"/>
                  <a:pt x="84" y="6"/>
                  <a:pt x="84" y="6"/>
                </a:cubicBezTo>
                <a:cubicBezTo>
                  <a:pt x="84" y="23"/>
                  <a:pt x="84" y="23"/>
                  <a:pt x="84" y="23"/>
                </a:cubicBezTo>
                <a:cubicBezTo>
                  <a:pt x="42" y="25"/>
                  <a:pt x="9" y="60"/>
                  <a:pt x="9" y="103"/>
                </a:cubicBezTo>
                <a:cubicBezTo>
                  <a:pt x="9" y="127"/>
                  <a:pt x="20" y="150"/>
                  <a:pt x="38" y="164"/>
                </a:cubicBezTo>
                <a:cubicBezTo>
                  <a:pt x="29" y="190"/>
                  <a:pt x="29" y="190"/>
                  <a:pt x="29" y="190"/>
                </a:cubicBezTo>
                <a:cubicBezTo>
                  <a:pt x="28" y="194"/>
                  <a:pt x="30" y="197"/>
                  <a:pt x="33" y="198"/>
                </a:cubicBezTo>
                <a:cubicBezTo>
                  <a:pt x="35" y="199"/>
                  <a:pt x="35" y="199"/>
                  <a:pt x="35" y="199"/>
                </a:cubicBezTo>
                <a:cubicBezTo>
                  <a:pt x="38" y="200"/>
                  <a:pt x="41" y="199"/>
                  <a:pt x="43" y="196"/>
                </a:cubicBezTo>
                <a:cubicBezTo>
                  <a:pt x="53" y="174"/>
                  <a:pt x="53" y="174"/>
                  <a:pt x="53" y="174"/>
                </a:cubicBezTo>
                <a:cubicBezTo>
                  <a:pt x="64" y="180"/>
                  <a:pt x="76" y="183"/>
                  <a:pt x="89" y="183"/>
                </a:cubicBezTo>
                <a:cubicBezTo>
                  <a:pt x="102" y="183"/>
                  <a:pt x="114" y="180"/>
                  <a:pt x="125" y="174"/>
                </a:cubicBezTo>
                <a:cubicBezTo>
                  <a:pt x="136" y="196"/>
                  <a:pt x="136" y="196"/>
                  <a:pt x="136" y="196"/>
                </a:cubicBezTo>
                <a:cubicBezTo>
                  <a:pt x="137" y="199"/>
                  <a:pt x="141" y="200"/>
                  <a:pt x="144" y="199"/>
                </a:cubicBezTo>
                <a:cubicBezTo>
                  <a:pt x="146" y="198"/>
                  <a:pt x="146" y="198"/>
                  <a:pt x="146" y="198"/>
                </a:cubicBezTo>
                <a:cubicBezTo>
                  <a:pt x="149" y="197"/>
                  <a:pt x="150" y="194"/>
                  <a:pt x="149" y="190"/>
                </a:cubicBezTo>
                <a:cubicBezTo>
                  <a:pt x="141" y="164"/>
                  <a:pt x="141" y="164"/>
                  <a:pt x="141" y="164"/>
                </a:cubicBezTo>
                <a:cubicBezTo>
                  <a:pt x="158" y="149"/>
                  <a:pt x="169" y="127"/>
                  <a:pt x="169" y="103"/>
                </a:cubicBezTo>
                <a:close/>
                <a:moveTo>
                  <a:pt x="89" y="167"/>
                </a:moveTo>
                <a:cubicBezTo>
                  <a:pt x="54" y="167"/>
                  <a:pt x="25" y="138"/>
                  <a:pt x="25" y="103"/>
                </a:cubicBezTo>
                <a:cubicBezTo>
                  <a:pt x="25" y="67"/>
                  <a:pt x="54" y="39"/>
                  <a:pt x="89" y="39"/>
                </a:cubicBezTo>
                <a:cubicBezTo>
                  <a:pt x="124" y="39"/>
                  <a:pt x="153" y="67"/>
                  <a:pt x="153" y="103"/>
                </a:cubicBezTo>
                <a:cubicBezTo>
                  <a:pt x="153" y="138"/>
                  <a:pt x="124" y="167"/>
                  <a:pt x="89" y="167"/>
                </a:cubicBezTo>
                <a:close/>
                <a:moveTo>
                  <a:pt x="97" y="111"/>
                </a:moveTo>
                <a:cubicBezTo>
                  <a:pt x="99" y="109"/>
                  <a:pt x="100" y="106"/>
                  <a:pt x="100" y="103"/>
                </a:cubicBezTo>
                <a:cubicBezTo>
                  <a:pt x="100" y="97"/>
                  <a:pt x="96" y="93"/>
                  <a:pt x="91" y="92"/>
                </a:cubicBezTo>
                <a:cubicBezTo>
                  <a:pt x="91" y="55"/>
                  <a:pt x="91" y="55"/>
                  <a:pt x="91" y="55"/>
                </a:cubicBezTo>
                <a:cubicBezTo>
                  <a:pt x="91" y="54"/>
                  <a:pt x="90" y="53"/>
                  <a:pt x="89" y="53"/>
                </a:cubicBezTo>
                <a:cubicBezTo>
                  <a:pt x="88" y="53"/>
                  <a:pt x="87" y="54"/>
                  <a:pt x="87" y="55"/>
                </a:cubicBezTo>
                <a:cubicBezTo>
                  <a:pt x="87" y="92"/>
                  <a:pt x="87" y="92"/>
                  <a:pt x="87" y="92"/>
                </a:cubicBezTo>
                <a:cubicBezTo>
                  <a:pt x="82" y="93"/>
                  <a:pt x="78" y="97"/>
                  <a:pt x="78" y="103"/>
                </a:cubicBezTo>
                <a:cubicBezTo>
                  <a:pt x="78" y="109"/>
                  <a:pt x="83" y="114"/>
                  <a:pt x="89" y="114"/>
                </a:cubicBezTo>
                <a:cubicBezTo>
                  <a:pt x="90" y="114"/>
                  <a:pt x="92" y="114"/>
                  <a:pt x="93" y="113"/>
                </a:cubicBezTo>
                <a:cubicBezTo>
                  <a:pt x="104" y="131"/>
                  <a:pt x="104" y="131"/>
                  <a:pt x="104" y="131"/>
                </a:cubicBezTo>
                <a:cubicBezTo>
                  <a:pt x="105" y="132"/>
                  <a:pt x="106" y="133"/>
                  <a:pt x="107" y="132"/>
                </a:cubicBezTo>
                <a:cubicBezTo>
                  <a:pt x="108" y="131"/>
                  <a:pt x="109" y="130"/>
                  <a:pt x="108" y="129"/>
                </a:cubicBezTo>
                <a:lnTo>
                  <a:pt x="97" y="111"/>
                </a:ln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altLang="en-US" lang="zh-CN"/>
          </a:p>
        </p:txBody>
      </p:sp>
      <p:grpSp>
        <p:nvGrpSpPr>
          <p:cNvPr id="56" name="组合 55"/>
          <p:cNvGrpSpPr>
            <a:grpSpLocks noChangeAspect="1"/>
          </p:cNvGrpSpPr>
          <p:nvPr/>
        </p:nvGrpSpPr>
        <p:grpSpPr>
          <a:xfrm>
            <a:off x="6558614" y="3825083"/>
            <a:ext cx="531153" cy="454764"/>
            <a:chOff x="2162176" y="-104775"/>
            <a:chExt cx="1655763" cy="1417638"/>
          </a:xfrm>
          <a:solidFill>
            <a:schemeClr val="bg1"/>
          </a:solidFill>
        </p:grpSpPr>
        <p:sp>
          <p:nvSpPr>
            <p:cNvPr id="57" name="Freeform 3767"/>
            <p:cNvSpPr/>
            <p:nvPr/>
          </p:nvSpPr>
          <p:spPr bwMode="auto">
            <a:xfrm>
              <a:off x="2311401" y="104775"/>
              <a:ext cx="1370013" cy="1208088"/>
            </a:xfrm>
            <a:custGeom>
              <a:gdLst>
                <a:gd fmla="*/ 231 w 431" name="T0"/>
                <a:gd fmla="*/ 6 h 380" name="T1"/>
                <a:gd fmla="*/ 190 w 431" name="T2"/>
                <a:gd fmla="*/ 7 h 380" name="T3"/>
                <a:gd fmla="*/ 20 w 431" name="T4"/>
                <a:gd fmla="*/ 106 h 380" name="T5"/>
                <a:gd fmla="*/ 0 w 431" name="T6"/>
                <a:gd fmla="*/ 142 h 380" name="T7"/>
                <a:gd fmla="*/ 0 w 431" name="T8"/>
                <a:gd fmla="*/ 357 h 380" name="T9"/>
                <a:gd fmla="*/ 24 w 431" name="T10"/>
                <a:gd fmla="*/ 380 h 380" name="T11"/>
                <a:gd fmla="*/ 124 w 431" name="T12"/>
                <a:gd fmla="*/ 380 h 380" name="T13"/>
                <a:gd fmla="*/ 148 w 431" name="T14"/>
                <a:gd fmla="*/ 357 h 380" name="T15"/>
                <a:gd fmla="*/ 148 w 431" name="T16"/>
                <a:gd fmla="*/ 258 h 380" name="T17"/>
                <a:gd fmla="*/ 171 w 431" name="T18"/>
                <a:gd fmla="*/ 235 h 380" name="T19"/>
                <a:gd fmla="*/ 260 w 431" name="T20"/>
                <a:gd fmla="*/ 235 h 380" name="T21"/>
                <a:gd fmla="*/ 283 w 431" name="T22"/>
                <a:gd fmla="*/ 258 h 380" name="T23"/>
                <a:gd fmla="*/ 283 w 431" name="T24"/>
                <a:gd fmla="*/ 357 h 380" name="T25"/>
                <a:gd fmla="*/ 307 w 431" name="T26"/>
                <a:gd fmla="*/ 380 h 380" name="T27"/>
                <a:gd fmla="*/ 407 w 431" name="T28"/>
                <a:gd fmla="*/ 380 h 380" name="T29"/>
                <a:gd fmla="*/ 431 w 431" name="T30"/>
                <a:gd fmla="*/ 357 h 380" name="T31"/>
                <a:gd fmla="*/ 431 w 431" name="T32"/>
                <a:gd fmla="*/ 142 h 380" name="T33"/>
                <a:gd fmla="*/ 410 w 431" name="T34"/>
                <a:gd fmla="*/ 107 h 380" name="T35"/>
                <a:gd fmla="*/ 231 w 431" name="T36"/>
                <a:gd fmla="*/ 6 h 380"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380" w="431">
                  <a:moveTo>
                    <a:pt x="231" y="6"/>
                  </a:moveTo>
                  <a:cubicBezTo>
                    <a:pt x="220" y="0"/>
                    <a:pt x="201" y="0"/>
                    <a:pt x="190" y="7"/>
                  </a:cubicBezTo>
                  <a:cubicBezTo>
                    <a:pt x="20" y="106"/>
                    <a:pt x="20" y="106"/>
                    <a:pt x="20" y="106"/>
                  </a:cubicBezTo>
                  <a:cubicBezTo>
                    <a:pt x="9" y="113"/>
                    <a:pt x="0" y="129"/>
                    <a:pt x="0" y="142"/>
                  </a:cubicBezTo>
                  <a:cubicBezTo>
                    <a:pt x="0" y="357"/>
                    <a:pt x="0" y="357"/>
                    <a:pt x="0" y="357"/>
                  </a:cubicBezTo>
                  <a:cubicBezTo>
                    <a:pt x="0" y="370"/>
                    <a:pt x="10" y="380"/>
                    <a:pt x="24" y="380"/>
                  </a:cubicBezTo>
                  <a:cubicBezTo>
                    <a:pt x="124" y="380"/>
                    <a:pt x="124" y="380"/>
                    <a:pt x="124" y="380"/>
                  </a:cubicBezTo>
                  <a:cubicBezTo>
                    <a:pt x="137" y="380"/>
                    <a:pt x="148" y="370"/>
                    <a:pt x="148" y="357"/>
                  </a:cubicBezTo>
                  <a:cubicBezTo>
                    <a:pt x="148" y="258"/>
                    <a:pt x="148" y="258"/>
                    <a:pt x="148" y="258"/>
                  </a:cubicBezTo>
                  <a:cubicBezTo>
                    <a:pt x="148" y="245"/>
                    <a:pt x="158" y="235"/>
                    <a:pt x="171" y="235"/>
                  </a:cubicBezTo>
                  <a:cubicBezTo>
                    <a:pt x="260" y="235"/>
                    <a:pt x="260" y="235"/>
                    <a:pt x="260" y="235"/>
                  </a:cubicBezTo>
                  <a:cubicBezTo>
                    <a:pt x="273" y="235"/>
                    <a:pt x="283" y="245"/>
                    <a:pt x="283" y="258"/>
                  </a:cubicBezTo>
                  <a:cubicBezTo>
                    <a:pt x="283" y="357"/>
                    <a:pt x="283" y="357"/>
                    <a:pt x="283" y="357"/>
                  </a:cubicBezTo>
                  <a:cubicBezTo>
                    <a:pt x="283" y="370"/>
                    <a:pt x="294" y="380"/>
                    <a:pt x="307" y="380"/>
                  </a:cubicBezTo>
                  <a:cubicBezTo>
                    <a:pt x="407" y="380"/>
                    <a:pt x="407" y="380"/>
                    <a:pt x="407" y="380"/>
                  </a:cubicBezTo>
                  <a:cubicBezTo>
                    <a:pt x="420" y="380"/>
                    <a:pt x="431" y="370"/>
                    <a:pt x="431" y="357"/>
                  </a:cubicBezTo>
                  <a:cubicBezTo>
                    <a:pt x="431" y="142"/>
                    <a:pt x="431" y="142"/>
                    <a:pt x="431" y="142"/>
                  </a:cubicBezTo>
                  <a:cubicBezTo>
                    <a:pt x="431" y="129"/>
                    <a:pt x="422" y="113"/>
                    <a:pt x="410" y="107"/>
                  </a:cubicBezTo>
                  <a:lnTo>
                    <a:pt x="231" y="6"/>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solidFill>
                  <a:schemeClr val="bg1"/>
                </a:solidFill>
              </a:endParaRPr>
            </a:p>
          </p:txBody>
        </p:sp>
        <p:sp>
          <p:nvSpPr>
            <p:cNvPr id="58" name="Freeform 3768"/>
            <p:cNvSpPr/>
            <p:nvPr/>
          </p:nvSpPr>
          <p:spPr bwMode="auto">
            <a:xfrm>
              <a:off x="2162176" y="-104775"/>
              <a:ext cx="1655763" cy="552450"/>
            </a:xfrm>
            <a:custGeom>
              <a:gdLst>
                <a:gd fmla="*/ 516 w 521" name="T0"/>
                <a:gd fmla="*/ 165 h 174" name="T1"/>
                <a:gd fmla="*/ 487 w 521" name="T2"/>
                <a:gd fmla="*/ 167 h 174" name="T3"/>
                <a:gd fmla="*/ 276 w 521" name="T4"/>
                <a:gd fmla="*/ 45 h 174" name="T5"/>
                <a:gd fmla="*/ 235 w 521" name="T6"/>
                <a:gd fmla="*/ 45 h 174" name="T7"/>
                <a:gd fmla="*/ 34 w 521" name="T8"/>
                <a:gd fmla="*/ 167 h 174" name="T9"/>
                <a:gd fmla="*/ 5 w 521" name="T10"/>
                <a:gd fmla="*/ 165 h 174" name="T11"/>
                <a:gd fmla="*/ 16 w 521" name="T12"/>
                <a:gd fmla="*/ 138 h 174" name="T13"/>
                <a:gd fmla="*/ 235 w 521" name="T14"/>
                <a:gd fmla="*/ 7 h 174" name="T15"/>
                <a:gd fmla="*/ 276 w 521" name="T16"/>
                <a:gd fmla="*/ 6 h 174" name="T17"/>
                <a:gd fmla="*/ 504 w 521" name="T18"/>
                <a:gd fmla="*/ 139 h 174" name="T19"/>
                <a:gd fmla="*/ 516 w 521" name="T20"/>
                <a:gd fmla="*/ 165 h 174"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174" w="521">
                  <a:moveTo>
                    <a:pt x="516" y="165"/>
                  </a:moveTo>
                  <a:cubicBezTo>
                    <a:pt x="512" y="173"/>
                    <a:pt x="499" y="174"/>
                    <a:pt x="487" y="167"/>
                  </a:cubicBezTo>
                  <a:cubicBezTo>
                    <a:pt x="276" y="45"/>
                    <a:pt x="276" y="45"/>
                    <a:pt x="276" y="45"/>
                  </a:cubicBezTo>
                  <a:cubicBezTo>
                    <a:pt x="265" y="38"/>
                    <a:pt x="247" y="38"/>
                    <a:pt x="235" y="45"/>
                  </a:cubicBezTo>
                  <a:cubicBezTo>
                    <a:pt x="34" y="167"/>
                    <a:pt x="34" y="167"/>
                    <a:pt x="34" y="167"/>
                  </a:cubicBezTo>
                  <a:cubicBezTo>
                    <a:pt x="22" y="174"/>
                    <a:pt x="9" y="173"/>
                    <a:pt x="5" y="165"/>
                  </a:cubicBezTo>
                  <a:cubicBezTo>
                    <a:pt x="0" y="157"/>
                    <a:pt x="5" y="145"/>
                    <a:pt x="16" y="138"/>
                  </a:cubicBezTo>
                  <a:cubicBezTo>
                    <a:pt x="235" y="7"/>
                    <a:pt x="235" y="7"/>
                    <a:pt x="235" y="7"/>
                  </a:cubicBezTo>
                  <a:cubicBezTo>
                    <a:pt x="246" y="0"/>
                    <a:pt x="265" y="0"/>
                    <a:pt x="276" y="6"/>
                  </a:cubicBezTo>
                  <a:cubicBezTo>
                    <a:pt x="504" y="139"/>
                    <a:pt x="504" y="139"/>
                    <a:pt x="504" y="139"/>
                  </a:cubicBezTo>
                  <a:cubicBezTo>
                    <a:pt x="515" y="145"/>
                    <a:pt x="521" y="157"/>
                    <a:pt x="516" y="16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solidFill>
                  <a:schemeClr val="bg1"/>
                </a:solidFill>
              </a:endParaRPr>
            </a:p>
          </p:txBody>
        </p:sp>
      </p:grpSp>
      <p:sp>
        <p:nvSpPr>
          <p:cNvPr id="59" name="TextBox 58"/>
          <p:cNvSpPr txBox="1"/>
          <p:nvPr/>
        </p:nvSpPr>
        <p:spPr>
          <a:xfrm>
            <a:off x="7860196" y="3525249"/>
            <a:ext cx="3425742" cy="944880"/>
          </a:xfrm>
          <a:prstGeom prst="rect">
            <a:avLst/>
          </a:prstGeom>
          <a:noFill/>
        </p:spPr>
        <p:txBody>
          <a:bodyPr rtlCol="0" wrap="square">
            <a:spAutoFit/>
          </a:bodyPr>
          <a:lstStyle/>
          <a:p>
            <a:r>
              <a:rPr altLang="en-US" lang="zh-CN" smtClean="0" sz="1400">
                <a:latin charset="-122" panose="020b0503020204020204" pitchFamily="34" typeface="微软雅黑"/>
                <a:ea charset="-122" panose="020b0503020204020204" pitchFamily="34" typeface="微软雅黑"/>
              </a:rPr>
              <a:t>点击添加文本点击添加文本点击添加文本点击添加文本点击添加文本点击添加文本点击添加文本点击添加文本点击添加文本点击添加文本</a:t>
            </a:r>
          </a:p>
        </p:txBody>
      </p:sp>
      <p:sp>
        <p:nvSpPr>
          <p:cNvPr id="60" name="TextBox 59"/>
          <p:cNvSpPr txBox="1"/>
          <p:nvPr/>
        </p:nvSpPr>
        <p:spPr>
          <a:xfrm>
            <a:off x="1008922" y="3525249"/>
            <a:ext cx="3425742" cy="944880"/>
          </a:xfrm>
          <a:prstGeom prst="rect">
            <a:avLst/>
          </a:prstGeom>
          <a:noFill/>
        </p:spPr>
        <p:txBody>
          <a:bodyPr rtlCol="0" wrap="square">
            <a:spAutoFit/>
          </a:bodyPr>
          <a:lstStyle/>
          <a:p>
            <a:r>
              <a:rPr altLang="en-US" lang="zh-CN" smtClean="0" sz="1400">
                <a:latin charset="-122" panose="020b0503020204020204" pitchFamily="34" typeface="微软雅黑"/>
                <a:ea charset="-122" panose="020b0503020204020204" pitchFamily="34" typeface="微软雅黑"/>
              </a:rPr>
              <a:t>点击添加文本点击添加文本点击添加文本点击添加文本点击添加文本点击添加文本点击添加文本点击添加文本点击添加文本点击添加文本</a:t>
            </a:r>
          </a:p>
        </p:txBody>
      </p:sp>
      <p:sp>
        <p:nvSpPr>
          <p:cNvPr id="61" name="TextBox 60"/>
          <p:cNvSpPr txBox="1"/>
          <p:nvPr/>
        </p:nvSpPr>
        <p:spPr>
          <a:xfrm>
            <a:off x="4385312" y="1447219"/>
            <a:ext cx="3425742" cy="944880"/>
          </a:xfrm>
          <a:prstGeom prst="rect">
            <a:avLst/>
          </a:prstGeom>
          <a:noFill/>
        </p:spPr>
        <p:txBody>
          <a:bodyPr rtlCol="0" wrap="square">
            <a:spAutoFit/>
          </a:bodyPr>
          <a:lstStyle/>
          <a:p>
            <a:r>
              <a:rPr altLang="en-US" lang="zh-CN" smtClean="0" sz="1400">
                <a:latin charset="-122" panose="020b0503020204020204" pitchFamily="34" typeface="微软雅黑"/>
                <a:ea charset="-122" panose="020b0503020204020204" pitchFamily="34" typeface="微软雅黑"/>
              </a:rPr>
              <a:t>点击添加文本点击添加文本点击添加文本点击添加文本点击添加文本点击添加文本点击添加文本点击添加文本点击添加文本点击添加文本</a:t>
            </a:r>
          </a:p>
        </p:txBody>
      </p:sp>
      <p:sp>
        <p:nvSpPr>
          <p:cNvPr id="62" name="TextBox 61"/>
          <p:cNvSpPr txBox="1"/>
          <p:nvPr/>
        </p:nvSpPr>
        <p:spPr>
          <a:xfrm>
            <a:off x="5804366" y="4355127"/>
            <a:ext cx="606591" cy="579120"/>
          </a:xfrm>
          <a:prstGeom prst="rect">
            <a:avLst/>
          </a:prstGeom>
          <a:noFill/>
        </p:spPr>
        <p:txBody>
          <a:bodyPr rtlCol="0" wrap="square">
            <a:spAutoFit/>
          </a:bodyPr>
          <a:lstStyle/>
          <a:p>
            <a:pPr algn="dist"/>
            <a:r>
              <a:rPr altLang="en-US" b="1" lang="zh-CN" smtClean="0" sz="1600">
                <a:solidFill>
                  <a:schemeClr val="bg1"/>
                </a:solidFill>
                <a:effectLst>
                  <a:outerShdw algn="tl" blurRad="38100" dir="2700000" dist="38100">
                    <a:srgbClr val="000000">
                      <a:alpha val="43137"/>
                    </a:srgbClr>
                  </a:outerShdw>
                </a:effectLst>
                <a:latin charset="-122" panose="020b0503020204020204" pitchFamily="34" typeface="微软雅黑"/>
                <a:ea charset="-122" panose="020b0503020204020204" pitchFamily="34" typeface="微软雅黑"/>
              </a:rPr>
              <a:t>添加标题</a:t>
            </a:r>
          </a:p>
        </p:txBody>
      </p:sp>
    </p:spTree>
    <p:extLst>
      <p:ext uri="{BB962C8B-B14F-4D97-AF65-F5344CB8AC3E}">
        <p14:creationId val="3116569250"/>
      </p:ext>
    </p:extLst>
  </p:cSld>
  <p:clrMapOvr>
    <a:masterClrMapping/>
  </p:clrMapOvr>
  <p:transition/>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1"/>
          <p:cNvSpPr/>
          <p:nvPr/>
        </p:nvSpPr>
        <p:spPr>
          <a:xfrm>
            <a:off x="3170999" y="467380"/>
            <a:ext cx="7892261" cy="441340"/>
          </a:xfrm>
          <a:prstGeom prst="rect">
            <a:avLst/>
          </a:prstGeom>
          <a:solidFill>
            <a:srgbClr val="E1301D"/>
          </a:solidFill>
          <a:ln>
            <a:solidFill>
              <a:srgbClr val="E1301D"/>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800"/>
          </a:p>
        </p:txBody>
      </p:sp>
      <p:sp>
        <p:nvSpPr>
          <p:cNvPr id="3" name="TextBox 7"/>
          <p:cNvSpPr txBox="1"/>
          <p:nvPr/>
        </p:nvSpPr>
        <p:spPr>
          <a:xfrm>
            <a:off x="120892" y="476672"/>
            <a:ext cx="1112175" cy="396240"/>
          </a:xfrm>
          <a:prstGeom prst="rect">
            <a:avLst/>
          </a:prstGeom>
          <a:noFill/>
          <a:effectLst>
            <a:reflection algn="bl" blurRad="6350" dir="5400000" dist="50800" endA="300" endPos="38500" rotWithShape="0" stA="50000" sy="-100000"/>
          </a:effectLst>
        </p:spPr>
        <p:txBody>
          <a:bodyPr rtlCol="0" wrap="square">
            <a:spAutoFit/>
          </a:bodyPr>
          <a:lstStyle/>
          <a:p>
            <a:pPr algn="r" defTabSz="914400" eaLnBrk="1" hangingPunct="1" latinLnBrk="0" marL="0" rtl="0"/>
            <a:r>
              <a:rPr altLang="zh-CN" kern="1200" lang="en-US" smtClean="0" sz="2000">
                <a:solidFill>
                  <a:schemeClr val="tx1">
                    <a:lumMod val="85000"/>
                    <a:lumOff val="15000"/>
                  </a:schemeClr>
                </a:solidFill>
                <a:effectLst>
                  <a:reflection algn="bl" blurRad="6350" dir="5400000" endA="300" endPos="45500" rotWithShape="0" stA="55000" sy="-100000"/>
                </a:effectLst>
                <a:latin charset="0" panose="04040905080b02020502" pitchFamily="82" typeface="Broadway"/>
                <a:ea charset="-122" pitchFamily="49" typeface="楷体"/>
                <a:cs charset="-122" pitchFamily="49" typeface="经典繁仿黑"/>
              </a:rPr>
              <a:t>LOGO</a:t>
            </a:r>
          </a:p>
        </p:txBody>
      </p:sp>
      <p:sp>
        <p:nvSpPr>
          <p:cNvPr id="4" name="矩形 3"/>
          <p:cNvSpPr/>
          <p:nvPr/>
        </p:nvSpPr>
        <p:spPr>
          <a:xfrm>
            <a:off x="11160392" y="467380"/>
            <a:ext cx="768256" cy="44134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800"/>
          </a:p>
        </p:txBody>
      </p:sp>
      <p:sp>
        <p:nvSpPr>
          <p:cNvPr id="5" name="矩形 4"/>
          <p:cNvSpPr/>
          <p:nvPr/>
        </p:nvSpPr>
        <p:spPr>
          <a:xfrm>
            <a:off x="1433265" y="0"/>
            <a:ext cx="1711175" cy="908720"/>
          </a:xfrm>
          <a:prstGeom prst="rect">
            <a:avLst/>
          </a:prstGeom>
          <a:solidFill>
            <a:srgbClr val="E1301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800"/>
          </a:p>
        </p:txBody>
      </p:sp>
      <p:sp>
        <p:nvSpPr>
          <p:cNvPr id="6" name="矩形 5"/>
          <p:cNvSpPr/>
          <p:nvPr/>
        </p:nvSpPr>
        <p:spPr>
          <a:xfrm>
            <a:off x="-1" y="937527"/>
            <a:ext cx="12192001" cy="36000"/>
          </a:xfrm>
          <a:prstGeom prst="rect">
            <a:avLst/>
          </a:prstGeom>
          <a:solidFill>
            <a:srgbClr val="E1301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800"/>
          </a:p>
        </p:txBody>
      </p:sp>
      <p:sp>
        <p:nvSpPr>
          <p:cNvPr id="7" name="TextBox 15"/>
          <p:cNvSpPr txBox="1"/>
          <p:nvPr/>
        </p:nvSpPr>
        <p:spPr>
          <a:xfrm>
            <a:off x="11080958" y="548680"/>
            <a:ext cx="838518" cy="335280"/>
          </a:xfrm>
          <a:prstGeom prst="rect">
            <a:avLst/>
          </a:prstGeom>
          <a:noFill/>
        </p:spPr>
        <p:txBody>
          <a:bodyPr rtlCol="0" wrap="none">
            <a:spAutoFit/>
          </a:bodyPr>
          <a:lstStyle/>
          <a:p>
            <a:r>
              <a:rPr altLang="zh-CN" lang="en-US" smtClean="0" sz="1600">
                <a:solidFill>
                  <a:schemeClr val="bg1"/>
                </a:solidFill>
              </a:rPr>
              <a:t>—  5 — </a:t>
            </a:r>
          </a:p>
        </p:txBody>
      </p:sp>
      <p:sp>
        <p:nvSpPr>
          <p:cNvPr id="8" name="TextBox 7"/>
          <p:cNvSpPr txBox="1"/>
          <p:nvPr/>
        </p:nvSpPr>
        <p:spPr>
          <a:xfrm>
            <a:off x="3283035" y="511692"/>
            <a:ext cx="1660838" cy="365760"/>
          </a:xfrm>
          <a:prstGeom prst="rect">
            <a:avLst/>
          </a:prstGeom>
          <a:noFill/>
        </p:spPr>
        <p:txBody>
          <a:bodyPr rtlCol="0" wrap="square">
            <a:spAutoFit/>
          </a:bodyPr>
          <a:lstStyle/>
          <a:p>
            <a:pPr algn="dist"/>
            <a:r>
              <a:rPr altLang="en-US" b="1" lang="zh-CN" smtClean="0">
                <a:solidFill>
                  <a:schemeClr val="bg1"/>
                </a:solidFill>
                <a:effectLst>
                  <a:outerShdw algn="tl" blurRad="38100" dir="2700000" dist="38100">
                    <a:srgbClr val="000000">
                      <a:alpha val="43137"/>
                    </a:srgbClr>
                  </a:outerShdw>
                </a:effectLst>
                <a:latin charset="-122" panose="020b0503020204020204" pitchFamily="34" typeface="微软雅黑"/>
                <a:ea charset="-122" panose="020b0503020204020204" pitchFamily="34" typeface="微软雅黑"/>
              </a:rPr>
              <a:t>点击添加标题</a:t>
            </a:r>
          </a:p>
        </p:txBody>
      </p:sp>
      <p:sp>
        <p:nvSpPr>
          <p:cNvPr id="9" name="TextBox 8"/>
          <p:cNvSpPr txBox="1"/>
          <p:nvPr/>
        </p:nvSpPr>
        <p:spPr>
          <a:xfrm>
            <a:off x="1647429" y="415117"/>
            <a:ext cx="1296144" cy="457200"/>
          </a:xfrm>
          <a:prstGeom prst="rect">
            <a:avLst/>
          </a:prstGeom>
          <a:noFill/>
        </p:spPr>
        <p:txBody>
          <a:bodyPr rtlCol="0" wrap="square">
            <a:spAutoFit/>
          </a:bodyPr>
          <a:lstStyle/>
          <a:p>
            <a:pPr algn="ctr"/>
            <a:r>
              <a:rPr altLang="en-US" b="1" lang="zh-CN" smtClean="0" sz="2400">
                <a:solidFill>
                  <a:schemeClr val="bg1"/>
                </a:solidFill>
                <a:effectLst>
                  <a:outerShdw algn="tl" blurRad="38100" dir="2700000" dist="38100">
                    <a:srgbClr val="000000">
                      <a:alpha val="43137"/>
                    </a:srgbClr>
                  </a:outerShdw>
                </a:effectLst>
                <a:latin charset="-122" panose="020b0503020204020204" pitchFamily="34" typeface="微软雅黑"/>
                <a:ea charset="-122" panose="020b0503020204020204" pitchFamily="34" typeface="微软雅黑"/>
              </a:rPr>
              <a:t>第一章</a:t>
            </a:r>
          </a:p>
        </p:txBody>
      </p:sp>
      <p:grpSp>
        <p:nvGrpSpPr>
          <p:cNvPr id="123" name="组合 122"/>
          <p:cNvGrpSpPr/>
          <p:nvPr/>
        </p:nvGrpSpPr>
        <p:grpSpPr>
          <a:xfrm>
            <a:off x="694879" y="1484784"/>
            <a:ext cx="1872729" cy="1872729"/>
            <a:chOff x="550863" y="1484784"/>
            <a:chExt cx="1872729" cy="1872729"/>
          </a:xfrm>
        </p:grpSpPr>
        <p:sp>
          <p:nvSpPr>
            <p:cNvPr id="116" name="矩形 115"/>
            <p:cNvSpPr/>
            <p:nvPr/>
          </p:nvSpPr>
          <p:spPr>
            <a:xfrm>
              <a:off x="550863" y="1484784"/>
              <a:ext cx="1872729" cy="1872729"/>
            </a:xfrm>
            <a:prstGeom prst="rect">
              <a:avLst/>
            </a:prstGeom>
            <a:noFill/>
            <a:ln>
              <a:solidFill>
                <a:srgbClr val="E1301D"/>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118" name="直接连接符 117"/>
            <p:cNvCxnSpPr>
              <a:stCxn id="116" idx="1"/>
              <a:endCxn id="116" idx="3"/>
            </p:cNvCxnSpPr>
            <p:nvPr/>
          </p:nvCxnSpPr>
          <p:spPr>
            <a:xfrm>
              <a:off x="550863" y="2421149"/>
              <a:ext cx="1872729" cy="0"/>
            </a:xfrm>
            <a:prstGeom prst="line">
              <a:avLst/>
            </a:prstGeom>
            <a:noFill/>
            <a:ln>
              <a:solidFill>
                <a:srgbClr val="E1301D"/>
              </a:solidFill>
            </a:ln>
          </p:spPr>
          <p:style>
            <a:lnRef idx="2">
              <a:schemeClr val="accent1">
                <a:shade val="50000"/>
              </a:schemeClr>
            </a:lnRef>
            <a:fillRef idx="1">
              <a:schemeClr val="accent1"/>
            </a:fillRef>
            <a:effectRef idx="0">
              <a:schemeClr val="accent1"/>
            </a:effectRef>
            <a:fontRef idx="minor">
              <a:schemeClr val="lt1"/>
            </a:fontRef>
          </p:style>
        </p:cxnSp>
        <p:cxnSp>
          <p:nvCxnSpPr>
            <p:cNvPr id="119" name="直接连接符 118"/>
            <p:cNvCxnSpPr/>
            <p:nvPr/>
          </p:nvCxnSpPr>
          <p:spPr>
            <a:xfrm rot="5400000">
              <a:off x="550862" y="2421149"/>
              <a:ext cx="1872729" cy="0"/>
            </a:xfrm>
            <a:prstGeom prst="line">
              <a:avLst/>
            </a:prstGeom>
            <a:noFill/>
            <a:ln>
              <a:solidFill>
                <a:srgbClr val="E1301D"/>
              </a:solidFill>
            </a:ln>
          </p:spPr>
          <p:style>
            <a:lnRef idx="2">
              <a:schemeClr val="accent1">
                <a:shade val="50000"/>
              </a:schemeClr>
            </a:lnRef>
            <a:fillRef idx="1">
              <a:schemeClr val="accent1"/>
            </a:fillRef>
            <a:effectRef idx="0">
              <a:schemeClr val="accent1"/>
            </a:effectRef>
            <a:fontRef idx="minor">
              <a:schemeClr val="lt1"/>
            </a:fontRef>
          </p:style>
        </p:cxnSp>
        <p:sp>
          <p:nvSpPr>
            <p:cNvPr id="120" name="矩形 119"/>
            <p:cNvSpPr/>
            <p:nvPr/>
          </p:nvSpPr>
          <p:spPr>
            <a:xfrm>
              <a:off x="623131" y="1557053"/>
              <a:ext cx="1728192" cy="1728192"/>
            </a:xfrm>
            <a:prstGeom prst="rect">
              <a:avLst/>
            </a:prstGeom>
            <a:solidFill>
              <a:srgbClr val="E1301D"/>
            </a:solidFill>
            <a:ln>
              <a:solidFill>
                <a:srgbClr val="E1301D"/>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1" name="Freeform 266"/>
            <p:cNvSpPr>
              <a:spLocks noChangeAspect="1" noEditPoints="1"/>
            </p:cNvSpPr>
            <p:nvPr/>
          </p:nvSpPr>
          <p:spPr bwMode="auto">
            <a:xfrm>
              <a:off x="1249440" y="1700808"/>
              <a:ext cx="475572" cy="521049"/>
            </a:xfrm>
            <a:custGeom>
              <a:gdLst>
                <a:gd fmla="*/ 62 w 183" name="T0"/>
                <a:gd fmla="*/ 22 h 200" name="T1"/>
                <a:gd fmla="*/ 36 w 183" name="T2"/>
                <a:gd fmla="*/ 11 h 200" name="T3"/>
                <a:gd fmla="*/ 0 w 183" name="T4"/>
                <a:gd fmla="*/ 48 h 200" name="T5"/>
                <a:gd fmla="*/ 9 w 183" name="T6"/>
                <a:gd fmla="*/ 73 h 200" name="T7"/>
                <a:gd fmla="*/ 62 w 183" name="T8"/>
                <a:gd fmla="*/ 22 h 200" name="T9"/>
                <a:gd fmla="*/ 147 w 183" name="T10"/>
                <a:gd fmla="*/ 11 h 200" name="T11"/>
                <a:gd fmla="*/ 119 w 183" name="T12"/>
                <a:gd fmla="*/ 23 h 200" name="T13"/>
                <a:gd fmla="*/ 170 w 183" name="T14"/>
                <a:gd fmla="*/ 76 h 200" name="T15"/>
                <a:gd fmla="*/ 183 w 183" name="T16"/>
                <a:gd fmla="*/ 48 h 200" name="T17"/>
                <a:gd fmla="*/ 147 w 183" name="T18"/>
                <a:gd fmla="*/ 11 h 200" name="T19"/>
                <a:gd fmla="*/ 169 w 183" name="T20"/>
                <a:gd fmla="*/ 103 h 200" name="T21"/>
                <a:gd fmla="*/ 96 w 183" name="T22"/>
                <a:gd fmla="*/ 23 h 200" name="T23"/>
                <a:gd fmla="*/ 96 w 183" name="T24"/>
                <a:gd fmla="*/ 6 h 200" name="T25"/>
                <a:gd fmla="*/ 98 w 183" name="T26"/>
                <a:gd fmla="*/ 6 h 200" name="T27"/>
                <a:gd fmla="*/ 102 w 183" name="T28"/>
                <a:gd fmla="*/ 3 h 200" name="T29"/>
                <a:gd fmla="*/ 98 w 183" name="T30"/>
                <a:gd fmla="*/ 0 h 200" name="T31"/>
                <a:gd fmla="*/ 81 w 183" name="T32"/>
                <a:gd fmla="*/ 0 h 200" name="T33"/>
                <a:gd fmla="*/ 78 w 183" name="T34"/>
                <a:gd fmla="*/ 3 h 200" name="T35"/>
                <a:gd fmla="*/ 81 w 183" name="T36"/>
                <a:gd fmla="*/ 6 h 200" name="T37"/>
                <a:gd fmla="*/ 84 w 183" name="T38"/>
                <a:gd fmla="*/ 6 h 200" name="T39"/>
                <a:gd fmla="*/ 84 w 183" name="T40"/>
                <a:gd fmla="*/ 23 h 200" name="T41"/>
                <a:gd fmla="*/ 9 w 183" name="T42"/>
                <a:gd fmla="*/ 103 h 200" name="T43"/>
                <a:gd fmla="*/ 38 w 183" name="T44"/>
                <a:gd fmla="*/ 164 h 200" name="T45"/>
                <a:gd fmla="*/ 29 w 183" name="T46"/>
                <a:gd fmla="*/ 190 h 200" name="T47"/>
                <a:gd fmla="*/ 33 w 183" name="T48"/>
                <a:gd fmla="*/ 198 h 200" name="T49"/>
                <a:gd fmla="*/ 35 w 183" name="T50"/>
                <a:gd fmla="*/ 199 h 200" name="T51"/>
                <a:gd fmla="*/ 43 w 183" name="T52"/>
                <a:gd fmla="*/ 196 h 200" name="T53"/>
                <a:gd fmla="*/ 53 w 183" name="T54"/>
                <a:gd fmla="*/ 174 h 200" name="T55"/>
                <a:gd fmla="*/ 89 w 183" name="T56"/>
                <a:gd fmla="*/ 183 h 200" name="T57"/>
                <a:gd fmla="*/ 125 w 183" name="T58"/>
                <a:gd fmla="*/ 174 h 200" name="T59"/>
                <a:gd fmla="*/ 136 w 183" name="T60"/>
                <a:gd fmla="*/ 196 h 200" name="T61"/>
                <a:gd fmla="*/ 144 w 183" name="T62"/>
                <a:gd fmla="*/ 199 h 200" name="T63"/>
                <a:gd fmla="*/ 146 w 183" name="T64"/>
                <a:gd fmla="*/ 198 h 200" name="T65"/>
                <a:gd fmla="*/ 149 w 183" name="T66"/>
                <a:gd fmla="*/ 190 h 200" name="T67"/>
                <a:gd fmla="*/ 141 w 183" name="T68"/>
                <a:gd fmla="*/ 164 h 200" name="T69"/>
                <a:gd fmla="*/ 169 w 183" name="T70"/>
                <a:gd fmla="*/ 103 h 200" name="T71"/>
                <a:gd fmla="*/ 89 w 183" name="T72"/>
                <a:gd fmla="*/ 167 h 200" name="T73"/>
                <a:gd fmla="*/ 25 w 183" name="T74"/>
                <a:gd fmla="*/ 103 h 200" name="T75"/>
                <a:gd fmla="*/ 89 w 183" name="T76"/>
                <a:gd fmla="*/ 39 h 200" name="T77"/>
                <a:gd fmla="*/ 153 w 183" name="T78"/>
                <a:gd fmla="*/ 103 h 200" name="T79"/>
                <a:gd fmla="*/ 89 w 183" name="T80"/>
                <a:gd fmla="*/ 167 h 200" name="T81"/>
                <a:gd fmla="*/ 97 w 183" name="T82"/>
                <a:gd fmla="*/ 111 h 200" name="T83"/>
                <a:gd fmla="*/ 100 w 183" name="T84"/>
                <a:gd fmla="*/ 103 h 200" name="T85"/>
                <a:gd fmla="*/ 91 w 183" name="T86"/>
                <a:gd fmla="*/ 92 h 200" name="T87"/>
                <a:gd fmla="*/ 91 w 183" name="T88"/>
                <a:gd fmla="*/ 55 h 200" name="T89"/>
                <a:gd fmla="*/ 89 w 183" name="T90"/>
                <a:gd fmla="*/ 53 h 200" name="T91"/>
                <a:gd fmla="*/ 87 w 183" name="T92"/>
                <a:gd fmla="*/ 55 h 200" name="T93"/>
                <a:gd fmla="*/ 87 w 183" name="T94"/>
                <a:gd fmla="*/ 92 h 200" name="T95"/>
                <a:gd fmla="*/ 78 w 183" name="T96"/>
                <a:gd fmla="*/ 103 h 200" name="T97"/>
                <a:gd fmla="*/ 89 w 183" name="T98"/>
                <a:gd fmla="*/ 114 h 200" name="T99"/>
                <a:gd fmla="*/ 93 w 183" name="T100"/>
                <a:gd fmla="*/ 113 h 200" name="T101"/>
                <a:gd fmla="*/ 104 w 183" name="T102"/>
                <a:gd fmla="*/ 131 h 200" name="T103"/>
                <a:gd fmla="*/ 107 w 183" name="T104"/>
                <a:gd fmla="*/ 132 h 200" name="T105"/>
                <a:gd fmla="*/ 108 w 183" name="T106"/>
                <a:gd fmla="*/ 129 h 200" name="T107"/>
                <a:gd fmla="*/ 97 w 183" name="T108"/>
                <a:gd fmla="*/ 111 h 200" name="T10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b="b" l="0" r="r" t="0"/>
              <a:pathLst>
                <a:path h="200" w="183">
                  <a:moveTo>
                    <a:pt x="62" y="22"/>
                  </a:moveTo>
                  <a:cubicBezTo>
                    <a:pt x="56" y="15"/>
                    <a:pt x="46" y="11"/>
                    <a:pt x="36" y="11"/>
                  </a:cubicBezTo>
                  <a:cubicBezTo>
                    <a:pt x="16" y="11"/>
                    <a:pt x="0" y="28"/>
                    <a:pt x="0" y="48"/>
                  </a:cubicBezTo>
                  <a:cubicBezTo>
                    <a:pt x="0" y="57"/>
                    <a:pt x="3" y="66"/>
                    <a:pt x="9" y="73"/>
                  </a:cubicBezTo>
                  <a:cubicBezTo>
                    <a:pt x="18" y="49"/>
                    <a:pt x="38" y="30"/>
                    <a:pt x="62" y="22"/>
                  </a:cubicBezTo>
                  <a:close/>
                  <a:moveTo>
                    <a:pt x="147" y="11"/>
                  </a:moveTo>
                  <a:cubicBezTo>
                    <a:pt x="136" y="11"/>
                    <a:pt x="126" y="16"/>
                    <a:pt x="119" y="23"/>
                  </a:cubicBezTo>
                  <a:cubicBezTo>
                    <a:pt x="143" y="32"/>
                    <a:pt x="162" y="52"/>
                    <a:pt x="170" y="76"/>
                  </a:cubicBezTo>
                  <a:cubicBezTo>
                    <a:pt x="178" y="69"/>
                    <a:pt x="183" y="59"/>
                    <a:pt x="183" y="48"/>
                  </a:cubicBezTo>
                  <a:cubicBezTo>
                    <a:pt x="183" y="28"/>
                    <a:pt x="167" y="11"/>
                    <a:pt x="147" y="11"/>
                  </a:cubicBezTo>
                  <a:close/>
                  <a:moveTo>
                    <a:pt x="169" y="103"/>
                  </a:moveTo>
                  <a:cubicBezTo>
                    <a:pt x="169" y="61"/>
                    <a:pt x="137" y="26"/>
                    <a:pt x="96" y="23"/>
                  </a:cubicBezTo>
                  <a:cubicBezTo>
                    <a:pt x="96" y="6"/>
                    <a:pt x="96" y="6"/>
                    <a:pt x="96" y="6"/>
                  </a:cubicBezTo>
                  <a:cubicBezTo>
                    <a:pt x="98" y="6"/>
                    <a:pt x="98" y="6"/>
                    <a:pt x="98" y="6"/>
                  </a:cubicBezTo>
                  <a:cubicBezTo>
                    <a:pt x="100" y="6"/>
                    <a:pt x="102" y="5"/>
                    <a:pt x="102" y="3"/>
                  </a:cubicBezTo>
                  <a:cubicBezTo>
                    <a:pt x="102" y="1"/>
                    <a:pt x="100" y="0"/>
                    <a:pt x="98" y="0"/>
                  </a:cubicBezTo>
                  <a:cubicBezTo>
                    <a:pt x="81" y="0"/>
                    <a:pt x="81" y="0"/>
                    <a:pt x="81" y="0"/>
                  </a:cubicBezTo>
                  <a:cubicBezTo>
                    <a:pt x="80" y="0"/>
                    <a:pt x="78" y="1"/>
                    <a:pt x="78" y="3"/>
                  </a:cubicBezTo>
                  <a:cubicBezTo>
                    <a:pt x="78" y="5"/>
                    <a:pt x="80" y="6"/>
                    <a:pt x="81" y="6"/>
                  </a:cubicBezTo>
                  <a:cubicBezTo>
                    <a:pt x="84" y="6"/>
                    <a:pt x="84" y="6"/>
                    <a:pt x="84" y="6"/>
                  </a:cubicBezTo>
                  <a:cubicBezTo>
                    <a:pt x="84" y="23"/>
                    <a:pt x="84" y="23"/>
                    <a:pt x="84" y="23"/>
                  </a:cubicBezTo>
                  <a:cubicBezTo>
                    <a:pt x="42" y="25"/>
                    <a:pt x="9" y="60"/>
                    <a:pt x="9" y="103"/>
                  </a:cubicBezTo>
                  <a:cubicBezTo>
                    <a:pt x="9" y="127"/>
                    <a:pt x="20" y="150"/>
                    <a:pt x="38" y="164"/>
                  </a:cubicBezTo>
                  <a:cubicBezTo>
                    <a:pt x="29" y="190"/>
                    <a:pt x="29" y="190"/>
                    <a:pt x="29" y="190"/>
                  </a:cubicBezTo>
                  <a:cubicBezTo>
                    <a:pt x="28" y="194"/>
                    <a:pt x="30" y="197"/>
                    <a:pt x="33" y="198"/>
                  </a:cubicBezTo>
                  <a:cubicBezTo>
                    <a:pt x="35" y="199"/>
                    <a:pt x="35" y="199"/>
                    <a:pt x="35" y="199"/>
                  </a:cubicBezTo>
                  <a:cubicBezTo>
                    <a:pt x="38" y="200"/>
                    <a:pt x="41" y="199"/>
                    <a:pt x="43" y="196"/>
                  </a:cubicBezTo>
                  <a:cubicBezTo>
                    <a:pt x="53" y="174"/>
                    <a:pt x="53" y="174"/>
                    <a:pt x="53" y="174"/>
                  </a:cubicBezTo>
                  <a:cubicBezTo>
                    <a:pt x="64" y="180"/>
                    <a:pt x="76" y="183"/>
                    <a:pt x="89" y="183"/>
                  </a:cubicBezTo>
                  <a:cubicBezTo>
                    <a:pt x="102" y="183"/>
                    <a:pt x="114" y="180"/>
                    <a:pt x="125" y="174"/>
                  </a:cubicBezTo>
                  <a:cubicBezTo>
                    <a:pt x="136" y="196"/>
                    <a:pt x="136" y="196"/>
                    <a:pt x="136" y="196"/>
                  </a:cubicBezTo>
                  <a:cubicBezTo>
                    <a:pt x="137" y="199"/>
                    <a:pt x="141" y="200"/>
                    <a:pt x="144" y="199"/>
                  </a:cubicBezTo>
                  <a:cubicBezTo>
                    <a:pt x="146" y="198"/>
                    <a:pt x="146" y="198"/>
                    <a:pt x="146" y="198"/>
                  </a:cubicBezTo>
                  <a:cubicBezTo>
                    <a:pt x="149" y="197"/>
                    <a:pt x="150" y="194"/>
                    <a:pt x="149" y="190"/>
                  </a:cubicBezTo>
                  <a:cubicBezTo>
                    <a:pt x="141" y="164"/>
                    <a:pt x="141" y="164"/>
                    <a:pt x="141" y="164"/>
                  </a:cubicBezTo>
                  <a:cubicBezTo>
                    <a:pt x="158" y="149"/>
                    <a:pt x="169" y="127"/>
                    <a:pt x="169" y="103"/>
                  </a:cubicBezTo>
                  <a:close/>
                  <a:moveTo>
                    <a:pt x="89" y="167"/>
                  </a:moveTo>
                  <a:cubicBezTo>
                    <a:pt x="54" y="167"/>
                    <a:pt x="25" y="138"/>
                    <a:pt x="25" y="103"/>
                  </a:cubicBezTo>
                  <a:cubicBezTo>
                    <a:pt x="25" y="67"/>
                    <a:pt x="54" y="39"/>
                    <a:pt x="89" y="39"/>
                  </a:cubicBezTo>
                  <a:cubicBezTo>
                    <a:pt x="124" y="39"/>
                    <a:pt x="153" y="67"/>
                    <a:pt x="153" y="103"/>
                  </a:cubicBezTo>
                  <a:cubicBezTo>
                    <a:pt x="153" y="138"/>
                    <a:pt x="124" y="167"/>
                    <a:pt x="89" y="167"/>
                  </a:cubicBezTo>
                  <a:close/>
                  <a:moveTo>
                    <a:pt x="97" y="111"/>
                  </a:moveTo>
                  <a:cubicBezTo>
                    <a:pt x="99" y="109"/>
                    <a:pt x="100" y="106"/>
                    <a:pt x="100" y="103"/>
                  </a:cubicBezTo>
                  <a:cubicBezTo>
                    <a:pt x="100" y="97"/>
                    <a:pt x="96" y="93"/>
                    <a:pt x="91" y="92"/>
                  </a:cubicBezTo>
                  <a:cubicBezTo>
                    <a:pt x="91" y="55"/>
                    <a:pt x="91" y="55"/>
                    <a:pt x="91" y="55"/>
                  </a:cubicBezTo>
                  <a:cubicBezTo>
                    <a:pt x="91" y="54"/>
                    <a:pt x="90" y="53"/>
                    <a:pt x="89" y="53"/>
                  </a:cubicBezTo>
                  <a:cubicBezTo>
                    <a:pt x="88" y="53"/>
                    <a:pt x="87" y="54"/>
                    <a:pt x="87" y="55"/>
                  </a:cubicBezTo>
                  <a:cubicBezTo>
                    <a:pt x="87" y="92"/>
                    <a:pt x="87" y="92"/>
                    <a:pt x="87" y="92"/>
                  </a:cubicBezTo>
                  <a:cubicBezTo>
                    <a:pt x="82" y="93"/>
                    <a:pt x="78" y="97"/>
                    <a:pt x="78" y="103"/>
                  </a:cubicBezTo>
                  <a:cubicBezTo>
                    <a:pt x="78" y="109"/>
                    <a:pt x="83" y="114"/>
                    <a:pt x="89" y="114"/>
                  </a:cubicBezTo>
                  <a:cubicBezTo>
                    <a:pt x="90" y="114"/>
                    <a:pt x="92" y="114"/>
                    <a:pt x="93" y="113"/>
                  </a:cubicBezTo>
                  <a:cubicBezTo>
                    <a:pt x="104" y="131"/>
                    <a:pt x="104" y="131"/>
                    <a:pt x="104" y="131"/>
                  </a:cubicBezTo>
                  <a:cubicBezTo>
                    <a:pt x="105" y="132"/>
                    <a:pt x="106" y="133"/>
                    <a:pt x="107" y="132"/>
                  </a:cubicBezTo>
                  <a:cubicBezTo>
                    <a:pt x="108" y="131"/>
                    <a:pt x="109" y="130"/>
                    <a:pt x="108" y="129"/>
                  </a:cubicBezTo>
                  <a:lnTo>
                    <a:pt x="97" y="111"/>
                  </a:ln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122" name="TextBox 121"/>
            <p:cNvSpPr txBox="1"/>
            <p:nvPr/>
          </p:nvSpPr>
          <p:spPr>
            <a:xfrm>
              <a:off x="667703" y="2276872"/>
              <a:ext cx="1611873" cy="944880"/>
            </a:xfrm>
            <a:prstGeom prst="rect">
              <a:avLst/>
            </a:prstGeom>
            <a:noFill/>
          </p:spPr>
          <p:txBody>
            <a:bodyPr rtlCol="0" wrap="square">
              <a:spAutoFit/>
            </a:bodyPr>
            <a:lstStyle/>
            <a:p>
              <a:r>
                <a:rPr altLang="en-US" lang="zh-CN" smtClean="0" sz="1400">
                  <a:solidFill>
                    <a:schemeClr val="bg1"/>
                  </a:solidFill>
                  <a:latin charset="-122" panose="020b0503020204020204" pitchFamily="34" typeface="微软雅黑"/>
                  <a:ea charset="-122" panose="020b0503020204020204" pitchFamily="34" typeface="微软雅黑"/>
                </a:rPr>
                <a:t>点击添加文本点击添加文本点击添加文本点击添加文本点击添加文本</a:t>
              </a:r>
            </a:p>
          </p:txBody>
        </p:sp>
      </p:grpSp>
      <p:grpSp>
        <p:nvGrpSpPr>
          <p:cNvPr id="124" name="组合 123"/>
          <p:cNvGrpSpPr/>
          <p:nvPr/>
        </p:nvGrpSpPr>
        <p:grpSpPr>
          <a:xfrm>
            <a:off x="3695212" y="1484784"/>
            <a:ext cx="1872729" cy="1872729"/>
            <a:chOff x="550863" y="1484784"/>
            <a:chExt cx="1872729" cy="1872729"/>
          </a:xfrm>
        </p:grpSpPr>
        <p:sp>
          <p:nvSpPr>
            <p:cNvPr id="125" name="矩形 124"/>
            <p:cNvSpPr/>
            <p:nvPr/>
          </p:nvSpPr>
          <p:spPr>
            <a:xfrm>
              <a:off x="550863" y="1484784"/>
              <a:ext cx="1872729" cy="1872729"/>
            </a:xfrm>
            <a:prstGeom prst="rect">
              <a:avLst/>
            </a:prstGeom>
            <a:noFill/>
            <a:ln>
              <a:solidFill>
                <a:srgbClr val="8BAA45"/>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126" name="直接连接符 125"/>
            <p:cNvCxnSpPr>
              <a:stCxn id="125" idx="1"/>
              <a:endCxn id="125" idx="3"/>
            </p:cNvCxnSpPr>
            <p:nvPr/>
          </p:nvCxnSpPr>
          <p:spPr>
            <a:xfrm>
              <a:off x="550863" y="2421149"/>
              <a:ext cx="1872729" cy="0"/>
            </a:xfrm>
            <a:prstGeom prst="line">
              <a:avLst/>
            </a:prstGeom>
            <a:noFill/>
            <a:ln>
              <a:solidFill>
                <a:srgbClr val="8BAA45"/>
              </a:solidFill>
            </a:ln>
          </p:spPr>
          <p:style>
            <a:lnRef idx="2">
              <a:schemeClr val="accent1">
                <a:shade val="50000"/>
              </a:schemeClr>
            </a:lnRef>
            <a:fillRef idx="1">
              <a:schemeClr val="accent1"/>
            </a:fillRef>
            <a:effectRef idx="0">
              <a:schemeClr val="accent1"/>
            </a:effectRef>
            <a:fontRef idx="minor">
              <a:schemeClr val="lt1"/>
            </a:fontRef>
          </p:style>
        </p:cxnSp>
        <p:cxnSp>
          <p:nvCxnSpPr>
            <p:cNvPr id="127" name="直接连接符 126"/>
            <p:cNvCxnSpPr/>
            <p:nvPr/>
          </p:nvCxnSpPr>
          <p:spPr>
            <a:xfrm rot="5400000">
              <a:off x="550862" y="2421149"/>
              <a:ext cx="1872729" cy="0"/>
            </a:xfrm>
            <a:prstGeom prst="line">
              <a:avLst/>
            </a:prstGeom>
            <a:noFill/>
            <a:ln>
              <a:solidFill>
                <a:srgbClr val="8BAA45"/>
              </a:solidFill>
            </a:ln>
          </p:spPr>
          <p:style>
            <a:lnRef idx="2">
              <a:schemeClr val="accent1">
                <a:shade val="50000"/>
              </a:schemeClr>
            </a:lnRef>
            <a:fillRef idx="1">
              <a:schemeClr val="accent1"/>
            </a:fillRef>
            <a:effectRef idx="0">
              <a:schemeClr val="accent1"/>
            </a:effectRef>
            <a:fontRef idx="minor">
              <a:schemeClr val="lt1"/>
            </a:fontRef>
          </p:style>
        </p:cxnSp>
        <p:sp>
          <p:nvSpPr>
            <p:cNvPr id="128" name="矩形 127"/>
            <p:cNvSpPr/>
            <p:nvPr/>
          </p:nvSpPr>
          <p:spPr>
            <a:xfrm>
              <a:off x="623131" y="1557053"/>
              <a:ext cx="1728192" cy="1728192"/>
            </a:xfrm>
            <a:prstGeom prst="rect">
              <a:avLst/>
            </a:prstGeom>
            <a:solidFill>
              <a:srgbClr val="8BAA45"/>
            </a:solidFill>
            <a:ln>
              <a:solidFill>
                <a:srgbClr val="8BAA45"/>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9" name="Freeform 266"/>
            <p:cNvSpPr>
              <a:spLocks noChangeAspect="1" noEditPoints="1"/>
            </p:cNvSpPr>
            <p:nvPr/>
          </p:nvSpPr>
          <p:spPr bwMode="auto">
            <a:xfrm>
              <a:off x="1249440" y="1700808"/>
              <a:ext cx="475572" cy="521049"/>
            </a:xfrm>
            <a:custGeom>
              <a:gdLst>
                <a:gd fmla="*/ 62 w 183" name="T0"/>
                <a:gd fmla="*/ 22 h 200" name="T1"/>
                <a:gd fmla="*/ 36 w 183" name="T2"/>
                <a:gd fmla="*/ 11 h 200" name="T3"/>
                <a:gd fmla="*/ 0 w 183" name="T4"/>
                <a:gd fmla="*/ 48 h 200" name="T5"/>
                <a:gd fmla="*/ 9 w 183" name="T6"/>
                <a:gd fmla="*/ 73 h 200" name="T7"/>
                <a:gd fmla="*/ 62 w 183" name="T8"/>
                <a:gd fmla="*/ 22 h 200" name="T9"/>
                <a:gd fmla="*/ 147 w 183" name="T10"/>
                <a:gd fmla="*/ 11 h 200" name="T11"/>
                <a:gd fmla="*/ 119 w 183" name="T12"/>
                <a:gd fmla="*/ 23 h 200" name="T13"/>
                <a:gd fmla="*/ 170 w 183" name="T14"/>
                <a:gd fmla="*/ 76 h 200" name="T15"/>
                <a:gd fmla="*/ 183 w 183" name="T16"/>
                <a:gd fmla="*/ 48 h 200" name="T17"/>
                <a:gd fmla="*/ 147 w 183" name="T18"/>
                <a:gd fmla="*/ 11 h 200" name="T19"/>
                <a:gd fmla="*/ 169 w 183" name="T20"/>
                <a:gd fmla="*/ 103 h 200" name="T21"/>
                <a:gd fmla="*/ 96 w 183" name="T22"/>
                <a:gd fmla="*/ 23 h 200" name="T23"/>
                <a:gd fmla="*/ 96 w 183" name="T24"/>
                <a:gd fmla="*/ 6 h 200" name="T25"/>
                <a:gd fmla="*/ 98 w 183" name="T26"/>
                <a:gd fmla="*/ 6 h 200" name="T27"/>
                <a:gd fmla="*/ 102 w 183" name="T28"/>
                <a:gd fmla="*/ 3 h 200" name="T29"/>
                <a:gd fmla="*/ 98 w 183" name="T30"/>
                <a:gd fmla="*/ 0 h 200" name="T31"/>
                <a:gd fmla="*/ 81 w 183" name="T32"/>
                <a:gd fmla="*/ 0 h 200" name="T33"/>
                <a:gd fmla="*/ 78 w 183" name="T34"/>
                <a:gd fmla="*/ 3 h 200" name="T35"/>
                <a:gd fmla="*/ 81 w 183" name="T36"/>
                <a:gd fmla="*/ 6 h 200" name="T37"/>
                <a:gd fmla="*/ 84 w 183" name="T38"/>
                <a:gd fmla="*/ 6 h 200" name="T39"/>
                <a:gd fmla="*/ 84 w 183" name="T40"/>
                <a:gd fmla="*/ 23 h 200" name="T41"/>
                <a:gd fmla="*/ 9 w 183" name="T42"/>
                <a:gd fmla="*/ 103 h 200" name="T43"/>
                <a:gd fmla="*/ 38 w 183" name="T44"/>
                <a:gd fmla="*/ 164 h 200" name="T45"/>
                <a:gd fmla="*/ 29 w 183" name="T46"/>
                <a:gd fmla="*/ 190 h 200" name="T47"/>
                <a:gd fmla="*/ 33 w 183" name="T48"/>
                <a:gd fmla="*/ 198 h 200" name="T49"/>
                <a:gd fmla="*/ 35 w 183" name="T50"/>
                <a:gd fmla="*/ 199 h 200" name="T51"/>
                <a:gd fmla="*/ 43 w 183" name="T52"/>
                <a:gd fmla="*/ 196 h 200" name="T53"/>
                <a:gd fmla="*/ 53 w 183" name="T54"/>
                <a:gd fmla="*/ 174 h 200" name="T55"/>
                <a:gd fmla="*/ 89 w 183" name="T56"/>
                <a:gd fmla="*/ 183 h 200" name="T57"/>
                <a:gd fmla="*/ 125 w 183" name="T58"/>
                <a:gd fmla="*/ 174 h 200" name="T59"/>
                <a:gd fmla="*/ 136 w 183" name="T60"/>
                <a:gd fmla="*/ 196 h 200" name="T61"/>
                <a:gd fmla="*/ 144 w 183" name="T62"/>
                <a:gd fmla="*/ 199 h 200" name="T63"/>
                <a:gd fmla="*/ 146 w 183" name="T64"/>
                <a:gd fmla="*/ 198 h 200" name="T65"/>
                <a:gd fmla="*/ 149 w 183" name="T66"/>
                <a:gd fmla="*/ 190 h 200" name="T67"/>
                <a:gd fmla="*/ 141 w 183" name="T68"/>
                <a:gd fmla="*/ 164 h 200" name="T69"/>
                <a:gd fmla="*/ 169 w 183" name="T70"/>
                <a:gd fmla="*/ 103 h 200" name="T71"/>
                <a:gd fmla="*/ 89 w 183" name="T72"/>
                <a:gd fmla="*/ 167 h 200" name="T73"/>
                <a:gd fmla="*/ 25 w 183" name="T74"/>
                <a:gd fmla="*/ 103 h 200" name="T75"/>
                <a:gd fmla="*/ 89 w 183" name="T76"/>
                <a:gd fmla="*/ 39 h 200" name="T77"/>
                <a:gd fmla="*/ 153 w 183" name="T78"/>
                <a:gd fmla="*/ 103 h 200" name="T79"/>
                <a:gd fmla="*/ 89 w 183" name="T80"/>
                <a:gd fmla="*/ 167 h 200" name="T81"/>
                <a:gd fmla="*/ 97 w 183" name="T82"/>
                <a:gd fmla="*/ 111 h 200" name="T83"/>
                <a:gd fmla="*/ 100 w 183" name="T84"/>
                <a:gd fmla="*/ 103 h 200" name="T85"/>
                <a:gd fmla="*/ 91 w 183" name="T86"/>
                <a:gd fmla="*/ 92 h 200" name="T87"/>
                <a:gd fmla="*/ 91 w 183" name="T88"/>
                <a:gd fmla="*/ 55 h 200" name="T89"/>
                <a:gd fmla="*/ 89 w 183" name="T90"/>
                <a:gd fmla="*/ 53 h 200" name="T91"/>
                <a:gd fmla="*/ 87 w 183" name="T92"/>
                <a:gd fmla="*/ 55 h 200" name="T93"/>
                <a:gd fmla="*/ 87 w 183" name="T94"/>
                <a:gd fmla="*/ 92 h 200" name="T95"/>
                <a:gd fmla="*/ 78 w 183" name="T96"/>
                <a:gd fmla="*/ 103 h 200" name="T97"/>
                <a:gd fmla="*/ 89 w 183" name="T98"/>
                <a:gd fmla="*/ 114 h 200" name="T99"/>
                <a:gd fmla="*/ 93 w 183" name="T100"/>
                <a:gd fmla="*/ 113 h 200" name="T101"/>
                <a:gd fmla="*/ 104 w 183" name="T102"/>
                <a:gd fmla="*/ 131 h 200" name="T103"/>
                <a:gd fmla="*/ 107 w 183" name="T104"/>
                <a:gd fmla="*/ 132 h 200" name="T105"/>
                <a:gd fmla="*/ 108 w 183" name="T106"/>
                <a:gd fmla="*/ 129 h 200" name="T107"/>
                <a:gd fmla="*/ 97 w 183" name="T108"/>
                <a:gd fmla="*/ 111 h 200" name="T10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b="b" l="0" r="r" t="0"/>
              <a:pathLst>
                <a:path h="200" w="183">
                  <a:moveTo>
                    <a:pt x="62" y="22"/>
                  </a:moveTo>
                  <a:cubicBezTo>
                    <a:pt x="56" y="15"/>
                    <a:pt x="46" y="11"/>
                    <a:pt x="36" y="11"/>
                  </a:cubicBezTo>
                  <a:cubicBezTo>
                    <a:pt x="16" y="11"/>
                    <a:pt x="0" y="28"/>
                    <a:pt x="0" y="48"/>
                  </a:cubicBezTo>
                  <a:cubicBezTo>
                    <a:pt x="0" y="57"/>
                    <a:pt x="3" y="66"/>
                    <a:pt x="9" y="73"/>
                  </a:cubicBezTo>
                  <a:cubicBezTo>
                    <a:pt x="18" y="49"/>
                    <a:pt x="38" y="30"/>
                    <a:pt x="62" y="22"/>
                  </a:cubicBezTo>
                  <a:close/>
                  <a:moveTo>
                    <a:pt x="147" y="11"/>
                  </a:moveTo>
                  <a:cubicBezTo>
                    <a:pt x="136" y="11"/>
                    <a:pt x="126" y="16"/>
                    <a:pt x="119" y="23"/>
                  </a:cubicBezTo>
                  <a:cubicBezTo>
                    <a:pt x="143" y="32"/>
                    <a:pt x="162" y="52"/>
                    <a:pt x="170" y="76"/>
                  </a:cubicBezTo>
                  <a:cubicBezTo>
                    <a:pt x="178" y="69"/>
                    <a:pt x="183" y="59"/>
                    <a:pt x="183" y="48"/>
                  </a:cubicBezTo>
                  <a:cubicBezTo>
                    <a:pt x="183" y="28"/>
                    <a:pt x="167" y="11"/>
                    <a:pt x="147" y="11"/>
                  </a:cubicBezTo>
                  <a:close/>
                  <a:moveTo>
                    <a:pt x="169" y="103"/>
                  </a:moveTo>
                  <a:cubicBezTo>
                    <a:pt x="169" y="61"/>
                    <a:pt x="137" y="26"/>
                    <a:pt x="96" y="23"/>
                  </a:cubicBezTo>
                  <a:cubicBezTo>
                    <a:pt x="96" y="6"/>
                    <a:pt x="96" y="6"/>
                    <a:pt x="96" y="6"/>
                  </a:cubicBezTo>
                  <a:cubicBezTo>
                    <a:pt x="98" y="6"/>
                    <a:pt x="98" y="6"/>
                    <a:pt x="98" y="6"/>
                  </a:cubicBezTo>
                  <a:cubicBezTo>
                    <a:pt x="100" y="6"/>
                    <a:pt x="102" y="5"/>
                    <a:pt x="102" y="3"/>
                  </a:cubicBezTo>
                  <a:cubicBezTo>
                    <a:pt x="102" y="1"/>
                    <a:pt x="100" y="0"/>
                    <a:pt x="98" y="0"/>
                  </a:cubicBezTo>
                  <a:cubicBezTo>
                    <a:pt x="81" y="0"/>
                    <a:pt x="81" y="0"/>
                    <a:pt x="81" y="0"/>
                  </a:cubicBezTo>
                  <a:cubicBezTo>
                    <a:pt x="80" y="0"/>
                    <a:pt x="78" y="1"/>
                    <a:pt x="78" y="3"/>
                  </a:cubicBezTo>
                  <a:cubicBezTo>
                    <a:pt x="78" y="5"/>
                    <a:pt x="80" y="6"/>
                    <a:pt x="81" y="6"/>
                  </a:cubicBezTo>
                  <a:cubicBezTo>
                    <a:pt x="84" y="6"/>
                    <a:pt x="84" y="6"/>
                    <a:pt x="84" y="6"/>
                  </a:cubicBezTo>
                  <a:cubicBezTo>
                    <a:pt x="84" y="23"/>
                    <a:pt x="84" y="23"/>
                    <a:pt x="84" y="23"/>
                  </a:cubicBezTo>
                  <a:cubicBezTo>
                    <a:pt x="42" y="25"/>
                    <a:pt x="9" y="60"/>
                    <a:pt x="9" y="103"/>
                  </a:cubicBezTo>
                  <a:cubicBezTo>
                    <a:pt x="9" y="127"/>
                    <a:pt x="20" y="150"/>
                    <a:pt x="38" y="164"/>
                  </a:cubicBezTo>
                  <a:cubicBezTo>
                    <a:pt x="29" y="190"/>
                    <a:pt x="29" y="190"/>
                    <a:pt x="29" y="190"/>
                  </a:cubicBezTo>
                  <a:cubicBezTo>
                    <a:pt x="28" y="194"/>
                    <a:pt x="30" y="197"/>
                    <a:pt x="33" y="198"/>
                  </a:cubicBezTo>
                  <a:cubicBezTo>
                    <a:pt x="35" y="199"/>
                    <a:pt x="35" y="199"/>
                    <a:pt x="35" y="199"/>
                  </a:cubicBezTo>
                  <a:cubicBezTo>
                    <a:pt x="38" y="200"/>
                    <a:pt x="41" y="199"/>
                    <a:pt x="43" y="196"/>
                  </a:cubicBezTo>
                  <a:cubicBezTo>
                    <a:pt x="53" y="174"/>
                    <a:pt x="53" y="174"/>
                    <a:pt x="53" y="174"/>
                  </a:cubicBezTo>
                  <a:cubicBezTo>
                    <a:pt x="64" y="180"/>
                    <a:pt x="76" y="183"/>
                    <a:pt x="89" y="183"/>
                  </a:cubicBezTo>
                  <a:cubicBezTo>
                    <a:pt x="102" y="183"/>
                    <a:pt x="114" y="180"/>
                    <a:pt x="125" y="174"/>
                  </a:cubicBezTo>
                  <a:cubicBezTo>
                    <a:pt x="136" y="196"/>
                    <a:pt x="136" y="196"/>
                    <a:pt x="136" y="196"/>
                  </a:cubicBezTo>
                  <a:cubicBezTo>
                    <a:pt x="137" y="199"/>
                    <a:pt x="141" y="200"/>
                    <a:pt x="144" y="199"/>
                  </a:cubicBezTo>
                  <a:cubicBezTo>
                    <a:pt x="146" y="198"/>
                    <a:pt x="146" y="198"/>
                    <a:pt x="146" y="198"/>
                  </a:cubicBezTo>
                  <a:cubicBezTo>
                    <a:pt x="149" y="197"/>
                    <a:pt x="150" y="194"/>
                    <a:pt x="149" y="190"/>
                  </a:cubicBezTo>
                  <a:cubicBezTo>
                    <a:pt x="141" y="164"/>
                    <a:pt x="141" y="164"/>
                    <a:pt x="141" y="164"/>
                  </a:cubicBezTo>
                  <a:cubicBezTo>
                    <a:pt x="158" y="149"/>
                    <a:pt x="169" y="127"/>
                    <a:pt x="169" y="103"/>
                  </a:cubicBezTo>
                  <a:close/>
                  <a:moveTo>
                    <a:pt x="89" y="167"/>
                  </a:moveTo>
                  <a:cubicBezTo>
                    <a:pt x="54" y="167"/>
                    <a:pt x="25" y="138"/>
                    <a:pt x="25" y="103"/>
                  </a:cubicBezTo>
                  <a:cubicBezTo>
                    <a:pt x="25" y="67"/>
                    <a:pt x="54" y="39"/>
                    <a:pt x="89" y="39"/>
                  </a:cubicBezTo>
                  <a:cubicBezTo>
                    <a:pt x="124" y="39"/>
                    <a:pt x="153" y="67"/>
                    <a:pt x="153" y="103"/>
                  </a:cubicBezTo>
                  <a:cubicBezTo>
                    <a:pt x="153" y="138"/>
                    <a:pt x="124" y="167"/>
                    <a:pt x="89" y="167"/>
                  </a:cubicBezTo>
                  <a:close/>
                  <a:moveTo>
                    <a:pt x="97" y="111"/>
                  </a:moveTo>
                  <a:cubicBezTo>
                    <a:pt x="99" y="109"/>
                    <a:pt x="100" y="106"/>
                    <a:pt x="100" y="103"/>
                  </a:cubicBezTo>
                  <a:cubicBezTo>
                    <a:pt x="100" y="97"/>
                    <a:pt x="96" y="93"/>
                    <a:pt x="91" y="92"/>
                  </a:cubicBezTo>
                  <a:cubicBezTo>
                    <a:pt x="91" y="55"/>
                    <a:pt x="91" y="55"/>
                    <a:pt x="91" y="55"/>
                  </a:cubicBezTo>
                  <a:cubicBezTo>
                    <a:pt x="91" y="54"/>
                    <a:pt x="90" y="53"/>
                    <a:pt x="89" y="53"/>
                  </a:cubicBezTo>
                  <a:cubicBezTo>
                    <a:pt x="88" y="53"/>
                    <a:pt x="87" y="54"/>
                    <a:pt x="87" y="55"/>
                  </a:cubicBezTo>
                  <a:cubicBezTo>
                    <a:pt x="87" y="92"/>
                    <a:pt x="87" y="92"/>
                    <a:pt x="87" y="92"/>
                  </a:cubicBezTo>
                  <a:cubicBezTo>
                    <a:pt x="82" y="93"/>
                    <a:pt x="78" y="97"/>
                    <a:pt x="78" y="103"/>
                  </a:cubicBezTo>
                  <a:cubicBezTo>
                    <a:pt x="78" y="109"/>
                    <a:pt x="83" y="114"/>
                    <a:pt x="89" y="114"/>
                  </a:cubicBezTo>
                  <a:cubicBezTo>
                    <a:pt x="90" y="114"/>
                    <a:pt x="92" y="114"/>
                    <a:pt x="93" y="113"/>
                  </a:cubicBezTo>
                  <a:cubicBezTo>
                    <a:pt x="104" y="131"/>
                    <a:pt x="104" y="131"/>
                    <a:pt x="104" y="131"/>
                  </a:cubicBezTo>
                  <a:cubicBezTo>
                    <a:pt x="105" y="132"/>
                    <a:pt x="106" y="133"/>
                    <a:pt x="107" y="132"/>
                  </a:cubicBezTo>
                  <a:cubicBezTo>
                    <a:pt x="108" y="131"/>
                    <a:pt x="109" y="130"/>
                    <a:pt x="108" y="129"/>
                  </a:cubicBezTo>
                  <a:lnTo>
                    <a:pt x="97" y="111"/>
                  </a:ln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130" name="TextBox 129"/>
            <p:cNvSpPr txBox="1"/>
            <p:nvPr/>
          </p:nvSpPr>
          <p:spPr>
            <a:xfrm>
              <a:off x="667703" y="2276872"/>
              <a:ext cx="1611873" cy="944880"/>
            </a:xfrm>
            <a:prstGeom prst="rect">
              <a:avLst/>
            </a:prstGeom>
            <a:noFill/>
          </p:spPr>
          <p:txBody>
            <a:bodyPr rtlCol="0" wrap="square">
              <a:spAutoFit/>
            </a:bodyPr>
            <a:lstStyle/>
            <a:p>
              <a:r>
                <a:rPr altLang="en-US" lang="zh-CN" smtClean="0" sz="1400">
                  <a:solidFill>
                    <a:schemeClr val="bg1"/>
                  </a:solidFill>
                  <a:latin charset="-122" panose="020b0503020204020204" pitchFamily="34" typeface="微软雅黑"/>
                  <a:ea charset="-122" panose="020b0503020204020204" pitchFamily="34" typeface="微软雅黑"/>
                </a:rPr>
                <a:t>点击添加文本点击添加文本点击添加文本点击添加文本点击添加文本</a:t>
              </a:r>
            </a:p>
          </p:txBody>
        </p:sp>
      </p:grpSp>
      <p:grpSp>
        <p:nvGrpSpPr>
          <p:cNvPr id="131" name="组合 130"/>
          <p:cNvGrpSpPr/>
          <p:nvPr/>
        </p:nvGrpSpPr>
        <p:grpSpPr>
          <a:xfrm>
            <a:off x="6695545" y="1484784"/>
            <a:ext cx="1872729" cy="1872729"/>
            <a:chOff x="550863" y="1484784"/>
            <a:chExt cx="1872729" cy="1872729"/>
          </a:xfrm>
        </p:grpSpPr>
        <p:sp>
          <p:nvSpPr>
            <p:cNvPr id="132" name="矩形 131"/>
            <p:cNvSpPr/>
            <p:nvPr/>
          </p:nvSpPr>
          <p:spPr>
            <a:xfrm>
              <a:off x="550863" y="1484784"/>
              <a:ext cx="1872729" cy="1872729"/>
            </a:xfrm>
            <a:prstGeom prst="rect">
              <a:avLst/>
            </a:prstGeom>
            <a:noFill/>
            <a:ln>
              <a:solidFill>
                <a:srgbClr val="FFBE3F"/>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133" name="直接连接符 132"/>
            <p:cNvCxnSpPr>
              <a:stCxn id="132" idx="1"/>
              <a:endCxn id="132" idx="3"/>
            </p:cNvCxnSpPr>
            <p:nvPr/>
          </p:nvCxnSpPr>
          <p:spPr>
            <a:xfrm>
              <a:off x="550863" y="2421149"/>
              <a:ext cx="1872729" cy="0"/>
            </a:xfrm>
            <a:prstGeom prst="line">
              <a:avLst/>
            </a:prstGeom>
            <a:noFill/>
            <a:ln>
              <a:solidFill>
                <a:srgbClr val="FFBE3F"/>
              </a:solidFill>
            </a:ln>
          </p:spPr>
          <p:style>
            <a:lnRef idx="2">
              <a:schemeClr val="accent1">
                <a:shade val="50000"/>
              </a:schemeClr>
            </a:lnRef>
            <a:fillRef idx="1">
              <a:schemeClr val="accent1"/>
            </a:fillRef>
            <a:effectRef idx="0">
              <a:schemeClr val="accent1"/>
            </a:effectRef>
            <a:fontRef idx="minor">
              <a:schemeClr val="lt1"/>
            </a:fontRef>
          </p:style>
        </p:cxnSp>
        <p:cxnSp>
          <p:nvCxnSpPr>
            <p:cNvPr id="134" name="直接连接符 133"/>
            <p:cNvCxnSpPr/>
            <p:nvPr/>
          </p:nvCxnSpPr>
          <p:spPr>
            <a:xfrm rot="5400000">
              <a:off x="550862" y="2421149"/>
              <a:ext cx="1872729" cy="0"/>
            </a:xfrm>
            <a:prstGeom prst="line">
              <a:avLst/>
            </a:prstGeom>
            <a:noFill/>
            <a:ln>
              <a:solidFill>
                <a:srgbClr val="FFBE3F"/>
              </a:solidFill>
            </a:ln>
          </p:spPr>
          <p:style>
            <a:lnRef idx="2">
              <a:schemeClr val="accent1">
                <a:shade val="50000"/>
              </a:schemeClr>
            </a:lnRef>
            <a:fillRef idx="1">
              <a:schemeClr val="accent1"/>
            </a:fillRef>
            <a:effectRef idx="0">
              <a:schemeClr val="accent1"/>
            </a:effectRef>
            <a:fontRef idx="minor">
              <a:schemeClr val="lt1"/>
            </a:fontRef>
          </p:style>
        </p:cxnSp>
        <p:sp>
          <p:nvSpPr>
            <p:cNvPr id="135" name="矩形 134"/>
            <p:cNvSpPr/>
            <p:nvPr/>
          </p:nvSpPr>
          <p:spPr>
            <a:xfrm>
              <a:off x="623131" y="1557053"/>
              <a:ext cx="1728192" cy="1728192"/>
            </a:xfrm>
            <a:prstGeom prst="rect">
              <a:avLst/>
            </a:prstGeom>
            <a:solidFill>
              <a:srgbClr val="FFBE3F"/>
            </a:solidFill>
            <a:ln>
              <a:solidFill>
                <a:srgbClr val="FFBE3F"/>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6" name="Freeform 266"/>
            <p:cNvSpPr>
              <a:spLocks noChangeAspect="1" noEditPoints="1"/>
            </p:cNvSpPr>
            <p:nvPr/>
          </p:nvSpPr>
          <p:spPr bwMode="auto">
            <a:xfrm>
              <a:off x="1249440" y="1700808"/>
              <a:ext cx="475572" cy="521049"/>
            </a:xfrm>
            <a:custGeom>
              <a:gdLst>
                <a:gd fmla="*/ 62 w 183" name="T0"/>
                <a:gd fmla="*/ 22 h 200" name="T1"/>
                <a:gd fmla="*/ 36 w 183" name="T2"/>
                <a:gd fmla="*/ 11 h 200" name="T3"/>
                <a:gd fmla="*/ 0 w 183" name="T4"/>
                <a:gd fmla="*/ 48 h 200" name="T5"/>
                <a:gd fmla="*/ 9 w 183" name="T6"/>
                <a:gd fmla="*/ 73 h 200" name="T7"/>
                <a:gd fmla="*/ 62 w 183" name="T8"/>
                <a:gd fmla="*/ 22 h 200" name="T9"/>
                <a:gd fmla="*/ 147 w 183" name="T10"/>
                <a:gd fmla="*/ 11 h 200" name="T11"/>
                <a:gd fmla="*/ 119 w 183" name="T12"/>
                <a:gd fmla="*/ 23 h 200" name="T13"/>
                <a:gd fmla="*/ 170 w 183" name="T14"/>
                <a:gd fmla="*/ 76 h 200" name="T15"/>
                <a:gd fmla="*/ 183 w 183" name="T16"/>
                <a:gd fmla="*/ 48 h 200" name="T17"/>
                <a:gd fmla="*/ 147 w 183" name="T18"/>
                <a:gd fmla="*/ 11 h 200" name="T19"/>
                <a:gd fmla="*/ 169 w 183" name="T20"/>
                <a:gd fmla="*/ 103 h 200" name="T21"/>
                <a:gd fmla="*/ 96 w 183" name="T22"/>
                <a:gd fmla="*/ 23 h 200" name="T23"/>
                <a:gd fmla="*/ 96 w 183" name="T24"/>
                <a:gd fmla="*/ 6 h 200" name="T25"/>
                <a:gd fmla="*/ 98 w 183" name="T26"/>
                <a:gd fmla="*/ 6 h 200" name="T27"/>
                <a:gd fmla="*/ 102 w 183" name="T28"/>
                <a:gd fmla="*/ 3 h 200" name="T29"/>
                <a:gd fmla="*/ 98 w 183" name="T30"/>
                <a:gd fmla="*/ 0 h 200" name="T31"/>
                <a:gd fmla="*/ 81 w 183" name="T32"/>
                <a:gd fmla="*/ 0 h 200" name="T33"/>
                <a:gd fmla="*/ 78 w 183" name="T34"/>
                <a:gd fmla="*/ 3 h 200" name="T35"/>
                <a:gd fmla="*/ 81 w 183" name="T36"/>
                <a:gd fmla="*/ 6 h 200" name="T37"/>
                <a:gd fmla="*/ 84 w 183" name="T38"/>
                <a:gd fmla="*/ 6 h 200" name="T39"/>
                <a:gd fmla="*/ 84 w 183" name="T40"/>
                <a:gd fmla="*/ 23 h 200" name="T41"/>
                <a:gd fmla="*/ 9 w 183" name="T42"/>
                <a:gd fmla="*/ 103 h 200" name="T43"/>
                <a:gd fmla="*/ 38 w 183" name="T44"/>
                <a:gd fmla="*/ 164 h 200" name="T45"/>
                <a:gd fmla="*/ 29 w 183" name="T46"/>
                <a:gd fmla="*/ 190 h 200" name="T47"/>
                <a:gd fmla="*/ 33 w 183" name="T48"/>
                <a:gd fmla="*/ 198 h 200" name="T49"/>
                <a:gd fmla="*/ 35 w 183" name="T50"/>
                <a:gd fmla="*/ 199 h 200" name="T51"/>
                <a:gd fmla="*/ 43 w 183" name="T52"/>
                <a:gd fmla="*/ 196 h 200" name="T53"/>
                <a:gd fmla="*/ 53 w 183" name="T54"/>
                <a:gd fmla="*/ 174 h 200" name="T55"/>
                <a:gd fmla="*/ 89 w 183" name="T56"/>
                <a:gd fmla="*/ 183 h 200" name="T57"/>
                <a:gd fmla="*/ 125 w 183" name="T58"/>
                <a:gd fmla="*/ 174 h 200" name="T59"/>
                <a:gd fmla="*/ 136 w 183" name="T60"/>
                <a:gd fmla="*/ 196 h 200" name="T61"/>
                <a:gd fmla="*/ 144 w 183" name="T62"/>
                <a:gd fmla="*/ 199 h 200" name="T63"/>
                <a:gd fmla="*/ 146 w 183" name="T64"/>
                <a:gd fmla="*/ 198 h 200" name="T65"/>
                <a:gd fmla="*/ 149 w 183" name="T66"/>
                <a:gd fmla="*/ 190 h 200" name="T67"/>
                <a:gd fmla="*/ 141 w 183" name="T68"/>
                <a:gd fmla="*/ 164 h 200" name="T69"/>
                <a:gd fmla="*/ 169 w 183" name="T70"/>
                <a:gd fmla="*/ 103 h 200" name="T71"/>
                <a:gd fmla="*/ 89 w 183" name="T72"/>
                <a:gd fmla="*/ 167 h 200" name="T73"/>
                <a:gd fmla="*/ 25 w 183" name="T74"/>
                <a:gd fmla="*/ 103 h 200" name="T75"/>
                <a:gd fmla="*/ 89 w 183" name="T76"/>
                <a:gd fmla="*/ 39 h 200" name="T77"/>
                <a:gd fmla="*/ 153 w 183" name="T78"/>
                <a:gd fmla="*/ 103 h 200" name="T79"/>
                <a:gd fmla="*/ 89 w 183" name="T80"/>
                <a:gd fmla="*/ 167 h 200" name="T81"/>
                <a:gd fmla="*/ 97 w 183" name="T82"/>
                <a:gd fmla="*/ 111 h 200" name="T83"/>
                <a:gd fmla="*/ 100 w 183" name="T84"/>
                <a:gd fmla="*/ 103 h 200" name="T85"/>
                <a:gd fmla="*/ 91 w 183" name="T86"/>
                <a:gd fmla="*/ 92 h 200" name="T87"/>
                <a:gd fmla="*/ 91 w 183" name="T88"/>
                <a:gd fmla="*/ 55 h 200" name="T89"/>
                <a:gd fmla="*/ 89 w 183" name="T90"/>
                <a:gd fmla="*/ 53 h 200" name="T91"/>
                <a:gd fmla="*/ 87 w 183" name="T92"/>
                <a:gd fmla="*/ 55 h 200" name="T93"/>
                <a:gd fmla="*/ 87 w 183" name="T94"/>
                <a:gd fmla="*/ 92 h 200" name="T95"/>
                <a:gd fmla="*/ 78 w 183" name="T96"/>
                <a:gd fmla="*/ 103 h 200" name="T97"/>
                <a:gd fmla="*/ 89 w 183" name="T98"/>
                <a:gd fmla="*/ 114 h 200" name="T99"/>
                <a:gd fmla="*/ 93 w 183" name="T100"/>
                <a:gd fmla="*/ 113 h 200" name="T101"/>
                <a:gd fmla="*/ 104 w 183" name="T102"/>
                <a:gd fmla="*/ 131 h 200" name="T103"/>
                <a:gd fmla="*/ 107 w 183" name="T104"/>
                <a:gd fmla="*/ 132 h 200" name="T105"/>
                <a:gd fmla="*/ 108 w 183" name="T106"/>
                <a:gd fmla="*/ 129 h 200" name="T107"/>
                <a:gd fmla="*/ 97 w 183" name="T108"/>
                <a:gd fmla="*/ 111 h 200" name="T10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b="b" l="0" r="r" t="0"/>
              <a:pathLst>
                <a:path h="200" w="183">
                  <a:moveTo>
                    <a:pt x="62" y="22"/>
                  </a:moveTo>
                  <a:cubicBezTo>
                    <a:pt x="56" y="15"/>
                    <a:pt x="46" y="11"/>
                    <a:pt x="36" y="11"/>
                  </a:cubicBezTo>
                  <a:cubicBezTo>
                    <a:pt x="16" y="11"/>
                    <a:pt x="0" y="28"/>
                    <a:pt x="0" y="48"/>
                  </a:cubicBezTo>
                  <a:cubicBezTo>
                    <a:pt x="0" y="57"/>
                    <a:pt x="3" y="66"/>
                    <a:pt x="9" y="73"/>
                  </a:cubicBezTo>
                  <a:cubicBezTo>
                    <a:pt x="18" y="49"/>
                    <a:pt x="38" y="30"/>
                    <a:pt x="62" y="22"/>
                  </a:cubicBezTo>
                  <a:close/>
                  <a:moveTo>
                    <a:pt x="147" y="11"/>
                  </a:moveTo>
                  <a:cubicBezTo>
                    <a:pt x="136" y="11"/>
                    <a:pt x="126" y="16"/>
                    <a:pt x="119" y="23"/>
                  </a:cubicBezTo>
                  <a:cubicBezTo>
                    <a:pt x="143" y="32"/>
                    <a:pt x="162" y="52"/>
                    <a:pt x="170" y="76"/>
                  </a:cubicBezTo>
                  <a:cubicBezTo>
                    <a:pt x="178" y="69"/>
                    <a:pt x="183" y="59"/>
                    <a:pt x="183" y="48"/>
                  </a:cubicBezTo>
                  <a:cubicBezTo>
                    <a:pt x="183" y="28"/>
                    <a:pt x="167" y="11"/>
                    <a:pt x="147" y="11"/>
                  </a:cubicBezTo>
                  <a:close/>
                  <a:moveTo>
                    <a:pt x="169" y="103"/>
                  </a:moveTo>
                  <a:cubicBezTo>
                    <a:pt x="169" y="61"/>
                    <a:pt x="137" y="26"/>
                    <a:pt x="96" y="23"/>
                  </a:cubicBezTo>
                  <a:cubicBezTo>
                    <a:pt x="96" y="6"/>
                    <a:pt x="96" y="6"/>
                    <a:pt x="96" y="6"/>
                  </a:cubicBezTo>
                  <a:cubicBezTo>
                    <a:pt x="98" y="6"/>
                    <a:pt x="98" y="6"/>
                    <a:pt x="98" y="6"/>
                  </a:cubicBezTo>
                  <a:cubicBezTo>
                    <a:pt x="100" y="6"/>
                    <a:pt x="102" y="5"/>
                    <a:pt x="102" y="3"/>
                  </a:cubicBezTo>
                  <a:cubicBezTo>
                    <a:pt x="102" y="1"/>
                    <a:pt x="100" y="0"/>
                    <a:pt x="98" y="0"/>
                  </a:cubicBezTo>
                  <a:cubicBezTo>
                    <a:pt x="81" y="0"/>
                    <a:pt x="81" y="0"/>
                    <a:pt x="81" y="0"/>
                  </a:cubicBezTo>
                  <a:cubicBezTo>
                    <a:pt x="80" y="0"/>
                    <a:pt x="78" y="1"/>
                    <a:pt x="78" y="3"/>
                  </a:cubicBezTo>
                  <a:cubicBezTo>
                    <a:pt x="78" y="5"/>
                    <a:pt x="80" y="6"/>
                    <a:pt x="81" y="6"/>
                  </a:cubicBezTo>
                  <a:cubicBezTo>
                    <a:pt x="84" y="6"/>
                    <a:pt x="84" y="6"/>
                    <a:pt x="84" y="6"/>
                  </a:cubicBezTo>
                  <a:cubicBezTo>
                    <a:pt x="84" y="23"/>
                    <a:pt x="84" y="23"/>
                    <a:pt x="84" y="23"/>
                  </a:cubicBezTo>
                  <a:cubicBezTo>
                    <a:pt x="42" y="25"/>
                    <a:pt x="9" y="60"/>
                    <a:pt x="9" y="103"/>
                  </a:cubicBezTo>
                  <a:cubicBezTo>
                    <a:pt x="9" y="127"/>
                    <a:pt x="20" y="150"/>
                    <a:pt x="38" y="164"/>
                  </a:cubicBezTo>
                  <a:cubicBezTo>
                    <a:pt x="29" y="190"/>
                    <a:pt x="29" y="190"/>
                    <a:pt x="29" y="190"/>
                  </a:cubicBezTo>
                  <a:cubicBezTo>
                    <a:pt x="28" y="194"/>
                    <a:pt x="30" y="197"/>
                    <a:pt x="33" y="198"/>
                  </a:cubicBezTo>
                  <a:cubicBezTo>
                    <a:pt x="35" y="199"/>
                    <a:pt x="35" y="199"/>
                    <a:pt x="35" y="199"/>
                  </a:cubicBezTo>
                  <a:cubicBezTo>
                    <a:pt x="38" y="200"/>
                    <a:pt x="41" y="199"/>
                    <a:pt x="43" y="196"/>
                  </a:cubicBezTo>
                  <a:cubicBezTo>
                    <a:pt x="53" y="174"/>
                    <a:pt x="53" y="174"/>
                    <a:pt x="53" y="174"/>
                  </a:cubicBezTo>
                  <a:cubicBezTo>
                    <a:pt x="64" y="180"/>
                    <a:pt x="76" y="183"/>
                    <a:pt x="89" y="183"/>
                  </a:cubicBezTo>
                  <a:cubicBezTo>
                    <a:pt x="102" y="183"/>
                    <a:pt x="114" y="180"/>
                    <a:pt x="125" y="174"/>
                  </a:cubicBezTo>
                  <a:cubicBezTo>
                    <a:pt x="136" y="196"/>
                    <a:pt x="136" y="196"/>
                    <a:pt x="136" y="196"/>
                  </a:cubicBezTo>
                  <a:cubicBezTo>
                    <a:pt x="137" y="199"/>
                    <a:pt x="141" y="200"/>
                    <a:pt x="144" y="199"/>
                  </a:cubicBezTo>
                  <a:cubicBezTo>
                    <a:pt x="146" y="198"/>
                    <a:pt x="146" y="198"/>
                    <a:pt x="146" y="198"/>
                  </a:cubicBezTo>
                  <a:cubicBezTo>
                    <a:pt x="149" y="197"/>
                    <a:pt x="150" y="194"/>
                    <a:pt x="149" y="190"/>
                  </a:cubicBezTo>
                  <a:cubicBezTo>
                    <a:pt x="141" y="164"/>
                    <a:pt x="141" y="164"/>
                    <a:pt x="141" y="164"/>
                  </a:cubicBezTo>
                  <a:cubicBezTo>
                    <a:pt x="158" y="149"/>
                    <a:pt x="169" y="127"/>
                    <a:pt x="169" y="103"/>
                  </a:cubicBezTo>
                  <a:close/>
                  <a:moveTo>
                    <a:pt x="89" y="167"/>
                  </a:moveTo>
                  <a:cubicBezTo>
                    <a:pt x="54" y="167"/>
                    <a:pt x="25" y="138"/>
                    <a:pt x="25" y="103"/>
                  </a:cubicBezTo>
                  <a:cubicBezTo>
                    <a:pt x="25" y="67"/>
                    <a:pt x="54" y="39"/>
                    <a:pt x="89" y="39"/>
                  </a:cubicBezTo>
                  <a:cubicBezTo>
                    <a:pt x="124" y="39"/>
                    <a:pt x="153" y="67"/>
                    <a:pt x="153" y="103"/>
                  </a:cubicBezTo>
                  <a:cubicBezTo>
                    <a:pt x="153" y="138"/>
                    <a:pt x="124" y="167"/>
                    <a:pt x="89" y="167"/>
                  </a:cubicBezTo>
                  <a:close/>
                  <a:moveTo>
                    <a:pt x="97" y="111"/>
                  </a:moveTo>
                  <a:cubicBezTo>
                    <a:pt x="99" y="109"/>
                    <a:pt x="100" y="106"/>
                    <a:pt x="100" y="103"/>
                  </a:cubicBezTo>
                  <a:cubicBezTo>
                    <a:pt x="100" y="97"/>
                    <a:pt x="96" y="93"/>
                    <a:pt x="91" y="92"/>
                  </a:cubicBezTo>
                  <a:cubicBezTo>
                    <a:pt x="91" y="55"/>
                    <a:pt x="91" y="55"/>
                    <a:pt x="91" y="55"/>
                  </a:cubicBezTo>
                  <a:cubicBezTo>
                    <a:pt x="91" y="54"/>
                    <a:pt x="90" y="53"/>
                    <a:pt x="89" y="53"/>
                  </a:cubicBezTo>
                  <a:cubicBezTo>
                    <a:pt x="88" y="53"/>
                    <a:pt x="87" y="54"/>
                    <a:pt x="87" y="55"/>
                  </a:cubicBezTo>
                  <a:cubicBezTo>
                    <a:pt x="87" y="92"/>
                    <a:pt x="87" y="92"/>
                    <a:pt x="87" y="92"/>
                  </a:cubicBezTo>
                  <a:cubicBezTo>
                    <a:pt x="82" y="93"/>
                    <a:pt x="78" y="97"/>
                    <a:pt x="78" y="103"/>
                  </a:cubicBezTo>
                  <a:cubicBezTo>
                    <a:pt x="78" y="109"/>
                    <a:pt x="83" y="114"/>
                    <a:pt x="89" y="114"/>
                  </a:cubicBezTo>
                  <a:cubicBezTo>
                    <a:pt x="90" y="114"/>
                    <a:pt x="92" y="114"/>
                    <a:pt x="93" y="113"/>
                  </a:cubicBezTo>
                  <a:cubicBezTo>
                    <a:pt x="104" y="131"/>
                    <a:pt x="104" y="131"/>
                    <a:pt x="104" y="131"/>
                  </a:cubicBezTo>
                  <a:cubicBezTo>
                    <a:pt x="105" y="132"/>
                    <a:pt x="106" y="133"/>
                    <a:pt x="107" y="132"/>
                  </a:cubicBezTo>
                  <a:cubicBezTo>
                    <a:pt x="108" y="131"/>
                    <a:pt x="109" y="130"/>
                    <a:pt x="108" y="129"/>
                  </a:cubicBezTo>
                  <a:lnTo>
                    <a:pt x="97" y="111"/>
                  </a:ln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137" name="TextBox 136"/>
            <p:cNvSpPr txBox="1"/>
            <p:nvPr/>
          </p:nvSpPr>
          <p:spPr>
            <a:xfrm>
              <a:off x="667704" y="2276872"/>
              <a:ext cx="1611873" cy="944880"/>
            </a:xfrm>
            <a:prstGeom prst="rect">
              <a:avLst/>
            </a:prstGeom>
            <a:noFill/>
          </p:spPr>
          <p:txBody>
            <a:bodyPr rtlCol="0" wrap="square">
              <a:spAutoFit/>
            </a:bodyPr>
            <a:lstStyle/>
            <a:p>
              <a:r>
                <a:rPr altLang="en-US" lang="zh-CN" smtClean="0" sz="1400">
                  <a:solidFill>
                    <a:schemeClr val="bg1"/>
                  </a:solidFill>
                  <a:latin charset="-122" panose="020b0503020204020204" pitchFamily="34" typeface="微软雅黑"/>
                  <a:ea charset="-122" panose="020b0503020204020204" pitchFamily="34" typeface="微软雅黑"/>
                </a:rPr>
                <a:t>点击添加文本点击添加文本点击添加文本点击添加文本点击添加文本</a:t>
              </a:r>
            </a:p>
          </p:txBody>
        </p:sp>
      </p:grpSp>
      <p:grpSp>
        <p:nvGrpSpPr>
          <p:cNvPr id="138" name="组合 137"/>
          <p:cNvGrpSpPr/>
          <p:nvPr/>
        </p:nvGrpSpPr>
        <p:grpSpPr>
          <a:xfrm>
            <a:off x="9695879" y="1484784"/>
            <a:ext cx="1872729" cy="1872729"/>
            <a:chOff x="550863" y="1484784"/>
            <a:chExt cx="1872729" cy="1872729"/>
          </a:xfrm>
        </p:grpSpPr>
        <p:sp>
          <p:nvSpPr>
            <p:cNvPr id="139" name="矩形 138"/>
            <p:cNvSpPr/>
            <p:nvPr/>
          </p:nvSpPr>
          <p:spPr>
            <a:xfrm>
              <a:off x="550863" y="1484784"/>
              <a:ext cx="1872729" cy="1872729"/>
            </a:xfrm>
            <a:prstGeom prst="rect">
              <a:avLst/>
            </a:prstGeom>
            <a:noFill/>
            <a:ln>
              <a:solidFill>
                <a:srgbClr val="2399A5"/>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140" name="直接连接符 139"/>
            <p:cNvCxnSpPr>
              <a:stCxn id="139" idx="1"/>
              <a:endCxn id="139" idx="3"/>
            </p:cNvCxnSpPr>
            <p:nvPr/>
          </p:nvCxnSpPr>
          <p:spPr>
            <a:xfrm>
              <a:off x="550863" y="2421149"/>
              <a:ext cx="1872729" cy="0"/>
            </a:xfrm>
            <a:prstGeom prst="line">
              <a:avLst/>
            </a:prstGeom>
            <a:noFill/>
            <a:ln>
              <a:solidFill>
                <a:srgbClr val="2399A5"/>
              </a:solidFill>
            </a:ln>
          </p:spPr>
          <p:style>
            <a:lnRef idx="2">
              <a:schemeClr val="accent1">
                <a:shade val="50000"/>
              </a:schemeClr>
            </a:lnRef>
            <a:fillRef idx="1">
              <a:schemeClr val="accent1"/>
            </a:fillRef>
            <a:effectRef idx="0">
              <a:schemeClr val="accent1"/>
            </a:effectRef>
            <a:fontRef idx="minor">
              <a:schemeClr val="lt1"/>
            </a:fontRef>
          </p:style>
        </p:cxnSp>
        <p:cxnSp>
          <p:nvCxnSpPr>
            <p:cNvPr id="141" name="直接连接符 140"/>
            <p:cNvCxnSpPr/>
            <p:nvPr/>
          </p:nvCxnSpPr>
          <p:spPr>
            <a:xfrm rot="5400000">
              <a:off x="550862" y="2421149"/>
              <a:ext cx="1872729" cy="0"/>
            </a:xfrm>
            <a:prstGeom prst="line">
              <a:avLst/>
            </a:prstGeom>
            <a:noFill/>
            <a:ln>
              <a:solidFill>
                <a:srgbClr val="2399A5"/>
              </a:solidFill>
            </a:ln>
          </p:spPr>
          <p:style>
            <a:lnRef idx="2">
              <a:schemeClr val="accent1">
                <a:shade val="50000"/>
              </a:schemeClr>
            </a:lnRef>
            <a:fillRef idx="1">
              <a:schemeClr val="accent1"/>
            </a:fillRef>
            <a:effectRef idx="0">
              <a:schemeClr val="accent1"/>
            </a:effectRef>
            <a:fontRef idx="minor">
              <a:schemeClr val="lt1"/>
            </a:fontRef>
          </p:style>
        </p:cxnSp>
        <p:sp>
          <p:nvSpPr>
            <p:cNvPr id="142" name="矩形 141"/>
            <p:cNvSpPr/>
            <p:nvPr/>
          </p:nvSpPr>
          <p:spPr>
            <a:xfrm>
              <a:off x="623131" y="1557053"/>
              <a:ext cx="1728192" cy="1728192"/>
            </a:xfrm>
            <a:prstGeom prst="rect">
              <a:avLst/>
            </a:prstGeom>
            <a:solidFill>
              <a:srgbClr val="2399A5"/>
            </a:solidFill>
            <a:ln>
              <a:solidFill>
                <a:srgbClr val="2399A5"/>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3" name="Freeform 266"/>
            <p:cNvSpPr>
              <a:spLocks noChangeAspect="1" noEditPoints="1"/>
            </p:cNvSpPr>
            <p:nvPr/>
          </p:nvSpPr>
          <p:spPr bwMode="auto">
            <a:xfrm>
              <a:off x="1249440" y="1700808"/>
              <a:ext cx="475572" cy="521049"/>
            </a:xfrm>
            <a:custGeom>
              <a:gdLst>
                <a:gd fmla="*/ 62 w 183" name="T0"/>
                <a:gd fmla="*/ 22 h 200" name="T1"/>
                <a:gd fmla="*/ 36 w 183" name="T2"/>
                <a:gd fmla="*/ 11 h 200" name="T3"/>
                <a:gd fmla="*/ 0 w 183" name="T4"/>
                <a:gd fmla="*/ 48 h 200" name="T5"/>
                <a:gd fmla="*/ 9 w 183" name="T6"/>
                <a:gd fmla="*/ 73 h 200" name="T7"/>
                <a:gd fmla="*/ 62 w 183" name="T8"/>
                <a:gd fmla="*/ 22 h 200" name="T9"/>
                <a:gd fmla="*/ 147 w 183" name="T10"/>
                <a:gd fmla="*/ 11 h 200" name="T11"/>
                <a:gd fmla="*/ 119 w 183" name="T12"/>
                <a:gd fmla="*/ 23 h 200" name="T13"/>
                <a:gd fmla="*/ 170 w 183" name="T14"/>
                <a:gd fmla="*/ 76 h 200" name="T15"/>
                <a:gd fmla="*/ 183 w 183" name="T16"/>
                <a:gd fmla="*/ 48 h 200" name="T17"/>
                <a:gd fmla="*/ 147 w 183" name="T18"/>
                <a:gd fmla="*/ 11 h 200" name="T19"/>
                <a:gd fmla="*/ 169 w 183" name="T20"/>
                <a:gd fmla="*/ 103 h 200" name="T21"/>
                <a:gd fmla="*/ 96 w 183" name="T22"/>
                <a:gd fmla="*/ 23 h 200" name="T23"/>
                <a:gd fmla="*/ 96 w 183" name="T24"/>
                <a:gd fmla="*/ 6 h 200" name="T25"/>
                <a:gd fmla="*/ 98 w 183" name="T26"/>
                <a:gd fmla="*/ 6 h 200" name="T27"/>
                <a:gd fmla="*/ 102 w 183" name="T28"/>
                <a:gd fmla="*/ 3 h 200" name="T29"/>
                <a:gd fmla="*/ 98 w 183" name="T30"/>
                <a:gd fmla="*/ 0 h 200" name="T31"/>
                <a:gd fmla="*/ 81 w 183" name="T32"/>
                <a:gd fmla="*/ 0 h 200" name="T33"/>
                <a:gd fmla="*/ 78 w 183" name="T34"/>
                <a:gd fmla="*/ 3 h 200" name="T35"/>
                <a:gd fmla="*/ 81 w 183" name="T36"/>
                <a:gd fmla="*/ 6 h 200" name="T37"/>
                <a:gd fmla="*/ 84 w 183" name="T38"/>
                <a:gd fmla="*/ 6 h 200" name="T39"/>
                <a:gd fmla="*/ 84 w 183" name="T40"/>
                <a:gd fmla="*/ 23 h 200" name="T41"/>
                <a:gd fmla="*/ 9 w 183" name="T42"/>
                <a:gd fmla="*/ 103 h 200" name="T43"/>
                <a:gd fmla="*/ 38 w 183" name="T44"/>
                <a:gd fmla="*/ 164 h 200" name="T45"/>
                <a:gd fmla="*/ 29 w 183" name="T46"/>
                <a:gd fmla="*/ 190 h 200" name="T47"/>
                <a:gd fmla="*/ 33 w 183" name="T48"/>
                <a:gd fmla="*/ 198 h 200" name="T49"/>
                <a:gd fmla="*/ 35 w 183" name="T50"/>
                <a:gd fmla="*/ 199 h 200" name="T51"/>
                <a:gd fmla="*/ 43 w 183" name="T52"/>
                <a:gd fmla="*/ 196 h 200" name="T53"/>
                <a:gd fmla="*/ 53 w 183" name="T54"/>
                <a:gd fmla="*/ 174 h 200" name="T55"/>
                <a:gd fmla="*/ 89 w 183" name="T56"/>
                <a:gd fmla="*/ 183 h 200" name="T57"/>
                <a:gd fmla="*/ 125 w 183" name="T58"/>
                <a:gd fmla="*/ 174 h 200" name="T59"/>
                <a:gd fmla="*/ 136 w 183" name="T60"/>
                <a:gd fmla="*/ 196 h 200" name="T61"/>
                <a:gd fmla="*/ 144 w 183" name="T62"/>
                <a:gd fmla="*/ 199 h 200" name="T63"/>
                <a:gd fmla="*/ 146 w 183" name="T64"/>
                <a:gd fmla="*/ 198 h 200" name="T65"/>
                <a:gd fmla="*/ 149 w 183" name="T66"/>
                <a:gd fmla="*/ 190 h 200" name="T67"/>
                <a:gd fmla="*/ 141 w 183" name="T68"/>
                <a:gd fmla="*/ 164 h 200" name="T69"/>
                <a:gd fmla="*/ 169 w 183" name="T70"/>
                <a:gd fmla="*/ 103 h 200" name="T71"/>
                <a:gd fmla="*/ 89 w 183" name="T72"/>
                <a:gd fmla="*/ 167 h 200" name="T73"/>
                <a:gd fmla="*/ 25 w 183" name="T74"/>
                <a:gd fmla="*/ 103 h 200" name="T75"/>
                <a:gd fmla="*/ 89 w 183" name="T76"/>
                <a:gd fmla="*/ 39 h 200" name="T77"/>
                <a:gd fmla="*/ 153 w 183" name="T78"/>
                <a:gd fmla="*/ 103 h 200" name="T79"/>
                <a:gd fmla="*/ 89 w 183" name="T80"/>
                <a:gd fmla="*/ 167 h 200" name="T81"/>
                <a:gd fmla="*/ 97 w 183" name="T82"/>
                <a:gd fmla="*/ 111 h 200" name="T83"/>
                <a:gd fmla="*/ 100 w 183" name="T84"/>
                <a:gd fmla="*/ 103 h 200" name="T85"/>
                <a:gd fmla="*/ 91 w 183" name="T86"/>
                <a:gd fmla="*/ 92 h 200" name="T87"/>
                <a:gd fmla="*/ 91 w 183" name="T88"/>
                <a:gd fmla="*/ 55 h 200" name="T89"/>
                <a:gd fmla="*/ 89 w 183" name="T90"/>
                <a:gd fmla="*/ 53 h 200" name="T91"/>
                <a:gd fmla="*/ 87 w 183" name="T92"/>
                <a:gd fmla="*/ 55 h 200" name="T93"/>
                <a:gd fmla="*/ 87 w 183" name="T94"/>
                <a:gd fmla="*/ 92 h 200" name="T95"/>
                <a:gd fmla="*/ 78 w 183" name="T96"/>
                <a:gd fmla="*/ 103 h 200" name="T97"/>
                <a:gd fmla="*/ 89 w 183" name="T98"/>
                <a:gd fmla="*/ 114 h 200" name="T99"/>
                <a:gd fmla="*/ 93 w 183" name="T100"/>
                <a:gd fmla="*/ 113 h 200" name="T101"/>
                <a:gd fmla="*/ 104 w 183" name="T102"/>
                <a:gd fmla="*/ 131 h 200" name="T103"/>
                <a:gd fmla="*/ 107 w 183" name="T104"/>
                <a:gd fmla="*/ 132 h 200" name="T105"/>
                <a:gd fmla="*/ 108 w 183" name="T106"/>
                <a:gd fmla="*/ 129 h 200" name="T107"/>
                <a:gd fmla="*/ 97 w 183" name="T108"/>
                <a:gd fmla="*/ 111 h 200" name="T10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b="b" l="0" r="r" t="0"/>
              <a:pathLst>
                <a:path h="200" w="183">
                  <a:moveTo>
                    <a:pt x="62" y="22"/>
                  </a:moveTo>
                  <a:cubicBezTo>
                    <a:pt x="56" y="15"/>
                    <a:pt x="46" y="11"/>
                    <a:pt x="36" y="11"/>
                  </a:cubicBezTo>
                  <a:cubicBezTo>
                    <a:pt x="16" y="11"/>
                    <a:pt x="0" y="28"/>
                    <a:pt x="0" y="48"/>
                  </a:cubicBezTo>
                  <a:cubicBezTo>
                    <a:pt x="0" y="57"/>
                    <a:pt x="3" y="66"/>
                    <a:pt x="9" y="73"/>
                  </a:cubicBezTo>
                  <a:cubicBezTo>
                    <a:pt x="18" y="49"/>
                    <a:pt x="38" y="30"/>
                    <a:pt x="62" y="22"/>
                  </a:cubicBezTo>
                  <a:close/>
                  <a:moveTo>
                    <a:pt x="147" y="11"/>
                  </a:moveTo>
                  <a:cubicBezTo>
                    <a:pt x="136" y="11"/>
                    <a:pt x="126" y="16"/>
                    <a:pt x="119" y="23"/>
                  </a:cubicBezTo>
                  <a:cubicBezTo>
                    <a:pt x="143" y="32"/>
                    <a:pt x="162" y="52"/>
                    <a:pt x="170" y="76"/>
                  </a:cubicBezTo>
                  <a:cubicBezTo>
                    <a:pt x="178" y="69"/>
                    <a:pt x="183" y="59"/>
                    <a:pt x="183" y="48"/>
                  </a:cubicBezTo>
                  <a:cubicBezTo>
                    <a:pt x="183" y="28"/>
                    <a:pt x="167" y="11"/>
                    <a:pt x="147" y="11"/>
                  </a:cubicBezTo>
                  <a:close/>
                  <a:moveTo>
                    <a:pt x="169" y="103"/>
                  </a:moveTo>
                  <a:cubicBezTo>
                    <a:pt x="169" y="61"/>
                    <a:pt x="137" y="26"/>
                    <a:pt x="96" y="23"/>
                  </a:cubicBezTo>
                  <a:cubicBezTo>
                    <a:pt x="96" y="6"/>
                    <a:pt x="96" y="6"/>
                    <a:pt x="96" y="6"/>
                  </a:cubicBezTo>
                  <a:cubicBezTo>
                    <a:pt x="98" y="6"/>
                    <a:pt x="98" y="6"/>
                    <a:pt x="98" y="6"/>
                  </a:cubicBezTo>
                  <a:cubicBezTo>
                    <a:pt x="100" y="6"/>
                    <a:pt x="102" y="5"/>
                    <a:pt x="102" y="3"/>
                  </a:cubicBezTo>
                  <a:cubicBezTo>
                    <a:pt x="102" y="1"/>
                    <a:pt x="100" y="0"/>
                    <a:pt x="98" y="0"/>
                  </a:cubicBezTo>
                  <a:cubicBezTo>
                    <a:pt x="81" y="0"/>
                    <a:pt x="81" y="0"/>
                    <a:pt x="81" y="0"/>
                  </a:cubicBezTo>
                  <a:cubicBezTo>
                    <a:pt x="80" y="0"/>
                    <a:pt x="78" y="1"/>
                    <a:pt x="78" y="3"/>
                  </a:cubicBezTo>
                  <a:cubicBezTo>
                    <a:pt x="78" y="5"/>
                    <a:pt x="80" y="6"/>
                    <a:pt x="81" y="6"/>
                  </a:cubicBezTo>
                  <a:cubicBezTo>
                    <a:pt x="84" y="6"/>
                    <a:pt x="84" y="6"/>
                    <a:pt x="84" y="6"/>
                  </a:cubicBezTo>
                  <a:cubicBezTo>
                    <a:pt x="84" y="23"/>
                    <a:pt x="84" y="23"/>
                    <a:pt x="84" y="23"/>
                  </a:cubicBezTo>
                  <a:cubicBezTo>
                    <a:pt x="42" y="25"/>
                    <a:pt x="9" y="60"/>
                    <a:pt x="9" y="103"/>
                  </a:cubicBezTo>
                  <a:cubicBezTo>
                    <a:pt x="9" y="127"/>
                    <a:pt x="20" y="150"/>
                    <a:pt x="38" y="164"/>
                  </a:cubicBezTo>
                  <a:cubicBezTo>
                    <a:pt x="29" y="190"/>
                    <a:pt x="29" y="190"/>
                    <a:pt x="29" y="190"/>
                  </a:cubicBezTo>
                  <a:cubicBezTo>
                    <a:pt x="28" y="194"/>
                    <a:pt x="30" y="197"/>
                    <a:pt x="33" y="198"/>
                  </a:cubicBezTo>
                  <a:cubicBezTo>
                    <a:pt x="35" y="199"/>
                    <a:pt x="35" y="199"/>
                    <a:pt x="35" y="199"/>
                  </a:cubicBezTo>
                  <a:cubicBezTo>
                    <a:pt x="38" y="200"/>
                    <a:pt x="41" y="199"/>
                    <a:pt x="43" y="196"/>
                  </a:cubicBezTo>
                  <a:cubicBezTo>
                    <a:pt x="53" y="174"/>
                    <a:pt x="53" y="174"/>
                    <a:pt x="53" y="174"/>
                  </a:cubicBezTo>
                  <a:cubicBezTo>
                    <a:pt x="64" y="180"/>
                    <a:pt x="76" y="183"/>
                    <a:pt x="89" y="183"/>
                  </a:cubicBezTo>
                  <a:cubicBezTo>
                    <a:pt x="102" y="183"/>
                    <a:pt x="114" y="180"/>
                    <a:pt x="125" y="174"/>
                  </a:cubicBezTo>
                  <a:cubicBezTo>
                    <a:pt x="136" y="196"/>
                    <a:pt x="136" y="196"/>
                    <a:pt x="136" y="196"/>
                  </a:cubicBezTo>
                  <a:cubicBezTo>
                    <a:pt x="137" y="199"/>
                    <a:pt x="141" y="200"/>
                    <a:pt x="144" y="199"/>
                  </a:cubicBezTo>
                  <a:cubicBezTo>
                    <a:pt x="146" y="198"/>
                    <a:pt x="146" y="198"/>
                    <a:pt x="146" y="198"/>
                  </a:cubicBezTo>
                  <a:cubicBezTo>
                    <a:pt x="149" y="197"/>
                    <a:pt x="150" y="194"/>
                    <a:pt x="149" y="190"/>
                  </a:cubicBezTo>
                  <a:cubicBezTo>
                    <a:pt x="141" y="164"/>
                    <a:pt x="141" y="164"/>
                    <a:pt x="141" y="164"/>
                  </a:cubicBezTo>
                  <a:cubicBezTo>
                    <a:pt x="158" y="149"/>
                    <a:pt x="169" y="127"/>
                    <a:pt x="169" y="103"/>
                  </a:cubicBezTo>
                  <a:close/>
                  <a:moveTo>
                    <a:pt x="89" y="167"/>
                  </a:moveTo>
                  <a:cubicBezTo>
                    <a:pt x="54" y="167"/>
                    <a:pt x="25" y="138"/>
                    <a:pt x="25" y="103"/>
                  </a:cubicBezTo>
                  <a:cubicBezTo>
                    <a:pt x="25" y="67"/>
                    <a:pt x="54" y="39"/>
                    <a:pt x="89" y="39"/>
                  </a:cubicBezTo>
                  <a:cubicBezTo>
                    <a:pt x="124" y="39"/>
                    <a:pt x="153" y="67"/>
                    <a:pt x="153" y="103"/>
                  </a:cubicBezTo>
                  <a:cubicBezTo>
                    <a:pt x="153" y="138"/>
                    <a:pt x="124" y="167"/>
                    <a:pt x="89" y="167"/>
                  </a:cubicBezTo>
                  <a:close/>
                  <a:moveTo>
                    <a:pt x="97" y="111"/>
                  </a:moveTo>
                  <a:cubicBezTo>
                    <a:pt x="99" y="109"/>
                    <a:pt x="100" y="106"/>
                    <a:pt x="100" y="103"/>
                  </a:cubicBezTo>
                  <a:cubicBezTo>
                    <a:pt x="100" y="97"/>
                    <a:pt x="96" y="93"/>
                    <a:pt x="91" y="92"/>
                  </a:cubicBezTo>
                  <a:cubicBezTo>
                    <a:pt x="91" y="55"/>
                    <a:pt x="91" y="55"/>
                    <a:pt x="91" y="55"/>
                  </a:cubicBezTo>
                  <a:cubicBezTo>
                    <a:pt x="91" y="54"/>
                    <a:pt x="90" y="53"/>
                    <a:pt x="89" y="53"/>
                  </a:cubicBezTo>
                  <a:cubicBezTo>
                    <a:pt x="88" y="53"/>
                    <a:pt x="87" y="54"/>
                    <a:pt x="87" y="55"/>
                  </a:cubicBezTo>
                  <a:cubicBezTo>
                    <a:pt x="87" y="92"/>
                    <a:pt x="87" y="92"/>
                    <a:pt x="87" y="92"/>
                  </a:cubicBezTo>
                  <a:cubicBezTo>
                    <a:pt x="82" y="93"/>
                    <a:pt x="78" y="97"/>
                    <a:pt x="78" y="103"/>
                  </a:cubicBezTo>
                  <a:cubicBezTo>
                    <a:pt x="78" y="109"/>
                    <a:pt x="83" y="114"/>
                    <a:pt x="89" y="114"/>
                  </a:cubicBezTo>
                  <a:cubicBezTo>
                    <a:pt x="90" y="114"/>
                    <a:pt x="92" y="114"/>
                    <a:pt x="93" y="113"/>
                  </a:cubicBezTo>
                  <a:cubicBezTo>
                    <a:pt x="104" y="131"/>
                    <a:pt x="104" y="131"/>
                    <a:pt x="104" y="131"/>
                  </a:cubicBezTo>
                  <a:cubicBezTo>
                    <a:pt x="105" y="132"/>
                    <a:pt x="106" y="133"/>
                    <a:pt x="107" y="132"/>
                  </a:cubicBezTo>
                  <a:cubicBezTo>
                    <a:pt x="108" y="131"/>
                    <a:pt x="109" y="130"/>
                    <a:pt x="108" y="129"/>
                  </a:cubicBezTo>
                  <a:lnTo>
                    <a:pt x="97" y="111"/>
                  </a:ln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144" name="TextBox 143"/>
            <p:cNvSpPr txBox="1"/>
            <p:nvPr/>
          </p:nvSpPr>
          <p:spPr>
            <a:xfrm>
              <a:off x="667702" y="2276872"/>
              <a:ext cx="1611873" cy="944880"/>
            </a:xfrm>
            <a:prstGeom prst="rect">
              <a:avLst/>
            </a:prstGeom>
            <a:noFill/>
          </p:spPr>
          <p:txBody>
            <a:bodyPr rtlCol="0" wrap="square">
              <a:spAutoFit/>
            </a:bodyPr>
            <a:lstStyle/>
            <a:p>
              <a:r>
                <a:rPr altLang="en-US" lang="zh-CN" smtClean="0" sz="1400">
                  <a:solidFill>
                    <a:schemeClr val="bg1"/>
                  </a:solidFill>
                  <a:latin charset="-122" panose="020b0503020204020204" pitchFamily="34" typeface="微软雅黑"/>
                  <a:ea charset="-122" panose="020b0503020204020204" pitchFamily="34" typeface="微软雅黑"/>
                </a:rPr>
                <a:t>点击添加文本点击添加文本点击添加文本点击添加文本点击添加文本</a:t>
              </a:r>
            </a:p>
          </p:txBody>
        </p:sp>
      </p:grpSp>
      <p:grpSp>
        <p:nvGrpSpPr>
          <p:cNvPr id="145" name="组合 144"/>
          <p:cNvGrpSpPr/>
          <p:nvPr/>
        </p:nvGrpSpPr>
        <p:grpSpPr>
          <a:xfrm>
            <a:off x="694879" y="3789040"/>
            <a:ext cx="1872729" cy="1872729"/>
            <a:chOff x="550863" y="1484784"/>
            <a:chExt cx="1872729" cy="1872729"/>
          </a:xfrm>
        </p:grpSpPr>
        <p:sp>
          <p:nvSpPr>
            <p:cNvPr id="146" name="矩形 145"/>
            <p:cNvSpPr/>
            <p:nvPr/>
          </p:nvSpPr>
          <p:spPr>
            <a:xfrm>
              <a:off x="550863" y="1484784"/>
              <a:ext cx="1872729" cy="1872729"/>
            </a:xfrm>
            <a:prstGeom prst="rect">
              <a:avLst/>
            </a:prstGeom>
            <a:noFill/>
            <a:ln>
              <a:solidFill>
                <a:srgbClr val="E1301D"/>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147" name="直接连接符 146"/>
            <p:cNvCxnSpPr>
              <a:stCxn id="146" idx="1"/>
              <a:endCxn id="146" idx="3"/>
            </p:cNvCxnSpPr>
            <p:nvPr/>
          </p:nvCxnSpPr>
          <p:spPr>
            <a:xfrm>
              <a:off x="550863" y="2421149"/>
              <a:ext cx="1872729" cy="0"/>
            </a:xfrm>
            <a:prstGeom prst="line">
              <a:avLst/>
            </a:prstGeom>
            <a:noFill/>
            <a:ln>
              <a:solidFill>
                <a:srgbClr val="E1301D"/>
              </a:solidFill>
            </a:ln>
          </p:spPr>
          <p:style>
            <a:lnRef idx="2">
              <a:schemeClr val="accent1">
                <a:shade val="50000"/>
              </a:schemeClr>
            </a:lnRef>
            <a:fillRef idx="1">
              <a:schemeClr val="accent1"/>
            </a:fillRef>
            <a:effectRef idx="0">
              <a:schemeClr val="accent1"/>
            </a:effectRef>
            <a:fontRef idx="minor">
              <a:schemeClr val="lt1"/>
            </a:fontRef>
          </p:style>
        </p:cxnSp>
        <p:cxnSp>
          <p:nvCxnSpPr>
            <p:cNvPr id="148" name="直接连接符 147"/>
            <p:cNvCxnSpPr/>
            <p:nvPr/>
          </p:nvCxnSpPr>
          <p:spPr>
            <a:xfrm rot="5400000">
              <a:off x="550862" y="2421149"/>
              <a:ext cx="1872729" cy="0"/>
            </a:xfrm>
            <a:prstGeom prst="line">
              <a:avLst/>
            </a:prstGeom>
            <a:noFill/>
            <a:ln>
              <a:solidFill>
                <a:srgbClr val="E1301D"/>
              </a:solidFill>
            </a:ln>
          </p:spPr>
          <p:style>
            <a:lnRef idx="2">
              <a:schemeClr val="accent1">
                <a:shade val="50000"/>
              </a:schemeClr>
            </a:lnRef>
            <a:fillRef idx="1">
              <a:schemeClr val="accent1"/>
            </a:fillRef>
            <a:effectRef idx="0">
              <a:schemeClr val="accent1"/>
            </a:effectRef>
            <a:fontRef idx="minor">
              <a:schemeClr val="lt1"/>
            </a:fontRef>
          </p:style>
        </p:cxnSp>
        <p:sp>
          <p:nvSpPr>
            <p:cNvPr id="149" name="矩形 148"/>
            <p:cNvSpPr/>
            <p:nvPr/>
          </p:nvSpPr>
          <p:spPr>
            <a:xfrm>
              <a:off x="623131" y="1557053"/>
              <a:ext cx="1728192" cy="1728192"/>
            </a:xfrm>
            <a:prstGeom prst="rect">
              <a:avLst/>
            </a:prstGeom>
            <a:solidFill>
              <a:srgbClr val="E1301D"/>
            </a:solidFill>
            <a:ln>
              <a:solidFill>
                <a:srgbClr val="E1301D"/>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0" name="Freeform 266"/>
            <p:cNvSpPr>
              <a:spLocks noChangeAspect="1" noEditPoints="1"/>
            </p:cNvSpPr>
            <p:nvPr/>
          </p:nvSpPr>
          <p:spPr bwMode="auto">
            <a:xfrm>
              <a:off x="1249440" y="1700808"/>
              <a:ext cx="475572" cy="521049"/>
            </a:xfrm>
            <a:custGeom>
              <a:gdLst>
                <a:gd fmla="*/ 62 w 183" name="T0"/>
                <a:gd fmla="*/ 22 h 200" name="T1"/>
                <a:gd fmla="*/ 36 w 183" name="T2"/>
                <a:gd fmla="*/ 11 h 200" name="T3"/>
                <a:gd fmla="*/ 0 w 183" name="T4"/>
                <a:gd fmla="*/ 48 h 200" name="T5"/>
                <a:gd fmla="*/ 9 w 183" name="T6"/>
                <a:gd fmla="*/ 73 h 200" name="T7"/>
                <a:gd fmla="*/ 62 w 183" name="T8"/>
                <a:gd fmla="*/ 22 h 200" name="T9"/>
                <a:gd fmla="*/ 147 w 183" name="T10"/>
                <a:gd fmla="*/ 11 h 200" name="T11"/>
                <a:gd fmla="*/ 119 w 183" name="T12"/>
                <a:gd fmla="*/ 23 h 200" name="T13"/>
                <a:gd fmla="*/ 170 w 183" name="T14"/>
                <a:gd fmla="*/ 76 h 200" name="T15"/>
                <a:gd fmla="*/ 183 w 183" name="T16"/>
                <a:gd fmla="*/ 48 h 200" name="T17"/>
                <a:gd fmla="*/ 147 w 183" name="T18"/>
                <a:gd fmla="*/ 11 h 200" name="T19"/>
                <a:gd fmla="*/ 169 w 183" name="T20"/>
                <a:gd fmla="*/ 103 h 200" name="T21"/>
                <a:gd fmla="*/ 96 w 183" name="T22"/>
                <a:gd fmla="*/ 23 h 200" name="T23"/>
                <a:gd fmla="*/ 96 w 183" name="T24"/>
                <a:gd fmla="*/ 6 h 200" name="T25"/>
                <a:gd fmla="*/ 98 w 183" name="T26"/>
                <a:gd fmla="*/ 6 h 200" name="T27"/>
                <a:gd fmla="*/ 102 w 183" name="T28"/>
                <a:gd fmla="*/ 3 h 200" name="T29"/>
                <a:gd fmla="*/ 98 w 183" name="T30"/>
                <a:gd fmla="*/ 0 h 200" name="T31"/>
                <a:gd fmla="*/ 81 w 183" name="T32"/>
                <a:gd fmla="*/ 0 h 200" name="T33"/>
                <a:gd fmla="*/ 78 w 183" name="T34"/>
                <a:gd fmla="*/ 3 h 200" name="T35"/>
                <a:gd fmla="*/ 81 w 183" name="T36"/>
                <a:gd fmla="*/ 6 h 200" name="T37"/>
                <a:gd fmla="*/ 84 w 183" name="T38"/>
                <a:gd fmla="*/ 6 h 200" name="T39"/>
                <a:gd fmla="*/ 84 w 183" name="T40"/>
                <a:gd fmla="*/ 23 h 200" name="T41"/>
                <a:gd fmla="*/ 9 w 183" name="T42"/>
                <a:gd fmla="*/ 103 h 200" name="T43"/>
                <a:gd fmla="*/ 38 w 183" name="T44"/>
                <a:gd fmla="*/ 164 h 200" name="T45"/>
                <a:gd fmla="*/ 29 w 183" name="T46"/>
                <a:gd fmla="*/ 190 h 200" name="T47"/>
                <a:gd fmla="*/ 33 w 183" name="T48"/>
                <a:gd fmla="*/ 198 h 200" name="T49"/>
                <a:gd fmla="*/ 35 w 183" name="T50"/>
                <a:gd fmla="*/ 199 h 200" name="T51"/>
                <a:gd fmla="*/ 43 w 183" name="T52"/>
                <a:gd fmla="*/ 196 h 200" name="T53"/>
                <a:gd fmla="*/ 53 w 183" name="T54"/>
                <a:gd fmla="*/ 174 h 200" name="T55"/>
                <a:gd fmla="*/ 89 w 183" name="T56"/>
                <a:gd fmla="*/ 183 h 200" name="T57"/>
                <a:gd fmla="*/ 125 w 183" name="T58"/>
                <a:gd fmla="*/ 174 h 200" name="T59"/>
                <a:gd fmla="*/ 136 w 183" name="T60"/>
                <a:gd fmla="*/ 196 h 200" name="T61"/>
                <a:gd fmla="*/ 144 w 183" name="T62"/>
                <a:gd fmla="*/ 199 h 200" name="T63"/>
                <a:gd fmla="*/ 146 w 183" name="T64"/>
                <a:gd fmla="*/ 198 h 200" name="T65"/>
                <a:gd fmla="*/ 149 w 183" name="T66"/>
                <a:gd fmla="*/ 190 h 200" name="T67"/>
                <a:gd fmla="*/ 141 w 183" name="T68"/>
                <a:gd fmla="*/ 164 h 200" name="T69"/>
                <a:gd fmla="*/ 169 w 183" name="T70"/>
                <a:gd fmla="*/ 103 h 200" name="T71"/>
                <a:gd fmla="*/ 89 w 183" name="T72"/>
                <a:gd fmla="*/ 167 h 200" name="T73"/>
                <a:gd fmla="*/ 25 w 183" name="T74"/>
                <a:gd fmla="*/ 103 h 200" name="T75"/>
                <a:gd fmla="*/ 89 w 183" name="T76"/>
                <a:gd fmla="*/ 39 h 200" name="T77"/>
                <a:gd fmla="*/ 153 w 183" name="T78"/>
                <a:gd fmla="*/ 103 h 200" name="T79"/>
                <a:gd fmla="*/ 89 w 183" name="T80"/>
                <a:gd fmla="*/ 167 h 200" name="T81"/>
                <a:gd fmla="*/ 97 w 183" name="T82"/>
                <a:gd fmla="*/ 111 h 200" name="T83"/>
                <a:gd fmla="*/ 100 w 183" name="T84"/>
                <a:gd fmla="*/ 103 h 200" name="T85"/>
                <a:gd fmla="*/ 91 w 183" name="T86"/>
                <a:gd fmla="*/ 92 h 200" name="T87"/>
                <a:gd fmla="*/ 91 w 183" name="T88"/>
                <a:gd fmla="*/ 55 h 200" name="T89"/>
                <a:gd fmla="*/ 89 w 183" name="T90"/>
                <a:gd fmla="*/ 53 h 200" name="T91"/>
                <a:gd fmla="*/ 87 w 183" name="T92"/>
                <a:gd fmla="*/ 55 h 200" name="T93"/>
                <a:gd fmla="*/ 87 w 183" name="T94"/>
                <a:gd fmla="*/ 92 h 200" name="T95"/>
                <a:gd fmla="*/ 78 w 183" name="T96"/>
                <a:gd fmla="*/ 103 h 200" name="T97"/>
                <a:gd fmla="*/ 89 w 183" name="T98"/>
                <a:gd fmla="*/ 114 h 200" name="T99"/>
                <a:gd fmla="*/ 93 w 183" name="T100"/>
                <a:gd fmla="*/ 113 h 200" name="T101"/>
                <a:gd fmla="*/ 104 w 183" name="T102"/>
                <a:gd fmla="*/ 131 h 200" name="T103"/>
                <a:gd fmla="*/ 107 w 183" name="T104"/>
                <a:gd fmla="*/ 132 h 200" name="T105"/>
                <a:gd fmla="*/ 108 w 183" name="T106"/>
                <a:gd fmla="*/ 129 h 200" name="T107"/>
                <a:gd fmla="*/ 97 w 183" name="T108"/>
                <a:gd fmla="*/ 111 h 200" name="T10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b="b" l="0" r="r" t="0"/>
              <a:pathLst>
                <a:path h="200" w="183">
                  <a:moveTo>
                    <a:pt x="62" y="22"/>
                  </a:moveTo>
                  <a:cubicBezTo>
                    <a:pt x="56" y="15"/>
                    <a:pt x="46" y="11"/>
                    <a:pt x="36" y="11"/>
                  </a:cubicBezTo>
                  <a:cubicBezTo>
                    <a:pt x="16" y="11"/>
                    <a:pt x="0" y="28"/>
                    <a:pt x="0" y="48"/>
                  </a:cubicBezTo>
                  <a:cubicBezTo>
                    <a:pt x="0" y="57"/>
                    <a:pt x="3" y="66"/>
                    <a:pt x="9" y="73"/>
                  </a:cubicBezTo>
                  <a:cubicBezTo>
                    <a:pt x="18" y="49"/>
                    <a:pt x="38" y="30"/>
                    <a:pt x="62" y="22"/>
                  </a:cubicBezTo>
                  <a:close/>
                  <a:moveTo>
                    <a:pt x="147" y="11"/>
                  </a:moveTo>
                  <a:cubicBezTo>
                    <a:pt x="136" y="11"/>
                    <a:pt x="126" y="16"/>
                    <a:pt x="119" y="23"/>
                  </a:cubicBezTo>
                  <a:cubicBezTo>
                    <a:pt x="143" y="32"/>
                    <a:pt x="162" y="52"/>
                    <a:pt x="170" y="76"/>
                  </a:cubicBezTo>
                  <a:cubicBezTo>
                    <a:pt x="178" y="69"/>
                    <a:pt x="183" y="59"/>
                    <a:pt x="183" y="48"/>
                  </a:cubicBezTo>
                  <a:cubicBezTo>
                    <a:pt x="183" y="28"/>
                    <a:pt x="167" y="11"/>
                    <a:pt x="147" y="11"/>
                  </a:cubicBezTo>
                  <a:close/>
                  <a:moveTo>
                    <a:pt x="169" y="103"/>
                  </a:moveTo>
                  <a:cubicBezTo>
                    <a:pt x="169" y="61"/>
                    <a:pt x="137" y="26"/>
                    <a:pt x="96" y="23"/>
                  </a:cubicBezTo>
                  <a:cubicBezTo>
                    <a:pt x="96" y="6"/>
                    <a:pt x="96" y="6"/>
                    <a:pt x="96" y="6"/>
                  </a:cubicBezTo>
                  <a:cubicBezTo>
                    <a:pt x="98" y="6"/>
                    <a:pt x="98" y="6"/>
                    <a:pt x="98" y="6"/>
                  </a:cubicBezTo>
                  <a:cubicBezTo>
                    <a:pt x="100" y="6"/>
                    <a:pt x="102" y="5"/>
                    <a:pt x="102" y="3"/>
                  </a:cubicBezTo>
                  <a:cubicBezTo>
                    <a:pt x="102" y="1"/>
                    <a:pt x="100" y="0"/>
                    <a:pt x="98" y="0"/>
                  </a:cubicBezTo>
                  <a:cubicBezTo>
                    <a:pt x="81" y="0"/>
                    <a:pt x="81" y="0"/>
                    <a:pt x="81" y="0"/>
                  </a:cubicBezTo>
                  <a:cubicBezTo>
                    <a:pt x="80" y="0"/>
                    <a:pt x="78" y="1"/>
                    <a:pt x="78" y="3"/>
                  </a:cubicBezTo>
                  <a:cubicBezTo>
                    <a:pt x="78" y="5"/>
                    <a:pt x="80" y="6"/>
                    <a:pt x="81" y="6"/>
                  </a:cubicBezTo>
                  <a:cubicBezTo>
                    <a:pt x="84" y="6"/>
                    <a:pt x="84" y="6"/>
                    <a:pt x="84" y="6"/>
                  </a:cubicBezTo>
                  <a:cubicBezTo>
                    <a:pt x="84" y="23"/>
                    <a:pt x="84" y="23"/>
                    <a:pt x="84" y="23"/>
                  </a:cubicBezTo>
                  <a:cubicBezTo>
                    <a:pt x="42" y="25"/>
                    <a:pt x="9" y="60"/>
                    <a:pt x="9" y="103"/>
                  </a:cubicBezTo>
                  <a:cubicBezTo>
                    <a:pt x="9" y="127"/>
                    <a:pt x="20" y="150"/>
                    <a:pt x="38" y="164"/>
                  </a:cubicBezTo>
                  <a:cubicBezTo>
                    <a:pt x="29" y="190"/>
                    <a:pt x="29" y="190"/>
                    <a:pt x="29" y="190"/>
                  </a:cubicBezTo>
                  <a:cubicBezTo>
                    <a:pt x="28" y="194"/>
                    <a:pt x="30" y="197"/>
                    <a:pt x="33" y="198"/>
                  </a:cubicBezTo>
                  <a:cubicBezTo>
                    <a:pt x="35" y="199"/>
                    <a:pt x="35" y="199"/>
                    <a:pt x="35" y="199"/>
                  </a:cubicBezTo>
                  <a:cubicBezTo>
                    <a:pt x="38" y="200"/>
                    <a:pt x="41" y="199"/>
                    <a:pt x="43" y="196"/>
                  </a:cubicBezTo>
                  <a:cubicBezTo>
                    <a:pt x="53" y="174"/>
                    <a:pt x="53" y="174"/>
                    <a:pt x="53" y="174"/>
                  </a:cubicBezTo>
                  <a:cubicBezTo>
                    <a:pt x="64" y="180"/>
                    <a:pt x="76" y="183"/>
                    <a:pt x="89" y="183"/>
                  </a:cubicBezTo>
                  <a:cubicBezTo>
                    <a:pt x="102" y="183"/>
                    <a:pt x="114" y="180"/>
                    <a:pt x="125" y="174"/>
                  </a:cubicBezTo>
                  <a:cubicBezTo>
                    <a:pt x="136" y="196"/>
                    <a:pt x="136" y="196"/>
                    <a:pt x="136" y="196"/>
                  </a:cubicBezTo>
                  <a:cubicBezTo>
                    <a:pt x="137" y="199"/>
                    <a:pt x="141" y="200"/>
                    <a:pt x="144" y="199"/>
                  </a:cubicBezTo>
                  <a:cubicBezTo>
                    <a:pt x="146" y="198"/>
                    <a:pt x="146" y="198"/>
                    <a:pt x="146" y="198"/>
                  </a:cubicBezTo>
                  <a:cubicBezTo>
                    <a:pt x="149" y="197"/>
                    <a:pt x="150" y="194"/>
                    <a:pt x="149" y="190"/>
                  </a:cubicBezTo>
                  <a:cubicBezTo>
                    <a:pt x="141" y="164"/>
                    <a:pt x="141" y="164"/>
                    <a:pt x="141" y="164"/>
                  </a:cubicBezTo>
                  <a:cubicBezTo>
                    <a:pt x="158" y="149"/>
                    <a:pt x="169" y="127"/>
                    <a:pt x="169" y="103"/>
                  </a:cubicBezTo>
                  <a:close/>
                  <a:moveTo>
                    <a:pt x="89" y="167"/>
                  </a:moveTo>
                  <a:cubicBezTo>
                    <a:pt x="54" y="167"/>
                    <a:pt x="25" y="138"/>
                    <a:pt x="25" y="103"/>
                  </a:cubicBezTo>
                  <a:cubicBezTo>
                    <a:pt x="25" y="67"/>
                    <a:pt x="54" y="39"/>
                    <a:pt x="89" y="39"/>
                  </a:cubicBezTo>
                  <a:cubicBezTo>
                    <a:pt x="124" y="39"/>
                    <a:pt x="153" y="67"/>
                    <a:pt x="153" y="103"/>
                  </a:cubicBezTo>
                  <a:cubicBezTo>
                    <a:pt x="153" y="138"/>
                    <a:pt x="124" y="167"/>
                    <a:pt x="89" y="167"/>
                  </a:cubicBezTo>
                  <a:close/>
                  <a:moveTo>
                    <a:pt x="97" y="111"/>
                  </a:moveTo>
                  <a:cubicBezTo>
                    <a:pt x="99" y="109"/>
                    <a:pt x="100" y="106"/>
                    <a:pt x="100" y="103"/>
                  </a:cubicBezTo>
                  <a:cubicBezTo>
                    <a:pt x="100" y="97"/>
                    <a:pt x="96" y="93"/>
                    <a:pt x="91" y="92"/>
                  </a:cubicBezTo>
                  <a:cubicBezTo>
                    <a:pt x="91" y="55"/>
                    <a:pt x="91" y="55"/>
                    <a:pt x="91" y="55"/>
                  </a:cubicBezTo>
                  <a:cubicBezTo>
                    <a:pt x="91" y="54"/>
                    <a:pt x="90" y="53"/>
                    <a:pt x="89" y="53"/>
                  </a:cubicBezTo>
                  <a:cubicBezTo>
                    <a:pt x="88" y="53"/>
                    <a:pt x="87" y="54"/>
                    <a:pt x="87" y="55"/>
                  </a:cubicBezTo>
                  <a:cubicBezTo>
                    <a:pt x="87" y="92"/>
                    <a:pt x="87" y="92"/>
                    <a:pt x="87" y="92"/>
                  </a:cubicBezTo>
                  <a:cubicBezTo>
                    <a:pt x="82" y="93"/>
                    <a:pt x="78" y="97"/>
                    <a:pt x="78" y="103"/>
                  </a:cubicBezTo>
                  <a:cubicBezTo>
                    <a:pt x="78" y="109"/>
                    <a:pt x="83" y="114"/>
                    <a:pt x="89" y="114"/>
                  </a:cubicBezTo>
                  <a:cubicBezTo>
                    <a:pt x="90" y="114"/>
                    <a:pt x="92" y="114"/>
                    <a:pt x="93" y="113"/>
                  </a:cubicBezTo>
                  <a:cubicBezTo>
                    <a:pt x="104" y="131"/>
                    <a:pt x="104" y="131"/>
                    <a:pt x="104" y="131"/>
                  </a:cubicBezTo>
                  <a:cubicBezTo>
                    <a:pt x="105" y="132"/>
                    <a:pt x="106" y="133"/>
                    <a:pt x="107" y="132"/>
                  </a:cubicBezTo>
                  <a:cubicBezTo>
                    <a:pt x="108" y="131"/>
                    <a:pt x="109" y="130"/>
                    <a:pt x="108" y="129"/>
                  </a:cubicBezTo>
                  <a:lnTo>
                    <a:pt x="97" y="111"/>
                  </a:ln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151" name="TextBox 150"/>
            <p:cNvSpPr txBox="1"/>
            <p:nvPr/>
          </p:nvSpPr>
          <p:spPr>
            <a:xfrm>
              <a:off x="667703" y="2276872"/>
              <a:ext cx="1611873" cy="944880"/>
            </a:xfrm>
            <a:prstGeom prst="rect">
              <a:avLst/>
            </a:prstGeom>
            <a:noFill/>
          </p:spPr>
          <p:txBody>
            <a:bodyPr rtlCol="0" wrap="square">
              <a:spAutoFit/>
            </a:bodyPr>
            <a:lstStyle/>
            <a:p>
              <a:r>
                <a:rPr altLang="en-US" lang="zh-CN" smtClean="0" sz="1400">
                  <a:solidFill>
                    <a:schemeClr val="bg1"/>
                  </a:solidFill>
                  <a:latin charset="-122" panose="020b0503020204020204" pitchFamily="34" typeface="微软雅黑"/>
                  <a:ea charset="-122" panose="020b0503020204020204" pitchFamily="34" typeface="微软雅黑"/>
                </a:rPr>
                <a:t>点击添加文本点击添加文本点击添加文本点击添加文本点击添加文本</a:t>
              </a:r>
            </a:p>
          </p:txBody>
        </p:sp>
      </p:grpSp>
      <p:grpSp>
        <p:nvGrpSpPr>
          <p:cNvPr id="152" name="组合 151"/>
          <p:cNvGrpSpPr/>
          <p:nvPr/>
        </p:nvGrpSpPr>
        <p:grpSpPr>
          <a:xfrm>
            <a:off x="3695212" y="3789040"/>
            <a:ext cx="1872729" cy="1872729"/>
            <a:chOff x="550863" y="1484784"/>
            <a:chExt cx="1872729" cy="1872729"/>
          </a:xfrm>
        </p:grpSpPr>
        <p:sp>
          <p:nvSpPr>
            <p:cNvPr id="153" name="矩形 152"/>
            <p:cNvSpPr/>
            <p:nvPr/>
          </p:nvSpPr>
          <p:spPr>
            <a:xfrm>
              <a:off x="550863" y="1484784"/>
              <a:ext cx="1872729" cy="1872729"/>
            </a:xfrm>
            <a:prstGeom prst="rect">
              <a:avLst/>
            </a:prstGeom>
            <a:noFill/>
            <a:ln>
              <a:solidFill>
                <a:srgbClr val="8BAA45"/>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154" name="直接连接符 153"/>
            <p:cNvCxnSpPr>
              <a:stCxn id="153" idx="1"/>
              <a:endCxn id="153" idx="3"/>
            </p:cNvCxnSpPr>
            <p:nvPr/>
          </p:nvCxnSpPr>
          <p:spPr>
            <a:xfrm>
              <a:off x="550863" y="2421149"/>
              <a:ext cx="1872729" cy="0"/>
            </a:xfrm>
            <a:prstGeom prst="line">
              <a:avLst/>
            </a:prstGeom>
            <a:noFill/>
            <a:ln>
              <a:solidFill>
                <a:srgbClr val="E1301D"/>
              </a:solidFill>
            </a:ln>
          </p:spPr>
          <p:style>
            <a:lnRef idx="2">
              <a:schemeClr val="accent1">
                <a:shade val="50000"/>
              </a:schemeClr>
            </a:lnRef>
            <a:fillRef idx="1">
              <a:schemeClr val="accent1"/>
            </a:fillRef>
            <a:effectRef idx="0">
              <a:schemeClr val="accent1"/>
            </a:effectRef>
            <a:fontRef idx="minor">
              <a:schemeClr val="lt1"/>
            </a:fontRef>
          </p:style>
        </p:cxnSp>
        <p:cxnSp>
          <p:nvCxnSpPr>
            <p:cNvPr id="155" name="直接连接符 154"/>
            <p:cNvCxnSpPr/>
            <p:nvPr/>
          </p:nvCxnSpPr>
          <p:spPr>
            <a:xfrm rot="5400000">
              <a:off x="550862" y="2421149"/>
              <a:ext cx="1872729" cy="0"/>
            </a:xfrm>
            <a:prstGeom prst="line">
              <a:avLst/>
            </a:prstGeom>
            <a:noFill/>
            <a:ln>
              <a:solidFill>
                <a:srgbClr val="8BAA45"/>
              </a:solidFill>
            </a:ln>
          </p:spPr>
          <p:style>
            <a:lnRef idx="2">
              <a:schemeClr val="accent1">
                <a:shade val="50000"/>
              </a:schemeClr>
            </a:lnRef>
            <a:fillRef idx="1">
              <a:schemeClr val="accent1"/>
            </a:fillRef>
            <a:effectRef idx="0">
              <a:schemeClr val="accent1"/>
            </a:effectRef>
            <a:fontRef idx="minor">
              <a:schemeClr val="lt1"/>
            </a:fontRef>
          </p:style>
        </p:cxnSp>
        <p:sp>
          <p:nvSpPr>
            <p:cNvPr id="156" name="矩形 155"/>
            <p:cNvSpPr/>
            <p:nvPr/>
          </p:nvSpPr>
          <p:spPr>
            <a:xfrm>
              <a:off x="623131" y="1557053"/>
              <a:ext cx="1728192" cy="1728192"/>
            </a:xfrm>
            <a:prstGeom prst="rect">
              <a:avLst/>
            </a:prstGeom>
            <a:solidFill>
              <a:srgbClr val="8BAA45"/>
            </a:solidFill>
            <a:ln>
              <a:solidFill>
                <a:srgbClr val="8BAA45"/>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7" name="Freeform 266"/>
            <p:cNvSpPr>
              <a:spLocks noChangeAspect="1" noEditPoints="1"/>
            </p:cNvSpPr>
            <p:nvPr/>
          </p:nvSpPr>
          <p:spPr bwMode="auto">
            <a:xfrm>
              <a:off x="1249440" y="1700808"/>
              <a:ext cx="475572" cy="521049"/>
            </a:xfrm>
            <a:custGeom>
              <a:gdLst>
                <a:gd fmla="*/ 62 w 183" name="T0"/>
                <a:gd fmla="*/ 22 h 200" name="T1"/>
                <a:gd fmla="*/ 36 w 183" name="T2"/>
                <a:gd fmla="*/ 11 h 200" name="T3"/>
                <a:gd fmla="*/ 0 w 183" name="T4"/>
                <a:gd fmla="*/ 48 h 200" name="T5"/>
                <a:gd fmla="*/ 9 w 183" name="T6"/>
                <a:gd fmla="*/ 73 h 200" name="T7"/>
                <a:gd fmla="*/ 62 w 183" name="T8"/>
                <a:gd fmla="*/ 22 h 200" name="T9"/>
                <a:gd fmla="*/ 147 w 183" name="T10"/>
                <a:gd fmla="*/ 11 h 200" name="T11"/>
                <a:gd fmla="*/ 119 w 183" name="T12"/>
                <a:gd fmla="*/ 23 h 200" name="T13"/>
                <a:gd fmla="*/ 170 w 183" name="T14"/>
                <a:gd fmla="*/ 76 h 200" name="T15"/>
                <a:gd fmla="*/ 183 w 183" name="T16"/>
                <a:gd fmla="*/ 48 h 200" name="T17"/>
                <a:gd fmla="*/ 147 w 183" name="T18"/>
                <a:gd fmla="*/ 11 h 200" name="T19"/>
                <a:gd fmla="*/ 169 w 183" name="T20"/>
                <a:gd fmla="*/ 103 h 200" name="T21"/>
                <a:gd fmla="*/ 96 w 183" name="T22"/>
                <a:gd fmla="*/ 23 h 200" name="T23"/>
                <a:gd fmla="*/ 96 w 183" name="T24"/>
                <a:gd fmla="*/ 6 h 200" name="T25"/>
                <a:gd fmla="*/ 98 w 183" name="T26"/>
                <a:gd fmla="*/ 6 h 200" name="T27"/>
                <a:gd fmla="*/ 102 w 183" name="T28"/>
                <a:gd fmla="*/ 3 h 200" name="T29"/>
                <a:gd fmla="*/ 98 w 183" name="T30"/>
                <a:gd fmla="*/ 0 h 200" name="T31"/>
                <a:gd fmla="*/ 81 w 183" name="T32"/>
                <a:gd fmla="*/ 0 h 200" name="T33"/>
                <a:gd fmla="*/ 78 w 183" name="T34"/>
                <a:gd fmla="*/ 3 h 200" name="T35"/>
                <a:gd fmla="*/ 81 w 183" name="T36"/>
                <a:gd fmla="*/ 6 h 200" name="T37"/>
                <a:gd fmla="*/ 84 w 183" name="T38"/>
                <a:gd fmla="*/ 6 h 200" name="T39"/>
                <a:gd fmla="*/ 84 w 183" name="T40"/>
                <a:gd fmla="*/ 23 h 200" name="T41"/>
                <a:gd fmla="*/ 9 w 183" name="T42"/>
                <a:gd fmla="*/ 103 h 200" name="T43"/>
                <a:gd fmla="*/ 38 w 183" name="T44"/>
                <a:gd fmla="*/ 164 h 200" name="T45"/>
                <a:gd fmla="*/ 29 w 183" name="T46"/>
                <a:gd fmla="*/ 190 h 200" name="T47"/>
                <a:gd fmla="*/ 33 w 183" name="T48"/>
                <a:gd fmla="*/ 198 h 200" name="T49"/>
                <a:gd fmla="*/ 35 w 183" name="T50"/>
                <a:gd fmla="*/ 199 h 200" name="T51"/>
                <a:gd fmla="*/ 43 w 183" name="T52"/>
                <a:gd fmla="*/ 196 h 200" name="T53"/>
                <a:gd fmla="*/ 53 w 183" name="T54"/>
                <a:gd fmla="*/ 174 h 200" name="T55"/>
                <a:gd fmla="*/ 89 w 183" name="T56"/>
                <a:gd fmla="*/ 183 h 200" name="T57"/>
                <a:gd fmla="*/ 125 w 183" name="T58"/>
                <a:gd fmla="*/ 174 h 200" name="T59"/>
                <a:gd fmla="*/ 136 w 183" name="T60"/>
                <a:gd fmla="*/ 196 h 200" name="T61"/>
                <a:gd fmla="*/ 144 w 183" name="T62"/>
                <a:gd fmla="*/ 199 h 200" name="T63"/>
                <a:gd fmla="*/ 146 w 183" name="T64"/>
                <a:gd fmla="*/ 198 h 200" name="T65"/>
                <a:gd fmla="*/ 149 w 183" name="T66"/>
                <a:gd fmla="*/ 190 h 200" name="T67"/>
                <a:gd fmla="*/ 141 w 183" name="T68"/>
                <a:gd fmla="*/ 164 h 200" name="T69"/>
                <a:gd fmla="*/ 169 w 183" name="T70"/>
                <a:gd fmla="*/ 103 h 200" name="T71"/>
                <a:gd fmla="*/ 89 w 183" name="T72"/>
                <a:gd fmla="*/ 167 h 200" name="T73"/>
                <a:gd fmla="*/ 25 w 183" name="T74"/>
                <a:gd fmla="*/ 103 h 200" name="T75"/>
                <a:gd fmla="*/ 89 w 183" name="T76"/>
                <a:gd fmla="*/ 39 h 200" name="T77"/>
                <a:gd fmla="*/ 153 w 183" name="T78"/>
                <a:gd fmla="*/ 103 h 200" name="T79"/>
                <a:gd fmla="*/ 89 w 183" name="T80"/>
                <a:gd fmla="*/ 167 h 200" name="T81"/>
                <a:gd fmla="*/ 97 w 183" name="T82"/>
                <a:gd fmla="*/ 111 h 200" name="T83"/>
                <a:gd fmla="*/ 100 w 183" name="T84"/>
                <a:gd fmla="*/ 103 h 200" name="T85"/>
                <a:gd fmla="*/ 91 w 183" name="T86"/>
                <a:gd fmla="*/ 92 h 200" name="T87"/>
                <a:gd fmla="*/ 91 w 183" name="T88"/>
                <a:gd fmla="*/ 55 h 200" name="T89"/>
                <a:gd fmla="*/ 89 w 183" name="T90"/>
                <a:gd fmla="*/ 53 h 200" name="T91"/>
                <a:gd fmla="*/ 87 w 183" name="T92"/>
                <a:gd fmla="*/ 55 h 200" name="T93"/>
                <a:gd fmla="*/ 87 w 183" name="T94"/>
                <a:gd fmla="*/ 92 h 200" name="T95"/>
                <a:gd fmla="*/ 78 w 183" name="T96"/>
                <a:gd fmla="*/ 103 h 200" name="T97"/>
                <a:gd fmla="*/ 89 w 183" name="T98"/>
                <a:gd fmla="*/ 114 h 200" name="T99"/>
                <a:gd fmla="*/ 93 w 183" name="T100"/>
                <a:gd fmla="*/ 113 h 200" name="T101"/>
                <a:gd fmla="*/ 104 w 183" name="T102"/>
                <a:gd fmla="*/ 131 h 200" name="T103"/>
                <a:gd fmla="*/ 107 w 183" name="T104"/>
                <a:gd fmla="*/ 132 h 200" name="T105"/>
                <a:gd fmla="*/ 108 w 183" name="T106"/>
                <a:gd fmla="*/ 129 h 200" name="T107"/>
                <a:gd fmla="*/ 97 w 183" name="T108"/>
                <a:gd fmla="*/ 111 h 200" name="T10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b="b" l="0" r="r" t="0"/>
              <a:pathLst>
                <a:path h="200" w="183">
                  <a:moveTo>
                    <a:pt x="62" y="22"/>
                  </a:moveTo>
                  <a:cubicBezTo>
                    <a:pt x="56" y="15"/>
                    <a:pt x="46" y="11"/>
                    <a:pt x="36" y="11"/>
                  </a:cubicBezTo>
                  <a:cubicBezTo>
                    <a:pt x="16" y="11"/>
                    <a:pt x="0" y="28"/>
                    <a:pt x="0" y="48"/>
                  </a:cubicBezTo>
                  <a:cubicBezTo>
                    <a:pt x="0" y="57"/>
                    <a:pt x="3" y="66"/>
                    <a:pt x="9" y="73"/>
                  </a:cubicBezTo>
                  <a:cubicBezTo>
                    <a:pt x="18" y="49"/>
                    <a:pt x="38" y="30"/>
                    <a:pt x="62" y="22"/>
                  </a:cubicBezTo>
                  <a:close/>
                  <a:moveTo>
                    <a:pt x="147" y="11"/>
                  </a:moveTo>
                  <a:cubicBezTo>
                    <a:pt x="136" y="11"/>
                    <a:pt x="126" y="16"/>
                    <a:pt x="119" y="23"/>
                  </a:cubicBezTo>
                  <a:cubicBezTo>
                    <a:pt x="143" y="32"/>
                    <a:pt x="162" y="52"/>
                    <a:pt x="170" y="76"/>
                  </a:cubicBezTo>
                  <a:cubicBezTo>
                    <a:pt x="178" y="69"/>
                    <a:pt x="183" y="59"/>
                    <a:pt x="183" y="48"/>
                  </a:cubicBezTo>
                  <a:cubicBezTo>
                    <a:pt x="183" y="28"/>
                    <a:pt x="167" y="11"/>
                    <a:pt x="147" y="11"/>
                  </a:cubicBezTo>
                  <a:close/>
                  <a:moveTo>
                    <a:pt x="169" y="103"/>
                  </a:moveTo>
                  <a:cubicBezTo>
                    <a:pt x="169" y="61"/>
                    <a:pt x="137" y="26"/>
                    <a:pt x="96" y="23"/>
                  </a:cubicBezTo>
                  <a:cubicBezTo>
                    <a:pt x="96" y="6"/>
                    <a:pt x="96" y="6"/>
                    <a:pt x="96" y="6"/>
                  </a:cubicBezTo>
                  <a:cubicBezTo>
                    <a:pt x="98" y="6"/>
                    <a:pt x="98" y="6"/>
                    <a:pt x="98" y="6"/>
                  </a:cubicBezTo>
                  <a:cubicBezTo>
                    <a:pt x="100" y="6"/>
                    <a:pt x="102" y="5"/>
                    <a:pt x="102" y="3"/>
                  </a:cubicBezTo>
                  <a:cubicBezTo>
                    <a:pt x="102" y="1"/>
                    <a:pt x="100" y="0"/>
                    <a:pt x="98" y="0"/>
                  </a:cubicBezTo>
                  <a:cubicBezTo>
                    <a:pt x="81" y="0"/>
                    <a:pt x="81" y="0"/>
                    <a:pt x="81" y="0"/>
                  </a:cubicBezTo>
                  <a:cubicBezTo>
                    <a:pt x="80" y="0"/>
                    <a:pt x="78" y="1"/>
                    <a:pt x="78" y="3"/>
                  </a:cubicBezTo>
                  <a:cubicBezTo>
                    <a:pt x="78" y="5"/>
                    <a:pt x="80" y="6"/>
                    <a:pt x="81" y="6"/>
                  </a:cubicBezTo>
                  <a:cubicBezTo>
                    <a:pt x="84" y="6"/>
                    <a:pt x="84" y="6"/>
                    <a:pt x="84" y="6"/>
                  </a:cubicBezTo>
                  <a:cubicBezTo>
                    <a:pt x="84" y="23"/>
                    <a:pt x="84" y="23"/>
                    <a:pt x="84" y="23"/>
                  </a:cubicBezTo>
                  <a:cubicBezTo>
                    <a:pt x="42" y="25"/>
                    <a:pt x="9" y="60"/>
                    <a:pt x="9" y="103"/>
                  </a:cubicBezTo>
                  <a:cubicBezTo>
                    <a:pt x="9" y="127"/>
                    <a:pt x="20" y="150"/>
                    <a:pt x="38" y="164"/>
                  </a:cubicBezTo>
                  <a:cubicBezTo>
                    <a:pt x="29" y="190"/>
                    <a:pt x="29" y="190"/>
                    <a:pt x="29" y="190"/>
                  </a:cubicBezTo>
                  <a:cubicBezTo>
                    <a:pt x="28" y="194"/>
                    <a:pt x="30" y="197"/>
                    <a:pt x="33" y="198"/>
                  </a:cubicBezTo>
                  <a:cubicBezTo>
                    <a:pt x="35" y="199"/>
                    <a:pt x="35" y="199"/>
                    <a:pt x="35" y="199"/>
                  </a:cubicBezTo>
                  <a:cubicBezTo>
                    <a:pt x="38" y="200"/>
                    <a:pt x="41" y="199"/>
                    <a:pt x="43" y="196"/>
                  </a:cubicBezTo>
                  <a:cubicBezTo>
                    <a:pt x="53" y="174"/>
                    <a:pt x="53" y="174"/>
                    <a:pt x="53" y="174"/>
                  </a:cubicBezTo>
                  <a:cubicBezTo>
                    <a:pt x="64" y="180"/>
                    <a:pt x="76" y="183"/>
                    <a:pt x="89" y="183"/>
                  </a:cubicBezTo>
                  <a:cubicBezTo>
                    <a:pt x="102" y="183"/>
                    <a:pt x="114" y="180"/>
                    <a:pt x="125" y="174"/>
                  </a:cubicBezTo>
                  <a:cubicBezTo>
                    <a:pt x="136" y="196"/>
                    <a:pt x="136" y="196"/>
                    <a:pt x="136" y="196"/>
                  </a:cubicBezTo>
                  <a:cubicBezTo>
                    <a:pt x="137" y="199"/>
                    <a:pt x="141" y="200"/>
                    <a:pt x="144" y="199"/>
                  </a:cubicBezTo>
                  <a:cubicBezTo>
                    <a:pt x="146" y="198"/>
                    <a:pt x="146" y="198"/>
                    <a:pt x="146" y="198"/>
                  </a:cubicBezTo>
                  <a:cubicBezTo>
                    <a:pt x="149" y="197"/>
                    <a:pt x="150" y="194"/>
                    <a:pt x="149" y="190"/>
                  </a:cubicBezTo>
                  <a:cubicBezTo>
                    <a:pt x="141" y="164"/>
                    <a:pt x="141" y="164"/>
                    <a:pt x="141" y="164"/>
                  </a:cubicBezTo>
                  <a:cubicBezTo>
                    <a:pt x="158" y="149"/>
                    <a:pt x="169" y="127"/>
                    <a:pt x="169" y="103"/>
                  </a:cubicBezTo>
                  <a:close/>
                  <a:moveTo>
                    <a:pt x="89" y="167"/>
                  </a:moveTo>
                  <a:cubicBezTo>
                    <a:pt x="54" y="167"/>
                    <a:pt x="25" y="138"/>
                    <a:pt x="25" y="103"/>
                  </a:cubicBezTo>
                  <a:cubicBezTo>
                    <a:pt x="25" y="67"/>
                    <a:pt x="54" y="39"/>
                    <a:pt x="89" y="39"/>
                  </a:cubicBezTo>
                  <a:cubicBezTo>
                    <a:pt x="124" y="39"/>
                    <a:pt x="153" y="67"/>
                    <a:pt x="153" y="103"/>
                  </a:cubicBezTo>
                  <a:cubicBezTo>
                    <a:pt x="153" y="138"/>
                    <a:pt x="124" y="167"/>
                    <a:pt x="89" y="167"/>
                  </a:cubicBezTo>
                  <a:close/>
                  <a:moveTo>
                    <a:pt x="97" y="111"/>
                  </a:moveTo>
                  <a:cubicBezTo>
                    <a:pt x="99" y="109"/>
                    <a:pt x="100" y="106"/>
                    <a:pt x="100" y="103"/>
                  </a:cubicBezTo>
                  <a:cubicBezTo>
                    <a:pt x="100" y="97"/>
                    <a:pt x="96" y="93"/>
                    <a:pt x="91" y="92"/>
                  </a:cubicBezTo>
                  <a:cubicBezTo>
                    <a:pt x="91" y="55"/>
                    <a:pt x="91" y="55"/>
                    <a:pt x="91" y="55"/>
                  </a:cubicBezTo>
                  <a:cubicBezTo>
                    <a:pt x="91" y="54"/>
                    <a:pt x="90" y="53"/>
                    <a:pt x="89" y="53"/>
                  </a:cubicBezTo>
                  <a:cubicBezTo>
                    <a:pt x="88" y="53"/>
                    <a:pt x="87" y="54"/>
                    <a:pt x="87" y="55"/>
                  </a:cubicBezTo>
                  <a:cubicBezTo>
                    <a:pt x="87" y="92"/>
                    <a:pt x="87" y="92"/>
                    <a:pt x="87" y="92"/>
                  </a:cubicBezTo>
                  <a:cubicBezTo>
                    <a:pt x="82" y="93"/>
                    <a:pt x="78" y="97"/>
                    <a:pt x="78" y="103"/>
                  </a:cubicBezTo>
                  <a:cubicBezTo>
                    <a:pt x="78" y="109"/>
                    <a:pt x="83" y="114"/>
                    <a:pt x="89" y="114"/>
                  </a:cubicBezTo>
                  <a:cubicBezTo>
                    <a:pt x="90" y="114"/>
                    <a:pt x="92" y="114"/>
                    <a:pt x="93" y="113"/>
                  </a:cubicBezTo>
                  <a:cubicBezTo>
                    <a:pt x="104" y="131"/>
                    <a:pt x="104" y="131"/>
                    <a:pt x="104" y="131"/>
                  </a:cubicBezTo>
                  <a:cubicBezTo>
                    <a:pt x="105" y="132"/>
                    <a:pt x="106" y="133"/>
                    <a:pt x="107" y="132"/>
                  </a:cubicBezTo>
                  <a:cubicBezTo>
                    <a:pt x="108" y="131"/>
                    <a:pt x="109" y="130"/>
                    <a:pt x="108" y="129"/>
                  </a:cubicBezTo>
                  <a:lnTo>
                    <a:pt x="97" y="111"/>
                  </a:ln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158" name="TextBox 157"/>
            <p:cNvSpPr txBox="1"/>
            <p:nvPr/>
          </p:nvSpPr>
          <p:spPr>
            <a:xfrm>
              <a:off x="667703" y="2276872"/>
              <a:ext cx="1611873" cy="944880"/>
            </a:xfrm>
            <a:prstGeom prst="rect">
              <a:avLst/>
            </a:prstGeom>
            <a:noFill/>
          </p:spPr>
          <p:txBody>
            <a:bodyPr rtlCol="0" wrap="square">
              <a:spAutoFit/>
            </a:bodyPr>
            <a:lstStyle/>
            <a:p>
              <a:r>
                <a:rPr altLang="en-US" lang="zh-CN" smtClean="0" sz="1400">
                  <a:solidFill>
                    <a:schemeClr val="bg1"/>
                  </a:solidFill>
                  <a:latin charset="-122" panose="020b0503020204020204" pitchFamily="34" typeface="微软雅黑"/>
                  <a:ea charset="-122" panose="020b0503020204020204" pitchFamily="34" typeface="微软雅黑"/>
                </a:rPr>
                <a:t>点击添加文本点击添加文本点击添加文本点击添加文本点击添加文本</a:t>
              </a:r>
            </a:p>
          </p:txBody>
        </p:sp>
      </p:grpSp>
      <p:grpSp>
        <p:nvGrpSpPr>
          <p:cNvPr id="159" name="组合 158"/>
          <p:cNvGrpSpPr/>
          <p:nvPr/>
        </p:nvGrpSpPr>
        <p:grpSpPr>
          <a:xfrm>
            <a:off x="6695545" y="3789040"/>
            <a:ext cx="1872729" cy="1872729"/>
            <a:chOff x="550863" y="1484784"/>
            <a:chExt cx="1872729" cy="1872729"/>
          </a:xfrm>
        </p:grpSpPr>
        <p:sp>
          <p:nvSpPr>
            <p:cNvPr id="160" name="矩形 159"/>
            <p:cNvSpPr/>
            <p:nvPr/>
          </p:nvSpPr>
          <p:spPr>
            <a:xfrm>
              <a:off x="550863" y="1484784"/>
              <a:ext cx="1872729" cy="1872729"/>
            </a:xfrm>
            <a:prstGeom prst="rect">
              <a:avLst/>
            </a:prstGeom>
            <a:noFill/>
            <a:ln>
              <a:solidFill>
                <a:srgbClr val="FFBE3F"/>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161" name="直接连接符 160"/>
            <p:cNvCxnSpPr>
              <a:stCxn id="160" idx="1"/>
              <a:endCxn id="160" idx="3"/>
            </p:cNvCxnSpPr>
            <p:nvPr/>
          </p:nvCxnSpPr>
          <p:spPr>
            <a:xfrm>
              <a:off x="550863" y="2421149"/>
              <a:ext cx="1872729" cy="0"/>
            </a:xfrm>
            <a:prstGeom prst="line">
              <a:avLst/>
            </a:prstGeom>
            <a:noFill/>
            <a:ln>
              <a:solidFill>
                <a:srgbClr val="FFBE3F"/>
              </a:solidFill>
            </a:ln>
          </p:spPr>
          <p:style>
            <a:lnRef idx="2">
              <a:schemeClr val="accent1">
                <a:shade val="50000"/>
              </a:schemeClr>
            </a:lnRef>
            <a:fillRef idx="1">
              <a:schemeClr val="accent1"/>
            </a:fillRef>
            <a:effectRef idx="0">
              <a:schemeClr val="accent1"/>
            </a:effectRef>
            <a:fontRef idx="minor">
              <a:schemeClr val="lt1"/>
            </a:fontRef>
          </p:style>
        </p:cxnSp>
        <p:cxnSp>
          <p:nvCxnSpPr>
            <p:cNvPr id="162" name="直接连接符 161"/>
            <p:cNvCxnSpPr/>
            <p:nvPr/>
          </p:nvCxnSpPr>
          <p:spPr>
            <a:xfrm rot="5400000">
              <a:off x="550862" y="2421149"/>
              <a:ext cx="1872729" cy="0"/>
            </a:xfrm>
            <a:prstGeom prst="line">
              <a:avLst/>
            </a:prstGeom>
            <a:noFill/>
            <a:ln>
              <a:solidFill>
                <a:srgbClr val="FFBE3F"/>
              </a:solidFill>
            </a:ln>
          </p:spPr>
          <p:style>
            <a:lnRef idx="2">
              <a:schemeClr val="accent1">
                <a:shade val="50000"/>
              </a:schemeClr>
            </a:lnRef>
            <a:fillRef idx="1">
              <a:schemeClr val="accent1"/>
            </a:fillRef>
            <a:effectRef idx="0">
              <a:schemeClr val="accent1"/>
            </a:effectRef>
            <a:fontRef idx="minor">
              <a:schemeClr val="lt1"/>
            </a:fontRef>
          </p:style>
        </p:cxnSp>
        <p:sp>
          <p:nvSpPr>
            <p:cNvPr id="163" name="矩形 162"/>
            <p:cNvSpPr/>
            <p:nvPr/>
          </p:nvSpPr>
          <p:spPr>
            <a:xfrm>
              <a:off x="623131" y="1557053"/>
              <a:ext cx="1728192" cy="1728192"/>
            </a:xfrm>
            <a:prstGeom prst="rect">
              <a:avLst/>
            </a:prstGeom>
            <a:solidFill>
              <a:srgbClr val="FFBE3F"/>
            </a:solidFill>
            <a:ln>
              <a:solidFill>
                <a:srgbClr val="FFBE3F"/>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4" name="Freeform 266"/>
            <p:cNvSpPr>
              <a:spLocks noChangeAspect="1" noEditPoints="1"/>
            </p:cNvSpPr>
            <p:nvPr/>
          </p:nvSpPr>
          <p:spPr bwMode="auto">
            <a:xfrm>
              <a:off x="1249440" y="1700808"/>
              <a:ext cx="475572" cy="521049"/>
            </a:xfrm>
            <a:custGeom>
              <a:gdLst>
                <a:gd fmla="*/ 62 w 183" name="T0"/>
                <a:gd fmla="*/ 22 h 200" name="T1"/>
                <a:gd fmla="*/ 36 w 183" name="T2"/>
                <a:gd fmla="*/ 11 h 200" name="T3"/>
                <a:gd fmla="*/ 0 w 183" name="T4"/>
                <a:gd fmla="*/ 48 h 200" name="T5"/>
                <a:gd fmla="*/ 9 w 183" name="T6"/>
                <a:gd fmla="*/ 73 h 200" name="T7"/>
                <a:gd fmla="*/ 62 w 183" name="T8"/>
                <a:gd fmla="*/ 22 h 200" name="T9"/>
                <a:gd fmla="*/ 147 w 183" name="T10"/>
                <a:gd fmla="*/ 11 h 200" name="T11"/>
                <a:gd fmla="*/ 119 w 183" name="T12"/>
                <a:gd fmla="*/ 23 h 200" name="T13"/>
                <a:gd fmla="*/ 170 w 183" name="T14"/>
                <a:gd fmla="*/ 76 h 200" name="T15"/>
                <a:gd fmla="*/ 183 w 183" name="T16"/>
                <a:gd fmla="*/ 48 h 200" name="T17"/>
                <a:gd fmla="*/ 147 w 183" name="T18"/>
                <a:gd fmla="*/ 11 h 200" name="T19"/>
                <a:gd fmla="*/ 169 w 183" name="T20"/>
                <a:gd fmla="*/ 103 h 200" name="T21"/>
                <a:gd fmla="*/ 96 w 183" name="T22"/>
                <a:gd fmla="*/ 23 h 200" name="T23"/>
                <a:gd fmla="*/ 96 w 183" name="T24"/>
                <a:gd fmla="*/ 6 h 200" name="T25"/>
                <a:gd fmla="*/ 98 w 183" name="T26"/>
                <a:gd fmla="*/ 6 h 200" name="T27"/>
                <a:gd fmla="*/ 102 w 183" name="T28"/>
                <a:gd fmla="*/ 3 h 200" name="T29"/>
                <a:gd fmla="*/ 98 w 183" name="T30"/>
                <a:gd fmla="*/ 0 h 200" name="T31"/>
                <a:gd fmla="*/ 81 w 183" name="T32"/>
                <a:gd fmla="*/ 0 h 200" name="T33"/>
                <a:gd fmla="*/ 78 w 183" name="T34"/>
                <a:gd fmla="*/ 3 h 200" name="T35"/>
                <a:gd fmla="*/ 81 w 183" name="T36"/>
                <a:gd fmla="*/ 6 h 200" name="T37"/>
                <a:gd fmla="*/ 84 w 183" name="T38"/>
                <a:gd fmla="*/ 6 h 200" name="T39"/>
                <a:gd fmla="*/ 84 w 183" name="T40"/>
                <a:gd fmla="*/ 23 h 200" name="T41"/>
                <a:gd fmla="*/ 9 w 183" name="T42"/>
                <a:gd fmla="*/ 103 h 200" name="T43"/>
                <a:gd fmla="*/ 38 w 183" name="T44"/>
                <a:gd fmla="*/ 164 h 200" name="T45"/>
                <a:gd fmla="*/ 29 w 183" name="T46"/>
                <a:gd fmla="*/ 190 h 200" name="T47"/>
                <a:gd fmla="*/ 33 w 183" name="T48"/>
                <a:gd fmla="*/ 198 h 200" name="T49"/>
                <a:gd fmla="*/ 35 w 183" name="T50"/>
                <a:gd fmla="*/ 199 h 200" name="T51"/>
                <a:gd fmla="*/ 43 w 183" name="T52"/>
                <a:gd fmla="*/ 196 h 200" name="T53"/>
                <a:gd fmla="*/ 53 w 183" name="T54"/>
                <a:gd fmla="*/ 174 h 200" name="T55"/>
                <a:gd fmla="*/ 89 w 183" name="T56"/>
                <a:gd fmla="*/ 183 h 200" name="T57"/>
                <a:gd fmla="*/ 125 w 183" name="T58"/>
                <a:gd fmla="*/ 174 h 200" name="T59"/>
                <a:gd fmla="*/ 136 w 183" name="T60"/>
                <a:gd fmla="*/ 196 h 200" name="T61"/>
                <a:gd fmla="*/ 144 w 183" name="T62"/>
                <a:gd fmla="*/ 199 h 200" name="T63"/>
                <a:gd fmla="*/ 146 w 183" name="T64"/>
                <a:gd fmla="*/ 198 h 200" name="T65"/>
                <a:gd fmla="*/ 149 w 183" name="T66"/>
                <a:gd fmla="*/ 190 h 200" name="T67"/>
                <a:gd fmla="*/ 141 w 183" name="T68"/>
                <a:gd fmla="*/ 164 h 200" name="T69"/>
                <a:gd fmla="*/ 169 w 183" name="T70"/>
                <a:gd fmla="*/ 103 h 200" name="T71"/>
                <a:gd fmla="*/ 89 w 183" name="T72"/>
                <a:gd fmla="*/ 167 h 200" name="T73"/>
                <a:gd fmla="*/ 25 w 183" name="T74"/>
                <a:gd fmla="*/ 103 h 200" name="T75"/>
                <a:gd fmla="*/ 89 w 183" name="T76"/>
                <a:gd fmla="*/ 39 h 200" name="T77"/>
                <a:gd fmla="*/ 153 w 183" name="T78"/>
                <a:gd fmla="*/ 103 h 200" name="T79"/>
                <a:gd fmla="*/ 89 w 183" name="T80"/>
                <a:gd fmla="*/ 167 h 200" name="T81"/>
                <a:gd fmla="*/ 97 w 183" name="T82"/>
                <a:gd fmla="*/ 111 h 200" name="T83"/>
                <a:gd fmla="*/ 100 w 183" name="T84"/>
                <a:gd fmla="*/ 103 h 200" name="T85"/>
                <a:gd fmla="*/ 91 w 183" name="T86"/>
                <a:gd fmla="*/ 92 h 200" name="T87"/>
                <a:gd fmla="*/ 91 w 183" name="T88"/>
                <a:gd fmla="*/ 55 h 200" name="T89"/>
                <a:gd fmla="*/ 89 w 183" name="T90"/>
                <a:gd fmla="*/ 53 h 200" name="T91"/>
                <a:gd fmla="*/ 87 w 183" name="T92"/>
                <a:gd fmla="*/ 55 h 200" name="T93"/>
                <a:gd fmla="*/ 87 w 183" name="T94"/>
                <a:gd fmla="*/ 92 h 200" name="T95"/>
                <a:gd fmla="*/ 78 w 183" name="T96"/>
                <a:gd fmla="*/ 103 h 200" name="T97"/>
                <a:gd fmla="*/ 89 w 183" name="T98"/>
                <a:gd fmla="*/ 114 h 200" name="T99"/>
                <a:gd fmla="*/ 93 w 183" name="T100"/>
                <a:gd fmla="*/ 113 h 200" name="T101"/>
                <a:gd fmla="*/ 104 w 183" name="T102"/>
                <a:gd fmla="*/ 131 h 200" name="T103"/>
                <a:gd fmla="*/ 107 w 183" name="T104"/>
                <a:gd fmla="*/ 132 h 200" name="T105"/>
                <a:gd fmla="*/ 108 w 183" name="T106"/>
                <a:gd fmla="*/ 129 h 200" name="T107"/>
                <a:gd fmla="*/ 97 w 183" name="T108"/>
                <a:gd fmla="*/ 111 h 200" name="T10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b="b" l="0" r="r" t="0"/>
              <a:pathLst>
                <a:path h="200" w="183">
                  <a:moveTo>
                    <a:pt x="62" y="22"/>
                  </a:moveTo>
                  <a:cubicBezTo>
                    <a:pt x="56" y="15"/>
                    <a:pt x="46" y="11"/>
                    <a:pt x="36" y="11"/>
                  </a:cubicBezTo>
                  <a:cubicBezTo>
                    <a:pt x="16" y="11"/>
                    <a:pt x="0" y="28"/>
                    <a:pt x="0" y="48"/>
                  </a:cubicBezTo>
                  <a:cubicBezTo>
                    <a:pt x="0" y="57"/>
                    <a:pt x="3" y="66"/>
                    <a:pt x="9" y="73"/>
                  </a:cubicBezTo>
                  <a:cubicBezTo>
                    <a:pt x="18" y="49"/>
                    <a:pt x="38" y="30"/>
                    <a:pt x="62" y="22"/>
                  </a:cubicBezTo>
                  <a:close/>
                  <a:moveTo>
                    <a:pt x="147" y="11"/>
                  </a:moveTo>
                  <a:cubicBezTo>
                    <a:pt x="136" y="11"/>
                    <a:pt x="126" y="16"/>
                    <a:pt x="119" y="23"/>
                  </a:cubicBezTo>
                  <a:cubicBezTo>
                    <a:pt x="143" y="32"/>
                    <a:pt x="162" y="52"/>
                    <a:pt x="170" y="76"/>
                  </a:cubicBezTo>
                  <a:cubicBezTo>
                    <a:pt x="178" y="69"/>
                    <a:pt x="183" y="59"/>
                    <a:pt x="183" y="48"/>
                  </a:cubicBezTo>
                  <a:cubicBezTo>
                    <a:pt x="183" y="28"/>
                    <a:pt x="167" y="11"/>
                    <a:pt x="147" y="11"/>
                  </a:cubicBezTo>
                  <a:close/>
                  <a:moveTo>
                    <a:pt x="169" y="103"/>
                  </a:moveTo>
                  <a:cubicBezTo>
                    <a:pt x="169" y="61"/>
                    <a:pt x="137" y="26"/>
                    <a:pt x="96" y="23"/>
                  </a:cubicBezTo>
                  <a:cubicBezTo>
                    <a:pt x="96" y="6"/>
                    <a:pt x="96" y="6"/>
                    <a:pt x="96" y="6"/>
                  </a:cubicBezTo>
                  <a:cubicBezTo>
                    <a:pt x="98" y="6"/>
                    <a:pt x="98" y="6"/>
                    <a:pt x="98" y="6"/>
                  </a:cubicBezTo>
                  <a:cubicBezTo>
                    <a:pt x="100" y="6"/>
                    <a:pt x="102" y="5"/>
                    <a:pt x="102" y="3"/>
                  </a:cubicBezTo>
                  <a:cubicBezTo>
                    <a:pt x="102" y="1"/>
                    <a:pt x="100" y="0"/>
                    <a:pt x="98" y="0"/>
                  </a:cubicBezTo>
                  <a:cubicBezTo>
                    <a:pt x="81" y="0"/>
                    <a:pt x="81" y="0"/>
                    <a:pt x="81" y="0"/>
                  </a:cubicBezTo>
                  <a:cubicBezTo>
                    <a:pt x="80" y="0"/>
                    <a:pt x="78" y="1"/>
                    <a:pt x="78" y="3"/>
                  </a:cubicBezTo>
                  <a:cubicBezTo>
                    <a:pt x="78" y="5"/>
                    <a:pt x="80" y="6"/>
                    <a:pt x="81" y="6"/>
                  </a:cubicBezTo>
                  <a:cubicBezTo>
                    <a:pt x="84" y="6"/>
                    <a:pt x="84" y="6"/>
                    <a:pt x="84" y="6"/>
                  </a:cubicBezTo>
                  <a:cubicBezTo>
                    <a:pt x="84" y="23"/>
                    <a:pt x="84" y="23"/>
                    <a:pt x="84" y="23"/>
                  </a:cubicBezTo>
                  <a:cubicBezTo>
                    <a:pt x="42" y="25"/>
                    <a:pt x="9" y="60"/>
                    <a:pt x="9" y="103"/>
                  </a:cubicBezTo>
                  <a:cubicBezTo>
                    <a:pt x="9" y="127"/>
                    <a:pt x="20" y="150"/>
                    <a:pt x="38" y="164"/>
                  </a:cubicBezTo>
                  <a:cubicBezTo>
                    <a:pt x="29" y="190"/>
                    <a:pt x="29" y="190"/>
                    <a:pt x="29" y="190"/>
                  </a:cubicBezTo>
                  <a:cubicBezTo>
                    <a:pt x="28" y="194"/>
                    <a:pt x="30" y="197"/>
                    <a:pt x="33" y="198"/>
                  </a:cubicBezTo>
                  <a:cubicBezTo>
                    <a:pt x="35" y="199"/>
                    <a:pt x="35" y="199"/>
                    <a:pt x="35" y="199"/>
                  </a:cubicBezTo>
                  <a:cubicBezTo>
                    <a:pt x="38" y="200"/>
                    <a:pt x="41" y="199"/>
                    <a:pt x="43" y="196"/>
                  </a:cubicBezTo>
                  <a:cubicBezTo>
                    <a:pt x="53" y="174"/>
                    <a:pt x="53" y="174"/>
                    <a:pt x="53" y="174"/>
                  </a:cubicBezTo>
                  <a:cubicBezTo>
                    <a:pt x="64" y="180"/>
                    <a:pt x="76" y="183"/>
                    <a:pt x="89" y="183"/>
                  </a:cubicBezTo>
                  <a:cubicBezTo>
                    <a:pt x="102" y="183"/>
                    <a:pt x="114" y="180"/>
                    <a:pt x="125" y="174"/>
                  </a:cubicBezTo>
                  <a:cubicBezTo>
                    <a:pt x="136" y="196"/>
                    <a:pt x="136" y="196"/>
                    <a:pt x="136" y="196"/>
                  </a:cubicBezTo>
                  <a:cubicBezTo>
                    <a:pt x="137" y="199"/>
                    <a:pt x="141" y="200"/>
                    <a:pt x="144" y="199"/>
                  </a:cubicBezTo>
                  <a:cubicBezTo>
                    <a:pt x="146" y="198"/>
                    <a:pt x="146" y="198"/>
                    <a:pt x="146" y="198"/>
                  </a:cubicBezTo>
                  <a:cubicBezTo>
                    <a:pt x="149" y="197"/>
                    <a:pt x="150" y="194"/>
                    <a:pt x="149" y="190"/>
                  </a:cubicBezTo>
                  <a:cubicBezTo>
                    <a:pt x="141" y="164"/>
                    <a:pt x="141" y="164"/>
                    <a:pt x="141" y="164"/>
                  </a:cubicBezTo>
                  <a:cubicBezTo>
                    <a:pt x="158" y="149"/>
                    <a:pt x="169" y="127"/>
                    <a:pt x="169" y="103"/>
                  </a:cubicBezTo>
                  <a:close/>
                  <a:moveTo>
                    <a:pt x="89" y="167"/>
                  </a:moveTo>
                  <a:cubicBezTo>
                    <a:pt x="54" y="167"/>
                    <a:pt x="25" y="138"/>
                    <a:pt x="25" y="103"/>
                  </a:cubicBezTo>
                  <a:cubicBezTo>
                    <a:pt x="25" y="67"/>
                    <a:pt x="54" y="39"/>
                    <a:pt x="89" y="39"/>
                  </a:cubicBezTo>
                  <a:cubicBezTo>
                    <a:pt x="124" y="39"/>
                    <a:pt x="153" y="67"/>
                    <a:pt x="153" y="103"/>
                  </a:cubicBezTo>
                  <a:cubicBezTo>
                    <a:pt x="153" y="138"/>
                    <a:pt x="124" y="167"/>
                    <a:pt x="89" y="167"/>
                  </a:cubicBezTo>
                  <a:close/>
                  <a:moveTo>
                    <a:pt x="97" y="111"/>
                  </a:moveTo>
                  <a:cubicBezTo>
                    <a:pt x="99" y="109"/>
                    <a:pt x="100" y="106"/>
                    <a:pt x="100" y="103"/>
                  </a:cubicBezTo>
                  <a:cubicBezTo>
                    <a:pt x="100" y="97"/>
                    <a:pt x="96" y="93"/>
                    <a:pt x="91" y="92"/>
                  </a:cubicBezTo>
                  <a:cubicBezTo>
                    <a:pt x="91" y="55"/>
                    <a:pt x="91" y="55"/>
                    <a:pt x="91" y="55"/>
                  </a:cubicBezTo>
                  <a:cubicBezTo>
                    <a:pt x="91" y="54"/>
                    <a:pt x="90" y="53"/>
                    <a:pt x="89" y="53"/>
                  </a:cubicBezTo>
                  <a:cubicBezTo>
                    <a:pt x="88" y="53"/>
                    <a:pt x="87" y="54"/>
                    <a:pt x="87" y="55"/>
                  </a:cubicBezTo>
                  <a:cubicBezTo>
                    <a:pt x="87" y="92"/>
                    <a:pt x="87" y="92"/>
                    <a:pt x="87" y="92"/>
                  </a:cubicBezTo>
                  <a:cubicBezTo>
                    <a:pt x="82" y="93"/>
                    <a:pt x="78" y="97"/>
                    <a:pt x="78" y="103"/>
                  </a:cubicBezTo>
                  <a:cubicBezTo>
                    <a:pt x="78" y="109"/>
                    <a:pt x="83" y="114"/>
                    <a:pt x="89" y="114"/>
                  </a:cubicBezTo>
                  <a:cubicBezTo>
                    <a:pt x="90" y="114"/>
                    <a:pt x="92" y="114"/>
                    <a:pt x="93" y="113"/>
                  </a:cubicBezTo>
                  <a:cubicBezTo>
                    <a:pt x="104" y="131"/>
                    <a:pt x="104" y="131"/>
                    <a:pt x="104" y="131"/>
                  </a:cubicBezTo>
                  <a:cubicBezTo>
                    <a:pt x="105" y="132"/>
                    <a:pt x="106" y="133"/>
                    <a:pt x="107" y="132"/>
                  </a:cubicBezTo>
                  <a:cubicBezTo>
                    <a:pt x="108" y="131"/>
                    <a:pt x="109" y="130"/>
                    <a:pt x="108" y="129"/>
                  </a:cubicBezTo>
                  <a:lnTo>
                    <a:pt x="97" y="111"/>
                  </a:ln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165" name="TextBox 164"/>
            <p:cNvSpPr txBox="1"/>
            <p:nvPr/>
          </p:nvSpPr>
          <p:spPr>
            <a:xfrm>
              <a:off x="667704" y="2276872"/>
              <a:ext cx="1611873" cy="944880"/>
            </a:xfrm>
            <a:prstGeom prst="rect">
              <a:avLst/>
            </a:prstGeom>
            <a:noFill/>
          </p:spPr>
          <p:txBody>
            <a:bodyPr rtlCol="0" wrap="square">
              <a:spAutoFit/>
            </a:bodyPr>
            <a:lstStyle/>
            <a:p>
              <a:r>
                <a:rPr altLang="en-US" lang="zh-CN" smtClean="0" sz="1400">
                  <a:solidFill>
                    <a:schemeClr val="bg1"/>
                  </a:solidFill>
                  <a:latin charset="-122" panose="020b0503020204020204" pitchFamily="34" typeface="微软雅黑"/>
                  <a:ea charset="-122" panose="020b0503020204020204" pitchFamily="34" typeface="微软雅黑"/>
                </a:rPr>
                <a:t>点击添加文本点击添加文本点击添加文本点击添加文本点击添加文本</a:t>
              </a:r>
            </a:p>
          </p:txBody>
        </p:sp>
      </p:grpSp>
      <p:grpSp>
        <p:nvGrpSpPr>
          <p:cNvPr id="166" name="组合 165"/>
          <p:cNvGrpSpPr/>
          <p:nvPr/>
        </p:nvGrpSpPr>
        <p:grpSpPr>
          <a:xfrm>
            <a:off x="9695879" y="3789040"/>
            <a:ext cx="1872729" cy="1872729"/>
            <a:chOff x="550863" y="1484784"/>
            <a:chExt cx="1872729" cy="1872729"/>
          </a:xfrm>
        </p:grpSpPr>
        <p:sp>
          <p:nvSpPr>
            <p:cNvPr id="167" name="矩形 166"/>
            <p:cNvSpPr/>
            <p:nvPr/>
          </p:nvSpPr>
          <p:spPr>
            <a:xfrm>
              <a:off x="550863" y="1484784"/>
              <a:ext cx="1872729" cy="1872729"/>
            </a:xfrm>
            <a:prstGeom prst="rect">
              <a:avLst/>
            </a:prstGeom>
            <a:noFill/>
            <a:ln>
              <a:solidFill>
                <a:srgbClr val="2399A5"/>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168" name="直接连接符 167"/>
            <p:cNvCxnSpPr>
              <a:stCxn id="167" idx="1"/>
              <a:endCxn id="167" idx="3"/>
            </p:cNvCxnSpPr>
            <p:nvPr/>
          </p:nvCxnSpPr>
          <p:spPr>
            <a:xfrm>
              <a:off x="550863" y="2421149"/>
              <a:ext cx="1872729" cy="0"/>
            </a:xfrm>
            <a:prstGeom prst="line">
              <a:avLst/>
            </a:prstGeom>
            <a:noFill/>
            <a:ln>
              <a:solidFill>
                <a:srgbClr val="2399A5"/>
              </a:solidFill>
            </a:ln>
          </p:spPr>
          <p:style>
            <a:lnRef idx="2">
              <a:schemeClr val="accent1">
                <a:shade val="50000"/>
              </a:schemeClr>
            </a:lnRef>
            <a:fillRef idx="1">
              <a:schemeClr val="accent1"/>
            </a:fillRef>
            <a:effectRef idx="0">
              <a:schemeClr val="accent1"/>
            </a:effectRef>
            <a:fontRef idx="minor">
              <a:schemeClr val="lt1"/>
            </a:fontRef>
          </p:style>
        </p:cxnSp>
        <p:cxnSp>
          <p:nvCxnSpPr>
            <p:cNvPr id="169" name="直接连接符 168"/>
            <p:cNvCxnSpPr/>
            <p:nvPr/>
          </p:nvCxnSpPr>
          <p:spPr>
            <a:xfrm rot="5400000">
              <a:off x="550862" y="2421149"/>
              <a:ext cx="1872729" cy="0"/>
            </a:xfrm>
            <a:prstGeom prst="line">
              <a:avLst/>
            </a:prstGeom>
            <a:noFill/>
            <a:ln>
              <a:solidFill>
                <a:srgbClr val="2399A5"/>
              </a:solidFill>
            </a:ln>
          </p:spPr>
          <p:style>
            <a:lnRef idx="2">
              <a:schemeClr val="accent1">
                <a:shade val="50000"/>
              </a:schemeClr>
            </a:lnRef>
            <a:fillRef idx="1">
              <a:schemeClr val="accent1"/>
            </a:fillRef>
            <a:effectRef idx="0">
              <a:schemeClr val="accent1"/>
            </a:effectRef>
            <a:fontRef idx="minor">
              <a:schemeClr val="lt1"/>
            </a:fontRef>
          </p:style>
        </p:cxnSp>
        <p:sp>
          <p:nvSpPr>
            <p:cNvPr id="170" name="矩形 169"/>
            <p:cNvSpPr/>
            <p:nvPr/>
          </p:nvSpPr>
          <p:spPr>
            <a:xfrm>
              <a:off x="623131" y="1557053"/>
              <a:ext cx="1728192" cy="1728192"/>
            </a:xfrm>
            <a:prstGeom prst="rect">
              <a:avLst/>
            </a:prstGeom>
            <a:solidFill>
              <a:srgbClr val="2399A5"/>
            </a:solidFill>
            <a:ln>
              <a:solidFill>
                <a:srgbClr val="2399A5"/>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1" name="Freeform 266"/>
            <p:cNvSpPr>
              <a:spLocks noChangeAspect="1" noEditPoints="1"/>
            </p:cNvSpPr>
            <p:nvPr/>
          </p:nvSpPr>
          <p:spPr bwMode="auto">
            <a:xfrm>
              <a:off x="1249440" y="1700808"/>
              <a:ext cx="475572" cy="521049"/>
            </a:xfrm>
            <a:custGeom>
              <a:gdLst>
                <a:gd fmla="*/ 62 w 183" name="T0"/>
                <a:gd fmla="*/ 22 h 200" name="T1"/>
                <a:gd fmla="*/ 36 w 183" name="T2"/>
                <a:gd fmla="*/ 11 h 200" name="T3"/>
                <a:gd fmla="*/ 0 w 183" name="T4"/>
                <a:gd fmla="*/ 48 h 200" name="T5"/>
                <a:gd fmla="*/ 9 w 183" name="T6"/>
                <a:gd fmla="*/ 73 h 200" name="T7"/>
                <a:gd fmla="*/ 62 w 183" name="T8"/>
                <a:gd fmla="*/ 22 h 200" name="T9"/>
                <a:gd fmla="*/ 147 w 183" name="T10"/>
                <a:gd fmla="*/ 11 h 200" name="T11"/>
                <a:gd fmla="*/ 119 w 183" name="T12"/>
                <a:gd fmla="*/ 23 h 200" name="T13"/>
                <a:gd fmla="*/ 170 w 183" name="T14"/>
                <a:gd fmla="*/ 76 h 200" name="T15"/>
                <a:gd fmla="*/ 183 w 183" name="T16"/>
                <a:gd fmla="*/ 48 h 200" name="T17"/>
                <a:gd fmla="*/ 147 w 183" name="T18"/>
                <a:gd fmla="*/ 11 h 200" name="T19"/>
                <a:gd fmla="*/ 169 w 183" name="T20"/>
                <a:gd fmla="*/ 103 h 200" name="T21"/>
                <a:gd fmla="*/ 96 w 183" name="T22"/>
                <a:gd fmla="*/ 23 h 200" name="T23"/>
                <a:gd fmla="*/ 96 w 183" name="T24"/>
                <a:gd fmla="*/ 6 h 200" name="T25"/>
                <a:gd fmla="*/ 98 w 183" name="T26"/>
                <a:gd fmla="*/ 6 h 200" name="T27"/>
                <a:gd fmla="*/ 102 w 183" name="T28"/>
                <a:gd fmla="*/ 3 h 200" name="T29"/>
                <a:gd fmla="*/ 98 w 183" name="T30"/>
                <a:gd fmla="*/ 0 h 200" name="T31"/>
                <a:gd fmla="*/ 81 w 183" name="T32"/>
                <a:gd fmla="*/ 0 h 200" name="T33"/>
                <a:gd fmla="*/ 78 w 183" name="T34"/>
                <a:gd fmla="*/ 3 h 200" name="T35"/>
                <a:gd fmla="*/ 81 w 183" name="T36"/>
                <a:gd fmla="*/ 6 h 200" name="T37"/>
                <a:gd fmla="*/ 84 w 183" name="T38"/>
                <a:gd fmla="*/ 6 h 200" name="T39"/>
                <a:gd fmla="*/ 84 w 183" name="T40"/>
                <a:gd fmla="*/ 23 h 200" name="T41"/>
                <a:gd fmla="*/ 9 w 183" name="T42"/>
                <a:gd fmla="*/ 103 h 200" name="T43"/>
                <a:gd fmla="*/ 38 w 183" name="T44"/>
                <a:gd fmla="*/ 164 h 200" name="T45"/>
                <a:gd fmla="*/ 29 w 183" name="T46"/>
                <a:gd fmla="*/ 190 h 200" name="T47"/>
                <a:gd fmla="*/ 33 w 183" name="T48"/>
                <a:gd fmla="*/ 198 h 200" name="T49"/>
                <a:gd fmla="*/ 35 w 183" name="T50"/>
                <a:gd fmla="*/ 199 h 200" name="T51"/>
                <a:gd fmla="*/ 43 w 183" name="T52"/>
                <a:gd fmla="*/ 196 h 200" name="T53"/>
                <a:gd fmla="*/ 53 w 183" name="T54"/>
                <a:gd fmla="*/ 174 h 200" name="T55"/>
                <a:gd fmla="*/ 89 w 183" name="T56"/>
                <a:gd fmla="*/ 183 h 200" name="T57"/>
                <a:gd fmla="*/ 125 w 183" name="T58"/>
                <a:gd fmla="*/ 174 h 200" name="T59"/>
                <a:gd fmla="*/ 136 w 183" name="T60"/>
                <a:gd fmla="*/ 196 h 200" name="T61"/>
                <a:gd fmla="*/ 144 w 183" name="T62"/>
                <a:gd fmla="*/ 199 h 200" name="T63"/>
                <a:gd fmla="*/ 146 w 183" name="T64"/>
                <a:gd fmla="*/ 198 h 200" name="T65"/>
                <a:gd fmla="*/ 149 w 183" name="T66"/>
                <a:gd fmla="*/ 190 h 200" name="T67"/>
                <a:gd fmla="*/ 141 w 183" name="T68"/>
                <a:gd fmla="*/ 164 h 200" name="T69"/>
                <a:gd fmla="*/ 169 w 183" name="T70"/>
                <a:gd fmla="*/ 103 h 200" name="T71"/>
                <a:gd fmla="*/ 89 w 183" name="T72"/>
                <a:gd fmla="*/ 167 h 200" name="T73"/>
                <a:gd fmla="*/ 25 w 183" name="T74"/>
                <a:gd fmla="*/ 103 h 200" name="T75"/>
                <a:gd fmla="*/ 89 w 183" name="T76"/>
                <a:gd fmla="*/ 39 h 200" name="T77"/>
                <a:gd fmla="*/ 153 w 183" name="T78"/>
                <a:gd fmla="*/ 103 h 200" name="T79"/>
                <a:gd fmla="*/ 89 w 183" name="T80"/>
                <a:gd fmla="*/ 167 h 200" name="T81"/>
                <a:gd fmla="*/ 97 w 183" name="T82"/>
                <a:gd fmla="*/ 111 h 200" name="T83"/>
                <a:gd fmla="*/ 100 w 183" name="T84"/>
                <a:gd fmla="*/ 103 h 200" name="T85"/>
                <a:gd fmla="*/ 91 w 183" name="T86"/>
                <a:gd fmla="*/ 92 h 200" name="T87"/>
                <a:gd fmla="*/ 91 w 183" name="T88"/>
                <a:gd fmla="*/ 55 h 200" name="T89"/>
                <a:gd fmla="*/ 89 w 183" name="T90"/>
                <a:gd fmla="*/ 53 h 200" name="T91"/>
                <a:gd fmla="*/ 87 w 183" name="T92"/>
                <a:gd fmla="*/ 55 h 200" name="T93"/>
                <a:gd fmla="*/ 87 w 183" name="T94"/>
                <a:gd fmla="*/ 92 h 200" name="T95"/>
                <a:gd fmla="*/ 78 w 183" name="T96"/>
                <a:gd fmla="*/ 103 h 200" name="T97"/>
                <a:gd fmla="*/ 89 w 183" name="T98"/>
                <a:gd fmla="*/ 114 h 200" name="T99"/>
                <a:gd fmla="*/ 93 w 183" name="T100"/>
                <a:gd fmla="*/ 113 h 200" name="T101"/>
                <a:gd fmla="*/ 104 w 183" name="T102"/>
                <a:gd fmla="*/ 131 h 200" name="T103"/>
                <a:gd fmla="*/ 107 w 183" name="T104"/>
                <a:gd fmla="*/ 132 h 200" name="T105"/>
                <a:gd fmla="*/ 108 w 183" name="T106"/>
                <a:gd fmla="*/ 129 h 200" name="T107"/>
                <a:gd fmla="*/ 97 w 183" name="T108"/>
                <a:gd fmla="*/ 111 h 200" name="T10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b="b" l="0" r="r" t="0"/>
              <a:pathLst>
                <a:path h="200" w="183">
                  <a:moveTo>
                    <a:pt x="62" y="22"/>
                  </a:moveTo>
                  <a:cubicBezTo>
                    <a:pt x="56" y="15"/>
                    <a:pt x="46" y="11"/>
                    <a:pt x="36" y="11"/>
                  </a:cubicBezTo>
                  <a:cubicBezTo>
                    <a:pt x="16" y="11"/>
                    <a:pt x="0" y="28"/>
                    <a:pt x="0" y="48"/>
                  </a:cubicBezTo>
                  <a:cubicBezTo>
                    <a:pt x="0" y="57"/>
                    <a:pt x="3" y="66"/>
                    <a:pt x="9" y="73"/>
                  </a:cubicBezTo>
                  <a:cubicBezTo>
                    <a:pt x="18" y="49"/>
                    <a:pt x="38" y="30"/>
                    <a:pt x="62" y="22"/>
                  </a:cubicBezTo>
                  <a:close/>
                  <a:moveTo>
                    <a:pt x="147" y="11"/>
                  </a:moveTo>
                  <a:cubicBezTo>
                    <a:pt x="136" y="11"/>
                    <a:pt x="126" y="16"/>
                    <a:pt x="119" y="23"/>
                  </a:cubicBezTo>
                  <a:cubicBezTo>
                    <a:pt x="143" y="32"/>
                    <a:pt x="162" y="52"/>
                    <a:pt x="170" y="76"/>
                  </a:cubicBezTo>
                  <a:cubicBezTo>
                    <a:pt x="178" y="69"/>
                    <a:pt x="183" y="59"/>
                    <a:pt x="183" y="48"/>
                  </a:cubicBezTo>
                  <a:cubicBezTo>
                    <a:pt x="183" y="28"/>
                    <a:pt x="167" y="11"/>
                    <a:pt x="147" y="11"/>
                  </a:cubicBezTo>
                  <a:close/>
                  <a:moveTo>
                    <a:pt x="169" y="103"/>
                  </a:moveTo>
                  <a:cubicBezTo>
                    <a:pt x="169" y="61"/>
                    <a:pt x="137" y="26"/>
                    <a:pt x="96" y="23"/>
                  </a:cubicBezTo>
                  <a:cubicBezTo>
                    <a:pt x="96" y="6"/>
                    <a:pt x="96" y="6"/>
                    <a:pt x="96" y="6"/>
                  </a:cubicBezTo>
                  <a:cubicBezTo>
                    <a:pt x="98" y="6"/>
                    <a:pt x="98" y="6"/>
                    <a:pt x="98" y="6"/>
                  </a:cubicBezTo>
                  <a:cubicBezTo>
                    <a:pt x="100" y="6"/>
                    <a:pt x="102" y="5"/>
                    <a:pt x="102" y="3"/>
                  </a:cubicBezTo>
                  <a:cubicBezTo>
                    <a:pt x="102" y="1"/>
                    <a:pt x="100" y="0"/>
                    <a:pt x="98" y="0"/>
                  </a:cubicBezTo>
                  <a:cubicBezTo>
                    <a:pt x="81" y="0"/>
                    <a:pt x="81" y="0"/>
                    <a:pt x="81" y="0"/>
                  </a:cubicBezTo>
                  <a:cubicBezTo>
                    <a:pt x="80" y="0"/>
                    <a:pt x="78" y="1"/>
                    <a:pt x="78" y="3"/>
                  </a:cubicBezTo>
                  <a:cubicBezTo>
                    <a:pt x="78" y="5"/>
                    <a:pt x="80" y="6"/>
                    <a:pt x="81" y="6"/>
                  </a:cubicBezTo>
                  <a:cubicBezTo>
                    <a:pt x="84" y="6"/>
                    <a:pt x="84" y="6"/>
                    <a:pt x="84" y="6"/>
                  </a:cubicBezTo>
                  <a:cubicBezTo>
                    <a:pt x="84" y="23"/>
                    <a:pt x="84" y="23"/>
                    <a:pt x="84" y="23"/>
                  </a:cubicBezTo>
                  <a:cubicBezTo>
                    <a:pt x="42" y="25"/>
                    <a:pt x="9" y="60"/>
                    <a:pt x="9" y="103"/>
                  </a:cubicBezTo>
                  <a:cubicBezTo>
                    <a:pt x="9" y="127"/>
                    <a:pt x="20" y="150"/>
                    <a:pt x="38" y="164"/>
                  </a:cubicBezTo>
                  <a:cubicBezTo>
                    <a:pt x="29" y="190"/>
                    <a:pt x="29" y="190"/>
                    <a:pt x="29" y="190"/>
                  </a:cubicBezTo>
                  <a:cubicBezTo>
                    <a:pt x="28" y="194"/>
                    <a:pt x="30" y="197"/>
                    <a:pt x="33" y="198"/>
                  </a:cubicBezTo>
                  <a:cubicBezTo>
                    <a:pt x="35" y="199"/>
                    <a:pt x="35" y="199"/>
                    <a:pt x="35" y="199"/>
                  </a:cubicBezTo>
                  <a:cubicBezTo>
                    <a:pt x="38" y="200"/>
                    <a:pt x="41" y="199"/>
                    <a:pt x="43" y="196"/>
                  </a:cubicBezTo>
                  <a:cubicBezTo>
                    <a:pt x="53" y="174"/>
                    <a:pt x="53" y="174"/>
                    <a:pt x="53" y="174"/>
                  </a:cubicBezTo>
                  <a:cubicBezTo>
                    <a:pt x="64" y="180"/>
                    <a:pt x="76" y="183"/>
                    <a:pt x="89" y="183"/>
                  </a:cubicBezTo>
                  <a:cubicBezTo>
                    <a:pt x="102" y="183"/>
                    <a:pt x="114" y="180"/>
                    <a:pt x="125" y="174"/>
                  </a:cubicBezTo>
                  <a:cubicBezTo>
                    <a:pt x="136" y="196"/>
                    <a:pt x="136" y="196"/>
                    <a:pt x="136" y="196"/>
                  </a:cubicBezTo>
                  <a:cubicBezTo>
                    <a:pt x="137" y="199"/>
                    <a:pt x="141" y="200"/>
                    <a:pt x="144" y="199"/>
                  </a:cubicBezTo>
                  <a:cubicBezTo>
                    <a:pt x="146" y="198"/>
                    <a:pt x="146" y="198"/>
                    <a:pt x="146" y="198"/>
                  </a:cubicBezTo>
                  <a:cubicBezTo>
                    <a:pt x="149" y="197"/>
                    <a:pt x="150" y="194"/>
                    <a:pt x="149" y="190"/>
                  </a:cubicBezTo>
                  <a:cubicBezTo>
                    <a:pt x="141" y="164"/>
                    <a:pt x="141" y="164"/>
                    <a:pt x="141" y="164"/>
                  </a:cubicBezTo>
                  <a:cubicBezTo>
                    <a:pt x="158" y="149"/>
                    <a:pt x="169" y="127"/>
                    <a:pt x="169" y="103"/>
                  </a:cubicBezTo>
                  <a:close/>
                  <a:moveTo>
                    <a:pt x="89" y="167"/>
                  </a:moveTo>
                  <a:cubicBezTo>
                    <a:pt x="54" y="167"/>
                    <a:pt x="25" y="138"/>
                    <a:pt x="25" y="103"/>
                  </a:cubicBezTo>
                  <a:cubicBezTo>
                    <a:pt x="25" y="67"/>
                    <a:pt x="54" y="39"/>
                    <a:pt x="89" y="39"/>
                  </a:cubicBezTo>
                  <a:cubicBezTo>
                    <a:pt x="124" y="39"/>
                    <a:pt x="153" y="67"/>
                    <a:pt x="153" y="103"/>
                  </a:cubicBezTo>
                  <a:cubicBezTo>
                    <a:pt x="153" y="138"/>
                    <a:pt x="124" y="167"/>
                    <a:pt x="89" y="167"/>
                  </a:cubicBezTo>
                  <a:close/>
                  <a:moveTo>
                    <a:pt x="97" y="111"/>
                  </a:moveTo>
                  <a:cubicBezTo>
                    <a:pt x="99" y="109"/>
                    <a:pt x="100" y="106"/>
                    <a:pt x="100" y="103"/>
                  </a:cubicBezTo>
                  <a:cubicBezTo>
                    <a:pt x="100" y="97"/>
                    <a:pt x="96" y="93"/>
                    <a:pt x="91" y="92"/>
                  </a:cubicBezTo>
                  <a:cubicBezTo>
                    <a:pt x="91" y="55"/>
                    <a:pt x="91" y="55"/>
                    <a:pt x="91" y="55"/>
                  </a:cubicBezTo>
                  <a:cubicBezTo>
                    <a:pt x="91" y="54"/>
                    <a:pt x="90" y="53"/>
                    <a:pt x="89" y="53"/>
                  </a:cubicBezTo>
                  <a:cubicBezTo>
                    <a:pt x="88" y="53"/>
                    <a:pt x="87" y="54"/>
                    <a:pt x="87" y="55"/>
                  </a:cubicBezTo>
                  <a:cubicBezTo>
                    <a:pt x="87" y="92"/>
                    <a:pt x="87" y="92"/>
                    <a:pt x="87" y="92"/>
                  </a:cubicBezTo>
                  <a:cubicBezTo>
                    <a:pt x="82" y="93"/>
                    <a:pt x="78" y="97"/>
                    <a:pt x="78" y="103"/>
                  </a:cubicBezTo>
                  <a:cubicBezTo>
                    <a:pt x="78" y="109"/>
                    <a:pt x="83" y="114"/>
                    <a:pt x="89" y="114"/>
                  </a:cubicBezTo>
                  <a:cubicBezTo>
                    <a:pt x="90" y="114"/>
                    <a:pt x="92" y="114"/>
                    <a:pt x="93" y="113"/>
                  </a:cubicBezTo>
                  <a:cubicBezTo>
                    <a:pt x="104" y="131"/>
                    <a:pt x="104" y="131"/>
                    <a:pt x="104" y="131"/>
                  </a:cubicBezTo>
                  <a:cubicBezTo>
                    <a:pt x="105" y="132"/>
                    <a:pt x="106" y="133"/>
                    <a:pt x="107" y="132"/>
                  </a:cubicBezTo>
                  <a:cubicBezTo>
                    <a:pt x="108" y="131"/>
                    <a:pt x="109" y="130"/>
                    <a:pt x="108" y="129"/>
                  </a:cubicBezTo>
                  <a:lnTo>
                    <a:pt x="97" y="111"/>
                  </a:ln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172" name="TextBox 171"/>
            <p:cNvSpPr txBox="1"/>
            <p:nvPr/>
          </p:nvSpPr>
          <p:spPr>
            <a:xfrm>
              <a:off x="667702" y="2276872"/>
              <a:ext cx="1611873" cy="944880"/>
            </a:xfrm>
            <a:prstGeom prst="rect">
              <a:avLst/>
            </a:prstGeom>
            <a:noFill/>
          </p:spPr>
          <p:txBody>
            <a:bodyPr rtlCol="0" wrap="square">
              <a:spAutoFit/>
            </a:bodyPr>
            <a:lstStyle/>
            <a:p>
              <a:r>
                <a:rPr altLang="en-US" lang="zh-CN" smtClean="0" sz="1400">
                  <a:solidFill>
                    <a:schemeClr val="bg1"/>
                  </a:solidFill>
                  <a:latin charset="-122" panose="020b0503020204020204" pitchFamily="34" typeface="微软雅黑"/>
                  <a:ea charset="-122" panose="020b0503020204020204" pitchFamily="34" typeface="微软雅黑"/>
                </a:rPr>
                <a:t>点击添加文本点击添加文本点击添加文本点击添加文本点击添加文本</a:t>
              </a:r>
            </a:p>
          </p:txBody>
        </p:sp>
      </p:grpSp>
    </p:spTree>
    <p:extLst>
      <p:ext uri="{BB962C8B-B14F-4D97-AF65-F5344CB8AC3E}">
        <p14:creationId val="3360611470"/>
      </p:ext>
    </p:extLst>
  </p:cSld>
  <p:clrMapOvr>
    <a:masterClrMapping/>
  </p:clrMapOvr>
  <p:transition/>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1"/>
          <p:cNvSpPr/>
          <p:nvPr/>
        </p:nvSpPr>
        <p:spPr>
          <a:xfrm>
            <a:off x="3170999" y="467380"/>
            <a:ext cx="7892261" cy="441340"/>
          </a:xfrm>
          <a:prstGeom prst="rect">
            <a:avLst/>
          </a:prstGeom>
          <a:solidFill>
            <a:srgbClr val="E1301D"/>
          </a:solidFill>
          <a:ln>
            <a:solidFill>
              <a:srgbClr val="E1301D"/>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800"/>
          </a:p>
        </p:txBody>
      </p:sp>
      <p:sp>
        <p:nvSpPr>
          <p:cNvPr id="3" name="TextBox 7"/>
          <p:cNvSpPr txBox="1"/>
          <p:nvPr/>
        </p:nvSpPr>
        <p:spPr>
          <a:xfrm>
            <a:off x="120892" y="476672"/>
            <a:ext cx="1112175" cy="396240"/>
          </a:xfrm>
          <a:prstGeom prst="rect">
            <a:avLst/>
          </a:prstGeom>
          <a:noFill/>
          <a:effectLst>
            <a:reflection algn="bl" blurRad="6350" dir="5400000" dist="50800" endA="300" endPos="38500" rotWithShape="0" stA="50000" sy="-100000"/>
          </a:effectLst>
        </p:spPr>
        <p:txBody>
          <a:bodyPr rtlCol="0" wrap="square">
            <a:spAutoFit/>
          </a:bodyPr>
          <a:lstStyle/>
          <a:p>
            <a:pPr algn="r" defTabSz="914400" eaLnBrk="1" hangingPunct="1" latinLnBrk="0" marL="0" rtl="0"/>
            <a:r>
              <a:rPr altLang="zh-CN" kern="1200" lang="en-US" smtClean="0" sz="2000">
                <a:solidFill>
                  <a:schemeClr val="tx1">
                    <a:lumMod val="85000"/>
                    <a:lumOff val="15000"/>
                  </a:schemeClr>
                </a:solidFill>
                <a:effectLst>
                  <a:reflection algn="bl" blurRad="6350" dir="5400000" endA="300" endPos="45500" rotWithShape="0" stA="55000" sy="-100000"/>
                </a:effectLst>
                <a:latin charset="0" panose="04040905080b02020502" pitchFamily="82" typeface="Broadway"/>
                <a:ea charset="-122" pitchFamily="49" typeface="楷体"/>
                <a:cs charset="-122" pitchFamily="49" typeface="经典繁仿黑"/>
              </a:rPr>
              <a:t>LOGO</a:t>
            </a:r>
          </a:p>
        </p:txBody>
      </p:sp>
      <p:sp>
        <p:nvSpPr>
          <p:cNvPr id="4" name="矩形 3"/>
          <p:cNvSpPr/>
          <p:nvPr/>
        </p:nvSpPr>
        <p:spPr>
          <a:xfrm>
            <a:off x="11160392" y="467380"/>
            <a:ext cx="768256" cy="44134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800"/>
          </a:p>
        </p:txBody>
      </p:sp>
      <p:sp>
        <p:nvSpPr>
          <p:cNvPr id="5" name="矩形 4"/>
          <p:cNvSpPr/>
          <p:nvPr/>
        </p:nvSpPr>
        <p:spPr>
          <a:xfrm>
            <a:off x="1433265" y="0"/>
            <a:ext cx="1711175" cy="908720"/>
          </a:xfrm>
          <a:prstGeom prst="rect">
            <a:avLst/>
          </a:prstGeom>
          <a:solidFill>
            <a:srgbClr val="E1301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800"/>
          </a:p>
        </p:txBody>
      </p:sp>
      <p:sp>
        <p:nvSpPr>
          <p:cNvPr id="6" name="矩形 5"/>
          <p:cNvSpPr/>
          <p:nvPr/>
        </p:nvSpPr>
        <p:spPr>
          <a:xfrm>
            <a:off x="-1" y="937527"/>
            <a:ext cx="12192001" cy="36000"/>
          </a:xfrm>
          <a:prstGeom prst="rect">
            <a:avLst/>
          </a:prstGeom>
          <a:solidFill>
            <a:srgbClr val="E1301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800"/>
          </a:p>
        </p:txBody>
      </p:sp>
      <p:sp>
        <p:nvSpPr>
          <p:cNvPr id="7" name="TextBox 15"/>
          <p:cNvSpPr txBox="1"/>
          <p:nvPr/>
        </p:nvSpPr>
        <p:spPr>
          <a:xfrm>
            <a:off x="11104707" y="548680"/>
            <a:ext cx="838518" cy="335280"/>
          </a:xfrm>
          <a:prstGeom prst="rect">
            <a:avLst/>
          </a:prstGeom>
          <a:noFill/>
        </p:spPr>
        <p:txBody>
          <a:bodyPr rtlCol="0" wrap="none">
            <a:spAutoFit/>
          </a:bodyPr>
          <a:lstStyle/>
          <a:p>
            <a:r>
              <a:rPr altLang="zh-CN" lang="en-US" smtClean="0" sz="1600">
                <a:solidFill>
                  <a:schemeClr val="bg1"/>
                </a:solidFill>
              </a:rPr>
              <a:t>—  6 — </a:t>
            </a:r>
          </a:p>
        </p:txBody>
      </p:sp>
      <p:sp>
        <p:nvSpPr>
          <p:cNvPr id="8" name="TextBox 7"/>
          <p:cNvSpPr txBox="1"/>
          <p:nvPr/>
        </p:nvSpPr>
        <p:spPr>
          <a:xfrm>
            <a:off x="3283035" y="511692"/>
            <a:ext cx="1660838" cy="365760"/>
          </a:xfrm>
          <a:prstGeom prst="rect">
            <a:avLst/>
          </a:prstGeom>
          <a:noFill/>
        </p:spPr>
        <p:txBody>
          <a:bodyPr rtlCol="0" wrap="square">
            <a:spAutoFit/>
          </a:bodyPr>
          <a:lstStyle/>
          <a:p>
            <a:pPr algn="dist"/>
            <a:r>
              <a:rPr altLang="en-US" b="1" lang="zh-CN" smtClean="0">
                <a:solidFill>
                  <a:schemeClr val="bg1"/>
                </a:solidFill>
                <a:effectLst>
                  <a:outerShdw algn="tl" blurRad="38100" dir="2700000" dist="38100">
                    <a:srgbClr val="000000">
                      <a:alpha val="43137"/>
                    </a:srgbClr>
                  </a:outerShdw>
                </a:effectLst>
                <a:latin charset="-122" panose="020b0503020204020204" pitchFamily="34" typeface="微软雅黑"/>
                <a:ea charset="-122" panose="020b0503020204020204" pitchFamily="34" typeface="微软雅黑"/>
              </a:rPr>
              <a:t>点击添加标题</a:t>
            </a:r>
          </a:p>
        </p:txBody>
      </p:sp>
      <p:sp>
        <p:nvSpPr>
          <p:cNvPr id="9" name="TextBox 8"/>
          <p:cNvSpPr txBox="1"/>
          <p:nvPr/>
        </p:nvSpPr>
        <p:spPr>
          <a:xfrm>
            <a:off x="1647429" y="415117"/>
            <a:ext cx="1296144" cy="457200"/>
          </a:xfrm>
          <a:prstGeom prst="rect">
            <a:avLst/>
          </a:prstGeom>
          <a:noFill/>
        </p:spPr>
        <p:txBody>
          <a:bodyPr rtlCol="0" wrap="square">
            <a:spAutoFit/>
          </a:bodyPr>
          <a:lstStyle/>
          <a:p>
            <a:pPr algn="ctr"/>
            <a:r>
              <a:rPr altLang="en-US" b="1" lang="zh-CN" smtClean="0" sz="2400">
                <a:solidFill>
                  <a:schemeClr val="bg1"/>
                </a:solidFill>
                <a:effectLst>
                  <a:outerShdw algn="tl" blurRad="38100" dir="2700000" dist="38100">
                    <a:srgbClr val="000000">
                      <a:alpha val="43137"/>
                    </a:srgbClr>
                  </a:outerShdw>
                </a:effectLst>
                <a:latin charset="-122" panose="020b0503020204020204" pitchFamily="34" typeface="微软雅黑"/>
                <a:ea charset="-122" panose="020b0503020204020204" pitchFamily="34" typeface="微软雅黑"/>
              </a:rPr>
              <a:t>第一章</a:t>
            </a:r>
          </a:p>
        </p:txBody>
      </p:sp>
      <p:sp>
        <p:nvSpPr>
          <p:cNvPr id="10" name="梯形 9"/>
          <p:cNvSpPr/>
          <p:nvPr/>
        </p:nvSpPr>
        <p:spPr>
          <a:xfrm>
            <a:off x="983432" y="1770067"/>
            <a:ext cx="4680520" cy="3888432"/>
          </a:xfrm>
          <a:prstGeom prst="trapezoid">
            <a:avLst/>
          </a:prstGeom>
          <a:solidFill>
            <a:srgbClr val="FFC75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梯形 10"/>
          <p:cNvSpPr/>
          <p:nvPr/>
        </p:nvSpPr>
        <p:spPr>
          <a:xfrm>
            <a:off x="6365544" y="1770067"/>
            <a:ext cx="4680520" cy="3888432"/>
          </a:xfrm>
          <a:prstGeom prst="trapezoid">
            <a:avLst/>
          </a:prstGeom>
          <a:solidFill>
            <a:srgbClr val="FFC75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2" name="组合 11"/>
          <p:cNvGrpSpPr/>
          <p:nvPr/>
        </p:nvGrpSpPr>
        <p:grpSpPr>
          <a:xfrm>
            <a:off x="3666263" y="1770067"/>
            <a:ext cx="4696969" cy="3891181"/>
            <a:chOff x="3935760" y="1556792"/>
            <a:chExt cx="4696969" cy="3891181"/>
          </a:xfrm>
          <a:solidFill>
            <a:srgbClr val="E1301D"/>
          </a:solidFill>
        </p:grpSpPr>
        <p:sp>
          <p:nvSpPr>
            <p:cNvPr id="13" name="梯形 12"/>
            <p:cNvSpPr/>
            <p:nvPr/>
          </p:nvSpPr>
          <p:spPr>
            <a:xfrm flipV="1">
              <a:off x="3935760" y="1556792"/>
              <a:ext cx="4680520" cy="3888432"/>
            </a:xfrm>
            <a:prstGeom prst="trapezoid">
              <a:avLst/>
            </a:prstGeom>
            <a:grpFill/>
            <a:ln>
              <a:noFill/>
            </a:ln>
            <a:effectLst>
              <a:outerShdw algn="l" blurRad="127000" dist="88900" rotWithShape="0">
                <a:schemeClr val="tx1">
                  <a:lumMod val="85000"/>
                  <a:lumOff val="1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 name="梯形 13"/>
            <p:cNvSpPr/>
            <p:nvPr/>
          </p:nvSpPr>
          <p:spPr>
            <a:xfrm flipV="1">
              <a:off x="3952209" y="1559541"/>
              <a:ext cx="4680520" cy="3888432"/>
            </a:xfrm>
            <a:prstGeom prst="trapezoid">
              <a:avLst/>
            </a:prstGeom>
            <a:grpFill/>
            <a:ln>
              <a:noFill/>
            </a:ln>
            <a:effectLst>
              <a:outerShdw algn="r" blurRad="127000" dir="10800000" dist="127000" rotWithShape="0">
                <a:schemeClr val="tx1">
                  <a:lumMod val="85000"/>
                  <a:lumOff val="1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 name="梯形 14"/>
            <p:cNvSpPr/>
            <p:nvPr/>
          </p:nvSpPr>
          <p:spPr>
            <a:xfrm flipV="1">
              <a:off x="4265074" y="1816711"/>
              <a:ext cx="4054790" cy="3484497"/>
            </a:xfrm>
            <a:prstGeom prst="trapezoid">
              <a:avLst/>
            </a:prstGeom>
            <a:grp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6" name="Group 6"/>
          <p:cNvGrpSpPr>
            <a:grpSpLocks noChangeAspect="1"/>
          </p:cNvGrpSpPr>
          <p:nvPr/>
        </p:nvGrpSpPr>
        <p:grpSpPr>
          <a:xfrm>
            <a:off x="5384765" y="2273500"/>
            <a:ext cx="1243515" cy="1368152"/>
            <a:chOff x="869" y="890"/>
            <a:chExt cx="439" cy="483"/>
          </a:xfrm>
        </p:grpSpPr>
        <p:sp>
          <p:nvSpPr>
            <p:cNvPr id="17" name="AutoShape 5"/>
            <p:cNvSpPr>
              <a:spLocks noChangeArrowheads="1" noChangeAspect="1" noTextEdit="1"/>
            </p:cNvSpPr>
            <p:nvPr/>
          </p:nvSpPr>
          <p:spPr bwMode="auto">
            <a:xfrm>
              <a:off x="869" y="890"/>
              <a:ext cx="439" cy="48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8" name="Freeform 7"/>
            <p:cNvSpPr/>
            <p:nvPr/>
          </p:nvSpPr>
          <p:spPr bwMode="auto">
            <a:xfrm>
              <a:off x="908" y="1271"/>
              <a:ext cx="117" cy="102"/>
            </a:xfrm>
            <a:custGeom>
              <a:gdLst>
                <a:gd fmla="*/ 0 w 24" name="T0"/>
                <a:gd fmla="*/ 14 h 21" name="T1"/>
                <a:gd fmla="*/ 7 w 24" name="T2"/>
                <a:gd fmla="*/ 21 h 21" name="T3"/>
                <a:gd fmla="*/ 24 w 24" name="T4"/>
                <a:gd fmla="*/ 21 h 21" name="T5"/>
                <a:gd fmla="*/ 24 w 24" name="T6"/>
                <a:gd fmla="*/ 0 h 21" name="T7"/>
                <a:gd fmla="*/ 0 w 24" name="T8"/>
                <a:gd fmla="*/ 0 h 21" name="T9"/>
                <a:gd fmla="*/ 0 w 24" name="T10"/>
                <a:gd fmla="*/ 14 h 21" name="T11"/>
              </a:gdLst>
              <a:cxnLst>
                <a:cxn ang="0">
                  <a:pos x="T0" y="T1"/>
                </a:cxn>
                <a:cxn ang="0">
                  <a:pos x="T2" y="T3"/>
                </a:cxn>
                <a:cxn ang="0">
                  <a:pos x="T4" y="T5"/>
                </a:cxn>
                <a:cxn ang="0">
                  <a:pos x="T6" y="T7"/>
                </a:cxn>
                <a:cxn ang="0">
                  <a:pos x="T8" y="T9"/>
                </a:cxn>
                <a:cxn ang="0">
                  <a:pos x="T10" y="T11"/>
                </a:cxn>
              </a:cxnLst>
              <a:rect b="b" l="0" r="r" t="0"/>
              <a:pathLst>
                <a:path h="21" w="24">
                  <a:moveTo>
                    <a:pt x="0" y="14"/>
                  </a:moveTo>
                  <a:cubicBezTo>
                    <a:pt x="0" y="18"/>
                    <a:pt x="3" y="21"/>
                    <a:pt x="7" y="21"/>
                  </a:cubicBezTo>
                  <a:cubicBezTo>
                    <a:pt x="24" y="21"/>
                    <a:pt x="24" y="21"/>
                    <a:pt x="24" y="21"/>
                  </a:cubicBezTo>
                  <a:cubicBezTo>
                    <a:pt x="24" y="0"/>
                    <a:pt x="24" y="0"/>
                    <a:pt x="24" y="0"/>
                  </a:cubicBezTo>
                  <a:cubicBezTo>
                    <a:pt x="0" y="0"/>
                    <a:pt x="0" y="0"/>
                    <a:pt x="0" y="0"/>
                  </a:cubicBezTo>
                  <a:lnTo>
                    <a:pt x="0" y="14"/>
                  </a:lnTo>
                  <a:close/>
                </a:path>
              </a:pathLst>
            </a:custGeom>
            <a:solidFill>
              <a:schemeClr val="bg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9" name="Freeform 8"/>
            <p:cNvSpPr/>
            <p:nvPr/>
          </p:nvSpPr>
          <p:spPr bwMode="auto">
            <a:xfrm>
              <a:off x="1157" y="1271"/>
              <a:ext cx="117" cy="102"/>
            </a:xfrm>
            <a:custGeom>
              <a:gdLst>
                <a:gd fmla="*/ 0 w 24" name="T0"/>
                <a:gd fmla="*/ 0 h 21" name="T1"/>
                <a:gd fmla="*/ 0 w 24" name="T2"/>
                <a:gd fmla="*/ 21 h 21" name="T3"/>
                <a:gd fmla="*/ 17 w 24" name="T4"/>
                <a:gd fmla="*/ 21 h 21" name="T5"/>
                <a:gd fmla="*/ 24 w 24" name="T6"/>
                <a:gd fmla="*/ 14 h 21" name="T7"/>
                <a:gd fmla="*/ 24 w 24" name="T8"/>
                <a:gd fmla="*/ 0 h 21" name="T9"/>
                <a:gd fmla="*/ 0 w 24" name="T10"/>
                <a:gd fmla="*/ 0 h 21" name="T11"/>
              </a:gdLst>
              <a:cxnLst>
                <a:cxn ang="0">
                  <a:pos x="T0" y="T1"/>
                </a:cxn>
                <a:cxn ang="0">
                  <a:pos x="T2" y="T3"/>
                </a:cxn>
                <a:cxn ang="0">
                  <a:pos x="T4" y="T5"/>
                </a:cxn>
                <a:cxn ang="0">
                  <a:pos x="T6" y="T7"/>
                </a:cxn>
                <a:cxn ang="0">
                  <a:pos x="T8" y="T9"/>
                </a:cxn>
                <a:cxn ang="0">
                  <a:pos x="T10" y="T11"/>
                </a:cxn>
              </a:cxnLst>
              <a:rect b="b" l="0" r="r" t="0"/>
              <a:pathLst>
                <a:path h="21" w="24">
                  <a:moveTo>
                    <a:pt x="0" y="0"/>
                  </a:moveTo>
                  <a:cubicBezTo>
                    <a:pt x="0" y="21"/>
                    <a:pt x="0" y="21"/>
                    <a:pt x="0" y="21"/>
                  </a:cubicBezTo>
                  <a:cubicBezTo>
                    <a:pt x="17" y="21"/>
                    <a:pt x="17" y="21"/>
                    <a:pt x="17" y="21"/>
                  </a:cubicBezTo>
                  <a:cubicBezTo>
                    <a:pt x="21" y="21"/>
                    <a:pt x="24" y="18"/>
                    <a:pt x="24" y="14"/>
                  </a:cubicBezTo>
                  <a:cubicBezTo>
                    <a:pt x="24" y="0"/>
                    <a:pt x="24" y="0"/>
                    <a:pt x="24" y="0"/>
                  </a:cubicBezTo>
                  <a:lnTo>
                    <a:pt x="0" y="0"/>
                  </a:lnTo>
                  <a:close/>
                </a:path>
              </a:pathLst>
            </a:custGeom>
            <a:solidFill>
              <a:schemeClr val="bg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0" name="Freeform 9"/>
            <p:cNvSpPr/>
            <p:nvPr/>
          </p:nvSpPr>
          <p:spPr bwMode="auto">
            <a:xfrm>
              <a:off x="908" y="1110"/>
              <a:ext cx="366" cy="136"/>
            </a:xfrm>
            <a:custGeom>
              <a:gdLst>
                <a:gd fmla="*/ 68 w 75" name="T0"/>
                <a:gd fmla="*/ 0 h 28" name="T1"/>
                <a:gd fmla="*/ 7 w 75" name="T2"/>
                <a:gd fmla="*/ 0 h 28" name="T3"/>
                <a:gd fmla="*/ 0 w 75" name="T4"/>
                <a:gd fmla="*/ 6 h 28" name="T5"/>
                <a:gd fmla="*/ 0 w 75" name="T6"/>
                <a:gd fmla="*/ 28 h 28" name="T7"/>
                <a:gd fmla="*/ 24 w 75" name="T8"/>
                <a:gd fmla="*/ 28 h 28" name="T9"/>
                <a:gd fmla="*/ 24 w 75" name="T10"/>
                <a:gd fmla="*/ 16 h 28" name="T11"/>
                <a:gd fmla="*/ 51 w 75" name="T12"/>
                <a:gd fmla="*/ 16 h 28" name="T13"/>
                <a:gd fmla="*/ 51 w 75" name="T14"/>
                <a:gd fmla="*/ 28 h 28" name="T15"/>
                <a:gd fmla="*/ 75 w 75" name="T16"/>
                <a:gd fmla="*/ 28 h 28" name="T17"/>
                <a:gd fmla="*/ 75 w 75" name="T18"/>
                <a:gd fmla="*/ 6 h 28" name="T19"/>
                <a:gd fmla="*/ 68 w 75" name="T20"/>
                <a:gd fmla="*/ 0 h 28"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28" w="75">
                  <a:moveTo>
                    <a:pt x="68" y="0"/>
                  </a:moveTo>
                  <a:cubicBezTo>
                    <a:pt x="7" y="0"/>
                    <a:pt x="7" y="0"/>
                    <a:pt x="7" y="0"/>
                  </a:cubicBezTo>
                  <a:cubicBezTo>
                    <a:pt x="3" y="0"/>
                    <a:pt x="0" y="2"/>
                    <a:pt x="0" y="6"/>
                  </a:cubicBezTo>
                  <a:cubicBezTo>
                    <a:pt x="0" y="28"/>
                    <a:pt x="0" y="28"/>
                    <a:pt x="0" y="28"/>
                  </a:cubicBezTo>
                  <a:cubicBezTo>
                    <a:pt x="24" y="28"/>
                    <a:pt x="24" y="28"/>
                    <a:pt x="24" y="28"/>
                  </a:cubicBezTo>
                  <a:cubicBezTo>
                    <a:pt x="24" y="16"/>
                    <a:pt x="24" y="16"/>
                    <a:pt x="24" y="16"/>
                  </a:cubicBezTo>
                  <a:cubicBezTo>
                    <a:pt x="51" y="16"/>
                    <a:pt x="51" y="16"/>
                    <a:pt x="51" y="16"/>
                  </a:cubicBezTo>
                  <a:cubicBezTo>
                    <a:pt x="51" y="28"/>
                    <a:pt x="51" y="28"/>
                    <a:pt x="51" y="28"/>
                  </a:cubicBezTo>
                  <a:cubicBezTo>
                    <a:pt x="75" y="28"/>
                    <a:pt x="75" y="28"/>
                    <a:pt x="75" y="28"/>
                  </a:cubicBezTo>
                  <a:cubicBezTo>
                    <a:pt x="75" y="6"/>
                    <a:pt x="75" y="6"/>
                    <a:pt x="75" y="6"/>
                  </a:cubicBezTo>
                  <a:cubicBezTo>
                    <a:pt x="75" y="2"/>
                    <a:pt x="72" y="0"/>
                    <a:pt x="68" y="0"/>
                  </a:cubicBezTo>
                  <a:close/>
                </a:path>
              </a:pathLst>
            </a:custGeom>
            <a:solidFill>
              <a:schemeClr val="bg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1" name="Freeform 10"/>
            <p:cNvSpPr/>
            <p:nvPr/>
          </p:nvSpPr>
          <p:spPr bwMode="auto">
            <a:xfrm>
              <a:off x="1040" y="1202"/>
              <a:ext cx="102" cy="171"/>
            </a:xfrm>
            <a:custGeom>
              <a:gdLst>
                <a:gd fmla="*/ 102 w 102" name="T0"/>
                <a:gd fmla="*/ 171 h 171" name="T1"/>
                <a:gd fmla="*/ 0 w 102" name="T2"/>
                <a:gd fmla="*/ 171 h 171" name="T3"/>
                <a:gd fmla="*/ 0 w 102" name="T4"/>
                <a:gd fmla="*/ 0 h 171" name="T5"/>
                <a:gd fmla="*/ 102 w 102" name="T6"/>
                <a:gd fmla="*/ 0 h 171" name="T7"/>
                <a:gd fmla="*/ 102 w 102" name="T8"/>
                <a:gd fmla="*/ 171 h 171" name="T9"/>
                <a:gd fmla="*/ 102 w 102" name="T10"/>
                <a:gd fmla="*/ 171 h 171" name="T11"/>
              </a:gdLst>
              <a:cxnLst>
                <a:cxn ang="0">
                  <a:pos x="T0" y="T1"/>
                </a:cxn>
                <a:cxn ang="0">
                  <a:pos x="T2" y="T3"/>
                </a:cxn>
                <a:cxn ang="0">
                  <a:pos x="T4" y="T5"/>
                </a:cxn>
                <a:cxn ang="0">
                  <a:pos x="T6" y="T7"/>
                </a:cxn>
                <a:cxn ang="0">
                  <a:pos x="T8" y="T9"/>
                </a:cxn>
                <a:cxn ang="0">
                  <a:pos x="T10" y="T11"/>
                </a:cxn>
              </a:cxnLst>
              <a:rect b="b" l="0" r="r" t="0"/>
              <a:pathLst>
                <a:path h="171" w="102">
                  <a:moveTo>
                    <a:pt x="102" y="171"/>
                  </a:moveTo>
                  <a:lnTo>
                    <a:pt x="0" y="171"/>
                  </a:lnTo>
                  <a:lnTo>
                    <a:pt x="0" y="0"/>
                  </a:lnTo>
                  <a:lnTo>
                    <a:pt x="102" y="0"/>
                  </a:lnTo>
                  <a:lnTo>
                    <a:pt x="102" y="171"/>
                  </a:lnTo>
                  <a:lnTo>
                    <a:pt x="102" y="171"/>
                  </a:lnTo>
                  <a:close/>
                </a:path>
              </a:pathLst>
            </a:custGeom>
            <a:solidFill>
              <a:schemeClr val="bg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2" name="Freeform 11"/>
            <p:cNvSpPr/>
            <p:nvPr/>
          </p:nvSpPr>
          <p:spPr bwMode="auto">
            <a:xfrm>
              <a:off x="1069" y="890"/>
              <a:ext cx="249" cy="244"/>
            </a:xfrm>
            <a:custGeom>
              <a:gdLst>
                <a:gd fmla="*/ 49 w 51" name="T0"/>
                <a:gd fmla="*/ 48 h 50" name="T1"/>
                <a:gd fmla="*/ 42 w 51" name="T2"/>
                <a:gd fmla="*/ 47 h 50" name="T3"/>
                <a:gd fmla="*/ 3 w 51" name="T4"/>
                <a:gd fmla="*/ 8 h 50" name="T5"/>
                <a:gd fmla="*/ 2 w 51" name="T6"/>
                <a:gd fmla="*/ 1 h 50" name="T7"/>
                <a:gd fmla="*/ 2 w 51" name="T8"/>
                <a:gd fmla="*/ 1 h 50" name="T9"/>
                <a:gd fmla="*/ 9 w 51" name="T10"/>
                <a:gd fmla="*/ 2 h 50" name="T11"/>
                <a:gd fmla="*/ 48 w 51" name="T12"/>
                <a:gd fmla="*/ 42 h 50" name="T13"/>
                <a:gd fmla="*/ 49 w 51" name="T14"/>
                <a:gd fmla="*/ 48 h 50"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50" w="51">
                  <a:moveTo>
                    <a:pt x="49" y="48"/>
                  </a:moveTo>
                  <a:cubicBezTo>
                    <a:pt x="47" y="50"/>
                    <a:pt x="44" y="50"/>
                    <a:pt x="42" y="47"/>
                  </a:cubicBezTo>
                  <a:cubicBezTo>
                    <a:pt x="3" y="8"/>
                    <a:pt x="3" y="8"/>
                    <a:pt x="3" y="8"/>
                  </a:cubicBezTo>
                  <a:cubicBezTo>
                    <a:pt x="1" y="6"/>
                    <a:pt x="0" y="3"/>
                    <a:pt x="2" y="1"/>
                  </a:cubicBezTo>
                  <a:cubicBezTo>
                    <a:pt x="2" y="1"/>
                    <a:pt x="2" y="1"/>
                    <a:pt x="2" y="1"/>
                  </a:cubicBezTo>
                  <a:cubicBezTo>
                    <a:pt x="4" y="0"/>
                    <a:pt x="7" y="0"/>
                    <a:pt x="9" y="2"/>
                  </a:cubicBezTo>
                  <a:cubicBezTo>
                    <a:pt x="48" y="42"/>
                    <a:pt x="48" y="42"/>
                    <a:pt x="48" y="42"/>
                  </a:cubicBezTo>
                  <a:cubicBezTo>
                    <a:pt x="50" y="44"/>
                    <a:pt x="51" y="47"/>
                    <a:pt x="49" y="48"/>
                  </a:cubicBezTo>
                  <a:close/>
                </a:path>
              </a:pathLst>
            </a:custGeom>
            <a:solidFill>
              <a:schemeClr val="bg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3" name="Freeform 12"/>
            <p:cNvSpPr/>
            <p:nvPr/>
          </p:nvSpPr>
          <p:spPr bwMode="auto">
            <a:xfrm>
              <a:off x="864" y="890"/>
              <a:ext cx="249" cy="244"/>
            </a:xfrm>
            <a:custGeom>
              <a:gdLst>
                <a:gd fmla="*/ 49 w 51" name="T0"/>
                <a:gd fmla="*/ 1 h 50" name="T1"/>
                <a:gd fmla="*/ 48 w 51" name="T2"/>
                <a:gd fmla="*/ 8 h 50" name="T3"/>
                <a:gd fmla="*/ 9 w 51" name="T4"/>
                <a:gd fmla="*/ 47 h 50" name="T5"/>
                <a:gd fmla="*/ 2 w 51" name="T6"/>
                <a:gd fmla="*/ 48 h 50" name="T7"/>
                <a:gd fmla="*/ 2 w 51" name="T8"/>
                <a:gd fmla="*/ 48 h 50" name="T9"/>
                <a:gd fmla="*/ 3 w 51" name="T10"/>
                <a:gd fmla="*/ 42 h 50" name="T11"/>
                <a:gd fmla="*/ 42 w 51" name="T12"/>
                <a:gd fmla="*/ 2 h 50" name="T13"/>
                <a:gd fmla="*/ 49 w 51" name="T14"/>
                <a:gd fmla="*/ 1 h 50"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50" w="51">
                  <a:moveTo>
                    <a:pt x="49" y="1"/>
                  </a:moveTo>
                  <a:cubicBezTo>
                    <a:pt x="51" y="3"/>
                    <a:pt x="50" y="6"/>
                    <a:pt x="48" y="8"/>
                  </a:cubicBezTo>
                  <a:cubicBezTo>
                    <a:pt x="9" y="47"/>
                    <a:pt x="9" y="47"/>
                    <a:pt x="9" y="47"/>
                  </a:cubicBezTo>
                  <a:cubicBezTo>
                    <a:pt x="6" y="50"/>
                    <a:pt x="3" y="50"/>
                    <a:pt x="2" y="48"/>
                  </a:cubicBezTo>
                  <a:cubicBezTo>
                    <a:pt x="2" y="48"/>
                    <a:pt x="2" y="48"/>
                    <a:pt x="2" y="48"/>
                  </a:cubicBezTo>
                  <a:cubicBezTo>
                    <a:pt x="0" y="47"/>
                    <a:pt x="1" y="44"/>
                    <a:pt x="3" y="42"/>
                  </a:cubicBezTo>
                  <a:cubicBezTo>
                    <a:pt x="42" y="2"/>
                    <a:pt x="42" y="2"/>
                    <a:pt x="42" y="2"/>
                  </a:cubicBezTo>
                  <a:cubicBezTo>
                    <a:pt x="44" y="0"/>
                    <a:pt x="47" y="0"/>
                    <a:pt x="49" y="1"/>
                  </a:cubicBezTo>
                  <a:close/>
                </a:path>
              </a:pathLst>
            </a:custGeom>
            <a:solidFill>
              <a:schemeClr val="bg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4" name="Rectangle 13"/>
            <p:cNvSpPr>
              <a:spLocks noChangeArrowheads="1"/>
            </p:cNvSpPr>
            <p:nvPr/>
          </p:nvSpPr>
          <p:spPr bwMode="auto">
            <a:xfrm>
              <a:off x="1215" y="973"/>
              <a:ext cx="49" cy="78"/>
            </a:xfrm>
            <a:prstGeom prst="rect">
              <a:avLst/>
            </a:prstGeom>
            <a:solidFill>
              <a:schemeClr val="bg1"/>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sp>
        <p:nvSpPr>
          <p:cNvPr id="25" name="文本框 17"/>
          <p:cNvSpPr txBox="1"/>
          <p:nvPr/>
        </p:nvSpPr>
        <p:spPr>
          <a:xfrm>
            <a:off x="5206969" y="3962457"/>
            <a:ext cx="1599105" cy="944880"/>
          </a:xfrm>
          <a:prstGeom prst="rect">
            <a:avLst/>
          </a:prstGeom>
          <a:noFill/>
        </p:spPr>
        <p:txBody>
          <a:bodyPr rtlCol="0" wrap="square">
            <a:spAutoFit/>
          </a:bodyPr>
          <a:lstStyle/>
          <a:p>
            <a:pPr algn="dist"/>
            <a:r>
              <a:rPr altLang="en-US" b="1" lang="zh-CN" sz="2800">
                <a:solidFill>
                  <a:schemeClr val="bg1"/>
                </a:solidFill>
                <a:latin charset="-122" panose="020b0503020204020204" pitchFamily="34" typeface="微软雅黑"/>
                <a:ea charset="-122" panose="020b0503020204020204" pitchFamily="34" typeface="微软雅黑"/>
              </a:rPr>
              <a:t>点击添加标题</a:t>
            </a:r>
          </a:p>
        </p:txBody>
      </p:sp>
      <p:sp>
        <p:nvSpPr>
          <p:cNvPr id="26" name="文本框 18"/>
          <p:cNvSpPr txBox="1"/>
          <p:nvPr/>
        </p:nvSpPr>
        <p:spPr>
          <a:xfrm>
            <a:off x="1708754" y="3624852"/>
            <a:ext cx="2253922" cy="1158240"/>
          </a:xfrm>
          <a:prstGeom prst="rect">
            <a:avLst/>
          </a:prstGeom>
          <a:noFill/>
        </p:spPr>
        <p:txBody>
          <a:bodyPr rtlCol="0" wrap="square">
            <a:spAutoFit/>
          </a:bodyPr>
          <a:lstStyle/>
          <a:p>
            <a:r>
              <a:rPr altLang="en-US" lang="zh-CN" smtClean="0" sz="1400">
                <a:solidFill>
                  <a:schemeClr val="bg1"/>
                </a:solidFill>
                <a:latin charset="-122" panose="020b0503020204020204" pitchFamily="34" typeface="微软雅黑"/>
                <a:ea charset="-122" panose="020b0503020204020204" pitchFamily="34" typeface="微软雅黑"/>
              </a:rPr>
              <a:t>点击添加文本点击添加文本点击添加文本点击添加文本点击添加文本点击添加文本点击添加文本点击添加文本点击添加文本</a:t>
            </a:r>
          </a:p>
        </p:txBody>
      </p:sp>
      <p:sp>
        <p:nvSpPr>
          <p:cNvPr id="27" name="文本框 19"/>
          <p:cNvSpPr txBox="1"/>
          <p:nvPr/>
        </p:nvSpPr>
        <p:spPr>
          <a:xfrm>
            <a:off x="8043052" y="3624852"/>
            <a:ext cx="2253922" cy="1158240"/>
          </a:xfrm>
          <a:prstGeom prst="rect">
            <a:avLst/>
          </a:prstGeom>
          <a:noFill/>
        </p:spPr>
        <p:txBody>
          <a:bodyPr rtlCol="0" wrap="square">
            <a:spAutoFit/>
          </a:bodyPr>
          <a:lstStyle/>
          <a:p>
            <a:r>
              <a:rPr altLang="en-US" lang="zh-CN" smtClean="0" sz="1400">
                <a:solidFill>
                  <a:schemeClr val="bg1"/>
                </a:solidFill>
                <a:latin charset="-122" panose="020b0503020204020204" pitchFamily="34" typeface="微软雅黑"/>
                <a:ea charset="-122" panose="020b0503020204020204" pitchFamily="34" typeface="微软雅黑"/>
              </a:rPr>
              <a:t>点击添加文本点击添加文本点击添加文本点击添加文本点击添加文本点击添加文本点击添加文本点击添加文本点击添加文本</a:t>
            </a:r>
          </a:p>
        </p:txBody>
      </p:sp>
      <p:sp>
        <p:nvSpPr>
          <p:cNvPr id="28" name="Freeform 7"/>
          <p:cNvSpPr/>
          <p:nvPr/>
        </p:nvSpPr>
        <p:spPr bwMode="auto">
          <a:xfrm>
            <a:off x="2501846" y="2690699"/>
            <a:ext cx="486272" cy="591536"/>
          </a:xfrm>
          <a:custGeom>
            <a:gdLst>
              <a:gd fmla="*/ 82 w 180" name="T0"/>
              <a:gd fmla="*/ 93 h 219" name="T1"/>
              <a:gd fmla="*/ 125 w 180" name="T2"/>
              <a:gd fmla="*/ 93 h 219" name="T3"/>
              <a:gd fmla="*/ 125 w 180" name="T4"/>
              <a:gd fmla="*/ 128 h 219" name="T5"/>
              <a:gd fmla="*/ 87 w 180" name="T6"/>
              <a:gd fmla="*/ 128 h 219" name="T7"/>
              <a:gd fmla="*/ 82 w 180" name="T8"/>
              <a:gd fmla="*/ 150 h 219" name="T9"/>
              <a:gd fmla="*/ 72 w 180" name="T10"/>
              <a:gd fmla="*/ 165 h 219" name="T11"/>
              <a:gd fmla="*/ 86 w 180" name="T12"/>
              <a:gd fmla="*/ 163 h 219" name="T13"/>
              <a:gd fmla="*/ 105 w 180" name="T14"/>
              <a:gd fmla="*/ 166 h 219" name="T15"/>
              <a:gd fmla="*/ 131 w 180" name="T16"/>
              <a:gd fmla="*/ 170 h 219" name="T17"/>
              <a:gd fmla="*/ 145 w 180" name="T18"/>
              <a:gd fmla="*/ 169 h 219" name="T19"/>
              <a:gd fmla="*/ 160 w 180" name="T20"/>
              <a:gd fmla="*/ 163 h 219" name="T21"/>
              <a:gd fmla="*/ 180 w 180" name="T22"/>
              <a:gd fmla="*/ 206 h 219" name="T23"/>
              <a:gd fmla="*/ 154 w 180" name="T24"/>
              <a:gd fmla="*/ 216 h 219" name="T25"/>
              <a:gd fmla="*/ 131 w 180" name="T26"/>
              <a:gd fmla="*/ 219 h 219" name="T27"/>
              <a:gd fmla="*/ 100 w 180" name="T28"/>
              <a:gd fmla="*/ 214 h 219" name="T29"/>
              <a:gd fmla="*/ 72 w 180" name="T30"/>
              <a:gd fmla="*/ 207 h 219" name="T31"/>
              <a:gd fmla="*/ 60 w 180" name="T32"/>
              <a:gd fmla="*/ 206 h 219" name="T33"/>
              <a:gd fmla="*/ 19 w 180" name="T34"/>
              <a:gd fmla="*/ 219 h 219" name="T35"/>
              <a:gd fmla="*/ 0 w 180" name="T36"/>
              <a:gd fmla="*/ 178 h 219" name="T37"/>
              <a:gd fmla="*/ 31 w 180" name="T38"/>
              <a:gd fmla="*/ 134 h 219" name="T39"/>
              <a:gd fmla="*/ 30 w 180" name="T40"/>
              <a:gd fmla="*/ 128 h 219" name="T41"/>
              <a:gd fmla="*/ 0 w 180" name="T42"/>
              <a:gd fmla="*/ 128 h 219" name="T43"/>
              <a:gd fmla="*/ 0 w 180" name="T44"/>
              <a:gd fmla="*/ 93 h 219" name="T45"/>
              <a:gd fmla="*/ 22 w 180" name="T46"/>
              <a:gd fmla="*/ 93 h 219" name="T47"/>
              <a:gd fmla="*/ 16 w 180" name="T48"/>
              <a:gd fmla="*/ 71 h 219" name="T49"/>
              <a:gd fmla="*/ 15 w 180" name="T50"/>
              <a:gd fmla="*/ 60 h 219" name="T51"/>
              <a:gd fmla="*/ 24 w 180" name="T52"/>
              <a:gd fmla="*/ 27 h 219" name="T53"/>
              <a:gd fmla="*/ 50 w 180" name="T54"/>
              <a:gd fmla="*/ 6 h 219" name="T55"/>
              <a:gd fmla="*/ 92 w 180" name="T56"/>
              <a:gd fmla="*/ 0 h 219" name="T57"/>
              <a:gd fmla="*/ 131 w 180" name="T58"/>
              <a:gd fmla="*/ 6 h 219" name="T59"/>
              <a:gd fmla="*/ 156 w 180" name="T60"/>
              <a:gd fmla="*/ 24 h 219" name="T61"/>
              <a:gd fmla="*/ 169 w 180" name="T62"/>
              <a:gd fmla="*/ 55 h 219" name="T63"/>
              <a:gd fmla="*/ 114 w 180" name="T64"/>
              <a:gd fmla="*/ 64 h 219" name="T65"/>
              <a:gd fmla="*/ 105 w 180" name="T66"/>
              <a:gd fmla="*/ 43 h 219" name="T67"/>
              <a:gd fmla="*/ 92 w 180" name="T68"/>
              <a:gd fmla="*/ 38 h 219" name="T69"/>
              <a:gd fmla="*/ 79 w 180" name="T70"/>
              <a:gd fmla="*/ 44 h 219" name="T71"/>
              <a:gd fmla="*/ 74 w 180" name="T72"/>
              <a:gd fmla="*/ 59 h 219" name="T73"/>
              <a:gd fmla="*/ 75 w 180" name="T74"/>
              <a:gd fmla="*/ 70 h 219" name="T75"/>
              <a:gd fmla="*/ 82 w 180" name="T76"/>
              <a:gd fmla="*/ 93 h 219" name="T7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b="b" l="0" r="r" t="0"/>
            <a:pathLst>
              <a:path h="219" w="180">
                <a:moveTo>
                  <a:pt x="82" y="93"/>
                </a:moveTo>
                <a:cubicBezTo>
                  <a:pt x="125" y="93"/>
                  <a:pt x="125" y="93"/>
                  <a:pt x="125" y="93"/>
                </a:cubicBezTo>
                <a:cubicBezTo>
                  <a:pt x="125" y="128"/>
                  <a:pt x="125" y="128"/>
                  <a:pt x="125" y="128"/>
                </a:cubicBezTo>
                <a:cubicBezTo>
                  <a:pt x="87" y="128"/>
                  <a:pt x="87" y="128"/>
                  <a:pt x="87" y="128"/>
                </a:cubicBezTo>
                <a:cubicBezTo>
                  <a:pt x="86" y="136"/>
                  <a:pt x="85" y="143"/>
                  <a:pt x="82" y="150"/>
                </a:cubicBezTo>
                <a:cubicBezTo>
                  <a:pt x="80" y="155"/>
                  <a:pt x="77" y="160"/>
                  <a:pt x="72" y="165"/>
                </a:cubicBezTo>
                <a:cubicBezTo>
                  <a:pt x="77" y="164"/>
                  <a:pt x="82" y="163"/>
                  <a:pt x="86" y="163"/>
                </a:cubicBezTo>
                <a:cubicBezTo>
                  <a:pt x="91" y="163"/>
                  <a:pt x="97" y="164"/>
                  <a:pt x="105" y="166"/>
                </a:cubicBezTo>
                <a:cubicBezTo>
                  <a:pt x="116" y="169"/>
                  <a:pt x="124" y="170"/>
                  <a:pt x="131" y="170"/>
                </a:cubicBezTo>
                <a:cubicBezTo>
                  <a:pt x="136" y="170"/>
                  <a:pt x="141" y="170"/>
                  <a:pt x="145" y="169"/>
                </a:cubicBezTo>
                <a:cubicBezTo>
                  <a:pt x="148" y="168"/>
                  <a:pt x="154" y="166"/>
                  <a:pt x="160" y="163"/>
                </a:cubicBezTo>
                <a:cubicBezTo>
                  <a:pt x="180" y="206"/>
                  <a:pt x="180" y="206"/>
                  <a:pt x="180" y="206"/>
                </a:cubicBezTo>
                <a:cubicBezTo>
                  <a:pt x="170" y="211"/>
                  <a:pt x="162" y="214"/>
                  <a:pt x="154" y="216"/>
                </a:cubicBezTo>
                <a:cubicBezTo>
                  <a:pt x="147" y="218"/>
                  <a:pt x="140" y="219"/>
                  <a:pt x="131" y="219"/>
                </a:cubicBezTo>
                <a:cubicBezTo>
                  <a:pt x="122" y="219"/>
                  <a:pt x="112" y="217"/>
                  <a:pt x="100" y="214"/>
                </a:cubicBezTo>
                <a:cubicBezTo>
                  <a:pt x="85" y="210"/>
                  <a:pt x="76" y="207"/>
                  <a:pt x="72" y="207"/>
                </a:cubicBezTo>
                <a:cubicBezTo>
                  <a:pt x="68" y="206"/>
                  <a:pt x="64" y="206"/>
                  <a:pt x="60" y="206"/>
                </a:cubicBezTo>
                <a:cubicBezTo>
                  <a:pt x="48" y="206"/>
                  <a:pt x="34" y="210"/>
                  <a:pt x="19" y="219"/>
                </a:cubicBezTo>
                <a:cubicBezTo>
                  <a:pt x="0" y="178"/>
                  <a:pt x="0" y="178"/>
                  <a:pt x="0" y="178"/>
                </a:cubicBezTo>
                <a:cubicBezTo>
                  <a:pt x="21" y="163"/>
                  <a:pt x="31" y="149"/>
                  <a:pt x="31" y="134"/>
                </a:cubicBezTo>
                <a:cubicBezTo>
                  <a:pt x="31" y="133"/>
                  <a:pt x="31" y="131"/>
                  <a:pt x="30" y="128"/>
                </a:cubicBezTo>
                <a:cubicBezTo>
                  <a:pt x="0" y="128"/>
                  <a:pt x="0" y="128"/>
                  <a:pt x="0" y="128"/>
                </a:cubicBezTo>
                <a:cubicBezTo>
                  <a:pt x="0" y="93"/>
                  <a:pt x="0" y="93"/>
                  <a:pt x="0" y="93"/>
                </a:cubicBezTo>
                <a:cubicBezTo>
                  <a:pt x="22" y="93"/>
                  <a:pt x="22" y="93"/>
                  <a:pt x="22" y="93"/>
                </a:cubicBezTo>
                <a:cubicBezTo>
                  <a:pt x="18" y="81"/>
                  <a:pt x="16" y="73"/>
                  <a:pt x="16" y="71"/>
                </a:cubicBezTo>
                <a:cubicBezTo>
                  <a:pt x="15" y="68"/>
                  <a:pt x="15" y="64"/>
                  <a:pt x="15" y="60"/>
                </a:cubicBezTo>
                <a:cubicBezTo>
                  <a:pt x="15" y="48"/>
                  <a:pt x="18" y="37"/>
                  <a:pt x="24" y="27"/>
                </a:cubicBezTo>
                <a:cubicBezTo>
                  <a:pt x="31" y="18"/>
                  <a:pt x="39" y="11"/>
                  <a:pt x="50" y="6"/>
                </a:cubicBezTo>
                <a:cubicBezTo>
                  <a:pt x="60" y="2"/>
                  <a:pt x="74" y="0"/>
                  <a:pt x="92" y="0"/>
                </a:cubicBezTo>
                <a:cubicBezTo>
                  <a:pt x="108" y="0"/>
                  <a:pt x="121" y="2"/>
                  <a:pt x="131" y="6"/>
                </a:cubicBezTo>
                <a:cubicBezTo>
                  <a:pt x="141" y="9"/>
                  <a:pt x="149" y="15"/>
                  <a:pt x="156" y="24"/>
                </a:cubicBezTo>
                <a:cubicBezTo>
                  <a:pt x="162" y="33"/>
                  <a:pt x="167" y="43"/>
                  <a:pt x="169" y="55"/>
                </a:cubicBezTo>
                <a:cubicBezTo>
                  <a:pt x="114" y="64"/>
                  <a:pt x="114" y="64"/>
                  <a:pt x="114" y="64"/>
                </a:cubicBezTo>
                <a:cubicBezTo>
                  <a:pt x="112" y="54"/>
                  <a:pt x="108" y="47"/>
                  <a:pt x="105" y="43"/>
                </a:cubicBezTo>
                <a:cubicBezTo>
                  <a:pt x="101" y="40"/>
                  <a:pt x="97" y="38"/>
                  <a:pt x="92" y="38"/>
                </a:cubicBezTo>
                <a:cubicBezTo>
                  <a:pt x="87" y="38"/>
                  <a:pt x="82" y="40"/>
                  <a:pt x="79" y="44"/>
                </a:cubicBezTo>
                <a:cubicBezTo>
                  <a:pt x="75" y="48"/>
                  <a:pt x="74" y="53"/>
                  <a:pt x="74" y="59"/>
                </a:cubicBezTo>
                <a:cubicBezTo>
                  <a:pt x="74" y="63"/>
                  <a:pt x="74" y="67"/>
                  <a:pt x="75" y="70"/>
                </a:cubicBezTo>
                <a:cubicBezTo>
                  <a:pt x="75" y="73"/>
                  <a:pt x="78" y="81"/>
                  <a:pt x="82" y="93"/>
                </a:cubicBezTo>
                <a:close/>
              </a:path>
            </a:pathLst>
          </a:custGeom>
          <a:solidFill>
            <a:schemeClr val="bg1"/>
          </a:solidFill>
          <a:ln cap="flat" w="41275">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p>
        </p:txBody>
      </p:sp>
      <p:sp>
        <p:nvSpPr>
          <p:cNvPr id="29" name="Freeform 7"/>
          <p:cNvSpPr/>
          <p:nvPr/>
        </p:nvSpPr>
        <p:spPr bwMode="auto">
          <a:xfrm>
            <a:off x="9003710" y="2690699"/>
            <a:ext cx="486272" cy="591536"/>
          </a:xfrm>
          <a:custGeom>
            <a:gdLst>
              <a:gd fmla="*/ 82 w 180" name="T0"/>
              <a:gd fmla="*/ 93 h 219" name="T1"/>
              <a:gd fmla="*/ 125 w 180" name="T2"/>
              <a:gd fmla="*/ 93 h 219" name="T3"/>
              <a:gd fmla="*/ 125 w 180" name="T4"/>
              <a:gd fmla="*/ 128 h 219" name="T5"/>
              <a:gd fmla="*/ 87 w 180" name="T6"/>
              <a:gd fmla="*/ 128 h 219" name="T7"/>
              <a:gd fmla="*/ 82 w 180" name="T8"/>
              <a:gd fmla="*/ 150 h 219" name="T9"/>
              <a:gd fmla="*/ 72 w 180" name="T10"/>
              <a:gd fmla="*/ 165 h 219" name="T11"/>
              <a:gd fmla="*/ 86 w 180" name="T12"/>
              <a:gd fmla="*/ 163 h 219" name="T13"/>
              <a:gd fmla="*/ 105 w 180" name="T14"/>
              <a:gd fmla="*/ 166 h 219" name="T15"/>
              <a:gd fmla="*/ 131 w 180" name="T16"/>
              <a:gd fmla="*/ 170 h 219" name="T17"/>
              <a:gd fmla="*/ 145 w 180" name="T18"/>
              <a:gd fmla="*/ 169 h 219" name="T19"/>
              <a:gd fmla="*/ 160 w 180" name="T20"/>
              <a:gd fmla="*/ 163 h 219" name="T21"/>
              <a:gd fmla="*/ 180 w 180" name="T22"/>
              <a:gd fmla="*/ 206 h 219" name="T23"/>
              <a:gd fmla="*/ 154 w 180" name="T24"/>
              <a:gd fmla="*/ 216 h 219" name="T25"/>
              <a:gd fmla="*/ 131 w 180" name="T26"/>
              <a:gd fmla="*/ 219 h 219" name="T27"/>
              <a:gd fmla="*/ 100 w 180" name="T28"/>
              <a:gd fmla="*/ 214 h 219" name="T29"/>
              <a:gd fmla="*/ 72 w 180" name="T30"/>
              <a:gd fmla="*/ 207 h 219" name="T31"/>
              <a:gd fmla="*/ 60 w 180" name="T32"/>
              <a:gd fmla="*/ 206 h 219" name="T33"/>
              <a:gd fmla="*/ 19 w 180" name="T34"/>
              <a:gd fmla="*/ 219 h 219" name="T35"/>
              <a:gd fmla="*/ 0 w 180" name="T36"/>
              <a:gd fmla="*/ 178 h 219" name="T37"/>
              <a:gd fmla="*/ 31 w 180" name="T38"/>
              <a:gd fmla="*/ 134 h 219" name="T39"/>
              <a:gd fmla="*/ 30 w 180" name="T40"/>
              <a:gd fmla="*/ 128 h 219" name="T41"/>
              <a:gd fmla="*/ 0 w 180" name="T42"/>
              <a:gd fmla="*/ 128 h 219" name="T43"/>
              <a:gd fmla="*/ 0 w 180" name="T44"/>
              <a:gd fmla="*/ 93 h 219" name="T45"/>
              <a:gd fmla="*/ 22 w 180" name="T46"/>
              <a:gd fmla="*/ 93 h 219" name="T47"/>
              <a:gd fmla="*/ 16 w 180" name="T48"/>
              <a:gd fmla="*/ 71 h 219" name="T49"/>
              <a:gd fmla="*/ 15 w 180" name="T50"/>
              <a:gd fmla="*/ 60 h 219" name="T51"/>
              <a:gd fmla="*/ 24 w 180" name="T52"/>
              <a:gd fmla="*/ 27 h 219" name="T53"/>
              <a:gd fmla="*/ 50 w 180" name="T54"/>
              <a:gd fmla="*/ 6 h 219" name="T55"/>
              <a:gd fmla="*/ 92 w 180" name="T56"/>
              <a:gd fmla="*/ 0 h 219" name="T57"/>
              <a:gd fmla="*/ 131 w 180" name="T58"/>
              <a:gd fmla="*/ 6 h 219" name="T59"/>
              <a:gd fmla="*/ 156 w 180" name="T60"/>
              <a:gd fmla="*/ 24 h 219" name="T61"/>
              <a:gd fmla="*/ 169 w 180" name="T62"/>
              <a:gd fmla="*/ 55 h 219" name="T63"/>
              <a:gd fmla="*/ 114 w 180" name="T64"/>
              <a:gd fmla="*/ 64 h 219" name="T65"/>
              <a:gd fmla="*/ 105 w 180" name="T66"/>
              <a:gd fmla="*/ 43 h 219" name="T67"/>
              <a:gd fmla="*/ 92 w 180" name="T68"/>
              <a:gd fmla="*/ 38 h 219" name="T69"/>
              <a:gd fmla="*/ 79 w 180" name="T70"/>
              <a:gd fmla="*/ 44 h 219" name="T71"/>
              <a:gd fmla="*/ 74 w 180" name="T72"/>
              <a:gd fmla="*/ 59 h 219" name="T73"/>
              <a:gd fmla="*/ 75 w 180" name="T74"/>
              <a:gd fmla="*/ 70 h 219" name="T75"/>
              <a:gd fmla="*/ 82 w 180" name="T76"/>
              <a:gd fmla="*/ 93 h 219" name="T7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b="b" l="0" r="r" t="0"/>
            <a:pathLst>
              <a:path h="219" w="180">
                <a:moveTo>
                  <a:pt x="82" y="93"/>
                </a:moveTo>
                <a:cubicBezTo>
                  <a:pt x="125" y="93"/>
                  <a:pt x="125" y="93"/>
                  <a:pt x="125" y="93"/>
                </a:cubicBezTo>
                <a:cubicBezTo>
                  <a:pt x="125" y="128"/>
                  <a:pt x="125" y="128"/>
                  <a:pt x="125" y="128"/>
                </a:cubicBezTo>
                <a:cubicBezTo>
                  <a:pt x="87" y="128"/>
                  <a:pt x="87" y="128"/>
                  <a:pt x="87" y="128"/>
                </a:cubicBezTo>
                <a:cubicBezTo>
                  <a:pt x="86" y="136"/>
                  <a:pt x="85" y="143"/>
                  <a:pt x="82" y="150"/>
                </a:cubicBezTo>
                <a:cubicBezTo>
                  <a:pt x="80" y="155"/>
                  <a:pt x="77" y="160"/>
                  <a:pt x="72" y="165"/>
                </a:cubicBezTo>
                <a:cubicBezTo>
                  <a:pt x="77" y="164"/>
                  <a:pt x="82" y="163"/>
                  <a:pt x="86" y="163"/>
                </a:cubicBezTo>
                <a:cubicBezTo>
                  <a:pt x="91" y="163"/>
                  <a:pt x="97" y="164"/>
                  <a:pt x="105" y="166"/>
                </a:cubicBezTo>
                <a:cubicBezTo>
                  <a:pt x="116" y="169"/>
                  <a:pt x="124" y="170"/>
                  <a:pt x="131" y="170"/>
                </a:cubicBezTo>
                <a:cubicBezTo>
                  <a:pt x="136" y="170"/>
                  <a:pt x="141" y="170"/>
                  <a:pt x="145" y="169"/>
                </a:cubicBezTo>
                <a:cubicBezTo>
                  <a:pt x="148" y="168"/>
                  <a:pt x="154" y="166"/>
                  <a:pt x="160" y="163"/>
                </a:cubicBezTo>
                <a:cubicBezTo>
                  <a:pt x="180" y="206"/>
                  <a:pt x="180" y="206"/>
                  <a:pt x="180" y="206"/>
                </a:cubicBezTo>
                <a:cubicBezTo>
                  <a:pt x="170" y="211"/>
                  <a:pt x="162" y="214"/>
                  <a:pt x="154" y="216"/>
                </a:cubicBezTo>
                <a:cubicBezTo>
                  <a:pt x="147" y="218"/>
                  <a:pt x="140" y="219"/>
                  <a:pt x="131" y="219"/>
                </a:cubicBezTo>
                <a:cubicBezTo>
                  <a:pt x="122" y="219"/>
                  <a:pt x="112" y="217"/>
                  <a:pt x="100" y="214"/>
                </a:cubicBezTo>
                <a:cubicBezTo>
                  <a:pt x="85" y="210"/>
                  <a:pt x="76" y="207"/>
                  <a:pt x="72" y="207"/>
                </a:cubicBezTo>
                <a:cubicBezTo>
                  <a:pt x="68" y="206"/>
                  <a:pt x="64" y="206"/>
                  <a:pt x="60" y="206"/>
                </a:cubicBezTo>
                <a:cubicBezTo>
                  <a:pt x="48" y="206"/>
                  <a:pt x="34" y="210"/>
                  <a:pt x="19" y="219"/>
                </a:cubicBezTo>
                <a:cubicBezTo>
                  <a:pt x="0" y="178"/>
                  <a:pt x="0" y="178"/>
                  <a:pt x="0" y="178"/>
                </a:cubicBezTo>
                <a:cubicBezTo>
                  <a:pt x="21" y="163"/>
                  <a:pt x="31" y="149"/>
                  <a:pt x="31" y="134"/>
                </a:cubicBezTo>
                <a:cubicBezTo>
                  <a:pt x="31" y="133"/>
                  <a:pt x="31" y="131"/>
                  <a:pt x="30" y="128"/>
                </a:cubicBezTo>
                <a:cubicBezTo>
                  <a:pt x="0" y="128"/>
                  <a:pt x="0" y="128"/>
                  <a:pt x="0" y="128"/>
                </a:cubicBezTo>
                <a:cubicBezTo>
                  <a:pt x="0" y="93"/>
                  <a:pt x="0" y="93"/>
                  <a:pt x="0" y="93"/>
                </a:cubicBezTo>
                <a:cubicBezTo>
                  <a:pt x="22" y="93"/>
                  <a:pt x="22" y="93"/>
                  <a:pt x="22" y="93"/>
                </a:cubicBezTo>
                <a:cubicBezTo>
                  <a:pt x="18" y="81"/>
                  <a:pt x="16" y="73"/>
                  <a:pt x="16" y="71"/>
                </a:cubicBezTo>
                <a:cubicBezTo>
                  <a:pt x="15" y="68"/>
                  <a:pt x="15" y="64"/>
                  <a:pt x="15" y="60"/>
                </a:cubicBezTo>
                <a:cubicBezTo>
                  <a:pt x="15" y="48"/>
                  <a:pt x="18" y="37"/>
                  <a:pt x="24" y="27"/>
                </a:cubicBezTo>
                <a:cubicBezTo>
                  <a:pt x="31" y="18"/>
                  <a:pt x="39" y="11"/>
                  <a:pt x="50" y="6"/>
                </a:cubicBezTo>
                <a:cubicBezTo>
                  <a:pt x="60" y="2"/>
                  <a:pt x="74" y="0"/>
                  <a:pt x="92" y="0"/>
                </a:cubicBezTo>
                <a:cubicBezTo>
                  <a:pt x="108" y="0"/>
                  <a:pt x="121" y="2"/>
                  <a:pt x="131" y="6"/>
                </a:cubicBezTo>
                <a:cubicBezTo>
                  <a:pt x="141" y="9"/>
                  <a:pt x="149" y="15"/>
                  <a:pt x="156" y="24"/>
                </a:cubicBezTo>
                <a:cubicBezTo>
                  <a:pt x="162" y="33"/>
                  <a:pt x="167" y="43"/>
                  <a:pt x="169" y="55"/>
                </a:cubicBezTo>
                <a:cubicBezTo>
                  <a:pt x="114" y="64"/>
                  <a:pt x="114" y="64"/>
                  <a:pt x="114" y="64"/>
                </a:cubicBezTo>
                <a:cubicBezTo>
                  <a:pt x="112" y="54"/>
                  <a:pt x="108" y="47"/>
                  <a:pt x="105" y="43"/>
                </a:cubicBezTo>
                <a:cubicBezTo>
                  <a:pt x="101" y="40"/>
                  <a:pt x="97" y="38"/>
                  <a:pt x="92" y="38"/>
                </a:cubicBezTo>
                <a:cubicBezTo>
                  <a:pt x="87" y="38"/>
                  <a:pt x="82" y="40"/>
                  <a:pt x="79" y="44"/>
                </a:cubicBezTo>
                <a:cubicBezTo>
                  <a:pt x="75" y="48"/>
                  <a:pt x="74" y="53"/>
                  <a:pt x="74" y="59"/>
                </a:cubicBezTo>
                <a:cubicBezTo>
                  <a:pt x="74" y="63"/>
                  <a:pt x="74" y="67"/>
                  <a:pt x="75" y="70"/>
                </a:cubicBezTo>
                <a:cubicBezTo>
                  <a:pt x="75" y="73"/>
                  <a:pt x="78" y="81"/>
                  <a:pt x="82" y="93"/>
                </a:cubicBezTo>
                <a:close/>
              </a:path>
            </a:pathLst>
          </a:custGeom>
          <a:solidFill>
            <a:schemeClr val="bg1"/>
          </a:solidFill>
          <a:ln cap="flat" w="41275">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p>
        </p:txBody>
      </p:sp>
    </p:spTree>
    <p:extLst>
      <p:ext uri="{BB962C8B-B14F-4D97-AF65-F5344CB8AC3E}">
        <p14:creationId val="1452087966"/>
      </p:ext>
    </p:extLst>
  </p:cSld>
  <p:clrMapOvr>
    <a:masterClrMapping/>
  </p:clrMapOvr>
  <p:transition/>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1"/>
          <p:cNvSpPr/>
          <p:nvPr/>
        </p:nvSpPr>
        <p:spPr>
          <a:xfrm>
            <a:off x="3170999" y="467380"/>
            <a:ext cx="7892261" cy="441340"/>
          </a:xfrm>
          <a:prstGeom prst="rect">
            <a:avLst/>
          </a:prstGeom>
          <a:solidFill>
            <a:srgbClr val="E1301D"/>
          </a:solidFill>
          <a:ln>
            <a:solidFill>
              <a:srgbClr val="E1301D"/>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800"/>
          </a:p>
        </p:txBody>
      </p:sp>
      <p:sp>
        <p:nvSpPr>
          <p:cNvPr id="3" name="TextBox 7"/>
          <p:cNvSpPr txBox="1"/>
          <p:nvPr/>
        </p:nvSpPr>
        <p:spPr>
          <a:xfrm>
            <a:off x="120892" y="476672"/>
            <a:ext cx="1112175" cy="396240"/>
          </a:xfrm>
          <a:prstGeom prst="rect">
            <a:avLst/>
          </a:prstGeom>
          <a:noFill/>
          <a:effectLst>
            <a:reflection algn="bl" blurRad="6350" dir="5400000" dist="50800" endA="300" endPos="38500" rotWithShape="0" stA="50000" sy="-100000"/>
          </a:effectLst>
        </p:spPr>
        <p:txBody>
          <a:bodyPr rtlCol="0" wrap="square">
            <a:spAutoFit/>
          </a:bodyPr>
          <a:lstStyle/>
          <a:p>
            <a:pPr algn="r" defTabSz="914400" eaLnBrk="1" hangingPunct="1" latinLnBrk="0" marL="0" rtl="0"/>
            <a:r>
              <a:rPr altLang="zh-CN" kern="1200" lang="en-US" smtClean="0" sz="2000">
                <a:solidFill>
                  <a:schemeClr val="tx1">
                    <a:lumMod val="85000"/>
                    <a:lumOff val="15000"/>
                  </a:schemeClr>
                </a:solidFill>
                <a:effectLst>
                  <a:reflection algn="bl" blurRad="6350" dir="5400000" endA="300" endPos="45500" rotWithShape="0" stA="55000" sy="-100000"/>
                </a:effectLst>
                <a:latin charset="0" panose="04040905080b02020502" pitchFamily="82" typeface="Broadway"/>
                <a:ea charset="-122" pitchFamily="49" typeface="楷体"/>
                <a:cs charset="-122" pitchFamily="49" typeface="经典繁仿黑"/>
              </a:rPr>
              <a:t>LOGO</a:t>
            </a:r>
          </a:p>
        </p:txBody>
      </p:sp>
      <p:sp>
        <p:nvSpPr>
          <p:cNvPr id="4" name="矩形 3"/>
          <p:cNvSpPr/>
          <p:nvPr/>
        </p:nvSpPr>
        <p:spPr>
          <a:xfrm>
            <a:off x="11160392" y="467380"/>
            <a:ext cx="768256" cy="44134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800"/>
          </a:p>
        </p:txBody>
      </p:sp>
      <p:sp>
        <p:nvSpPr>
          <p:cNvPr id="5" name="矩形 4"/>
          <p:cNvSpPr/>
          <p:nvPr/>
        </p:nvSpPr>
        <p:spPr>
          <a:xfrm>
            <a:off x="1433265" y="0"/>
            <a:ext cx="1711175" cy="908720"/>
          </a:xfrm>
          <a:prstGeom prst="rect">
            <a:avLst/>
          </a:prstGeom>
          <a:solidFill>
            <a:srgbClr val="E1301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800"/>
          </a:p>
        </p:txBody>
      </p:sp>
      <p:sp>
        <p:nvSpPr>
          <p:cNvPr id="6" name="矩形 5"/>
          <p:cNvSpPr/>
          <p:nvPr/>
        </p:nvSpPr>
        <p:spPr>
          <a:xfrm>
            <a:off x="-1" y="937527"/>
            <a:ext cx="12192001" cy="36000"/>
          </a:xfrm>
          <a:prstGeom prst="rect">
            <a:avLst/>
          </a:prstGeom>
          <a:solidFill>
            <a:srgbClr val="E1301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800"/>
          </a:p>
        </p:txBody>
      </p:sp>
      <p:sp>
        <p:nvSpPr>
          <p:cNvPr id="7" name="TextBox 15"/>
          <p:cNvSpPr txBox="1"/>
          <p:nvPr/>
        </p:nvSpPr>
        <p:spPr>
          <a:xfrm>
            <a:off x="11104707" y="548680"/>
            <a:ext cx="838518" cy="335280"/>
          </a:xfrm>
          <a:prstGeom prst="rect">
            <a:avLst/>
          </a:prstGeom>
          <a:noFill/>
        </p:spPr>
        <p:txBody>
          <a:bodyPr rtlCol="0" wrap="none">
            <a:spAutoFit/>
          </a:bodyPr>
          <a:lstStyle/>
          <a:p>
            <a:r>
              <a:rPr altLang="zh-CN" lang="en-US" smtClean="0" sz="1600">
                <a:solidFill>
                  <a:schemeClr val="bg1"/>
                </a:solidFill>
              </a:rPr>
              <a:t>—  7 — </a:t>
            </a:r>
          </a:p>
        </p:txBody>
      </p:sp>
      <p:sp>
        <p:nvSpPr>
          <p:cNvPr id="8" name="TextBox 7"/>
          <p:cNvSpPr txBox="1"/>
          <p:nvPr/>
        </p:nvSpPr>
        <p:spPr>
          <a:xfrm>
            <a:off x="3283035" y="511692"/>
            <a:ext cx="1660838" cy="365760"/>
          </a:xfrm>
          <a:prstGeom prst="rect">
            <a:avLst/>
          </a:prstGeom>
          <a:noFill/>
        </p:spPr>
        <p:txBody>
          <a:bodyPr rtlCol="0" wrap="square">
            <a:spAutoFit/>
          </a:bodyPr>
          <a:lstStyle/>
          <a:p>
            <a:pPr algn="dist"/>
            <a:r>
              <a:rPr altLang="en-US" b="1" lang="zh-CN" smtClean="0">
                <a:solidFill>
                  <a:schemeClr val="bg1"/>
                </a:solidFill>
                <a:effectLst>
                  <a:outerShdw algn="tl" blurRad="38100" dir="2700000" dist="38100">
                    <a:srgbClr val="000000">
                      <a:alpha val="43137"/>
                    </a:srgbClr>
                  </a:outerShdw>
                </a:effectLst>
                <a:latin charset="-122" panose="020b0503020204020204" pitchFamily="34" typeface="微软雅黑"/>
                <a:ea charset="-122" panose="020b0503020204020204" pitchFamily="34" typeface="微软雅黑"/>
              </a:rPr>
              <a:t>点击添加标题</a:t>
            </a:r>
          </a:p>
        </p:txBody>
      </p:sp>
      <p:sp>
        <p:nvSpPr>
          <p:cNvPr id="9" name="TextBox 8"/>
          <p:cNvSpPr txBox="1"/>
          <p:nvPr/>
        </p:nvSpPr>
        <p:spPr>
          <a:xfrm>
            <a:off x="1647429" y="415117"/>
            <a:ext cx="1296144" cy="457200"/>
          </a:xfrm>
          <a:prstGeom prst="rect">
            <a:avLst/>
          </a:prstGeom>
          <a:noFill/>
        </p:spPr>
        <p:txBody>
          <a:bodyPr rtlCol="0" wrap="square">
            <a:spAutoFit/>
          </a:bodyPr>
          <a:lstStyle/>
          <a:p>
            <a:pPr algn="ctr"/>
            <a:r>
              <a:rPr altLang="en-US" b="1" lang="zh-CN" smtClean="0" sz="2400">
                <a:solidFill>
                  <a:schemeClr val="bg1"/>
                </a:solidFill>
                <a:effectLst>
                  <a:outerShdw algn="tl" blurRad="38100" dir="2700000" dist="38100">
                    <a:srgbClr val="000000">
                      <a:alpha val="43137"/>
                    </a:srgbClr>
                  </a:outerShdw>
                </a:effectLst>
                <a:latin charset="-122" panose="020b0503020204020204" pitchFamily="34" typeface="微软雅黑"/>
                <a:ea charset="-122" panose="020b0503020204020204" pitchFamily="34" typeface="微软雅黑"/>
              </a:rPr>
              <a:t>第一章</a:t>
            </a:r>
          </a:p>
        </p:txBody>
      </p:sp>
      <p:pic>
        <p:nvPicPr>
          <p:cNvPr descr="E:\倪彩清特美天文档资料\2014年资料汇总\20141219华商参考资料\PPT资料\素材收集\图片合集\08-无版权要求\time-750324.jpg" id="1026" name="Picture 2"/>
          <p:cNvPicPr>
            <a:picLocks noChangeArrowheads="1" noChangeAspect="1"/>
          </p:cNvPicPr>
          <p:nvPr/>
        </p:nvPicPr>
        <p:blipFill>
          <a:blip r:embed="rId2">
            <a:extLst>
              <a:ext uri="{28A0092B-C50C-407E-A947-70E740481C1C}">
                <a14:useLocalDpi val="0"/>
              </a:ext>
            </a:extLst>
          </a:blip>
          <a:stretch>
            <a:fillRect/>
          </a:stretch>
        </p:blipFill>
        <p:spPr bwMode="auto">
          <a:xfrm>
            <a:off x="550863" y="1969563"/>
            <a:ext cx="2683135" cy="1459437"/>
          </a:xfrm>
          <a:prstGeom prst="rect">
            <a:avLst/>
          </a:prstGeom>
          <a:noFill/>
          <a:extLst>
            <a:ext uri="{909E8E84-426E-40DD-AFC4-6F175D3DCCD1}">
              <a14:hiddenFill>
                <a:solidFill>
                  <a:srgbClr val="FFFFFF"/>
                </a:solidFill>
              </a14:hiddenFill>
            </a:ext>
          </a:extLst>
        </p:spPr>
      </p:pic>
      <p:pic>
        <p:nvPicPr>
          <p:cNvPr descr="E:\倪彩清特美天文档资料\2014年资料汇总\20141219华商参考资料\PPT资料\素材收集\图片合集\08-无版权要求\table-629772.jpg" id="1027" name="Picture 3"/>
          <p:cNvPicPr>
            <a:picLocks noChangeArrowheads="1" noChangeAspect="1"/>
          </p:cNvPicPr>
          <p:nvPr/>
        </p:nvPicPr>
        <p:blipFill>
          <a:blip r:embed="rId3">
            <a:extLst>
              <a:ext uri="{28A0092B-C50C-407E-A947-70E740481C1C}">
                <a14:useLocalDpi val="0"/>
              </a:ext>
            </a:extLst>
          </a:blip>
          <a:stretch>
            <a:fillRect/>
          </a:stretch>
        </p:blipFill>
        <p:spPr bwMode="auto">
          <a:xfrm>
            <a:off x="550863" y="3501008"/>
            <a:ext cx="2683135" cy="1791611"/>
          </a:xfrm>
          <a:prstGeom prst="rect">
            <a:avLst/>
          </a:prstGeom>
          <a:noFill/>
          <a:extLst>
            <a:ext uri="{909E8E84-426E-40DD-AFC4-6F175D3DCCD1}">
              <a14:hiddenFill>
                <a:solidFill>
                  <a:srgbClr val="FFFFFF"/>
                </a:solidFill>
              </a14:hiddenFill>
            </a:ext>
          </a:extLst>
        </p:spPr>
      </p:pic>
      <p:pic>
        <p:nvPicPr>
          <p:cNvPr descr="E:\倪彩清特美天文档资料\2014年资料汇总\20141219华商参考资料\PPT资料\素材收集\图片合集\08-无版权要求\morning-819362_1920.jpg" id="1028" name="Picture 4"/>
          <p:cNvPicPr>
            <a:picLocks noChangeArrowheads="1" noChangeAspect="1"/>
          </p:cNvPicPr>
          <p:nvPr/>
        </p:nvPicPr>
        <p:blipFill>
          <a:blip r:embed="rId4">
            <a:extLst>
              <a:ext uri="{28A0092B-C50C-407E-A947-70E740481C1C}">
                <a14:useLocalDpi val="0"/>
              </a:ext>
            </a:extLst>
          </a:blip>
          <a:stretch>
            <a:fillRect/>
          </a:stretch>
        </p:blipFill>
        <p:spPr bwMode="auto">
          <a:xfrm>
            <a:off x="3303283" y="3508876"/>
            <a:ext cx="2360669" cy="1770502"/>
          </a:xfrm>
          <a:prstGeom prst="rect">
            <a:avLst/>
          </a:prstGeom>
          <a:noFill/>
          <a:extLst>
            <a:ext uri="{909E8E84-426E-40DD-AFC4-6F175D3DCCD1}">
              <a14:hiddenFill>
                <a:solidFill>
                  <a:srgbClr val="FFFFFF"/>
                </a:solidFill>
              </a14:hiddenFill>
            </a:ext>
          </a:extLst>
        </p:spPr>
      </p:pic>
      <p:pic>
        <p:nvPicPr>
          <p:cNvPr descr="E:\倪彩清特美天文档资料\2014年资料汇总\20141219华商参考资料\PPT资料\素材收集\图片合集\08-无版权要求\mobile-605422_1920.jpg" id="1029" name="Picture 5"/>
          <p:cNvPicPr>
            <a:picLocks noChangeArrowheads="1" noChangeAspect="1"/>
          </p:cNvPicPr>
          <p:nvPr/>
        </p:nvPicPr>
        <p:blipFill>
          <a:blip r:embed="rId5">
            <a:extLst>
              <a:ext uri="{28A0092B-C50C-407E-A947-70E740481C1C}">
                <a14:useLocalDpi val="0"/>
              </a:ext>
            </a:extLst>
          </a:blip>
          <a:srcRect t="7693"/>
          <a:stretch>
            <a:fillRect/>
          </a:stretch>
        </p:blipFill>
        <p:spPr bwMode="auto">
          <a:xfrm>
            <a:off x="3303284" y="1969563"/>
            <a:ext cx="2360668" cy="1447041"/>
          </a:xfrm>
          <a:prstGeom prst="rect">
            <a:avLst/>
          </a:prstGeom>
          <a:noFill/>
          <a:extLst>
            <a:ext uri="{909E8E84-426E-40DD-AFC4-6F175D3DCCD1}">
              <a14:hiddenFill>
                <a:solidFill>
                  <a:srgbClr val="FFFFFF"/>
                </a:solidFill>
              </a14:hiddenFill>
            </a:ext>
          </a:extLst>
        </p:spPr>
      </p:pic>
      <p:sp>
        <p:nvSpPr>
          <p:cNvPr id="10" name="TextBox 9"/>
          <p:cNvSpPr txBox="1"/>
          <p:nvPr/>
        </p:nvSpPr>
        <p:spPr>
          <a:xfrm>
            <a:off x="8075909" y="1844824"/>
            <a:ext cx="1728192" cy="365760"/>
          </a:xfrm>
          <a:prstGeom prst="rect">
            <a:avLst/>
          </a:prstGeom>
          <a:noFill/>
        </p:spPr>
        <p:txBody>
          <a:bodyPr rtlCol="0" wrap="square">
            <a:spAutoFit/>
          </a:bodyPr>
          <a:lstStyle/>
          <a:p>
            <a:pPr algn="dist"/>
            <a:r>
              <a:rPr altLang="en-US" b="1" lang="zh-CN" smtClean="0">
                <a:solidFill>
                  <a:schemeClr val="tx1">
                    <a:lumMod val="75000"/>
                    <a:lumOff val="25000"/>
                  </a:schemeClr>
                </a:solidFill>
                <a:latin charset="-122" panose="020b0503020204020204" pitchFamily="34" typeface="微软雅黑"/>
                <a:ea charset="-122" panose="020b0503020204020204" pitchFamily="34" typeface="微软雅黑"/>
              </a:rPr>
              <a:t>点击添加标题</a:t>
            </a:r>
          </a:p>
        </p:txBody>
      </p:sp>
      <p:cxnSp>
        <p:nvCxnSpPr>
          <p:cNvPr id="12" name="直接连接符 11"/>
          <p:cNvCxnSpPr/>
          <p:nvPr/>
        </p:nvCxnSpPr>
        <p:spPr>
          <a:xfrm>
            <a:off x="6095999" y="2276872"/>
            <a:ext cx="5688014" cy="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6095999" y="2348880"/>
            <a:ext cx="5688014" cy="518160"/>
          </a:xfrm>
          <a:prstGeom prst="rect">
            <a:avLst/>
          </a:prstGeom>
          <a:noFill/>
        </p:spPr>
        <p:txBody>
          <a:bodyPr rtlCol="0" wrap="square">
            <a:spAutoFit/>
          </a:bodyPr>
          <a:lstStyle/>
          <a:p>
            <a:r>
              <a:rPr altLang="en-US" lang="zh-CN" smtClean="0" sz="1400">
                <a:solidFill>
                  <a:schemeClr val="tx1">
                    <a:lumMod val="75000"/>
                    <a:lumOff val="25000"/>
                  </a:schemeClr>
                </a:solidFill>
                <a:latin charset="-122" panose="020b0503020204020204" pitchFamily="34" typeface="微软雅黑"/>
                <a:ea charset="-122" panose="020b0503020204020204" pitchFamily="34" typeface="微软雅黑"/>
              </a:rPr>
              <a:t>点击添加文本点击添加文本点击添加文本点击添加文本点击添加文本点击添加文本点击添加文本</a:t>
            </a:r>
          </a:p>
        </p:txBody>
      </p:sp>
      <p:grpSp>
        <p:nvGrpSpPr>
          <p:cNvPr id="18" name="组合 17"/>
          <p:cNvGrpSpPr/>
          <p:nvPr/>
        </p:nvGrpSpPr>
        <p:grpSpPr>
          <a:xfrm>
            <a:off x="6146246" y="2924944"/>
            <a:ext cx="5637767" cy="738664"/>
            <a:chOff x="6146246" y="2924944"/>
            <a:chExt cx="5637767" cy="738664"/>
          </a:xfrm>
        </p:grpSpPr>
        <p:grpSp>
          <p:nvGrpSpPr>
            <p:cNvPr id="15" name="组合 14"/>
            <p:cNvGrpSpPr/>
            <p:nvPr/>
          </p:nvGrpSpPr>
          <p:grpSpPr>
            <a:xfrm>
              <a:off x="6146246" y="2959361"/>
              <a:ext cx="669834" cy="669831"/>
              <a:chOff x="6023991" y="2924945"/>
              <a:chExt cx="720082" cy="720080"/>
            </a:xfrm>
          </p:grpSpPr>
          <p:sp>
            <p:nvSpPr>
              <p:cNvPr id="14" name="椭圆 13"/>
              <p:cNvSpPr/>
              <p:nvPr/>
            </p:nvSpPr>
            <p:spPr>
              <a:xfrm>
                <a:off x="6023991" y="2924945"/>
                <a:ext cx="720082" cy="720080"/>
              </a:xfrm>
              <a:prstGeom prst="ellipse">
                <a:avLst/>
              </a:prstGeom>
              <a:solidFill>
                <a:srgbClr val="2399A5"/>
              </a:solidFill>
              <a:ln>
                <a:solidFill>
                  <a:srgbClr val="2399A5"/>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75000"/>
                      <a:lumOff val="25000"/>
                    </a:schemeClr>
                  </a:solidFill>
                </a:endParaRPr>
              </a:p>
            </p:txBody>
          </p:sp>
          <p:sp>
            <p:nvSpPr>
              <p:cNvPr id="19" name="Freeform 266"/>
              <p:cNvSpPr>
                <a:spLocks noChangeAspect="1" noEditPoints="1"/>
              </p:cNvSpPr>
              <p:nvPr/>
            </p:nvSpPr>
            <p:spPr bwMode="auto">
              <a:xfrm>
                <a:off x="6146246" y="3024461"/>
                <a:ext cx="475572" cy="521049"/>
              </a:xfrm>
              <a:custGeom>
                <a:gdLst>
                  <a:gd fmla="*/ 62 w 183" name="T0"/>
                  <a:gd fmla="*/ 22 h 200" name="T1"/>
                  <a:gd fmla="*/ 36 w 183" name="T2"/>
                  <a:gd fmla="*/ 11 h 200" name="T3"/>
                  <a:gd fmla="*/ 0 w 183" name="T4"/>
                  <a:gd fmla="*/ 48 h 200" name="T5"/>
                  <a:gd fmla="*/ 9 w 183" name="T6"/>
                  <a:gd fmla="*/ 73 h 200" name="T7"/>
                  <a:gd fmla="*/ 62 w 183" name="T8"/>
                  <a:gd fmla="*/ 22 h 200" name="T9"/>
                  <a:gd fmla="*/ 147 w 183" name="T10"/>
                  <a:gd fmla="*/ 11 h 200" name="T11"/>
                  <a:gd fmla="*/ 119 w 183" name="T12"/>
                  <a:gd fmla="*/ 23 h 200" name="T13"/>
                  <a:gd fmla="*/ 170 w 183" name="T14"/>
                  <a:gd fmla="*/ 76 h 200" name="T15"/>
                  <a:gd fmla="*/ 183 w 183" name="T16"/>
                  <a:gd fmla="*/ 48 h 200" name="T17"/>
                  <a:gd fmla="*/ 147 w 183" name="T18"/>
                  <a:gd fmla="*/ 11 h 200" name="T19"/>
                  <a:gd fmla="*/ 169 w 183" name="T20"/>
                  <a:gd fmla="*/ 103 h 200" name="T21"/>
                  <a:gd fmla="*/ 96 w 183" name="T22"/>
                  <a:gd fmla="*/ 23 h 200" name="T23"/>
                  <a:gd fmla="*/ 96 w 183" name="T24"/>
                  <a:gd fmla="*/ 6 h 200" name="T25"/>
                  <a:gd fmla="*/ 98 w 183" name="T26"/>
                  <a:gd fmla="*/ 6 h 200" name="T27"/>
                  <a:gd fmla="*/ 102 w 183" name="T28"/>
                  <a:gd fmla="*/ 3 h 200" name="T29"/>
                  <a:gd fmla="*/ 98 w 183" name="T30"/>
                  <a:gd fmla="*/ 0 h 200" name="T31"/>
                  <a:gd fmla="*/ 81 w 183" name="T32"/>
                  <a:gd fmla="*/ 0 h 200" name="T33"/>
                  <a:gd fmla="*/ 78 w 183" name="T34"/>
                  <a:gd fmla="*/ 3 h 200" name="T35"/>
                  <a:gd fmla="*/ 81 w 183" name="T36"/>
                  <a:gd fmla="*/ 6 h 200" name="T37"/>
                  <a:gd fmla="*/ 84 w 183" name="T38"/>
                  <a:gd fmla="*/ 6 h 200" name="T39"/>
                  <a:gd fmla="*/ 84 w 183" name="T40"/>
                  <a:gd fmla="*/ 23 h 200" name="T41"/>
                  <a:gd fmla="*/ 9 w 183" name="T42"/>
                  <a:gd fmla="*/ 103 h 200" name="T43"/>
                  <a:gd fmla="*/ 38 w 183" name="T44"/>
                  <a:gd fmla="*/ 164 h 200" name="T45"/>
                  <a:gd fmla="*/ 29 w 183" name="T46"/>
                  <a:gd fmla="*/ 190 h 200" name="T47"/>
                  <a:gd fmla="*/ 33 w 183" name="T48"/>
                  <a:gd fmla="*/ 198 h 200" name="T49"/>
                  <a:gd fmla="*/ 35 w 183" name="T50"/>
                  <a:gd fmla="*/ 199 h 200" name="T51"/>
                  <a:gd fmla="*/ 43 w 183" name="T52"/>
                  <a:gd fmla="*/ 196 h 200" name="T53"/>
                  <a:gd fmla="*/ 53 w 183" name="T54"/>
                  <a:gd fmla="*/ 174 h 200" name="T55"/>
                  <a:gd fmla="*/ 89 w 183" name="T56"/>
                  <a:gd fmla="*/ 183 h 200" name="T57"/>
                  <a:gd fmla="*/ 125 w 183" name="T58"/>
                  <a:gd fmla="*/ 174 h 200" name="T59"/>
                  <a:gd fmla="*/ 136 w 183" name="T60"/>
                  <a:gd fmla="*/ 196 h 200" name="T61"/>
                  <a:gd fmla="*/ 144 w 183" name="T62"/>
                  <a:gd fmla="*/ 199 h 200" name="T63"/>
                  <a:gd fmla="*/ 146 w 183" name="T64"/>
                  <a:gd fmla="*/ 198 h 200" name="T65"/>
                  <a:gd fmla="*/ 149 w 183" name="T66"/>
                  <a:gd fmla="*/ 190 h 200" name="T67"/>
                  <a:gd fmla="*/ 141 w 183" name="T68"/>
                  <a:gd fmla="*/ 164 h 200" name="T69"/>
                  <a:gd fmla="*/ 169 w 183" name="T70"/>
                  <a:gd fmla="*/ 103 h 200" name="T71"/>
                  <a:gd fmla="*/ 89 w 183" name="T72"/>
                  <a:gd fmla="*/ 167 h 200" name="T73"/>
                  <a:gd fmla="*/ 25 w 183" name="T74"/>
                  <a:gd fmla="*/ 103 h 200" name="T75"/>
                  <a:gd fmla="*/ 89 w 183" name="T76"/>
                  <a:gd fmla="*/ 39 h 200" name="T77"/>
                  <a:gd fmla="*/ 153 w 183" name="T78"/>
                  <a:gd fmla="*/ 103 h 200" name="T79"/>
                  <a:gd fmla="*/ 89 w 183" name="T80"/>
                  <a:gd fmla="*/ 167 h 200" name="T81"/>
                  <a:gd fmla="*/ 97 w 183" name="T82"/>
                  <a:gd fmla="*/ 111 h 200" name="T83"/>
                  <a:gd fmla="*/ 100 w 183" name="T84"/>
                  <a:gd fmla="*/ 103 h 200" name="T85"/>
                  <a:gd fmla="*/ 91 w 183" name="T86"/>
                  <a:gd fmla="*/ 92 h 200" name="T87"/>
                  <a:gd fmla="*/ 91 w 183" name="T88"/>
                  <a:gd fmla="*/ 55 h 200" name="T89"/>
                  <a:gd fmla="*/ 89 w 183" name="T90"/>
                  <a:gd fmla="*/ 53 h 200" name="T91"/>
                  <a:gd fmla="*/ 87 w 183" name="T92"/>
                  <a:gd fmla="*/ 55 h 200" name="T93"/>
                  <a:gd fmla="*/ 87 w 183" name="T94"/>
                  <a:gd fmla="*/ 92 h 200" name="T95"/>
                  <a:gd fmla="*/ 78 w 183" name="T96"/>
                  <a:gd fmla="*/ 103 h 200" name="T97"/>
                  <a:gd fmla="*/ 89 w 183" name="T98"/>
                  <a:gd fmla="*/ 114 h 200" name="T99"/>
                  <a:gd fmla="*/ 93 w 183" name="T100"/>
                  <a:gd fmla="*/ 113 h 200" name="T101"/>
                  <a:gd fmla="*/ 104 w 183" name="T102"/>
                  <a:gd fmla="*/ 131 h 200" name="T103"/>
                  <a:gd fmla="*/ 107 w 183" name="T104"/>
                  <a:gd fmla="*/ 132 h 200" name="T105"/>
                  <a:gd fmla="*/ 108 w 183" name="T106"/>
                  <a:gd fmla="*/ 129 h 200" name="T107"/>
                  <a:gd fmla="*/ 97 w 183" name="T108"/>
                  <a:gd fmla="*/ 111 h 200" name="T10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b="b" l="0" r="r" t="0"/>
                <a:pathLst>
                  <a:path h="200" w="183">
                    <a:moveTo>
                      <a:pt x="62" y="22"/>
                    </a:moveTo>
                    <a:cubicBezTo>
                      <a:pt x="56" y="15"/>
                      <a:pt x="46" y="11"/>
                      <a:pt x="36" y="11"/>
                    </a:cubicBezTo>
                    <a:cubicBezTo>
                      <a:pt x="16" y="11"/>
                      <a:pt x="0" y="28"/>
                      <a:pt x="0" y="48"/>
                    </a:cubicBezTo>
                    <a:cubicBezTo>
                      <a:pt x="0" y="57"/>
                      <a:pt x="3" y="66"/>
                      <a:pt x="9" y="73"/>
                    </a:cubicBezTo>
                    <a:cubicBezTo>
                      <a:pt x="18" y="49"/>
                      <a:pt x="38" y="30"/>
                      <a:pt x="62" y="22"/>
                    </a:cubicBezTo>
                    <a:close/>
                    <a:moveTo>
                      <a:pt x="147" y="11"/>
                    </a:moveTo>
                    <a:cubicBezTo>
                      <a:pt x="136" y="11"/>
                      <a:pt x="126" y="16"/>
                      <a:pt x="119" y="23"/>
                    </a:cubicBezTo>
                    <a:cubicBezTo>
                      <a:pt x="143" y="32"/>
                      <a:pt x="162" y="52"/>
                      <a:pt x="170" y="76"/>
                    </a:cubicBezTo>
                    <a:cubicBezTo>
                      <a:pt x="178" y="69"/>
                      <a:pt x="183" y="59"/>
                      <a:pt x="183" y="48"/>
                    </a:cubicBezTo>
                    <a:cubicBezTo>
                      <a:pt x="183" y="28"/>
                      <a:pt x="167" y="11"/>
                      <a:pt x="147" y="11"/>
                    </a:cubicBezTo>
                    <a:close/>
                    <a:moveTo>
                      <a:pt x="169" y="103"/>
                    </a:moveTo>
                    <a:cubicBezTo>
                      <a:pt x="169" y="61"/>
                      <a:pt x="137" y="26"/>
                      <a:pt x="96" y="23"/>
                    </a:cubicBezTo>
                    <a:cubicBezTo>
                      <a:pt x="96" y="6"/>
                      <a:pt x="96" y="6"/>
                      <a:pt x="96" y="6"/>
                    </a:cubicBezTo>
                    <a:cubicBezTo>
                      <a:pt x="98" y="6"/>
                      <a:pt x="98" y="6"/>
                      <a:pt x="98" y="6"/>
                    </a:cubicBezTo>
                    <a:cubicBezTo>
                      <a:pt x="100" y="6"/>
                      <a:pt x="102" y="5"/>
                      <a:pt x="102" y="3"/>
                    </a:cubicBezTo>
                    <a:cubicBezTo>
                      <a:pt x="102" y="1"/>
                      <a:pt x="100" y="0"/>
                      <a:pt x="98" y="0"/>
                    </a:cubicBezTo>
                    <a:cubicBezTo>
                      <a:pt x="81" y="0"/>
                      <a:pt x="81" y="0"/>
                      <a:pt x="81" y="0"/>
                    </a:cubicBezTo>
                    <a:cubicBezTo>
                      <a:pt x="80" y="0"/>
                      <a:pt x="78" y="1"/>
                      <a:pt x="78" y="3"/>
                    </a:cubicBezTo>
                    <a:cubicBezTo>
                      <a:pt x="78" y="5"/>
                      <a:pt x="80" y="6"/>
                      <a:pt x="81" y="6"/>
                    </a:cubicBezTo>
                    <a:cubicBezTo>
                      <a:pt x="84" y="6"/>
                      <a:pt x="84" y="6"/>
                      <a:pt x="84" y="6"/>
                    </a:cubicBezTo>
                    <a:cubicBezTo>
                      <a:pt x="84" y="23"/>
                      <a:pt x="84" y="23"/>
                      <a:pt x="84" y="23"/>
                    </a:cubicBezTo>
                    <a:cubicBezTo>
                      <a:pt x="42" y="25"/>
                      <a:pt x="9" y="60"/>
                      <a:pt x="9" y="103"/>
                    </a:cubicBezTo>
                    <a:cubicBezTo>
                      <a:pt x="9" y="127"/>
                      <a:pt x="20" y="150"/>
                      <a:pt x="38" y="164"/>
                    </a:cubicBezTo>
                    <a:cubicBezTo>
                      <a:pt x="29" y="190"/>
                      <a:pt x="29" y="190"/>
                      <a:pt x="29" y="190"/>
                    </a:cubicBezTo>
                    <a:cubicBezTo>
                      <a:pt x="28" y="194"/>
                      <a:pt x="30" y="197"/>
                      <a:pt x="33" y="198"/>
                    </a:cubicBezTo>
                    <a:cubicBezTo>
                      <a:pt x="35" y="199"/>
                      <a:pt x="35" y="199"/>
                      <a:pt x="35" y="199"/>
                    </a:cubicBezTo>
                    <a:cubicBezTo>
                      <a:pt x="38" y="200"/>
                      <a:pt x="41" y="199"/>
                      <a:pt x="43" y="196"/>
                    </a:cubicBezTo>
                    <a:cubicBezTo>
                      <a:pt x="53" y="174"/>
                      <a:pt x="53" y="174"/>
                      <a:pt x="53" y="174"/>
                    </a:cubicBezTo>
                    <a:cubicBezTo>
                      <a:pt x="64" y="180"/>
                      <a:pt x="76" y="183"/>
                      <a:pt x="89" y="183"/>
                    </a:cubicBezTo>
                    <a:cubicBezTo>
                      <a:pt x="102" y="183"/>
                      <a:pt x="114" y="180"/>
                      <a:pt x="125" y="174"/>
                    </a:cubicBezTo>
                    <a:cubicBezTo>
                      <a:pt x="136" y="196"/>
                      <a:pt x="136" y="196"/>
                      <a:pt x="136" y="196"/>
                    </a:cubicBezTo>
                    <a:cubicBezTo>
                      <a:pt x="137" y="199"/>
                      <a:pt x="141" y="200"/>
                      <a:pt x="144" y="199"/>
                    </a:cubicBezTo>
                    <a:cubicBezTo>
                      <a:pt x="146" y="198"/>
                      <a:pt x="146" y="198"/>
                      <a:pt x="146" y="198"/>
                    </a:cubicBezTo>
                    <a:cubicBezTo>
                      <a:pt x="149" y="197"/>
                      <a:pt x="150" y="194"/>
                      <a:pt x="149" y="190"/>
                    </a:cubicBezTo>
                    <a:cubicBezTo>
                      <a:pt x="141" y="164"/>
                      <a:pt x="141" y="164"/>
                      <a:pt x="141" y="164"/>
                    </a:cubicBezTo>
                    <a:cubicBezTo>
                      <a:pt x="158" y="149"/>
                      <a:pt x="169" y="127"/>
                      <a:pt x="169" y="103"/>
                    </a:cubicBezTo>
                    <a:close/>
                    <a:moveTo>
                      <a:pt x="89" y="167"/>
                    </a:moveTo>
                    <a:cubicBezTo>
                      <a:pt x="54" y="167"/>
                      <a:pt x="25" y="138"/>
                      <a:pt x="25" y="103"/>
                    </a:cubicBezTo>
                    <a:cubicBezTo>
                      <a:pt x="25" y="67"/>
                      <a:pt x="54" y="39"/>
                      <a:pt x="89" y="39"/>
                    </a:cubicBezTo>
                    <a:cubicBezTo>
                      <a:pt x="124" y="39"/>
                      <a:pt x="153" y="67"/>
                      <a:pt x="153" y="103"/>
                    </a:cubicBezTo>
                    <a:cubicBezTo>
                      <a:pt x="153" y="138"/>
                      <a:pt x="124" y="167"/>
                      <a:pt x="89" y="167"/>
                    </a:cubicBezTo>
                    <a:close/>
                    <a:moveTo>
                      <a:pt x="97" y="111"/>
                    </a:moveTo>
                    <a:cubicBezTo>
                      <a:pt x="99" y="109"/>
                      <a:pt x="100" y="106"/>
                      <a:pt x="100" y="103"/>
                    </a:cubicBezTo>
                    <a:cubicBezTo>
                      <a:pt x="100" y="97"/>
                      <a:pt x="96" y="93"/>
                      <a:pt x="91" y="92"/>
                    </a:cubicBezTo>
                    <a:cubicBezTo>
                      <a:pt x="91" y="55"/>
                      <a:pt x="91" y="55"/>
                      <a:pt x="91" y="55"/>
                    </a:cubicBezTo>
                    <a:cubicBezTo>
                      <a:pt x="91" y="54"/>
                      <a:pt x="90" y="53"/>
                      <a:pt x="89" y="53"/>
                    </a:cubicBezTo>
                    <a:cubicBezTo>
                      <a:pt x="88" y="53"/>
                      <a:pt x="87" y="54"/>
                      <a:pt x="87" y="55"/>
                    </a:cubicBezTo>
                    <a:cubicBezTo>
                      <a:pt x="87" y="92"/>
                      <a:pt x="87" y="92"/>
                      <a:pt x="87" y="92"/>
                    </a:cubicBezTo>
                    <a:cubicBezTo>
                      <a:pt x="82" y="93"/>
                      <a:pt x="78" y="97"/>
                      <a:pt x="78" y="103"/>
                    </a:cubicBezTo>
                    <a:cubicBezTo>
                      <a:pt x="78" y="109"/>
                      <a:pt x="83" y="114"/>
                      <a:pt x="89" y="114"/>
                    </a:cubicBezTo>
                    <a:cubicBezTo>
                      <a:pt x="90" y="114"/>
                      <a:pt x="92" y="114"/>
                      <a:pt x="93" y="113"/>
                    </a:cubicBezTo>
                    <a:cubicBezTo>
                      <a:pt x="104" y="131"/>
                      <a:pt x="104" y="131"/>
                      <a:pt x="104" y="131"/>
                    </a:cubicBezTo>
                    <a:cubicBezTo>
                      <a:pt x="105" y="132"/>
                      <a:pt x="106" y="133"/>
                      <a:pt x="107" y="132"/>
                    </a:cubicBezTo>
                    <a:cubicBezTo>
                      <a:pt x="108" y="131"/>
                      <a:pt x="109" y="130"/>
                      <a:pt x="108" y="129"/>
                    </a:cubicBezTo>
                    <a:lnTo>
                      <a:pt x="97" y="111"/>
                    </a:ln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altLang="en-US" lang="zh-CN">
                  <a:solidFill>
                    <a:schemeClr val="tx1">
                      <a:lumMod val="75000"/>
                      <a:lumOff val="25000"/>
                    </a:schemeClr>
                  </a:solidFill>
                </a:endParaRPr>
              </a:p>
            </p:txBody>
          </p:sp>
        </p:grpSp>
        <p:sp>
          <p:nvSpPr>
            <p:cNvPr id="16" name="TextBox 15"/>
            <p:cNvSpPr txBox="1"/>
            <p:nvPr/>
          </p:nvSpPr>
          <p:spPr>
            <a:xfrm>
              <a:off x="6816079" y="2924943"/>
              <a:ext cx="4967933" cy="731520"/>
            </a:xfrm>
            <a:prstGeom prst="rect">
              <a:avLst/>
            </a:prstGeom>
            <a:noFill/>
          </p:spPr>
          <p:txBody>
            <a:bodyPr rtlCol="0" wrap="square">
              <a:spAutoFit/>
            </a:bodyPr>
            <a:lstStyle/>
            <a:p>
              <a:r>
                <a:rPr altLang="en-US" lang="zh-CN" sz="1400">
                  <a:solidFill>
                    <a:schemeClr val="tx1">
                      <a:lumMod val="75000"/>
                      <a:lumOff val="25000"/>
                    </a:schemeClr>
                  </a:solidFill>
                  <a:latin charset="-122" panose="020b0503020204020204" pitchFamily="34" typeface="微软雅黑"/>
                  <a:ea charset="-122" panose="020b0503020204020204" pitchFamily="34" typeface="微软雅黑"/>
                </a:rPr>
                <a:t>点击添加文本点击添加文本点击添加文本点击添加文本点击添加文本点击添加文本点击添加文本点击添加文本点击添加文本</a:t>
              </a:r>
            </a:p>
          </p:txBody>
        </p:sp>
      </p:grpSp>
      <p:grpSp>
        <p:nvGrpSpPr>
          <p:cNvPr id="17" name="组合 16"/>
          <p:cNvGrpSpPr/>
          <p:nvPr/>
        </p:nvGrpSpPr>
        <p:grpSpPr>
          <a:xfrm>
            <a:off x="6146246" y="3739450"/>
            <a:ext cx="5637767" cy="738664"/>
            <a:chOff x="6146246" y="3663608"/>
            <a:chExt cx="5637767" cy="738664"/>
          </a:xfrm>
        </p:grpSpPr>
        <p:grpSp>
          <p:nvGrpSpPr>
            <p:cNvPr id="22" name="组合 21"/>
            <p:cNvGrpSpPr/>
            <p:nvPr/>
          </p:nvGrpSpPr>
          <p:grpSpPr>
            <a:xfrm>
              <a:off x="6146246" y="3698025"/>
              <a:ext cx="669834" cy="669831"/>
              <a:chOff x="6023991" y="2924945"/>
              <a:chExt cx="720082" cy="720080"/>
            </a:xfrm>
          </p:grpSpPr>
          <p:sp>
            <p:nvSpPr>
              <p:cNvPr id="23" name="椭圆 22"/>
              <p:cNvSpPr/>
              <p:nvPr/>
            </p:nvSpPr>
            <p:spPr>
              <a:xfrm>
                <a:off x="6023991" y="2924945"/>
                <a:ext cx="720082" cy="720080"/>
              </a:xfrm>
              <a:prstGeom prst="ellipse">
                <a:avLst/>
              </a:prstGeom>
              <a:solidFill>
                <a:srgbClr val="E1301D"/>
              </a:solidFill>
              <a:ln>
                <a:solidFill>
                  <a:srgbClr val="E1301D"/>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75000"/>
                      <a:lumOff val="25000"/>
                    </a:schemeClr>
                  </a:solidFill>
                </a:endParaRPr>
              </a:p>
            </p:txBody>
          </p:sp>
          <p:sp>
            <p:nvSpPr>
              <p:cNvPr id="24" name="Freeform 266"/>
              <p:cNvSpPr>
                <a:spLocks noChangeAspect="1" noEditPoints="1"/>
              </p:cNvSpPr>
              <p:nvPr/>
            </p:nvSpPr>
            <p:spPr bwMode="auto">
              <a:xfrm>
                <a:off x="6146246" y="3024461"/>
                <a:ext cx="475572" cy="521049"/>
              </a:xfrm>
              <a:custGeom>
                <a:gdLst>
                  <a:gd fmla="*/ 62 w 183" name="T0"/>
                  <a:gd fmla="*/ 22 h 200" name="T1"/>
                  <a:gd fmla="*/ 36 w 183" name="T2"/>
                  <a:gd fmla="*/ 11 h 200" name="T3"/>
                  <a:gd fmla="*/ 0 w 183" name="T4"/>
                  <a:gd fmla="*/ 48 h 200" name="T5"/>
                  <a:gd fmla="*/ 9 w 183" name="T6"/>
                  <a:gd fmla="*/ 73 h 200" name="T7"/>
                  <a:gd fmla="*/ 62 w 183" name="T8"/>
                  <a:gd fmla="*/ 22 h 200" name="T9"/>
                  <a:gd fmla="*/ 147 w 183" name="T10"/>
                  <a:gd fmla="*/ 11 h 200" name="T11"/>
                  <a:gd fmla="*/ 119 w 183" name="T12"/>
                  <a:gd fmla="*/ 23 h 200" name="T13"/>
                  <a:gd fmla="*/ 170 w 183" name="T14"/>
                  <a:gd fmla="*/ 76 h 200" name="T15"/>
                  <a:gd fmla="*/ 183 w 183" name="T16"/>
                  <a:gd fmla="*/ 48 h 200" name="T17"/>
                  <a:gd fmla="*/ 147 w 183" name="T18"/>
                  <a:gd fmla="*/ 11 h 200" name="T19"/>
                  <a:gd fmla="*/ 169 w 183" name="T20"/>
                  <a:gd fmla="*/ 103 h 200" name="T21"/>
                  <a:gd fmla="*/ 96 w 183" name="T22"/>
                  <a:gd fmla="*/ 23 h 200" name="T23"/>
                  <a:gd fmla="*/ 96 w 183" name="T24"/>
                  <a:gd fmla="*/ 6 h 200" name="T25"/>
                  <a:gd fmla="*/ 98 w 183" name="T26"/>
                  <a:gd fmla="*/ 6 h 200" name="T27"/>
                  <a:gd fmla="*/ 102 w 183" name="T28"/>
                  <a:gd fmla="*/ 3 h 200" name="T29"/>
                  <a:gd fmla="*/ 98 w 183" name="T30"/>
                  <a:gd fmla="*/ 0 h 200" name="T31"/>
                  <a:gd fmla="*/ 81 w 183" name="T32"/>
                  <a:gd fmla="*/ 0 h 200" name="T33"/>
                  <a:gd fmla="*/ 78 w 183" name="T34"/>
                  <a:gd fmla="*/ 3 h 200" name="T35"/>
                  <a:gd fmla="*/ 81 w 183" name="T36"/>
                  <a:gd fmla="*/ 6 h 200" name="T37"/>
                  <a:gd fmla="*/ 84 w 183" name="T38"/>
                  <a:gd fmla="*/ 6 h 200" name="T39"/>
                  <a:gd fmla="*/ 84 w 183" name="T40"/>
                  <a:gd fmla="*/ 23 h 200" name="T41"/>
                  <a:gd fmla="*/ 9 w 183" name="T42"/>
                  <a:gd fmla="*/ 103 h 200" name="T43"/>
                  <a:gd fmla="*/ 38 w 183" name="T44"/>
                  <a:gd fmla="*/ 164 h 200" name="T45"/>
                  <a:gd fmla="*/ 29 w 183" name="T46"/>
                  <a:gd fmla="*/ 190 h 200" name="T47"/>
                  <a:gd fmla="*/ 33 w 183" name="T48"/>
                  <a:gd fmla="*/ 198 h 200" name="T49"/>
                  <a:gd fmla="*/ 35 w 183" name="T50"/>
                  <a:gd fmla="*/ 199 h 200" name="T51"/>
                  <a:gd fmla="*/ 43 w 183" name="T52"/>
                  <a:gd fmla="*/ 196 h 200" name="T53"/>
                  <a:gd fmla="*/ 53 w 183" name="T54"/>
                  <a:gd fmla="*/ 174 h 200" name="T55"/>
                  <a:gd fmla="*/ 89 w 183" name="T56"/>
                  <a:gd fmla="*/ 183 h 200" name="T57"/>
                  <a:gd fmla="*/ 125 w 183" name="T58"/>
                  <a:gd fmla="*/ 174 h 200" name="T59"/>
                  <a:gd fmla="*/ 136 w 183" name="T60"/>
                  <a:gd fmla="*/ 196 h 200" name="T61"/>
                  <a:gd fmla="*/ 144 w 183" name="T62"/>
                  <a:gd fmla="*/ 199 h 200" name="T63"/>
                  <a:gd fmla="*/ 146 w 183" name="T64"/>
                  <a:gd fmla="*/ 198 h 200" name="T65"/>
                  <a:gd fmla="*/ 149 w 183" name="T66"/>
                  <a:gd fmla="*/ 190 h 200" name="T67"/>
                  <a:gd fmla="*/ 141 w 183" name="T68"/>
                  <a:gd fmla="*/ 164 h 200" name="T69"/>
                  <a:gd fmla="*/ 169 w 183" name="T70"/>
                  <a:gd fmla="*/ 103 h 200" name="T71"/>
                  <a:gd fmla="*/ 89 w 183" name="T72"/>
                  <a:gd fmla="*/ 167 h 200" name="T73"/>
                  <a:gd fmla="*/ 25 w 183" name="T74"/>
                  <a:gd fmla="*/ 103 h 200" name="T75"/>
                  <a:gd fmla="*/ 89 w 183" name="T76"/>
                  <a:gd fmla="*/ 39 h 200" name="T77"/>
                  <a:gd fmla="*/ 153 w 183" name="T78"/>
                  <a:gd fmla="*/ 103 h 200" name="T79"/>
                  <a:gd fmla="*/ 89 w 183" name="T80"/>
                  <a:gd fmla="*/ 167 h 200" name="T81"/>
                  <a:gd fmla="*/ 97 w 183" name="T82"/>
                  <a:gd fmla="*/ 111 h 200" name="T83"/>
                  <a:gd fmla="*/ 100 w 183" name="T84"/>
                  <a:gd fmla="*/ 103 h 200" name="T85"/>
                  <a:gd fmla="*/ 91 w 183" name="T86"/>
                  <a:gd fmla="*/ 92 h 200" name="T87"/>
                  <a:gd fmla="*/ 91 w 183" name="T88"/>
                  <a:gd fmla="*/ 55 h 200" name="T89"/>
                  <a:gd fmla="*/ 89 w 183" name="T90"/>
                  <a:gd fmla="*/ 53 h 200" name="T91"/>
                  <a:gd fmla="*/ 87 w 183" name="T92"/>
                  <a:gd fmla="*/ 55 h 200" name="T93"/>
                  <a:gd fmla="*/ 87 w 183" name="T94"/>
                  <a:gd fmla="*/ 92 h 200" name="T95"/>
                  <a:gd fmla="*/ 78 w 183" name="T96"/>
                  <a:gd fmla="*/ 103 h 200" name="T97"/>
                  <a:gd fmla="*/ 89 w 183" name="T98"/>
                  <a:gd fmla="*/ 114 h 200" name="T99"/>
                  <a:gd fmla="*/ 93 w 183" name="T100"/>
                  <a:gd fmla="*/ 113 h 200" name="T101"/>
                  <a:gd fmla="*/ 104 w 183" name="T102"/>
                  <a:gd fmla="*/ 131 h 200" name="T103"/>
                  <a:gd fmla="*/ 107 w 183" name="T104"/>
                  <a:gd fmla="*/ 132 h 200" name="T105"/>
                  <a:gd fmla="*/ 108 w 183" name="T106"/>
                  <a:gd fmla="*/ 129 h 200" name="T107"/>
                  <a:gd fmla="*/ 97 w 183" name="T108"/>
                  <a:gd fmla="*/ 111 h 200" name="T10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b="b" l="0" r="r" t="0"/>
                <a:pathLst>
                  <a:path h="200" w="183">
                    <a:moveTo>
                      <a:pt x="62" y="22"/>
                    </a:moveTo>
                    <a:cubicBezTo>
                      <a:pt x="56" y="15"/>
                      <a:pt x="46" y="11"/>
                      <a:pt x="36" y="11"/>
                    </a:cubicBezTo>
                    <a:cubicBezTo>
                      <a:pt x="16" y="11"/>
                      <a:pt x="0" y="28"/>
                      <a:pt x="0" y="48"/>
                    </a:cubicBezTo>
                    <a:cubicBezTo>
                      <a:pt x="0" y="57"/>
                      <a:pt x="3" y="66"/>
                      <a:pt x="9" y="73"/>
                    </a:cubicBezTo>
                    <a:cubicBezTo>
                      <a:pt x="18" y="49"/>
                      <a:pt x="38" y="30"/>
                      <a:pt x="62" y="22"/>
                    </a:cubicBezTo>
                    <a:close/>
                    <a:moveTo>
                      <a:pt x="147" y="11"/>
                    </a:moveTo>
                    <a:cubicBezTo>
                      <a:pt x="136" y="11"/>
                      <a:pt x="126" y="16"/>
                      <a:pt x="119" y="23"/>
                    </a:cubicBezTo>
                    <a:cubicBezTo>
                      <a:pt x="143" y="32"/>
                      <a:pt x="162" y="52"/>
                      <a:pt x="170" y="76"/>
                    </a:cubicBezTo>
                    <a:cubicBezTo>
                      <a:pt x="178" y="69"/>
                      <a:pt x="183" y="59"/>
                      <a:pt x="183" y="48"/>
                    </a:cubicBezTo>
                    <a:cubicBezTo>
                      <a:pt x="183" y="28"/>
                      <a:pt x="167" y="11"/>
                      <a:pt x="147" y="11"/>
                    </a:cubicBezTo>
                    <a:close/>
                    <a:moveTo>
                      <a:pt x="169" y="103"/>
                    </a:moveTo>
                    <a:cubicBezTo>
                      <a:pt x="169" y="61"/>
                      <a:pt x="137" y="26"/>
                      <a:pt x="96" y="23"/>
                    </a:cubicBezTo>
                    <a:cubicBezTo>
                      <a:pt x="96" y="6"/>
                      <a:pt x="96" y="6"/>
                      <a:pt x="96" y="6"/>
                    </a:cubicBezTo>
                    <a:cubicBezTo>
                      <a:pt x="98" y="6"/>
                      <a:pt x="98" y="6"/>
                      <a:pt x="98" y="6"/>
                    </a:cubicBezTo>
                    <a:cubicBezTo>
                      <a:pt x="100" y="6"/>
                      <a:pt x="102" y="5"/>
                      <a:pt x="102" y="3"/>
                    </a:cubicBezTo>
                    <a:cubicBezTo>
                      <a:pt x="102" y="1"/>
                      <a:pt x="100" y="0"/>
                      <a:pt x="98" y="0"/>
                    </a:cubicBezTo>
                    <a:cubicBezTo>
                      <a:pt x="81" y="0"/>
                      <a:pt x="81" y="0"/>
                      <a:pt x="81" y="0"/>
                    </a:cubicBezTo>
                    <a:cubicBezTo>
                      <a:pt x="80" y="0"/>
                      <a:pt x="78" y="1"/>
                      <a:pt x="78" y="3"/>
                    </a:cubicBezTo>
                    <a:cubicBezTo>
                      <a:pt x="78" y="5"/>
                      <a:pt x="80" y="6"/>
                      <a:pt x="81" y="6"/>
                    </a:cubicBezTo>
                    <a:cubicBezTo>
                      <a:pt x="84" y="6"/>
                      <a:pt x="84" y="6"/>
                      <a:pt x="84" y="6"/>
                    </a:cubicBezTo>
                    <a:cubicBezTo>
                      <a:pt x="84" y="23"/>
                      <a:pt x="84" y="23"/>
                      <a:pt x="84" y="23"/>
                    </a:cubicBezTo>
                    <a:cubicBezTo>
                      <a:pt x="42" y="25"/>
                      <a:pt x="9" y="60"/>
                      <a:pt x="9" y="103"/>
                    </a:cubicBezTo>
                    <a:cubicBezTo>
                      <a:pt x="9" y="127"/>
                      <a:pt x="20" y="150"/>
                      <a:pt x="38" y="164"/>
                    </a:cubicBezTo>
                    <a:cubicBezTo>
                      <a:pt x="29" y="190"/>
                      <a:pt x="29" y="190"/>
                      <a:pt x="29" y="190"/>
                    </a:cubicBezTo>
                    <a:cubicBezTo>
                      <a:pt x="28" y="194"/>
                      <a:pt x="30" y="197"/>
                      <a:pt x="33" y="198"/>
                    </a:cubicBezTo>
                    <a:cubicBezTo>
                      <a:pt x="35" y="199"/>
                      <a:pt x="35" y="199"/>
                      <a:pt x="35" y="199"/>
                    </a:cubicBezTo>
                    <a:cubicBezTo>
                      <a:pt x="38" y="200"/>
                      <a:pt x="41" y="199"/>
                      <a:pt x="43" y="196"/>
                    </a:cubicBezTo>
                    <a:cubicBezTo>
                      <a:pt x="53" y="174"/>
                      <a:pt x="53" y="174"/>
                      <a:pt x="53" y="174"/>
                    </a:cubicBezTo>
                    <a:cubicBezTo>
                      <a:pt x="64" y="180"/>
                      <a:pt x="76" y="183"/>
                      <a:pt x="89" y="183"/>
                    </a:cubicBezTo>
                    <a:cubicBezTo>
                      <a:pt x="102" y="183"/>
                      <a:pt x="114" y="180"/>
                      <a:pt x="125" y="174"/>
                    </a:cubicBezTo>
                    <a:cubicBezTo>
                      <a:pt x="136" y="196"/>
                      <a:pt x="136" y="196"/>
                      <a:pt x="136" y="196"/>
                    </a:cubicBezTo>
                    <a:cubicBezTo>
                      <a:pt x="137" y="199"/>
                      <a:pt x="141" y="200"/>
                      <a:pt x="144" y="199"/>
                    </a:cubicBezTo>
                    <a:cubicBezTo>
                      <a:pt x="146" y="198"/>
                      <a:pt x="146" y="198"/>
                      <a:pt x="146" y="198"/>
                    </a:cubicBezTo>
                    <a:cubicBezTo>
                      <a:pt x="149" y="197"/>
                      <a:pt x="150" y="194"/>
                      <a:pt x="149" y="190"/>
                    </a:cubicBezTo>
                    <a:cubicBezTo>
                      <a:pt x="141" y="164"/>
                      <a:pt x="141" y="164"/>
                      <a:pt x="141" y="164"/>
                    </a:cubicBezTo>
                    <a:cubicBezTo>
                      <a:pt x="158" y="149"/>
                      <a:pt x="169" y="127"/>
                      <a:pt x="169" y="103"/>
                    </a:cubicBezTo>
                    <a:close/>
                    <a:moveTo>
                      <a:pt x="89" y="167"/>
                    </a:moveTo>
                    <a:cubicBezTo>
                      <a:pt x="54" y="167"/>
                      <a:pt x="25" y="138"/>
                      <a:pt x="25" y="103"/>
                    </a:cubicBezTo>
                    <a:cubicBezTo>
                      <a:pt x="25" y="67"/>
                      <a:pt x="54" y="39"/>
                      <a:pt x="89" y="39"/>
                    </a:cubicBezTo>
                    <a:cubicBezTo>
                      <a:pt x="124" y="39"/>
                      <a:pt x="153" y="67"/>
                      <a:pt x="153" y="103"/>
                    </a:cubicBezTo>
                    <a:cubicBezTo>
                      <a:pt x="153" y="138"/>
                      <a:pt x="124" y="167"/>
                      <a:pt x="89" y="167"/>
                    </a:cubicBezTo>
                    <a:close/>
                    <a:moveTo>
                      <a:pt x="97" y="111"/>
                    </a:moveTo>
                    <a:cubicBezTo>
                      <a:pt x="99" y="109"/>
                      <a:pt x="100" y="106"/>
                      <a:pt x="100" y="103"/>
                    </a:cubicBezTo>
                    <a:cubicBezTo>
                      <a:pt x="100" y="97"/>
                      <a:pt x="96" y="93"/>
                      <a:pt x="91" y="92"/>
                    </a:cubicBezTo>
                    <a:cubicBezTo>
                      <a:pt x="91" y="55"/>
                      <a:pt x="91" y="55"/>
                      <a:pt x="91" y="55"/>
                    </a:cubicBezTo>
                    <a:cubicBezTo>
                      <a:pt x="91" y="54"/>
                      <a:pt x="90" y="53"/>
                      <a:pt x="89" y="53"/>
                    </a:cubicBezTo>
                    <a:cubicBezTo>
                      <a:pt x="88" y="53"/>
                      <a:pt x="87" y="54"/>
                      <a:pt x="87" y="55"/>
                    </a:cubicBezTo>
                    <a:cubicBezTo>
                      <a:pt x="87" y="92"/>
                      <a:pt x="87" y="92"/>
                      <a:pt x="87" y="92"/>
                    </a:cubicBezTo>
                    <a:cubicBezTo>
                      <a:pt x="82" y="93"/>
                      <a:pt x="78" y="97"/>
                      <a:pt x="78" y="103"/>
                    </a:cubicBezTo>
                    <a:cubicBezTo>
                      <a:pt x="78" y="109"/>
                      <a:pt x="83" y="114"/>
                      <a:pt x="89" y="114"/>
                    </a:cubicBezTo>
                    <a:cubicBezTo>
                      <a:pt x="90" y="114"/>
                      <a:pt x="92" y="114"/>
                      <a:pt x="93" y="113"/>
                    </a:cubicBezTo>
                    <a:cubicBezTo>
                      <a:pt x="104" y="131"/>
                      <a:pt x="104" y="131"/>
                      <a:pt x="104" y="131"/>
                    </a:cubicBezTo>
                    <a:cubicBezTo>
                      <a:pt x="105" y="132"/>
                      <a:pt x="106" y="133"/>
                      <a:pt x="107" y="132"/>
                    </a:cubicBezTo>
                    <a:cubicBezTo>
                      <a:pt x="108" y="131"/>
                      <a:pt x="109" y="130"/>
                      <a:pt x="108" y="129"/>
                    </a:cubicBezTo>
                    <a:lnTo>
                      <a:pt x="97" y="111"/>
                    </a:ln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altLang="en-US" lang="zh-CN">
                  <a:solidFill>
                    <a:schemeClr val="tx1">
                      <a:lumMod val="75000"/>
                      <a:lumOff val="25000"/>
                    </a:schemeClr>
                  </a:solidFill>
                </a:endParaRPr>
              </a:p>
            </p:txBody>
          </p:sp>
        </p:grpSp>
        <p:sp>
          <p:nvSpPr>
            <p:cNvPr id="25" name="TextBox 24"/>
            <p:cNvSpPr txBox="1"/>
            <p:nvPr/>
          </p:nvSpPr>
          <p:spPr>
            <a:xfrm>
              <a:off x="6816079" y="3663608"/>
              <a:ext cx="4967933" cy="731520"/>
            </a:xfrm>
            <a:prstGeom prst="rect">
              <a:avLst/>
            </a:prstGeom>
            <a:noFill/>
          </p:spPr>
          <p:txBody>
            <a:bodyPr rtlCol="0" wrap="square">
              <a:spAutoFit/>
            </a:bodyPr>
            <a:lstStyle/>
            <a:p>
              <a:r>
                <a:rPr altLang="en-US" lang="zh-CN" sz="1400">
                  <a:solidFill>
                    <a:schemeClr val="tx1">
                      <a:lumMod val="75000"/>
                      <a:lumOff val="25000"/>
                    </a:schemeClr>
                  </a:solidFill>
                  <a:latin charset="-122" panose="020b0503020204020204" pitchFamily="34" typeface="微软雅黑"/>
                  <a:ea charset="-122" panose="020b0503020204020204" pitchFamily="34" typeface="微软雅黑"/>
                </a:rPr>
                <a:t>点击添加文本点击添加文本点击添加文本点击添加文本点击添加文本点击添加文本点击添加文本点击添加文本点击添加文本</a:t>
              </a:r>
            </a:p>
          </p:txBody>
        </p:sp>
      </p:grpSp>
      <p:grpSp>
        <p:nvGrpSpPr>
          <p:cNvPr id="20" name="组合 19"/>
          <p:cNvGrpSpPr/>
          <p:nvPr/>
        </p:nvGrpSpPr>
        <p:grpSpPr>
          <a:xfrm>
            <a:off x="6146246" y="4553955"/>
            <a:ext cx="5637767" cy="738664"/>
            <a:chOff x="6146246" y="4553955"/>
            <a:chExt cx="5637767" cy="738664"/>
          </a:xfrm>
        </p:grpSpPr>
        <p:grpSp>
          <p:nvGrpSpPr>
            <p:cNvPr id="26" name="组合 25"/>
            <p:cNvGrpSpPr/>
            <p:nvPr/>
          </p:nvGrpSpPr>
          <p:grpSpPr>
            <a:xfrm>
              <a:off x="6146246" y="4588372"/>
              <a:ext cx="669834" cy="669831"/>
              <a:chOff x="6023991" y="2924945"/>
              <a:chExt cx="720082" cy="720080"/>
            </a:xfrm>
          </p:grpSpPr>
          <p:sp>
            <p:nvSpPr>
              <p:cNvPr id="27" name="椭圆 26"/>
              <p:cNvSpPr/>
              <p:nvPr/>
            </p:nvSpPr>
            <p:spPr>
              <a:xfrm>
                <a:off x="6023991" y="2924945"/>
                <a:ext cx="720082" cy="720080"/>
              </a:xfrm>
              <a:prstGeom prst="ellipse">
                <a:avLst/>
              </a:prstGeom>
              <a:solidFill>
                <a:srgbClr val="8BAA45"/>
              </a:solidFill>
              <a:ln>
                <a:solidFill>
                  <a:srgbClr val="8BAA45"/>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75000"/>
                      <a:lumOff val="25000"/>
                    </a:schemeClr>
                  </a:solidFill>
                </a:endParaRPr>
              </a:p>
            </p:txBody>
          </p:sp>
          <p:sp>
            <p:nvSpPr>
              <p:cNvPr id="28" name="Freeform 266"/>
              <p:cNvSpPr>
                <a:spLocks noChangeAspect="1" noEditPoints="1"/>
              </p:cNvSpPr>
              <p:nvPr/>
            </p:nvSpPr>
            <p:spPr bwMode="auto">
              <a:xfrm>
                <a:off x="6146246" y="3024461"/>
                <a:ext cx="475572" cy="521049"/>
              </a:xfrm>
              <a:custGeom>
                <a:gdLst>
                  <a:gd fmla="*/ 62 w 183" name="T0"/>
                  <a:gd fmla="*/ 22 h 200" name="T1"/>
                  <a:gd fmla="*/ 36 w 183" name="T2"/>
                  <a:gd fmla="*/ 11 h 200" name="T3"/>
                  <a:gd fmla="*/ 0 w 183" name="T4"/>
                  <a:gd fmla="*/ 48 h 200" name="T5"/>
                  <a:gd fmla="*/ 9 w 183" name="T6"/>
                  <a:gd fmla="*/ 73 h 200" name="T7"/>
                  <a:gd fmla="*/ 62 w 183" name="T8"/>
                  <a:gd fmla="*/ 22 h 200" name="T9"/>
                  <a:gd fmla="*/ 147 w 183" name="T10"/>
                  <a:gd fmla="*/ 11 h 200" name="T11"/>
                  <a:gd fmla="*/ 119 w 183" name="T12"/>
                  <a:gd fmla="*/ 23 h 200" name="T13"/>
                  <a:gd fmla="*/ 170 w 183" name="T14"/>
                  <a:gd fmla="*/ 76 h 200" name="T15"/>
                  <a:gd fmla="*/ 183 w 183" name="T16"/>
                  <a:gd fmla="*/ 48 h 200" name="T17"/>
                  <a:gd fmla="*/ 147 w 183" name="T18"/>
                  <a:gd fmla="*/ 11 h 200" name="T19"/>
                  <a:gd fmla="*/ 169 w 183" name="T20"/>
                  <a:gd fmla="*/ 103 h 200" name="T21"/>
                  <a:gd fmla="*/ 96 w 183" name="T22"/>
                  <a:gd fmla="*/ 23 h 200" name="T23"/>
                  <a:gd fmla="*/ 96 w 183" name="T24"/>
                  <a:gd fmla="*/ 6 h 200" name="T25"/>
                  <a:gd fmla="*/ 98 w 183" name="T26"/>
                  <a:gd fmla="*/ 6 h 200" name="T27"/>
                  <a:gd fmla="*/ 102 w 183" name="T28"/>
                  <a:gd fmla="*/ 3 h 200" name="T29"/>
                  <a:gd fmla="*/ 98 w 183" name="T30"/>
                  <a:gd fmla="*/ 0 h 200" name="T31"/>
                  <a:gd fmla="*/ 81 w 183" name="T32"/>
                  <a:gd fmla="*/ 0 h 200" name="T33"/>
                  <a:gd fmla="*/ 78 w 183" name="T34"/>
                  <a:gd fmla="*/ 3 h 200" name="T35"/>
                  <a:gd fmla="*/ 81 w 183" name="T36"/>
                  <a:gd fmla="*/ 6 h 200" name="T37"/>
                  <a:gd fmla="*/ 84 w 183" name="T38"/>
                  <a:gd fmla="*/ 6 h 200" name="T39"/>
                  <a:gd fmla="*/ 84 w 183" name="T40"/>
                  <a:gd fmla="*/ 23 h 200" name="T41"/>
                  <a:gd fmla="*/ 9 w 183" name="T42"/>
                  <a:gd fmla="*/ 103 h 200" name="T43"/>
                  <a:gd fmla="*/ 38 w 183" name="T44"/>
                  <a:gd fmla="*/ 164 h 200" name="T45"/>
                  <a:gd fmla="*/ 29 w 183" name="T46"/>
                  <a:gd fmla="*/ 190 h 200" name="T47"/>
                  <a:gd fmla="*/ 33 w 183" name="T48"/>
                  <a:gd fmla="*/ 198 h 200" name="T49"/>
                  <a:gd fmla="*/ 35 w 183" name="T50"/>
                  <a:gd fmla="*/ 199 h 200" name="T51"/>
                  <a:gd fmla="*/ 43 w 183" name="T52"/>
                  <a:gd fmla="*/ 196 h 200" name="T53"/>
                  <a:gd fmla="*/ 53 w 183" name="T54"/>
                  <a:gd fmla="*/ 174 h 200" name="T55"/>
                  <a:gd fmla="*/ 89 w 183" name="T56"/>
                  <a:gd fmla="*/ 183 h 200" name="T57"/>
                  <a:gd fmla="*/ 125 w 183" name="T58"/>
                  <a:gd fmla="*/ 174 h 200" name="T59"/>
                  <a:gd fmla="*/ 136 w 183" name="T60"/>
                  <a:gd fmla="*/ 196 h 200" name="T61"/>
                  <a:gd fmla="*/ 144 w 183" name="T62"/>
                  <a:gd fmla="*/ 199 h 200" name="T63"/>
                  <a:gd fmla="*/ 146 w 183" name="T64"/>
                  <a:gd fmla="*/ 198 h 200" name="T65"/>
                  <a:gd fmla="*/ 149 w 183" name="T66"/>
                  <a:gd fmla="*/ 190 h 200" name="T67"/>
                  <a:gd fmla="*/ 141 w 183" name="T68"/>
                  <a:gd fmla="*/ 164 h 200" name="T69"/>
                  <a:gd fmla="*/ 169 w 183" name="T70"/>
                  <a:gd fmla="*/ 103 h 200" name="T71"/>
                  <a:gd fmla="*/ 89 w 183" name="T72"/>
                  <a:gd fmla="*/ 167 h 200" name="T73"/>
                  <a:gd fmla="*/ 25 w 183" name="T74"/>
                  <a:gd fmla="*/ 103 h 200" name="T75"/>
                  <a:gd fmla="*/ 89 w 183" name="T76"/>
                  <a:gd fmla="*/ 39 h 200" name="T77"/>
                  <a:gd fmla="*/ 153 w 183" name="T78"/>
                  <a:gd fmla="*/ 103 h 200" name="T79"/>
                  <a:gd fmla="*/ 89 w 183" name="T80"/>
                  <a:gd fmla="*/ 167 h 200" name="T81"/>
                  <a:gd fmla="*/ 97 w 183" name="T82"/>
                  <a:gd fmla="*/ 111 h 200" name="T83"/>
                  <a:gd fmla="*/ 100 w 183" name="T84"/>
                  <a:gd fmla="*/ 103 h 200" name="T85"/>
                  <a:gd fmla="*/ 91 w 183" name="T86"/>
                  <a:gd fmla="*/ 92 h 200" name="T87"/>
                  <a:gd fmla="*/ 91 w 183" name="T88"/>
                  <a:gd fmla="*/ 55 h 200" name="T89"/>
                  <a:gd fmla="*/ 89 w 183" name="T90"/>
                  <a:gd fmla="*/ 53 h 200" name="T91"/>
                  <a:gd fmla="*/ 87 w 183" name="T92"/>
                  <a:gd fmla="*/ 55 h 200" name="T93"/>
                  <a:gd fmla="*/ 87 w 183" name="T94"/>
                  <a:gd fmla="*/ 92 h 200" name="T95"/>
                  <a:gd fmla="*/ 78 w 183" name="T96"/>
                  <a:gd fmla="*/ 103 h 200" name="T97"/>
                  <a:gd fmla="*/ 89 w 183" name="T98"/>
                  <a:gd fmla="*/ 114 h 200" name="T99"/>
                  <a:gd fmla="*/ 93 w 183" name="T100"/>
                  <a:gd fmla="*/ 113 h 200" name="T101"/>
                  <a:gd fmla="*/ 104 w 183" name="T102"/>
                  <a:gd fmla="*/ 131 h 200" name="T103"/>
                  <a:gd fmla="*/ 107 w 183" name="T104"/>
                  <a:gd fmla="*/ 132 h 200" name="T105"/>
                  <a:gd fmla="*/ 108 w 183" name="T106"/>
                  <a:gd fmla="*/ 129 h 200" name="T107"/>
                  <a:gd fmla="*/ 97 w 183" name="T108"/>
                  <a:gd fmla="*/ 111 h 200" name="T10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b="b" l="0" r="r" t="0"/>
                <a:pathLst>
                  <a:path h="200" w="183">
                    <a:moveTo>
                      <a:pt x="62" y="22"/>
                    </a:moveTo>
                    <a:cubicBezTo>
                      <a:pt x="56" y="15"/>
                      <a:pt x="46" y="11"/>
                      <a:pt x="36" y="11"/>
                    </a:cubicBezTo>
                    <a:cubicBezTo>
                      <a:pt x="16" y="11"/>
                      <a:pt x="0" y="28"/>
                      <a:pt x="0" y="48"/>
                    </a:cubicBezTo>
                    <a:cubicBezTo>
                      <a:pt x="0" y="57"/>
                      <a:pt x="3" y="66"/>
                      <a:pt x="9" y="73"/>
                    </a:cubicBezTo>
                    <a:cubicBezTo>
                      <a:pt x="18" y="49"/>
                      <a:pt x="38" y="30"/>
                      <a:pt x="62" y="22"/>
                    </a:cubicBezTo>
                    <a:close/>
                    <a:moveTo>
                      <a:pt x="147" y="11"/>
                    </a:moveTo>
                    <a:cubicBezTo>
                      <a:pt x="136" y="11"/>
                      <a:pt x="126" y="16"/>
                      <a:pt x="119" y="23"/>
                    </a:cubicBezTo>
                    <a:cubicBezTo>
                      <a:pt x="143" y="32"/>
                      <a:pt x="162" y="52"/>
                      <a:pt x="170" y="76"/>
                    </a:cubicBezTo>
                    <a:cubicBezTo>
                      <a:pt x="178" y="69"/>
                      <a:pt x="183" y="59"/>
                      <a:pt x="183" y="48"/>
                    </a:cubicBezTo>
                    <a:cubicBezTo>
                      <a:pt x="183" y="28"/>
                      <a:pt x="167" y="11"/>
                      <a:pt x="147" y="11"/>
                    </a:cubicBezTo>
                    <a:close/>
                    <a:moveTo>
                      <a:pt x="169" y="103"/>
                    </a:moveTo>
                    <a:cubicBezTo>
                      <a:pt x="169" y="61"/>
                      <a:pt x="137" y="26"/>
                      <a:pt x="96" y="23"/>
                    </a:cubicBezTo>
                    <a:cubicBezTo>
                      <a:pt x="96" y="6"/>
                      <a:pt x="96" y="6"/>
                      <a:pt x="96" y="6"/>
                    </a:cubicBezTo>
                    <a:cubicBezTo>
                      <a:pt x="98" y="6"/>
                      <a:pt x="98" y="6"/>
                      <a:pt x="98" y="6"/>
                    </a:cubicBezTo>
                    <a:cubicBezTo>
                      <a:pt x="100" y="6"/>
                      <a:pt x="102" y="5"/>
                      <a:pt x="102" y="3"/>
                    </a:cubicBezTo>
                    <a:cubicBezTo>
                      <a:pt x="102" y="1"/>
                      <a:pt x="100" y="0"/>
                      <a:pt x="98" y="0"/>
                    </a:cubicBezTo>
                    <a:cubicBezTo>
                      <a:pt x="81" y="0"/>
                      <a:pt x="81" y="0"/>
                      <a:pt x="81" y="0"/>
                    </a:cubicBezTo>
                    <a:cubicBezTo>
                      <a:pt x="80" y="0"/>
                      <a:pt x="78" y="1"/>
                      <a:pt x="78" y="3"/>
                    </a:cubicBezTo>
                    <a:cubicBezTo>
                      <a:pt x="78" y="5"/>
                      <a:pt x="80" y="6"/>
                      <a:pt x="81" y="6"/>
                    </a:cubicBezTo>
                    <a:cubicBezTo>
                      <a:pt x="84" y="6"/>
                      <a:pt x="84" y="6"/>
                      <a:pt x="84" y="6"/>
                    </a:cubicBezTo>
                    <a:cubicBezTo>
                      <a:pt x="84" y="23"/>
                      <a:pt x="84" y="23"/>
                      <a:pt x="84" y="23"/>
                    </a:cubicBezTo>
                    <a:cubicBezTo>
                      <a:pt x="42" y="25"/>
                      <a:pt x="9" y="60"/>
                      <a:pt x="9" y="103"/>
                    </a:cubicBezTo>
                    <a:cubicBezTo>
                      <a:pt x="9" y="127"/>
                      <a:pt x="20" y="150"/>
                      <a:pt x="38" y="164"/>
                    </a:cubicBezTo>
                    <a:cubicBezTo>
                      <a:pt x="29" y="190"/>
                      <a:pt x="29" y="190"/>
                      <a:pt x="29" y="190"/>
                    </a:cubicBezTo>
                    <a:cubicBezTo>
                      <a:pt x="28" y="194"/>
                      <a:pt x="30" y="197"/>
                      <a:pt x="33" y="198"/>
                    </a:cubicBezTo>
                    <a:cubicBezTo>
                      <a:pt x="35" y="199"/>
                      <a:pt x="35" y="199"/>
                      <a:pt x="35" y="199"/>
                    </a:cubicBezTo>
                    <a:cubicBezTo>
                      <a:pt x="38" y="200"/>
                      <a:pt x="41" y="199"/>
                      <a:pt x="43" y="196"/>
                    </a:cubicBezTo>
                    <a:cubicBezTo>
                      <a:pt x="53" y="174"/>
                      <a:pt x="53" y="174"/>
                      <a:pt x="53" y="174"/>
                    </a:cubicBezTo>
                    <a:cubicBezTo>
                      <a:pt x="64" y="180"/>
                      <a:pt x="76" y="183"/>
                      <a:pt x="89" y="183"/>
                    </a:cubicBezTo>
                    <a:cubicBezTo>
                      <a:pt x="102" y="183"/>
                      <a:pt x="114" y="180"/>
                      <a:pt x="125" y="174"/>
                    </a:cubicBezTo>
                    <a:cubicBezTo>
                      <a:pt x="136" y="196"/>
                      <a:pt x="136" y="196"/>
                      <a:pt x="136" y="196"/>
                    </a:cubicBezTo>
                    <a:cubicBezTo>
                      <a:pt x="137" y="199"/>
                      <a:pt x="141" y="200"/>
                      <a:pt x="144" y="199"/>
                    </a:cubicBezTo>
                    <a:cubicBezTo>
                      <a:pt x="146" y="198"/>
                      <a:pt x="146" y="198"/>
                      <a:pt x="146" y="198"/>
                    </a:cubicBezTo>
                    <a:cubicBezTo>
                      <a:pt x="149" y="197"/>
                      <a:pt x="150" y="194"/>
                      <a:pt x="149" y="190"/>
                    </a:cubicBezTo>
                    <a:cubicBezTo>
                      <a:pt x="141" y="164"/>
                      <a:pt x="141" y="164"/>
                      <a:pt x="141" y="164"/>
                    </a:cubicBezTo>
                    <a:cubicBezTo>
                      <a:pt x="158" y="149"/>
                      <a:pt x="169" y="127"/>
                      <a:pt x="169" y="103"/>
                    </a:cubicBezTo>
                    <a:close/>
                    <a:moveTo>
                      <a:pt x="89" y="167"/>
                    </a:moveTo>
                    <a:cubicBezTo>
                      <a:pt x="54" y="167"/>
                      <a:pt x="25" y="138"/>
                      <a:pt x="25" y="103"/>
                    </a:cubicBezTo>
                    <a:cubicBezTo>
                      <a:pt x="25" y="67"/>
                      <a:pt x="54" y="39"/>
                      <a:pt x="89" y="39"/>
                    </a:cubicBezTo>
                    <a:cubicBezTo>
                      <a:pt x="124" y="39"/>
                      <a:pt x="153" y="67"/>
                      <a:pt x="153" y="103"/>
                    </a:cubicBezTo>
                    <a:cubicBezTo>
                      <a:pt x="153" y="138"/>
                      <a:pt x="124" y="167"/>
                      <a:pt x="89" y="167"/>
                    </a:cubicBezTo>
                    <a:close/>
                    <a:moveTo>
                      <a:pt x="97" y="111"/>
                    </a:moveTo>
                    <a:cubicBezTo>
                      <a:pt x="99" y="109"/>
                      <a:pt x="100" y="106"/>
                      <a:pt x="100" y="103"/>
                    </a:cubicBezTo>
                    <a:cubicBezTo>
                      <a:pt x="100" y="97"/>
                      <a:pt x="96" y="93"/>
                      <a:pt x="91" y="92"/>
                    </a:cubicBezTo>
                    <a:cubicBezTo>
                      <a:pt x="91" y="55"/>
                      <a:pt x="91" y="55"/>
                      <a:pt x="91" y="55"/>
                    </a:cubicBezTo>
                    <a:cubicBezTo>
                      <a:pt x="91" y="54"/>
                      <a:pt x="90" y="53"/>
                      <a:pt x="89" y="53"/>
                    </a:cubicBezTo>
                    <a:cubicBezTo>
                      <a:pt x="88" y="53"/>
                      <a:pt x="87" y="54"/>
                      <a:pt x="87" y="55"/>
                    </a:cubicBezTo>
                    <a:cubicBezTo>
                      <a:pt x="87" y="92"/>
                      <a:pt x="87" y="92"/>
                      <a:pt x="87" y="92"/>
                    </a:cubicBezTo>
                    <a:cubicBezTo>
                      <a:pt x="82" y="93"/>
                      <a:pt x="78" y="97"/>
                      <a:pt x="78" y="103"/>
                    </a:cubicBezTo>
                    <a:cubicBezTo>
                      <a:pt x="78" y="109"/>
                      <a:pt x="83" y="114"/>
                      <a:pt x="89" y="114"/>
                    </a:cubicBezTo>
                    <a:cubicBezTo>
                      <a:pt x="90" y="114"/>
                      <a:pt x="92" y="114"/>
                      <a:pt x="93" y="113"/>
                    </a:cubicBezTo>
                    <a:cubicBezTo>
                      <a:pt x="104" y="131"/>
                      <a:pt x="104" y="131"/>
                      <a:pt x="104" y="131"/>
                    </a:cubicBezTo>
                    <a:cubicBezTo>
                      <a:pt x="105" y="132"/>
                      <a:pt x="106" y="133"/>
                      <a:pt x="107" y="132"/>
                    </a:cubicBezTo>
                    <a:cubicBezTo>
                      <a:pt x="108" y="131"/>
                      <a:pt x="109" y="130"/>
                      <a:pt x="108" y="129"/>
                    </a:cubicBezTo>
                    <a:lnTo>
                      <a:pt x="97" y="111"/>
                    </a:ln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altLang="en-US" lang="zh-CN">
                  <a:solidFill>
                    <a:schemeClr val="tx1">
                      <a:lumMod val="75000"/>
                      <a:lumOff val="25000"/>
                    </a:schemeClr>
                  </a:solidFill>
                </a:endParaRPr>
              </a:p>
            </p:txBody>
          </p:sp>
        </p:grpSp>
        <p:sp>
          <p:nvSpPr>
            <p:cNvPr id="29" name="TextBox 28"/>
            <p:cNvSpPr txBox="1"/>
            <p:nvPr/>
          </p:nvSpPr>
          <p:spPr>
            <a:xfrm>
              <a:off x="6816079" y="4553955"/>
              <a:ext cx="4967933" cy="731520"/>
            </a:xfrm>
            <a:prstGeom prst="rect">
              <a:avLst/>
            </a:prstGeom>
            <a:noFill/>
          </p:spPr>
          <p:txBody>
            <a:bodyPr rtlCol="0" wrap="square">
              <a:spAutoFit/>
            </a:bodyPr>
            <a:lstStyle/>
            <a:p>
              <a:r>
                <a:rPr altLang="en-US" lang="zh-CN" sz="1400">
                  <a:solidFill>
                    <a:schemeClr val="tx1">
                      <a:lumMod val="75000"/>
                      <a:lumOff val="25000"/>
                    </a:schemeClr>
                  </a:solidFill>
                  <a:latin charset="-122" panose="020b0503020204020204" pitchFamily="34" typeface="微软雅黑"/>
                  <a:ea charset="-122" panose="020b0503020204020204" pitchFamily="34" typeface="微软雅黑"/>
                </a:rPr>
                <a:t>点击添加文本点击添加文本点击添加文本点击添加文本点击添加文本点击添加文本点击添加文本点击添加文本点击添加文本</a:t>
              </a:r>
            </a:p>
          </p:txBody>
        </p:sp>
      </p:grpSp>
    </p:spTree>
    <p:extLst>
      <p:ext uri="{BB962C8B-B14F-4D97-AF65-F5344CB8AC3E}">
        <p14:creationId val="1149379630"/>
      </p:ext>
    </p:extLst>
  </p:cSld>
  <p:clrMapOvr>
    <a:masterClrMapping/>
  </p:clrMapOvr>
  <p:transition/>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4" name="组合 23"/>
          <p:cNvGrpSpPr/>
          <p:nvPr/>
        </p:nvGrpSpPr>
        <p:grpSpPr>
          <a:xfrm>
            <a:off x="3283035" y="3263778"/>
            <a:ext cx="6053325" cy="714436"/>
            <a:chOff x="2269279" y="1667626"/>
            <a:chExt cx="6053325" cy="714436"/>
          </a:xfrm>
        </p:grpSpPr>
        <p:sp>
          <p:nvSpPr>
            <p:cNvPr id="25" name="圆角矩形 24"/>
            <p:cNvSpPr/>
            <p:nvPr/>
          </p:nvSpPr>
          <p:spPr>
            <a:xfrm>
              <a:off x="2269279" y="1700808"/>
              <a:ext cx="5698929" cy="648072"/>
            </a:xfrm>
            <a:prstGeom prst="roundRect">
              <a:avLst/>
            </a:prstGeom>
            <a:solidFill>
              <a:srgbClr val="FFBE3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椭圆 25"/>
            <p:cNvSpPr/>
            <p:nvPr/>
          </p:nvSpPr>
          <p:spPr>
            <a:xfrm>
              <a:off x="7608168" y="1667626"/>
              <a:ext cx="714436" cy="714436"/>
            </a:xfrm>
            <a:prstGeom prst="ellipse">
              <a:avLst/>
            </a:prstGeom>
            <a:solidFill>
              <a:srgbClr val="FFBE3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1" name="组合 20"/>
          <p:cNvGrpSpPr/>
          <p:nvPr/>
        </p:nvGrpSpPr>
        <p:grpSpPr>
          <a:xfrm>
            <a:off x="2999656" y="2507694"/>
            <a:ext cx="5151605" cy="714436"/>
            <a:chOff x="3170999" y="1667626"/>
            <a:chExt cx="5151605" cy="714436"/>
          </a:xfrm>
        </p:grpSpPr>
        <p:sp>
          <p:nvSpPr>
            <p:cNvPr id="22" name="圆角矩形 21"/>
            <p:cNvSpPr/>
            <p:nvPr/>
          </p:nvSpPr>
          <p:spPr>
            <a:xfrm>
              <a:off x="3170999" y="1700808"/>
              <a:ext cx="4797209" cy="648072"/>
            </a:xfrm>
            <a:prstGeom prst="roundRect">
              <a:avLst/>
            </a:prstGeom>
            <a:solidFill>
              <a:srgbClr val="8BAA4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3" name="椭圆 22"/>
            <p:cNvSpPr/>
            <p:nvPr/>
          </p:nvSpPr>
          <p:spPr>
            <a:xfrm>
              <a:off x="7608168" y="1667626"/>
              <a:ext cx="714436" cy="714436"/>
            </a:xfrm>
            <a:prstGeom prst="ellipse">
              <a:avLst/>
            </a:prstGeom>
            <a:solidFill>
              <a:srgbClr val="8BAA4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0" name="组合 19"/>
          <p:cNvGrpSpPr/>
          <p:nvPr/>
        </p:nvGrpSpPr>
        <p:grpSpPr>
          <a:xfrm>
            <a:off x="2855640" y="1751610"/>
            <a:ext cx="4202712" cy="714436"/>
            <a:chOff x="3170999" y="1667626"/>
            <a:chExt cx="4202712" cy="714436"/>
          </a:xfrm>
        </p:grpSpPr>
        <p:sp>
          <p:nvSpPr>
            <p:cNvPr id="14" name="圆角矩形 13"/>
            <p:cNvSpPr/>
            <p:nvPr/>
          </p:nvSpPr>
          <p:spPr>
            <a:xfrm>
              <a:off x="3170999" y="1700808"/>
              <a:ext cx="3861105" cy="648072"/>
            </a:xfrm>
            <a:prstGeom prst="roundRect">
              <a:avLst/>
            </a:prstGeom>
            <a:solidFill>
              <a:srgbClr val="2399A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椭圆 18"/>
            <p:cNvSpPr/>
            <p:nvPr/>
          </p:nvSpPr>
          <p:spPr>
            <a:xfrm>
              <a:off x="6659275" y="1667626"/>
              <a:ext cx="714436" cy="714436"/>
            </a:xfrm>
            <a:prstGeom prst="ellipse">
              <a:avLst/>
            </a:prstGeom>
            <a:solidFill>
              <a:srgbClr val="2399A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2" name="矩形 1"/>
          <p:cNvSpPr/>
          <p:nvPr/>
        </p:nvSpPr>
        <p:spPr>
          <a:xfrm>
            <a:off x="3170999" y="467380"/>
            <a:ext cx="7892261" cy="441340"/>
          </a:xfrm>
          <a:prstGeom prst="rect">
            <a:avLst/>
          </a:prstGeom>
          <a:solidFill>
            <a:srgbClr val="E1301D"/>
          </a:solidFill>
          <a:ln>
            <a:solidFill>
              <a:srgbClr val="E1301D"/>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800"/>
          </a:p>
        </p:txBody>
      </p:sp>
      <p:sp>
        <p:nvSpPr>
          <p:cNvPr id="3" name="TextBox 7"/>
          <p:cNvSpPr txBox="1"/>
          <p:nvPr/>
        </p:nvSpPr>
        <p:spPr>
          <a:xfrm>
            <a:off x="120892" y="476672"/>
            <a:ext cx="1112175" cy="396240"/>
          </a:xfrm>
          <a:prstGeom prst="rect">
            <a:avLst/>
          </a:prstGeom>
          <a:noFill/>
          <a:effectLst>
            <a:reflection algn="bl" blurRad="6350" dir="5400000" dist="50800" endA="300" endPos="38500" rotWithShape="0" stA="50000" sy="-100000"/>
          </a:effectLst>
        </p:spPr>
        <p:txBody>
          <a:bodyPr rtlCol="0" wrap="square">
            <a:spAutoFit/>
          </a:bodyPr>
          <a:lstStyle/>
          <a:p>
            <a:pPr algn="r" defTabSz="914400" eaLnBrk="1" hangingPunct="1" latinLnBrk="0" marL="0" rtl="0"/>
            <a:r>
              <a:rPr altLang="zh-CN" kern="1200" lang="en-US" smtClean="0" sz="2000">
                <a:solidFill>
                  <a:schemeClr val="tx1">
                    <a:lumMod val="85000"/>
                    <a:lumOff val="15000"/>
                  </a:schemeClr>
                </a:solidFill>
                <a:effectLst>
                  <a:reflection algn="bl" blurRad="6350" dir="5400000" endA="300" endPos="45500" rotWithShape="0" stA="55000" sy="-100000"/>
                </a:effectLst>
                <a:latin charset="0" panose="04040905080b02020502" pitchFamily="82" typeface="Broadway"/>
                <a:ea charset="-122" pitchFamily="49" typeface="楷体"/>
                <a:cs charset="-122" pitchFamily="49" typeface="经典繁仿黑"/>
              </a:rPr>
              <a:t>LOGO</a:t>
            </a:r>
          </a:p>
        </p:txBody>
      </p:sp>
      <p:sp>
        <p:nvSpPr>
          <p:cNvPr id="4" name="矩形 3"/>
          <p:cNvSpPr/>
          <p:nvPr/>
        </p:nvSpPr>
        <p:spPr>
          <a:xfrm>
            <a:off x="11160392" y="467380"/>
            <a:ext cx="768256" cy="44134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800"/>
          </a:p>
        </p:txBody>
      </p:sp>
      <p:sp>
        <p:nvSpPr>
          <p:cNvPr id="5" name="矩形 4"/>
          <p:cNvSpPr/>
          <p:nvPr/>
        </p:nvSpPr>
        <p:spPr>
          <a:xfrm>
            <a:off x="1433265" y="0"/>
            <a:ext cx="1711175" cy="908720"/>
          </a:xfrm>
          <a:prstGeom prst="rect">
            <a:avLst/>
          </a:prstGeom>
          <a:solidFill>
            <a:srgbClr val="E1301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800"/>
          </a:p>
        </p:txBody>
      </p:sp>
      <p:sp>
        <p:nvSpPr>
          <p:cNvPr id="6" name="矩形 5"/>
          <p:cNvSpPr/>
          <p:nvPr/>
        </p:nvSpPr>
        <p:spPr>
          <a:xfrm>
            <a:off x="-1" y="937527"/>
            <a:ext cx="12192001" cy="36000"/>
          </a:xfrm>
          <a:prstGeom prst="rect">
            <a:avLst/>
          </a:prstGeom>
          <a:solidFill>
            <a:srgbClr val="E1301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800"/>
          </a:p>
        </p:txBody>
      </p:sp>
      <p:sp>
        <p:nvSpPr>
          <p:cNvPr id="7" name="TextBox 15"/>
          <p:cNvSpPr txBox="1"/>
          <p:nvPr/>
        </p:nvSpPr>
        <p:spPr>
          <a:xfrm>
            <a:off x="11104707" y="548680"/>
            <a:ext cx="838518" cy="335280"/>
          </a:xfrm>
          <a:prstGeom prst="rect">
            <a:avLst/>
          </a:prstGeom>
          <a:noFill/>
        </p:spPr>
        <p:txBody>
          <a:bodyPr rtlCol="0" wrap="none">
            <a:spAutoFit/>
          </a:bodyPr>
          <a:lstStyle/>
          <a:p>
            <a:r>
              <a:rPr altLang="zh-CN" lang="en-US" smtClean="0" sz="1600">
                <a:solidFill>
                  <a:schemeClr val="bg1"/>
                </a:solidFill>
              </a:rPr>
              <a:t>—  8 — </a:t>
            </a:r>
          </a:p>
        </p:txBody>
      </p:sp>
      <p:sp>
        <p:nvSpPr>
          <p:cNvPr id="8" name="TextBox 7"/>
          <p:cNvSpPr txBox="1"/>
          <p:nvPr/>
        </p:nvSpPr>
        <p:spPr>
          <a:xfrm>
            <a:off x="3283035" y="511692"/>
            <a:ext cx="1660838" cy="365760"/>
          </a:xfrm>
          <a:prstGeom prst="rect">
            <a:avLst/>
          </a:prstGeom>
          <a:noFill/>
        </p:spPr>
        <p:txBody>
          <a:bodyPr rtlCol="0" wrap="square">
            <a:spAutoFit/>
          </a:bodyPr>
          <a:lstStyle/>
          <a:p>
            <a:pPr algn="dist"/>
            <a:r>
              <a:rPr altLang="en-US" b="1" lang="zh-CN" smtClean="0">
                <a:solidFill>
                  <a:schemeClr val="bg1"/>
                </a:solidFill>
                <a:effectLst>
                  <a:outerShdw algn="tl" blurRad="38100" dir="2700000" dist="38100">
                    <a:srgbClr val="000000">
                      <a:alpha val="43137"/>
                    </a:srgbClr>
                  </a:outerShdw>
                </a:effectLst>
                <a:latin charset="-122" panose="020b0503020204020204" pitchFamily="34" typeface="微软雅黑"/>
                <a:ea charset="-122" panose="020b0503020204020204" pitchFamily="34" typeface="微软雅黑"/>
              </a:rPr>
              <a:t>点击添加标题</a:t>
            </a:r>
          </a:p>
        </p:txBody>
      </p:sp>
      <p:sp>
        <p:nvSpPr>
          <p:cNvPr id="9" name="TextBox 8"/>
          <p:cNvSpPr txBox="1"/>
          <p:nvPr/>
        </p:nvSpPr>
        <p:spPr>
          <a:xfrm>
            <a:off x="1647429" y="415117"/>
            <a:ext cx="1296144" cy="457200"/>
          </a:xfrm>
          <a:prstGeom prst="rect">
            <a:avLst/>
          </a:prstGeom>
          <a:noFill/>
        </p:spPr>
        <p:txBody>
          <a:bodyPr rtlCol="0" wrap="square">
            <a:spAutoFit/>
          </a:bodyPr>
          <a:lstStyle/>
          <a:p>
            <a:pPr algn="ctr"/>
            <a:r>
              <a:rPr altLang="en-US" b="1" lang="zh-CN" smtClean="0" sz="2400">
                <a:solidFill>
                  <a:schemeClr val="bg1"/>
                </a:solidFill>
                <a:effectLst>
                  <a:outerShdw algn="tl" blurRad="38100" dir="2700000" dist="38100">
                    <a:srgbClr val="000000">
                      <a:alpha val="43137"/>
                    </a:srgbClr>
                  </a:outerShdw>
                </a:effectLst>
                <a:latin charset="-122" panose="020b0503020204020204" pitchFamily="34" typeface="微软雅黑"/>
                <a:ea charset="-122" panose="020b0503020204020204" pitchFamily="34" typeface="微软雅黑"/>
              </a:rPr>
              <a:t>第一章</a:t>
            </a:r>
          </a:p>
        </p:txBody>
      </p:sp>
      <p:grpSp>
        <p:nvGrpSpPr>
          <p:cNvPr id="13" name="组合 12"/>
          <p:cNvGrpSpPr/>
          <p:nvPr/>
        </p:nvGrpSpPr>
        <p:grpSpPr>
          <a:xfrm>
            <a:off x="1230546" y="1673958"/>
            <a:ext cx="2592288" cy="4779378"/>
            <a:chOff x="1230546" y="1484784"/>
            <a:chExt cx="2592288" cy="4779378"/>
          </a:xfrm>
        </p:grpSpPr>
        <p:sp>
          <p:nvSpPr>
            <p:cNvPr id="10" name="椭圆 9"/>
            <p:cNvSpPr/>
            <p:nvPr/>
          </p:nvSpPr>
          <p:spPr>
            <a:xfrm>
              <a:off x="1230546" y="1484784"/>
              <a:ext cx="2592288" cy="2592288"/>
            </a:xfrm>
            <a:prstGeom prst="ellipse">
              <a:avLst/>
            </a:prstGeom>
            <a:solidFill>
              <a:srgbClr val="E1301D"/>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圆角矩形 10"/>
            <p:cNvSpPr/>
            <p:nvPr/>
          </p:nvSpPr>
          <p:spPr>
            <a:xfrm flipV="1" rot="20213208">
              <a:off x="2685130" y="3863552"/>
              <a:ext cx="643419" cy="363461"/>
            </a:xfrm>
            <a:prstGeom prst="roundRect">
              <a:avLst/>
            </a:prstGeom>
            <a:solidFill>
              <a:srgbClr val="E1301D"/>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圆角矩形 11"/>
            <p:cNvSpPr/>
            <p:nvPr/>
          </p:nvSpPr>
          <p:spPr>
            <a:xfrm rot="20263974">
              <a:off x="3332255" y="4103946"/>
              <a:ext cx="339462" cy="2160216"/>
            </a:xfrm>
            <a:prstGeom prst="roundRect">
              <a:avLst/>
            </a:prstGeom>
            <a:solidFill>
              <a:srgbClr val="E1301D"/>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5" name="组合 14"/>
          <p:cNvGrpSpPr>
            <a:grpSpLocks noChangeAspect="1"/>
          </p:cNvGrpSpPr>
          <p:nvPr/>
        </p:nvGrpSpPr>
        <p:grpSpPr>
          <a:xfrm>
            <a:off x="2066714" y="2130987"/>
            <a:ext cx="895962" cy="767107"/>
            <a:chOff x="2162176" y="-104775"/>
            <a:chExt cx="1655763" cy="1417638"/>
          </a:xfrm>
          <a:solidFill>
            <a:schemeClr val="bg1"/>
          </a:solidFill>
        </p:grpSpPr>
        <p:sp>
          <p:nvSpPr>
            <p:cNvPr id="16" name="Freeform 3767"/>
            <p:cNvSpPr/>
            <p:nvPr/>
          </p:nvSpPr>
          <p:spPr bwMode="auto">
            <a:xfrm>
              <a:off x="2311401" y="104775"/>
              <a:ext cx="1370013" cy="1208088"/>
            </a:xfrm>
            <a:custGeom>
              <a:gdLst>
                <a:gd fmla="*/ 231 w 431" name="T0"/>
                <a:gd fmla="*/ 6 h 380" name="T1"/>
                <a:gd fmla="*/ 190 w 431" name="T2"/>
                <a:gd fmla="*/ 7 h 380" name="T3"/>
                <a:gd fmla="*/ 20 w 431" name="T4"/>
                <a:gd fmla="*/ 106 h 380" name="T5"/>
                <a:gd fmla="*/ 0 w 431" name="T6"/>
                <a:gd fmla="*/ 142 h 380" name="T7"/>
                <a:gd fmla="*/ 0 w 431" name="T8"/>
                <a:gd fmla="*/ 357 h 380" name="T9"/>
                <a:gd fmla="*/ 24 w 431" name="T10"/>
                <a:gd fmla="*/ 380 h 380" name="T11"/>
                <a:gd fmla="*/ 124 w 431" name="T12"/>
                <a:gd fmla="*/ 380 h 380" name="T13"/>
                <a:gd fmla="*/ 148 w 431" name="T14"/>
                <a:gd fmla="*/ 357 h 380" name="T15"/>
                <a:gd fmla="*/ 148 w 431" name="T16"/>
                <a:gd fmla="*/ 258 h 380" name="T17"/>
                <a:gd fmla="*/ 171 w 431" name="T18"/>
                <a:gd fmla="*/ 235 h 380" name="T19"/>
                <a:gd fmla="*/ 260 w 431" name="T20"/>
                <a:gd fmla="*/ 235 h 380" name="T21"/>
                <a:gd fmla="*/ 283 w 431" name="T22"/>
                <a:gd fmla="*/ 258 h 380" name="T23"/>
                <a:gd fmla="*/ 283 w 431" name="T24"/>
                <a:gd fmla="*/ 357 h 380" name="T25"/>
                <a:gd fmla="*/ 307 w 431" name="T26"/>
                <a:gd fmla="*/ 380 h 380" name="T27"/>
                <a:gd fmla="*/ 407 w 431" name="T28"/>
                <a:gd fmla="*/ 380 h 380" name="T29"/>
                <a:gd fmla="*/ 431 w 431" name="T30"/>
                <a:gd fmla="*/ 357 h 380" name="T31"/>
                <a:gd fmla="*/ 431 w 431" name="T32"/>
                <a:gd fmla="*/ 142 h 380" name="T33"/>
                <a:gd fmla="*/ 410 w 431" name="T34"/>
                <a:gd fmla="*/ 107 h 380" name="T35"/>
                <a:gd fmla="*/ 231 w 431" name="T36"/>
                <a:gd fmla="*/ 6 h 380"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380" w="431">
                  <a:moveTo>
                    <a:pt x="231" y="6"/>
                  </a:moveTo>
                  <a:cubicBezTo>
                    <a:pt x="220" y="0"/>
                    <a:pt x="201" y="0"/>
                    <a:pt x="190" y="7"/>
                  </a:cubicBezTo>
                  <a:cubicBezTo>
                    <a:pt x="20" y="106"/>
                    <a:pt x="20" y="106"/>
                    <a:pt x="20" y="106"/>
                  </a:cubicBezTo>
                  <a:cubicBezTo>
                    <a:pt x="9" y="113"/>
                    <a:pt x="0" y="129"/>
                    <a:pt x="0" y="142"/>
                  </a:cubicBezTo>
                  <a:cubicBezTo>
                    <a:pt x="0" y="357"/>
                    <a:pt x="0" y="357"/>
                    <a:pt x="0" y="357"/>
                  </a:cubicBezTo>
                  <a:cubicBezTo>
                    <a:pt x="0" y="370"/>
                    <a:pt x="10" y="380"/>
                    <a:pt x="24" y="380"/>
                  </a:cubicBezTo>
                  <a:cubicBezTo>
                    <a:pt x="124" y="380"/>
                    <a:pt x="124" y="380"/>
                    <a:pt x="124" y="380"/>
                  </a:cubicBezTo>
                  <a:cubicBezTo>
                    <a:pt x="137" y="380"/>
                    <a:pt x="148" y="370"/>
                    <a:pt x="148" y="357"/>
                  </a:cubicBezTo>
                  <a:cubicBezTo>
                    <a:pt x="148" y="258"/>
                    <a:pt x="148" y="258"/>
                    <a:pt x="148" y="258"/>
                  </a:cubicBezTo>
                  <a:cubicBezTo>
                    <a:pt x="148" y="245"/>
                    <a:pt x="158" y="235"/>
                    <a:pt x="171" y="235"/>
                  </a:cubicBezTo>
                  <a:cubicBezTo>
                    <a:pt x="260" y="235"/>
                    <a:pt x="260" y="235"/>
                    <a:pt x="260" y="235"/>
                  </a:cubicBezTo>
                  <a:cubicBezTo>
                    <a:pt x="273" y="235"/>
                    <a:pt x="283" y="245"/>
                    <a:pt x="283" y="258"/>
                  </a:cubicBezTo>
                  <a:cubicBezTo>
                    <a:pt x="283" y="357"/>
                    <a:pt x="283" y="357"/>
                    <a:pt x="283" y="357"/>
                  </a:cubicBezTo>
                  <a:cubicBezTo>
                    <a:pt x="283" y="370"/>
                    <a:pt x="294" y="380"/>
                    <a:pt x="307" y="380"/>
                  </a:cubicBezTo>
                  <a:cubicBezTo>
                    <a:pt x="407" y="380"/>
                    <a:pt x="407" y="380"/>
                    <a:pt x="407" y="380"/>
                  </a:cubicBezTo>
                  <a:cubicBezTo>
                    <a:pt x="420" y="380"/>
                    <a:pt x="431" y="370"/>
                    <a:pt x="431" y="357"/>
                  </a:cubicBezTo>
                  <a:cubicBezTo>
                    <a:pt x="431" y="142"/>
                    <a:pt x="431" y="142"/>
                    <a:pt x="431" y="142"/>
                  </a:cubicBezTo>
                  <a:cubicBezTo>
                    <a:pt x="431" y="129"/>
                    <a:pt x="422" y="113"/>
                    <a:pt x="410" y="107"/>
                  </a:cubicBezTo>
                  <a:lnTo>
                    <a:pt x="231" y="6"/>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solidFill>
                  <a:schemeClr val="bg1"/>
                </a:solidFill>
              </a:endParaRPr>
            </a:p>
          </p:txBody>
        </p:sp>
        <p:sp>
          <p:nvSpPr>
            <p:cNvPr id="17" name="Freeform 3768"/>
            <p:cNvSpPr/>
            <p:nvPr/>
          </p:nvSpPr>
          <p:spPr bwMode="auto">
            <a:xfrm>
              <a:off x="2162176" y="-104775"/>
              <a:ext cx="1655763" cy="552450"/>
            </a:xfrm>
            <a:custGeom>
              <a:gdLst>
                <a:gd fmla="*/ 516 w 521" name="T0"/>
                <a:gd fmla="*/ 165 h 174" name="T1"/>
                <a:gd fmla="*/ 487 w 521" name="T2"/>
                <a:gd fmla="*/ 167 h 174" name="T3"/>
                <a:gd fmla="*/ 276 w 521" name="T4"/>
                <a:gd fmla="*/ 45 h 174" name="T5"/>
                <a:gd fmla="*/ 235 w 521" name="T6"/>
                <a:gd fmla="*/ 45 h 174" name="T7"/>
                <a:gd fmla="*/ 34 w 521" name="T8"/>
                <a:gd fmla="*/ 167 h 174" name="T9"/>
                <a:gd fmla="*/ 5 w 521" name="T10"/>
                <a:gd fmla="*/ 165 h 174" name="T11"/>
                <a:gd fmla="*/ 16 w 521" name="T12"/>
                <a:gd fmla="*/ 138 h 174" name="T13"/>
                <a:gd fmla="*/ 235 w 521" name="T14"/>
                <a:gd fmla="*/ 7 h 174" name="T15"/>
                <a:gd fmla="*/ 276 w 521" name="T16"/>
                <a:gd fmla="*/ 6 h 174" name="T17"/>
                <a:gd fmla="*/ 504 w 521" name="T18"/>
                <a:gd fmla="*/ 139 h 174" name="T19"/>
                <a:gd fmla="*/ 516 w 521" name="T20"/>
                <a:gd fmla="*/ 165 h 174"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174" w="521">
                  <a:moveTo>
                    <a:pt x="516" y="165"/>
                  </a:moveTo>
                  <a:cubicBezTo>
                    <a:pt x="512" y="173"/>
                    <a:pt x="499" y="174"/>
                    <a:pt x="487" y="167"/>
                  </a:cubicBezTo>
                  <a:cubicBezTo>
                    <a:pt x="276" y="45"/>
                    <a:pt x="276" y="45"/>
                    <a:pt x="276" y="45"/>
                  </a:cubicBezTo>
                  <a:cubicBezTo>
                    <a:pt x="265" y="38"/>
                    <a:pt x="247" y="38"/>
                    <a:pt x="235" y="45"/>
                  </a:cubicBezTo>
                  <a:cubicBezTo>
                    <a:pt x="34" y="167"/>
                    <a:pt x="34" y="167"/>
                    <a:pt x="34" y="167"/>
                  </a:cubicBezTo>
                  <a:cubicBezTo>
                    <a:pt x="22" y="174"/>
                    <a:pt x="9" y="173"/>
                    <a:pt x="5" y="165"/>
                  </a:cubicBezTo>
                  <a:cubicBezTo>
                    <a:pt x="0" y="157"/>
                    <a:pt x="5" y="145"/>
                    <a:pt x="16" y="138"/>
                  </a:cubicBezTo>
                  <a:cubicBezTo>
                    <a:pt x="235" y="7"/>
                    <a:pt x="235" y="7"/>
                    <a:pt x="235" y="7"/>
                  </a:cubicBezTo>
                  <a:cubicBezTo>
                    <a:pt x="246" y="0"/>
                    <a:pt x="265" y="0"/>
                    <a:pt x="276" y="6"/>
                  </a:cubicBezTo>
                  <a:cubicBezTo>
                    <a:pt x="504" y="139"/>
                    <a:pt x="504" y="139"/>
                    <a:pt x="504" y="139"/>
                  </a:cubicBezTo>
                  <a:cubicBezTo>
                    <a:pt x="515" y="145"/>
                    <a:pt x="521" y="157"/>
                    <a:pt x="516" y="16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solidFill>
                  <a:schemeClr val="bg1"/>
                </a:solidFill>
              </a:endParaRPr>
            </a:p>
          </p:txBody>
        </p:sp>
      </p:grpSp>
      <p:sp>
        <p:nvSpPr>
          <p:cNvPr id="18" name="TextBox 17"/>
          <p:cNvSpPr txBox="1"/>
          <p:nvPr/>
        </p:nvSpPr>
        <p:spPr>
          <a:xfrm>
            <a:off x="1601805" y="3042110"/>
            <a:ext cx="1849770" cy="396240"/>
          </a:xfrm>
          <a:prstGeom prst="rect">
            <a:avLst/>
          </a:prstGeom>
          <a:noFill/>
        </p:spPr>
        <p:txBody>
          <a:bodyPr rtlCol="0" wrap="square">
            <a:spAutoFit/>
          </a:bodyPr>
          <a:lstStyle/>
          <a:p>
            <a:pPr algn="dist"/>
            <a:r>
              <a:rPr altLang="en-US" b="1" lang="zh-CN" smtClean="0" sz="2000">
                <a:solidFill>
                  <a:schemeClr val="bg1"/>
                </a:solidFill>
                <a:effectLst>
                  <a:outerShdw algn="tl" blurRad="38100" dir="2700000" dist="38100">
                    <a:srgbClr val="000000">
                      <a:alpha val="43137"/>
                    </a:srgbClr>
                  </a:outerShdw>
                </a:effectLst>
                <a:latin charset="-122" panose="020b0503020204020204" pitchFamily="34" typeface="微软雅黑"/>
                <a:ea charset="-122" panose="020b0503020204020204" pitchFamily="34" typeface="微软雅黑"/>
              </a:rPr>
              <a:t>点击添加标题</a:t>
            </a:r>
          </a:p>
        </p:txBody>
      </p:sp>
      <p:sp>
        <p:nvSpPr>
          <p:cNvPr id="27" name="TextBox 26"/>
          <p:cNvSpPr txBox="1"/>
          <p:nvPr/>
        </p:nvSpPr>
        <p:spPr>
          <a:xfrm>
            <a:off x="3822834" y="1847218"/>
            <a:ext cx="2521082" cy="518160"/>
          </a:xfrm>
          <a:prstGeom prst="rect">
            <a:avLst/>
          </a:prstGeom>
          <a:noFill/>
        </p:spPr>
        <p:txBody>
          <a:bodyPr rtlCol="0" wrap="square">
            <a:spAutoFit/>
          </a:bodyPr>
          <a:lstStyle/>
          <a:p>
            <a:r>
              <a:rPr altLang="en-US" lang="zh-CN" smtClean="0" sz="1400">
                <a:solidFill>
                  <a:schemeClr val="bg1"/>
                </a:solidFill>
                <a:latin charset="-122" panose="020b0503020204020204" pitchFamily="34" typeface="微软雅黑"/>
                <a:ea charset="-122" panose="020b0503020204020204" pitchFamily="34" typeface="微软雅黑"/>
              </a:rPr>
              <a:t>点击添加文本点击添加文本点击添加文本点击添加文本</a:t>
            </a:r>
          </a:p>
        </p:txBody>
      </p:sp>
      <p:sp>
        <p:nvSpPr>
          <p:cNvPr id="31" name="TextBox 30"/>
          <p:cNvSpPr txBox="1"/>
          <p:nvPr/>
        </p:nvSpPr>
        <p:spPr>
          <a:xfrm>
            <a:off x="3822834" y="2603302"/>
            <a:ext cx="3497302" cy="518160"/>
          </a:xfrm>
          <a:prstGeom prst="rect">
            <a:avLst/>
          </a:prstGeom>
          <a:noFill/>
        </p:spPr>
        <p:txBody>
          <a:bodyPr rtlCol="0" wrap="square">
            <a:spAutoFit/>
          </a:bodyPr>
          <a:lstStyle/>
          <a:p>
            <a:r>
              <a:rPr altLang="en-US" lang="zh-CN" smtClean="0" sz="1400">
                <a:solidFill>
                  <a:schemeClr val="bg1"/>
                </a:solidFill>
                <a:latin charset="-122" panose="020b0503020204020204" pitchFamily="34" typeface="微软雅黑"/>
                <a:ea charset="-122" panose="020b0503020204020204" pitchFamily="34" typeface="微软雅黑"/>
              </a:rPr>
              <a:t>点击添加文本点击添加文本点击添加文本点击添加文本点击添加文本</a:t>
            </a:r>
          </a:p>
        </p:txBody>
      </p:sp>
      <p:sp>
        <p:nvSpPr>
          <p:cNvPr id="32" name="TextBox 31"/>
          <p:cNvSpPr txBox="1"/>
          <p:nvPr/>
        </p:nvSpPr>
        <p:spPr>
          <a:xfrm>
            <a:off x="3822834" y="3356564"/>
            <a:ext cx="4721438" cy="518160"/>
          </a:xfrm>
          <a:prstGeom prst="rect">
            <a:avLst/>
          </a:prstGeom>
          <a:noFill/>
        </p:spPr>
        <p:txBody>
          <a:bodyPr rtlCol="0" wrap="square">
            <a:spAutoFit/>
          </a:bodyPr>
          <a:lstStyle/>
          <a:p>
            <a:r>
              <a:rPr altLang="en-US" lang="zh-CN" smtClean="0" sz="1400">
                <a:solidFill>
                  <a:schemeClr val="bg1"/>
                </a:solidFill>
                <a:latin charset="-122" panose="020b0503020204020204" pitchFamily="34" typeface="微软雅黑"/>
                <a:ea charset="-122" panose="020b0503020204020204" pitchFamily="34" typeface="微软雅黑"/>
              </a:rPr>
              <a:t>点击添加文本点击添加文本点击添加文本点击添加文本点击添加文本点击添加文本点击添加文本</a:t>
            </a:r>
          </a:p>
        </p:txBody>
      </p:sp>
      <p:sp>
        <p:nvSpPr>
          <p:cNvPr id="33" name="TextBox 32"/>
          <p:cNvSpPr txBox="1"/>
          <p:nvPr/>
        </p:nvSpPr>
        <p:spPr>
          <a:xfrm>
            <a:off x="6485109" y="1908773"/>
            <a:ext cx="432048" cy="396240"/>
          </a:xfrm>
          <a:prstGeom prst="rect">
            <a:avLst/>
          </a:prstGeom>
          <a:noFill/>
        </p:spPr>
        <p:txBody>
          <a:bodyPr rtlCol="0" wrap="square">
            <a:spAutoFit/>
          </a:bodyPr>
          <a:lstStyle/>
          <a:p>
            <a:pPr algn="ctr"/>
            <a:r>
              <a:rPr altLang="zh-CN" b="1" lang="en-US" smtClean="0" sz="2000">
                <a:solidFill>
                  <a:schemeClr val="bg1"/>
                </a:solidFill>
                <a:effectLst>
                  <a:outerShdw algn="tl" blurRad="38100" dir="2700000" dist="38100">
                    <a:srgbClr val="000000">
                      <a:alpha val="43137"/>
                    </a:srgbClr>
                  </a:outerShdw>
                </a:effectLst>
                <a:latin charset="-122" panose="020b0503020204020204" pitchFamily="34" typeface="微软雅黑"/>
                <a:ea charset="-122" panose="020b0503020204020204" pitchFamily="34" typeface="微软雅黑"/>
              </a:rPr>
              <a:t>1</a:t>
            </a:r>
          </a:p>
        </p:txBody>
      </p:sp>
      <p:sp>
        <p:nvSpPr>
          <p:cNvPr id="34" name="TextBox 33"/>
          <p:cNvSpPr txBox="1"/>
          <p:nvPr/>
        </p:nvSpPr>
        <p:spPr>
          <a:xfrm>
            <a:off x="7578020" y="2664857"/>
            <a:ext cx="432048" cy="396240"/>
          </a:xfrm>
          <a:prstGeom prst="rect">
            <a:avLst/>
          </a:prstGeom>
          <a:noFill/>
        </p:spPr>
        <p:txBody>
          <a:bodyPr rtlCol="0" wrap="square">
            <a:spAutoFit/>
          </a:bodyPr>
          <a:lstStyle/>
          <a:p>
            <a:pPr algn="ctr"/>
            <a:r>
              <a:rPr altLang="zh-CN" b="1" lang="en-US" smtClean="0" sz="2000">
                <a:solidFill>
                  <a:schemeClr val="bg1"/>
                </a:solidFill>
                <a:effectLst>
                  <a:outerShdw algn="tl" blurRad="38100" dir="2700000" dist="38100">
                    <a:srgbClr val="000000">
                      <a:alpha val="43137"/>
                    </a:srgbClr>
                  </a:outerShdw>
                </a:effectLst>
                <a:latin charset="-122" panose="020b0503020204020204" pitchFamily="34" typeface="微软雅黑"/>
                <a:ea charset="-122" panose="020b0503020204020204" pitchFamily="34" typeface="微软雅黑"/>
              </a:rPr>
              <a:t>2</a:t>
            </a:r>
          </a:p>
        </p:txBody>
      </p:sp>
      <p:sp>
        <p:nvSpPr>
          <p:cNvPr id="35" name="TextBox 34"/>
          <p:cNvSpPr txBox="1"/>
          <p:nvPr/>
        </p:nvSpPr>
        <p:spPr>
          <a:xfrm>
            <a:off x="8763117" y="3418119"/>
            <a:ext cx="432048" cy="396240"/>
          </a:xfrm>
          <a:prstGeom prst="rect">
            <a:avLst/>
          </a:prstGeom>
          <a:noFill/>
        </p:spPr>
        <p:txBody>
          <a:bodyPr rtlCol="0" wrap="square">
            <a:spAutoFit/>
          </a:bodyPr>
          <a:lstStyle/>
          <a:p>
            <a:pPr algn="ctr"/>
            <a:r>
              <a:rPr altLang="zh-CN" b="1" lang="en-US" smtClean="0" sz="2000">
                <a:solidFill>
                  <a:schemeClr val="bg1"/>
                </a:solidFill>
                <a:effectLst>
                  <a:outerShdw algn="tl" blurRad="38100" dir="2700000" dist="38100">
                    <a:srgbClr val="000000">
                      <a:alpha val="43137"/>
                    </a:srgbClr>
                  </a:outerShdw>
                </a:effectLst>
                <a:latin charset="-122" panose="020b0503020204020204" pitchFamily="34" typeface="微软雅黑"/>
                <a:ea charset="-122" panose="020b0503020204020204" pitchFamily="34" typeface="微软雅黑"/>
              </a:rPr>
              <a:t>3</a:t>
            </a:r>
          </a:p>
        </p:txBody>
      </p:sp>
      <p:sp>
        <p:nvSpPr>
          <p:cNvPr id="36" name="Freeform 266"/>
          <p:cNvSpPr>
            <a:spLocks noChangeAspect="1" noEditPoints="1"/>
          </p:cNvSpPr>
          <p:nvPr/>
        </p:nvSpPr>
        <p:spPr bwMode="auto">
          <a:xfrm>
            <a:off x="6917158" y="4959627"/>
            <a:ext cx="755004" cy="827202"/>
          </a:xfrm>
          <a:custGeom>
            <a:gdLst>
              <a:gd fmla="*/ 62 w 183" name="T0"/>
              <a:gd fmla="*/ 22 h 200" name="T1"/>
              <a:gd fmla="*/ 36 w 183" name="T2"/>
              <a:gd fmla="*/ 11 h 200" name="T3"/>
              <a:gd fmla="*/ 0 w 183" name="T4"/>
              <a:gd fmla="*/ 48 h 200" name="T5"/>
              <a:gd fmla="*/ 9 w 183" name="T6"/>
              <a:gd fmla="*/ 73 h 200" name="T7"/>
              <a:gd fmla="*/ 62 w 183" name="T8"/>
              <a:gd fmla="*/ 22 h 200" name="T9"/>
              <a:gd fmla="*/ 147 w 183" name="T10"/>
              <a:gd fmla="*/ 11 h 200" name="T11"/>
              <a:gd fmla="*/ 119 w 183" name="T12"/>
              <a:gd fmla="*/ 23 h 200" name="T13"/>
              <a:gd fmla="*/ 170 w 183" name="T14"/>
              <a:gd fmla="*/ 76 h 200" name="T15"/>
              <a:gd fmla="*/ 183 w 183" name="T16"/>
              <a:gd fmla="*/ 48 h 200" name="T17"/>
              <a:gd fmla="*/ 147 w 183" name="T18"/>
              <a:gd fmla="*/ 11 h 200" name="T19"/>
              <a:gd fmla="*/ 169 w 183" name="T20"/>
              <a:gd fmla="*/ 103 h 200" name="T21"/>
              <a:gd fmla="*/ 96 w 183" name="T22"/>
              <a:gd fmla="*/ 23 h 200" name="T23"/>
              <a:gd fmla="*/ 96 w 183" name="T24"/>
              <a:gd fmla="*/ 6 h 200" name="T25"/>
              <a:gd fmla="*/ 98 w 183" name="T26"/>
              <a:gd fmla="*/ 6 h 200" name="T27"/>
              <a:gd fmla="*/ 102 w 183" name="T28"/>
              <a:gd fmla="*/ 3 h 200" name="T29"/>
              <a:gd fmla="*/ 98 w 183" name="T30"/>
              <a:gd fmla="*/ 0 h 200" name="T31"/>
              <a:gd fmla="*/ 81 w 183" name="T32"/>
              <a:gd fmla="*/ 0 h 200" name="T33"/>
              <a:gd fmla="*/ 78 w 183" name="T34"/>
              <a:gd fmla="*/ 3 h 200" name="T35"/>
              <a:gd fmla="*/ 81 w 183" name="T36"/>
              <a:gd fmla="*/ 6 h 200" name="T37"/>
              <a:gd fmla="*/ 84 w 183" name="T38"/>
              <a:gd fmla="*/ 6 h 200" name="T39"/>
              <a:gd fmla="*/ 84 w 183" name="T40"/>
              <a:gd fmla="*/ 23 h 200" name="T41"/>
              <a:gd fmla="*/ 9 w 183" name="T42"/>
              <a:gd fmla="*/ 103 h 200" name="T43"/>
              <a:gd fmla="*/ 38 w 183" name="T44"/>
              <a:gd fmla="*/ 164 h 200" name="T45"/>
              <a:gd fmla="*/ 29 w 183" name="T46"/>
              <a:gd fmla="*/ 190 h 200" name="T47"/>
              <a:gd fmla="*/ 33 w 183" name="T48"/>
              <a:gd fmla="*/ 198 h 200" name="T49"/>
              <a:gd fmla="*/ 35 w 183" name="T50"/>
              <a:gd fmla="*/ 199 h 200" name="T51"/>
              <a:gd fmla="*/ 43 w 183" name="T52"/>
              <a:gd fmla="*/ 196 h 200" name="T53"/>
              <a:gd fmla="*/ 53 w 183" name="T54"/>
              <a:gd fmla="*/ 174 h 200" name="T55"/>
              <a:gd fmla="*/ 89 w 183" name="T56"/>
              <a:gd fmla="*/ 183 h 200" name="T57"/>
              <a:gd fmla="*/ 125 w 183" name="T58"/>
              <a:gd fmla="*/ 174 h 200" name="T59"/>
              <a:gd fmla="*/ 136 w 183" name="T60"/>
              <a:gd fmla="*/ 196 h 200" name="T61"/>
              <a:gd fmla="*/ 144 w 183" name="T62"/>
              <a:gd fmla="*/ 199 h 200" name="T63"/>
              <a:gd fmla="*/ 146 w 183" name="T64"/>
              <a:gd fmla="*/ 198 h 200" name="T65"/>
              <a:gd fmla="*/ 149 w 183" name="T66"/>
              <a:gd fmla="*/ 190 h 200" name="T67"/>
              <a:gd fmla="*/ 141 w 183" name="T68"/>
              <a:gd fmla="*/ 164 h 200" name="T69"/>
              <a:gd fmla="*/ 169 w 183" name="T70"/>
              <a:gd fmla="*/ 103 h 200" name="T71"/>
              <a:gd fmla="*/ 89 w 183" name="T72"/>
              <a:gd fmla="*/ 167 h 200" name="T73"/>
              <a:gd fmla="*/ 25 w 183" name="T74"/>
              <a:gd fmla="*/ 103 h 200" name="T75"/>
              <a:gd fmla="*/ 89 w 183" name="T76"/>
              <a:gd fmla="*/ 39 h 200" name="T77"/>
              <a:gd fmla="*/ 153 w 183" name="T78"/>
              <a:gd fmla="*/ 103 h 200" name="T79"/>
              <a:gd fmla="*/ 89 w 183" name="T80"/>
              <a:gd fmla="*/ 167 h 200" name="T81"/>
              <a:gd fmla="*/ 97 w 183" name="T82"/>
              <a:gd fmla="*/ 111 h 200" name="T83"/>
              <a:gd fmla="*/ 100 w 183" name="T84"/>
              <a:gd fmla="*/ 103 h 200" name="T85"/>
              <a:gd fmla="*/ 91 w 183" name="T86"/>
              <a:gd fmla="*/ 92 h 200" name="T87"/>
              <a:gd fmla="*/ 91 w 183" name="T88"/>
              <a:gd fmla="*/ 55 h 200" name="T89"/>
              <a:gd fmla="*/ 89 w 183" name="T90"/>
              <a:gd fmla="*/ 53 h 200" name="T91"/>
              <a:gd fmla="*/ 87 w 183" name="T92"/>
              <a:gd fmla="*/ 55 h 200" name="T93"/>
              <a:gd fmla="*/ 87 w 183" name="T94"/>
              <a:gd fmla="*/ 92 h 200" name="T95"/>
              <a:gd fmla="*/ 78 w 183" name="T96"/>
              <a:gd fmla="*/ 103 h 200" name="T97"/>
              <a:gd fmla="*/ 89 w 183" name="T98"/>
              <a:gd fmla="*/ 114 h 200" name="T99"/>
              <a:gd fmla="*/ 93 w 183" name="T100"/>
              <a:gd fmla="*/ 113 h 200" name="T101"/>
              <a:gd fmla="*/ 104 w 183" name="T102"/>
              <a:gd fmla="*/ 131 h 200" name="T103"/>
              <a:gd fmla="*/ 107 w 183" name="T104"/>
              <a:gd fmla="*/ 132 h 200" name="T105"/>
              <a:gd fmla="*/ 108 w 183" name="T106"/>
              <a:gd fmla="*/ 129 h 200" name="T107"/>
              <a:gd fmla="*/ 97 w 183" name="T108"/>
              <a:gd fmla="*/ 111 h 200" name="T10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b="b" l="0" r="r" t="0"/>
            <a:pathLst>
              <a:path h="200" w="183">
                <a:moveTo>
                  <a:pt x="62" y="22"/>
                </a:moveTo>
                <a:cubicBezTo>
                  <a:pt x="56" y="15"/>
                  <a:pt x="46" y="11"/>
                  <a:pt x="36" y="11"/>
                </a:cubicBezTo>
                <a:cubicBezTo>
                  <a:pt x="16" y="11"/>
                  <a:pt x="0" y="28"/>
                  <a:pt x="0" y="48"/>
                </a:cubicBezTo>
                <a:cubicBezTo>
                  <a:pt x="0" y="57"/>
                  <a:pt x="3" y="66"/>
                  <a:pt x="9" y="73"/>
                </a:cubicBezTo>
                <a:cubicBezTo>
                  <a:pt x="18" y="49"/>
                  <a:pt x="38" y="30"/>
                  <a:pt x="62" y="22"/>
                </a:cubicBezTo>
                <a:close/>
                <a:moveTo>
                  <a:pt x="147" y="11"/>
                </a:moveTo>
                <a:cubicBezTo>
                  <a:pt x="136" y="11"/>
                  <a:pt x="126" y="16"/>
                  <a:pt x="119" y="23"/>
                </a:cubicBezTo>
                <a:cubicBezTo>
                  <a:pt x="143" y="32"/>
                  <a:pt x="162" y="52"/>
                  <a:pt x="170" y="76"/>
                </a:cubicBezTo>
                <a:cubicBezTo>
                  <a:pt x="178" y="69"/>
                  <a:pt x="183" y="59"/>
                  <a:pt x="183" y="48"/>
                </a:cubicBezTo>
                <a:cubicBezTo>
                  <a:pt x="183" y="28"/>
                  <a:pt x="167" y="11"/>
                  <a:pt x="147" y="11"/>
                </a:cubicBezTo>
                <a:close/>
                <a:moveTo>
                  <a:pt x="169" y="103"/>
                </a:moveTo>
                <a:cubicBezTo>
                  <a:pt x="169" y="61"/>
                  <a:pt x="137" y="26"/>
                  <a:pt x="96" y="23"/>
                </a:cubicBezTo>
                <a:cubicBezTo>
                  <a:pt x="96" y="6"/>
                  <a:pt x="96" y="6"/>
                  <a:pt x="96" y="6"/>
                </a:cubicBezTo>
                <a:cubicBezTo>
                  <a:pt x="98" y="6"/>
                  <a:pt x="98" y="6"/>
                  <a:pt x="98" y="6"/>
                </a:cubicBezTo>
                <a:cubicBezTo>
                  <a:pt x="100" y="6"/>
                  <a:pt x="102" y="5"/>
                  <a:pt x="102" y="3"/>
                </a:cubicBezTo>
                <a:cubicBezTo>
                  <a:pt x="102" y="1"/>
                  <a:pt x="100" y="0"/>
                  <a:pt x="98" y="0"/>
                </a:cubicBezTo>
                <a:cubicBezTo>
                  <a:pt x="81" y="0"/>
                  <a:pt x="81" y="0"/>
                  <a:pt x="81" y="0"/>
                </a:cubicBezTo>
                <a:cubicBezTo>
                  <a:pt x="80" y="0"/>
                  <a:pt x="78" y="1"/>
                  <a:pt x="78" y="3"/>
                </a:cubicBezTo>
                <a:cubicBezTo>
                  <a:pt x="78" y="5"/>
                  <a:pt x="80" y="6"/>
                  <a:pt x="81" y="6"/>
                </a:cubicBezTo>
                <a:cubicBezTo>
                  <a:pt x="84" y="6"/>
                  <a:pt x="84" y="6"/>
                  <a:pt x="84" y="6"/>
                </a:cubicBezTo>
                <a:cubicBezTo>
                  <a:pt x="84" y="23"/>
                  <a:pt x="84" y="23"/>
                  <a:pt x="84" y="23"/>
                </a:cubicBezTo>
                <a:cubicBezTo>
                  <a:pt x="42" y="25"/>
                  <a:pt x="9" y="60"/>
                  <a:pt x="9" y="103"/>
                </a:cubicBezTo>
                <a:cubicBezTo>
                  <a:pt x="9" y="127"/>
                  <a:pt x="20" y="150"/>
                  <a:pt x="38" y="164"/>
                </a:cubicBezTo>
                <a:cubicBezTo>
                  <a:pt x="29" y="190"/>
                  <a:pt x="29" y="190"/>
                  <a:pt x="29" y="190"/>
                </a:cubicBezTo>
                <a:cubicBezTo>
                  <a:pt x="28" y="194"/>
                  <a:pt x="30" y="197"/>
                  <a:pt x="33" y="198"/>
                </a:cubicBezTo>
                <a:cubicBezTo>
                  <a:pt x="35" y="199"/>
                  <a:pt x="35" y="199"/>
                  <a:pt x="35" y="199"/>
                </a:cubicBezTo>
                <a:cubicBezTo>
                  <a:pt x="38" y="200"/>
                  <a:pt x="41" y="199"/>
                  <a:pt x="43" y="196"/>
                </a:cubicBezTo>
                <a:cubicBezTo>
                  <a:pt x="53" y="174"/>
                  <a:pt x="53" y="174"/>
                  <a:pt x="53" y="174"/>
                </a:cubicBezTo>
                <a:cubicBezTo>
                  <a:pt x="64" y="180"/>
                  <a:pt x="76" y="183"/>
                  <a:pt x="89" y="183"/>
                </a:cubicBezTo>
                <a:cubicBezTo>
                  <a:pt x="102" y="183"/>
                  <a:pt x="114" y="180"/>
                  <a:pt x="125" y="174"/>
                </a:cubicBezTo>
                <a:cubicBezTo>
                  <a:pt x="136" y="196"/>
                  <a:pt x="136" y="196"/>
                  <a:pt x="136" y="196"/>
                </a:cubicBezTo>
                <a:cubicBezTo>
                  <a:pt x="137" y="199"/>
                  <a:pt x="141" y="200"/>
                  <a:pt x="144" y="199"/>
                </a:cubicBezTo>
                <a:cubicBezTo>
                  <a:pt x="146" y="198"/>
                  <a:pt x="146" y="198"/>
                  <a:pt x="146" y="198"/>
                </a:cubicBezTo>
                <a:cubicBezTo>
                  <a:pt x="149" y="197"/>
                  <a:pt x="150" y="194"/>
                  <a:pt x="149" y="190"/>
                </a:cubicBezTo>
                <a:cubicBezTo>
                  <a:pt x="141" y="164"/>
                  <a:pt x="141" y="164"/>
                  <a:pt x="141" y="164"/>
                </a:cubicBezTo>
                <a:cubicBezTo>
                  <a:pt x="158" y="149"/>
                  <a:pt x="169" y="127"/>
                  <a:pt x="169" y="103"/>
                </a:cubicBezTo>
                <a:close/>
                <a:moveTo>
                  <a:pt x="89" y="167"/>
                </a:moveTo>
                <a:cubicBezTo>
                  <a:pt x="54" y="167"/>
                  <a:pt x="25" y="138"/>
                  <a:pt x="25" y="103"/>
                </a:cubicBezTo>
                <a:cubicBezTo>
                  <a:pt x="25" y="67"/>
                  <a:pt x="54" y="39"/>
                  <a:pt x="89" y="39"/>
                </a:cubicBezTo>
                <a:cubicBezTo>
                  <a:pt x="124" y="39"/>
                  <a:pt x="153" y="67"/>
                  <a:pt x="153" y="103"/>
                </a:cubicBezTo>
                <a:cubicBezTo>
                  <a:pt x="153" y="138"/>
                  <a:pt x="124" y="167"/>
                  <a:pt x="89" y="167"/>
                </a:cubicBezTo>
                <a:close/>
                <a:moveTo>
                  <a:pt x="97" y="111"/>
                </a:moveTo>
                <a:cubicBezTo>
                  <a:pt x="99" y="109"/>
                  <a:pt x="100" y="106"/>
                  <a:pt x="100" y="103"/>
                </a:cubicBezTo>
                <a:cubicBezTo>
                  <a:pt x="100" y="97"/>
                  <a:pt x="96" y="93"/>
                  <a:pt x="91" y="92"/>
                </a:cubicBezTo>
                <a:cubicBezTo>
                  <a:pt x="91" y="55"/>
                  <a:pt x="91" y="55"/>
                  <a:pt x="91" y="55"/>
                </a:cubicBezTo>
                <a:cubicBezTo>
                  <a:pt x="91" y="54"/>
                  <a:pt x="90" y="53"/>
                  <a:pt x="89" y="53"/>
                </a:cubicBezTo>
                <a:cubicBezTo>
                  <a:pt x="88" y="53"/>
                  <a:pt x="87" y="54"/>
                  <a:pt x="87" y="55"/>
                </a:cubicBezTo>
                <a:cubicBezTo>
                  <a:pt x="87" y="92"/>
                  <a:pt x="87" y="92"/>
                  <a:pt x="87" y="92"/>
                </a:cubicBezTo>
                <a:cubicBezTo>
                  <a:pt x="82" y="93"/>
                  <a:pt x="78" y="97"/>
                  <a:pt x="78" y="103"/>
                </a:cubicBezTo>
                <a:cubicBezTo>
                  <a:pt x="78" y="109"/>
                  <a:pt x="83" y="114"/>
                  <a:pt x="89" y="114"/>
                </a:cubicBezTo>
                <a:cubicBezTo>
                  <a:pt x="90" y="114"/>
                  <a:pt x="92" y="114"/>
                  <a:pt x="93" y="113"/>
                </a:cubicBezTo>
                <a:cubicBezTo>
                  <a:pt x="104" y="131"/>
                  <a:pt x="104" y="131"/>
                  <a:pt x="104" y="131"/>
                </a:cubicBezTo>
                <a:cubicBezTo>
                  <a:pt x="105" y="132"/>
                  <a:pt x="106" y="133"/>
                  <a:pt x="107" y="132"/>
                </a:cubicBezTo>
                <a:cubicBezTo>
                  <a:pt x="108" y="131"/>
                  <a:pt x="109" y="130"/>
                  <a:pt x="108" y="129"/>
                </a:cubicBezTo>
                <a:lnTo>
                  <a:pt x="97" y="111"/>
                </a:lnTo>
                <a:close/>
              </a:path>
            </a:pathLst>
          </a:custGeom>
          <a:solidFill>
            <a:srgbClr val="E1301D"/>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37" name="TextBox 36"/>
          <p:cNvSpPr txBox="1"/>
          <p:nvPr/>
        </p:nvSpPr>
        <p:spPr>
          <a:xfrm>
            <a:off x="7794044" y="5111618"/>
            <a:ext cx="3486533" cy="518160"/>
          </a:xfrm>
          <a:prstGeom prst="rect">
            <a:avLst/>
          </a:prstGeom>
          <a:noFill/>
        </p:spPr>
        <p:txBody>
          <a:bodyPr rtlCol="0" wrap="square">
            <a:spAutoFit/>
          </a:bodyPr>
          <a:lstStyle/>
          <a:p>
            <a:r>
              <a:rPr altLang="en-US" lang="zh-CN" smtClean="0" sz="1400">
                <a:latin charset="-122" panose="020b0503020204020204" pitchFamily="34" typeface="微软雅黑"/>
                <a:ea charset="-122" panose="020b0503020204020204" pitchFamily="34" typeface="微软雅黑"/>
              </a:rPr>
              <a:t>点击添加文本点击添加文本点击添加文本点击添加文本点击添加文本</a:t>
            </a:r>
          </a:p>
        </p:txBody>
      </p:sp>
    </p:spTree>
    <p:extLst>
      <p:ext uri="{BB962C8B-B14F-4D97-AF65-F5344CB8AC3E}">
        <p14:creationId val="4111601188"/>
      </p:ext>
    </p:extLst>
  </p:cSld>
  <p:clrMapOvr>
    <a:masterClrMapping/>
  </p:clrMapOvr>
  <p:transition/>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1"/>
          <p:cNvSpPr/>
          <p:nvPr/>
        </p:nvSpPr>
        <p:spPr>
          <a:xfrm>
            <a:off x="3170999" y="467380"/>
            <a:ext cx="7892261" cy="441340"/>
          </a:xfrm>
          <a:prstGeom prst="rect">
            <a:avLst/>
          </a:prstGeom>
          <a:solidFill>
            <a:srgbClr val="E1301D"/>
          </a:solidFill>
          <a:ln>
            <a:solidFill>
              <a:srgbClr val="E1301D"/>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800"/>
          </a:p>
        </p:txBody>
      </p:sp>
      <p:sp>
        <p:nvSpPr>
          <p:cNvPr id="3" name="TextBox 7"/>
          <p:cNvSpPr txBox="1"/>
          <p:nvPr/>
        </p:nvSpPr>
        <p:spPr>
          <a:xfrm>
            <a:off x="120892" y="476672"/>
            <a:ext cx="1112175" cy="396240"/>
          </a:xfrm>
          <a:prstGeom prst="rect">
            <a:avLst/>
          </a:prstGeom>
          <a:noFill/>
          <a:effectLst>
            <a:reflection algn="bl" blurRad="6350" dir="5400000" dist="50800" endA="300" endPos="38500" rotWithShape="0" stA="50000" sy="-100000"/>
          </a:effectLst>
        </p:spPr>
        <p:txBody>
          <a:bodyPr rtlCol="0" wrap="square">
            <a:spAutoFit/>
          </a:bodyPr>
          <a:lstStyle/>
          <a:p>
            <a:pPr algn="r" defTabSz="914400" eaLnBrk="1" hangingPunct="1" latinLnBrk="0" marL="0" rtl="0"/>
            <a:r>
              <a:rPr altLang="zh-CN" kern="1200" lang="en-US" smtClean="0" sz="2000">
                <a:solidFill>
                  <a:schemeClr val="tx1">
                    <a:lumMod val="85000"/>
                    <a:lumOff val="15000"/>
                  </a:schemeClr>
                </a:solidFill>
                <a:effectLst>
                  <a:reflection algn="bl" blurRad="6350" dir="5400000" endA="300" endPos="45500" rotWithShape="0" stA="55000" sy="-100000"/>
                </a:effectLst>
                <a:latin charset="0" panose="04040905080b02020502" pitchFamily="82" typeface="Broadway"/>
                <a:ea charset="-122" pitchFamily="49" typeface="楷体"/>
                <a:cs charset="-122" pitchFamily="49" typeface="经典繁仿黑"/>
              </a:rPr>
              <a:t>LOGO</a:t>
            </a:r>
          </a:p>
        </p:txBody>
      </p:sp>
      <p:sp>
        <p:nvSpPr>
          <p:cNvPr id="4" name="矩形 3"/>
          <p:cNvSpPr/>
          <p:nvPr/>
        </p:nvSpPr>
        <p:spPr>
          <a:xfrm>
            <a:off x="11160392" y="467380"/>
            <a:ext cx="768256" cy="44134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800"/>
          </a:p>
        </p:txBody>
      </p:sp>
      <p:sp>
        <p:nvSpPr>
          <p:cNvPr id="5" name="矩形 4"/>
          <p:cNvSpPr/>
          <p:nvPr/>
        </p:nvSpPr>
        <p:spPr>
          <a:xfrm>
            <a:off x="1433265" y="0"/>
            <a:ext cx="1711175" cy="908720"/>
          </a:xfrm>
          <a:prstGeom prst="rect">
            <a:avLst/>
          </a:prstGeom>
          <a:solidFill>
            <a:srgbClr val="E1301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800"/>
          </a:p>
        </p:txBody>
      </p:sp>
      <p:sp>
        <p:nvSpPr>
          <p:cNvPr id="6" name="矩形 5"/>
          <p:cNvSpPr/>
          <p:nvPr/>
        </p:nvSpPr>
        <p:spPr>
          <a:xfrm>
            <a:off x="-1" y="937527"/>
            <a:ext cx="12192001" cy="36000"/>
          </a:xfrm>
          <a:prstGeom prst="rect">
            <a:avLst/>
          </a:prstGeom>
          <a:solidFill>
            <a:srgbClr val="E1301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800"/>
          </a:p>
        </p:txBody>
      </p:sp>
      <p:sp>
        <p:nvSpPr>
          <p:cNvPr id="7" name="TextBox 15"/>
          <p:cNvSpPr txBox="1"/>
          <p:nvPr/>
        </p:nvSpPr>
        <p:spPr>
          <a:xfrm>
            <a:off x="11104707" y="548680"/>
            <a:ext cx="838518" cy="335280"/>
          </a:xfrm>
          <a:prstGeom prst="rect">
            <a:avLst/>
          </a:prstGeom>
          <a:noFill/>
        </p:spPr>
        <p:txBody>
          <a:bodyPr rtlCol="0" wrap="none">
            <a:spAutoFit/>
          </a:bodyPr>
          <a:lstStyle/>
          <a:p>
            <a:r>
              <a:rPr altLang="zh-CN" lang="en-US" smtClean="0" sz="1600">
                <a:solidFill>
                  <a:schemeClr val="bg1"/>
                </a:solidFill>
              </a:rPr>
              <a:t>—  9 — </a:t>
            </a:r>
          </a:p>
        </p:txBody>
      </p:sp>
      <p:sp>
        <p:nvSpPr>
          <p:cNvPr id="8" name="TextBox 7"/>
          <p:cNvSpPr txBox="1"/>
          <p:nvPr/>
        </p:nvSpPr>
        <p:spPr>
          <a:xfrm>
            <a:off x="3283035" y="511692"/>
            <a:ext cx="1660838" cy="365760"/>
          </a:xfrm>
          <a:prstGeom prst="rect">
            <a:avLst/>
          </a:prstGeom>
          <a:noFill/>
        </p:spPr>
        <p:txBody>
          <a:bodyPr rtlCol="0" wrap="square">
            <a:spAutoFit/>
          </a:bodyPr>
          <a:lstStyle/>
          <a:p>
            <a:pPr algn="dist"/>
            <a:r>
              <a:rPr altLang="en-US" b="1" lang="zh-CN" smtClean="0">
                <a:solidFill>
                  <a:schemeClr val="bg1"/>
                </a:solidFill>
                <a:effectLst>
                  <a:outerShdw algn="tl" blurRad="38100" dir="2700000" dist="38100">
                    <a:srgbClr val="000000">
                      <a:alpha val="43137"/>
                    </a:srgbClr>
                  </a:outerShdw>
                </a:effectLst>
                <a:latin charset="-122" panose="020b0503020204020204" pitchFamily="34" typeface="微软雅黑"/>
                <a:ea charset="-122" panose="020b0503020204020204" pitchFamily="34" typeface="微软雅黑"/>
              </a:rPr>
              <a:t>点击添加标题</a:t>
            </a:r>
          </a:p>
        </p:txBody>
      </p:sp>
      <p:sp>
        <p:nvSpPr>
          <p:cNvPr id="9" name="TextBox 8"/>
          <p:cNvSpPr txBox="1"/>
          <p:nvPr/>
        </p:nvSpPr>
        <p:spPr>
          <a:xfrm>
            <a:off x="1647429" y="415117"/>
            <a:ext cx="1296144" cy="457200"/>
          </a:xfrm>
          <a:prstGeom prst="rect">
            <a:avLst/>
          </a:prstGeom>
          <a:noFill/>
        </p:spPr>
        <p:txBody>
          <a:bodyPr rtlCol="0" wrap="square">
            <a:spAutoFit/>
          </a:bodyPr>
          <a:lstStyle/>
          <a:p>
            <a:pPr algn="ctr"/>
            <a:r>
              <a:rPr altLang="en-US" b="1" lang="zh-CN" smtClean="0" sz="2400">
                <a:solidFill>
                  <a:schemeClr val="bg1"/>
                </a:solidFill>
                <a:effectLst>
                  <a:outerShdw algn="tl" blurRad="38100" dir="2700000" dist="38100">
                    <a:srgbClr val="000000">
                      <a:alpha val="43137"/>
                    </a:srgbClr>
                  </a:outerShdw>
                </a:effectLst>
                <a:latin charset="-122" panose="020b0503020204020204" pitchFamily="34" typeface="微软雅黑"/>
                <a:ea charset="-122" panose="020b0503020204020204" pitchFamily="34" typeface="微软雅黑"/>
              </a:rPr>
              <a:t>第一章</a:t>
            </a:r>
          </a:p>
        </p:txBody>
      </p:sp>
      <p:sp>
        <p:nvSpPr>
          <p:cNvPr id="10" name="文本框 24"/>
          <p:cNvSpPr txBox="1"/>
          <p:nvPr/>
        </p:nvSpPr>
        <p:spPr>
          <a:xfrm>
            <a:off x="3096008" y="1876762"/>
            <a:ext cx="2232248" cy="396240"/>
          </a:xfrm>
          <a:prstGeom prst="rect">
            <a:avLst/>
          </a:prstGeom>
          <a:noFill/>
        </p:spPr>
        <p:txBody>
          <a:bodyPr rtlCol="0" wrap="square">
            <a:spAutoFit/>
          </a:bodyPr>
          <a:lstStyle/>
          <a:p>
            <a:pPr algn="dist"/>
            <a:r>
              <a:rPr altLang="en-US" lang="zh-CN" sz="2000">
                <a:solidFill>
                  <a:schemeClr val="tx1">
                    <a:lumMod val="75000"/>
                    <a:lumOff val="25000"/>
                  </a:schemeClr>
                </a:solidFill>
                <a:latin charset="-122" panose="03000509000000000000" pitchFamily="65" typeface="方正粗倩简体"/>
                <a:ea charset="-122" panose="03000509000000000000" pitchFamily="65" typeface="方正粗倩简体"/>
              </a:rPr>
              <a:t>点击添加标题</a:t>
            </a:r>
          </a:p>
        </p:txBody>
      </p:sp>
      <p:sp>
        <p:nvSpPr>
          <p:cNvPr id="11" name="文本框 25"/>
          <p:cNvSpPr txBox="1"/>
          <p:nvPr/>
        </p:nvSpPr>
        <p:spPr>
          <a:xfrm>
            <a:off x="7680176" y="2316272"/>
            <a:ext cx="3529162" cy="518160"/>
          </a:xfrm>
          <a:prstGeom prst="rect">
            <a:avLst/>
          </a:prstGeom>
          <a:noFill/>
        </p:spPr>
        <p:txBody>
          <a:bodyPr rtlCol="0" wrap="square">
            <a:spAutoFit/>
          </a:bodyPr>
          <a:lstStyle/>
          <a:p>
            <a:r>
              <a:rPr altLang="en-US" lang="zh-CN" smtClean="0" sz="1400">
                <a:latin charset="-122" panose="020b0503020204020204" pitchFamily="34" typeface="微软雅黑"/>
                <a:ea charset="-122" panose="020b0503020204020204" pitchFamily="34" typeface="微软雅黑"/>
              </a:rPr>
              <a:t>点击添加文本点击添加文本点击添加文本点击添加文本点击添加文本点击添加文本</a:t>
            </a:r>
          </a:p>
        </p:txBody>
      </p:sp>
      <p:sp>
        <p:nvSpPr>
          <p:cNvPr id="12" name="文本框 26"/>
          <p:cNvSpPr txBox="1"/>
          <p:nvPr/>
        </p:nvSpPr>
        <p:spPr>
          <a:xfrm>
            <a:off x="7680176" y="2794214"/>
            <a:ext cx="3529162" cy="518160"/>
          </a:xfrm>
          <a:prstGeom prst="rect">
            <a:avLst/>
          </a:prstGeom>
          <a:noFill/>
        </p:spPr>
        <p:txBody>
          <a:bodyPr rtlCol="0" wrap="square">
            <a:spAutoFit/>
          </a:bodyPr>
          <a:lstStyle/>
          <a:p>
            <a:r>
              <a:rPr altLang="en-US" lang="zh-CN" smtClean="0" sz="1400">
                <a:latin charset="-122" panose="020b0503020204020204" pitchFamily="34" typeface="微软雅黑"/>
                <a:ea charset="-122" panose="020b0503020204020204" pitchFamily="34" typeface="微软雅黑"/>
              </a:rPr>
              <a:t>点击添加文本点击添加文本点击添加文本点击添加文本点击添加文本点击添加文本</a:t>
            </a:r>
          </a:p>
        </p:txBody>
      </p:sp>
      <p:sp>
        <p:nvSpPr>
          <p:cNvPr id="13" name="文本框 27"/>
          <p:cNvSpPr txBox="1"/>
          <p:nvPr/>
        </p:nvSpPr>
        <p:spPr>
          <a:xfrm>
            <a:off x="7680176" y="3272156"/>
            <a:ext cx="3529162" cy="518160"/>
          </a:xfrm>
          <a:prstGeom prst="rect">
            <a:avLst/>
          </a:prstGeom>
          <a:noFill/>
        </p:spPr>
        <p:txBody>
          <a:bodyPr rtlCol="0" wrap="square">
            <a:spAutoFit/>
          </a:bodyPr>
          <a:lstStyle/>
          <a:p>
            <a:r>
              <a:rPr altLang="en-US" lang="zh-CN" smtClean="0" sz="1400">
                <a:latin charset="-122" panose="020b0503020204020204" pitchFamily="34" typeface="微软雅黑"/>
                <a:ea charset="-122" panose="020b0503020204020204" pitchFamily="34" typeface="微软雅黑"/>
              </a:rPr>
              <a:t>点击添加文本点击添加文本点击添加文本点击添加文本点击添加文本点击添加文本</a:t>
            </a:r>
          </a:p>
        </p:txBody>
      </p:sp>
      <p:sp>
        <p:nvSpPr>
          <p:cNvPr id="14" name="文本框 28"/>
          <p:cNvSpPr txBox="1"/>
          <p:nvPr/>
        </p:nvSpPr>
        <p:spPr>
          <a:xfrm>
            <a:off x="7680176" y="3750098"/>
            <a:ext cx="3529162" cy="518160"/>
          </a:xfrm>
          <a:prstGeom prst="rect">
            <a:avLst/>
          </a:prstGeom>
          <a:noFill/>
        </p:spPr>
        <p:txBody>
          <a:bodyPr rtlCol="0" wrap="square">
            <a:spAutoFit/>
          </a:bodyPr>
          <a:lstStyle/>
          <a:p>
            <a:r>
              <a:rPr altLang="en-US" lang="zh-CN" smtClean="0" sz="1400">
                <a:latin charset="-122" panose="020b0503020204020204" pitchFamily="34" typeface="微软雅黑"/>
                <a:ea charset="-122" panose="020b0503020204020204" pitchFamily="34" typeface="微软雅黑"/>
              </a:rPr>
              <a:t>点击添加文本点击添加文本点击添加文本点击添加文本点击添加文本点击添加文本</a:t>
            </a:r>
          </a:p>
        </p:txBody>
      </p:sp>
      <p:sp>
        <p:nvSpPr>
          <p:cNvPr id="15" name="文本框 29"/>
          <p:cNvSpPr txBox="1"/>
          <p:nvPr/>
        </p:nvSpPr>
        <p:spPr>
          <a:xfrm>
            <a:off x="7680176" y="4228040"/>
            <a:ext cx="3529162" cy="518160"/>
          </a:xfrm>
          <a:prstGeom prst="rect">
            <a:avLst/>
          </a:prstGeom>
          <a:noFill/>
        </p:spPr>
        <p:txBody>
          <a:bodyPr rtlCol="0" wrap="square">
            <a:spAutoFit/>
          </a:bodyPr>
          <a:lstStyle/>
          <a:p>
            <a:r>
              <a:rPr altLang="en-US" lang="zh-CN" smtClean="0" sz="1400">
                <a:latin charset="-122" panose="020b0503020204020204" pitchFamily="34" typeface="微软雅黑"/>
                <a:ea charset="-122" panose="020b0503020204020204" pitchFamily="34" typeface="微软雅黑"/>
              </a:rPr>
              <a:t>点击添加文本点击添加文本点击添加文本点击添加文本点击添加文本点击添加文本</a:t>
            </a:r>
          </a:p>
        </p:txBody>
      </p:sp>
      <p:sp>
        <p:nvSpPr>
          <p:cNvPr id="16" name="文本框 30"/>
          <p:cNvSpPr txBox="1"/>
          <p:nvPr/>
        </p:nvSpPr>
        <p:spPr>
          <a:xfrm>
            <a:off x="7680176" y="4705980"/>
            <a:ext cx="3529162" cy="518160"/>
          </a:xfrm>
          <a:prstGeom prst="rect">
            <a:avLst/>
          </a:prstGeom>
          <a:noFill/>
        </p:spPr>
        <p:txBody>
          <a:bodyPr rtlCol="0" wrap="square">
            <a:spAutoFit/>
          </a:bodyPr>
          <a:lstStyle/>
          <a:p>
            <a:r>
              <a:rPr altLang="en-US" lang="zh-CN" smtClean="0" sz="1400">
                <a:latin charset="-122" panose="020b0503020204020204" pitchFamily="34" typeface="微软雅黑"/>
                <a:ea charset="-122" panose="020b0503020204020204" pitchFamily="34" typeface="微软雅黑"/>
              </a:rPr>
              <a:t>点击添加文本点击添加文本点击添加文本点击添加文本点击添加文本点击添加文本</a:t>
            </a:r>
          </a:p>
        </p:txBody>
      </p:sp>
      <p:sp>
        <p:nvSpPr>
          <p:cNvPr id="17" name="左中括号 16"/>
          <p:cNvSpPr/>
          <p:nvPr/>
        </p:nvSpPr>
        <p:spPr>
          <a:xfrm rot="5400000">
            <a:off x="3927047" y="433593"/>
            <a:ext cx="449473" cy="4176464"/>
          </a:xfrm>
          <a:prstGeom prst="leftBracket">
            <a:avLst/>
          </a:prstGeom>
          <a:noFill/>
          <a:ln w="38100">
            <a:solidFill>
              <a:srgbClr val="40434C"/>
            </a:solidFill>
          </a:ln>
        </p:spPr>
        <p:style>
          <a:lnRef idx="1">
            <a:schemeClr val="accent1"/>
          </a:lnRef>
          <a:fillRef idx="0">
            <a:schemeClr val="accent1"/>
          </a:fillRef>
          <a:effectRef idx="0">
            <a:schemeClr val="accent1"/>
          </a:effectRef>
          <a:fontRef idx="minor">
            <a:schemeClr val="tx1"/>
          </a:fontRef>
        </p:style>
        <p:txBody>
          <a:bodyPr anchor="ctr" rtlCol="0"/>
          <a:lstStyle/>
          <a:p>
            <a:pPr algn="ctr"/>
            <a:endParaRPr altLang="en-US" lang="zh-CN"/>
          </a:p>
        </p:txBody>
      </p:sp>
      <p:grpSp>
        <p:nvGrpSpPr>
          <p:cNvPr id="18" name="组合 17"/>
          <p:cNvGrpSpPr/>
          <p:nvPr/>
        </p:nvGrpSpPr>
        <p:grpSpPr>
          <a:xfrm>
            <a:off x="982663" y="2780157"/>
            <a:ext cx="6301854" cy="2377035"/>
            <a:chOff x="982663" y="2780157"/>
            <a:chExt cx="6301854" cy="2377035"/>
          </a:xfrm>
        </p:grpSpPr>
        <p:sp>
          <p:nvSpPr>
            <p:cNvPr id="19" name="任意多边形 18"/>
            <p:cNvSpPr/>
            <p:nvPr/>
          </p:nvSpPr>
          <p:spPr>
            <a:xfrm>
              <a:off x="2945073" y="3298371"/>
              <a:ext cx="414624" cy="1340608"/>
            </a:xfrm>
            <a:custGeom>
              <a:gdLst>
                <a:gd fmla="*/ 207312 w 414624" name="connsiteX0"/>
                <a:gd fmla="*/ 0 h 1340608" name="connsiteY0"/>
                <a:gd fmla="*/ 211644 w 414624" name="connsiteX1"/>
                <a:gd fmla="*/ 5793 h 1340608" name="connsiteY1"/>
                <a:gd fmla="*/ 414624 w 414624" name="connsiteX2"/>
                <a:gd fmla="*/ 670304 h 1340608" name="connsiteY2"/>
                <a:gd fmla="*/ 211644 w 414624" name="connsiteX3"/>
                <a:gd fmla="*/ 1334815 h 1340608" name="connsiteY3"/>
                <a:gd fmla="*/ 207312 w 414624" name="connsiteX4"/>
                <a:gd fmla="*/ 1340608 h 1340608" name="connsiteY4"/>
                <a:gd fmla="*/ 202980 w 414624" name="connsiteX5"/>
                <a:gd fmla="*/ 1334815 h 1340608" name="connsiteY5"/>
                <a:gd fmla="*/ 0 w 414624" name="connsiteX6"/>
                <a:gd fmla="*/ 670304 h 1340608" name="connsiteY6"/>
                <a:gd fmla="*/ 202980 w 414624" name="connsiteX7"/>
                <a:gd fmla="*/ 5793 h 1340608" name="connsiteY7"/>
                <a:gd fmla="*/ 207312 w 414624" name="connsiteX8"/>
                <a:gd fmla="*/ 0 h 1340608"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1340608" w="414624">
                  <a:moveTo>
                    <a:pt x="207312" y="0"/>
                  </a:moveTo>
                  <a:lnTo>
                    <a:pt x="211644" y="5793"/>
                  </a:lnTo>
                  <a:cubicBezTo>
                    <a:pt x="339795" y="195481"/>
                    <a:pt x="414624" y="424154"/>
                    <a:pt x="414624" y="670304"/>
                  </a:cubicBezTo>
                  <a:cubicBezTo>
                    <a:pt x="414624" y="916454"/>
                    <a:pt x="339795" y="1145127"/>
                    <a:pt x="211644" y="1334815"/>
                  </a:cubicBezTo>
                  <a:lnTo>
                    <a:pt x="207312" y="1340608"/>
                  </a:lnTo>
                  <a:lnTo>
                    <a:pt x="202980" y="1334815"/>
                  </a:lnTo>
                  <a:cubicBezTo>
                    <a:pt x="74829" y="1145127"/>
                    <a:pt x="0" y="916454"/>
                    <a:pt x="0" y="670304"/>
                  </a:cubicBezTo>
                  <a:cubicBezTo>
                    <a:pt x="0" y="424154"/>
                    <a:pt x="74829" y="195481"/>
                    <a:pt x="202980" y="5793"/>
                  </a:cubicBezTo>
                  <a:lnTo>
                    <a:pt x="207312" y="0"/>
                  </a:lnTo>
                  <a:close/>
                </a:path>
              </a:pathLst>
            </a:custGeom>
            <a:solidFill>
              <a:srgbClr val="FFC75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任意多边形 19"/>
            <p:cNvSpPr/>
            <p:nvPr/>
          </p:nvSpPr>
          <p:spPr>
            <a:xfrm>
              <a:off x="4907483" y="3298371"/>
              <a:ext cx="414624" cy="1340609"/>
            </a:xfrm>
            <a:custGeom>
              <a:gdLst>
                <a:gd fmla="*/ 207313 w 414624" name="connsiteX0"/>
                <a:gd fmla="*/ 0 h 1340609" name="connsiteY0"/>
                <a:gd fmla="*/ 211644 w 414624" name="connsiteX1"/>
                <a:gd fmla="*/ 5793 h 1340609" name="connsiteY1"/>
                <a:gd fmla="*/ 414624 w 414624" name="connsiteX2"/>
                <a:gd fmla="*/ 670304 h 1340609" name="connsiteY2"/>
                <a:gd fmla="*/ 211644 w 414624" name="connsiteX3"/>
                <a:gd fmla="*/ 1334815 h 1340609" name="connsiteY3"/>
                <a:gd fmla="*/ 207312 w 414624" name="connsiteX4"/>
                <a:gd fmla="*/ 1340609 h 1340609" name="connsiteY4"/>
                <a:gd fmla="*/ 202980 w 414624" name="connsiteX5"/>
                <a:gd fmla="*/ 1334816 h 1340609" name="connsiteY5"/>
                <a:gd fmla="*/ 0 w 414624" name="connsiteX6"/>
                <a:gd fmla="*/ 670305 h 1340609" name="connsiteY6"/>
                <a:gd fmla="*/ 202980 w 414624" name="connsiteX7"/>
                <a:gd fmla="*/ 5794 h 1340609" name="connsiteY7"/>
                <a:gd fmla="*/ 207313 w 414624" name="connsiteX8"/>
                <a:gd fmla="*/ 0 h 1340609"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1340609" w="414624">
                  <a:moveTo>
                    <a:pt x="207313" y="0"/>
                  </a:moveTo>
                  <a:lnTo>
                    <a:pt x="211644" y="5793"/>
                  </a:lnTo>
                  <a:cubicBezTo>
                    <a:pt x="339795" y="195481"/>
                    <a:pt x="414624" y="424154"/>
                    <a:pt x="414624" y="670304"/>
                  </a:cubicBezTo>
                  <a:cubicBezTo>
                    <a:pt x="414624" y="916454"/>
                    <a:pt x="339795" y="1145127"/>
                    <a:pt x="211644" y="1334815"/>
                  </a:cubicBezTo>
                  <a:lnTo>
                    <a:pt x="207312" y="1340609"/>
                  </a:lnTo>
                  <a:lnTo>
                    <a:pt x="202980" y="1334816"/>
                  </a:lnTo>
                  <a:cubicBezTo>
                    <a:pt x="74829" y="1145128"/>
                    <a:pt x="0" y="916455"/>
                    <a:pt x="0" y="670305"/>
                  </a:cubicBezTo>
                  <a:cubicBezTo>
                    <a:pt x="0" y="424155"/>
                    <a:pt x="74829" y="195482"/>
                    <a:pt x="202980" y="5794"/>
                  </a:cubicBezTo>
                  <a:lnTo>
                    <a:pt x="207313" y="0"/>
                  </a:lnTo>
                  <a:close/>
                </a:path>
              </a:pathLst>
            </a:custGeom>
            <a:solidFill>
              <a:srgbClr val="9BBA5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21" name="组合 20"/>
            <p:cNvGrpSpPr/>
            <p:nvPr/>
          </p:nvGrpSpPr>
          <p:grpSpPr>
            <a:xfrm>
              <a:off x="982663" y="2780157"/>
              <a:ext cx="2245365" cy="2377034"/>
              <a:chOff x="982663" y="2780157"/>
              <a:chExt cx="2245365" cy="2377034"/>
            </a:xfrm>
          </p:grpSpPr>
          <p:grpSp>
            <p:nvGrpSpPr>
              <p:cNvPr id="34" name="组合 33"/>
              <p:cNvGrpSpPr/>
              <p:nvPr/>
            </p:nvGrpSpPr>
            <p:grpSpPr>
              <a:xfrm>
                <a:off x="982663" y="2780157"/>
                <a:ext cx="2245365" cy="2377034"/>
                <a:chOff x="982663" y="2132855"/>
                <a:chExt cx="2245365" cy="2377034"/>
              </a:xfrm>
            </p:grpSpPr>
            <p:sp>
              <p:nvSpPr>
                <p:cNvPr id="37" name="任意多边形 36"/>
                <p:cNvSpPr/>
                <p:nvPr/>
              </p:nvSpPr>
              <p:spPr>
                <a:xfrm>
                  <a:off x="982663" y="2132855"/>
                  <a:ext cx="2169722" cy="2377034"/>
                </a:xfrm>
                <a:custGeom>
                  <a:gdLst>
                    <a:gd fmla="*/ 1188517 w 2169722" name="connsiteX0"/>
                    <a:gd fmla="*/ 0 h 2377034" name="connsiteY0"/>
                    <a:gd fmla="*/ 2105635 w 2169722" name="connsiteX1"/>
                    <a:gd fmla="*/ 432510 h 2377034" name="connsiteY1"/>
                    <a:gd fmla="*/ 2169722 w 2169722" name="connsiteX2"/>
                    <a:gd fmla="*/ 518213 h 2377034" name="connsiteY2"/>
                    <a:gd fmla="*/ 2165390 w 2169722" name="connsiteX3"/>
                    <a:gd fmla="*/ 524006 h 2377034" name="connsiteY3"/>
                    <a:gd fmla="*/ 1962410 w 2169722" name="connsiteX4"/>
                    <a:gd fmla="*/ 1188517 h 2377034" name="connsiteY4"/>
                    <a:gd fmla="*/ 2165390 w 2169722" name="connsiteX5"/>
                    <a:gd fmla="*/ 1853028 h 2377034" name="connsiteY5"/>
                    <a:gd fmla="*/ 2169722 w 2169722" name="connsiteX6"/>
                    <a:gd fmla="*/ 1858821 h 2377034" name="connsiteY6"/>
                    <a:gd fmla="*/ 2105635 w 2169722" name="connsiteX7"/>
                    <a:gd fmla="*/ 1944524 h 2377034" name="connsiteY7"/>
                    <a:gd fmla="*/ 1188517 w 2169722" name="connsiteX8"/>
                    <a:gd fmla="*/ 2377034 h 2377034" name="connsiteY8"/>
                    <a:gd fmla="*/ 0 w 2169722" name="connsiteX9"/>
                    <a:gd fmla="*/ 1188517 h 2377034" name="connsiteY9"/>
                    <a:gd fmla="*/ 1188517 w 2169722" name="connsiteX10"/>
                    <a:gd fmla="*/ 0 h 2377034" name="connsiteY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b="b" l="l" r="r" t="t"/>
                  <a:pathLst>
                    <a:path h="2377034" w="2169722">
                      <a:moveTo>
                        <a:pt x="1188517" y="0"/>
                      </a:moveTo>
                      <a:cubicBezTo>
                        <a:pt x="1557742" y="0"/>
                        <a:pt x="1887643" y="168365"/>
                        <a:pt x="2105635" y="432510"/>
                      </a:cubicBezTo>
                      <a:lnTo>
                        <a:pt x="2169722" y="518213"/>
                      </a:lnTo>
                      <a:lnTo>
                        <a:pt x="2165390" y="524006"/>
                      </a:lnTo>
                      <a:cubicBezTo>
                        <a:pt x="2037239" y="713694"/>
                        <a:pt x="1962410" y="942367"/>
                        <a:pt x="1962410" y="1188517"/>
                      </a:cubicBezTo>
                      <a:cubicBezTo>
                        <a:pt x="1962410" y="1434667"/>
                        <a:pt x="2037239" y="1663340"/>
                        <a:pt x="2165390" y="1853028"/>
                      </a:cubicBezTo>
                      <a:lnTo>
                        <a:pt x="2169722" y="1858821"/>
                      </a:lnTo>
                      <a:lnTo>
                        <a:pt x="2105635" y="1944524"/>
                      </a:lnTo>
                      <a:cubicBezTo>
                        <a:pt x="1887643" y="2208669"/>
                        <a:pt x="1557742" y="2377034"/>
                        <a:pt x="1188517" y="2377034"/>
                      </a:cubicBezTo>
                      <a:cubicBezTo>
                        <a:pt x="532117" y="2377034"/>
                        <a:pt x="0" y="1844917"/>
                        <a:pt x="0" y="1188517"/>
                      </a:cubicBezTo>
                      <a:cubicBezTo>
                        <a:pt x="0" y="532117"/>
                        <a:pt x="532117" y="0"/>
                        <a:pt x="1188517" y="0"/>
                      </a:cubicBezTo>
                      <a:close/>
                    </a:path>
                  </a:pathLst>
                </a:custGeom>
                <a:solidFill>
                  <a:srgbClr val="FFBE3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8" name="椭圆 37"/>
                <p:cNvSpPr/>
                <p:nvPr/>
              </p:nvSpPr>
              <p:spPr>
                <a:xfrm>
                  <a:off x="1110871" y="2262793"/>
                  <a:ext cx="2117157" cy="2117157"/>
                </a:xfrm>
                <a:prstGeom prst="ellipse">
                  <a:avLst/>
                </a:prstGeom>
                <a:noFill/>
                <a:ln>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35" name="Freeform 7"/>
              <p:cNvSpPr/>
              <p:nvPr/>
            </p:nvSpPr>
            <p:spPr bwMode="auto">
              <a:xfrm>
                <a:off x="1871667" y="3298371"/>
                <a:ext cx="486272" cy="591536"/>
              </a:xfrm>
              <a:custGeom>
                <a:gdLst>
                  <a:gd fmla="*/ 82 w 180" name="T0"/>
                  <a:gd fmla="*/ 93 h 219" name="T1"/>
                  <a:gd fmla="*/ 125 w 180" name="T2"/>
                  <a:gd fmla="*/ 93 h 219" name="T3"/>
                  <a:gd fmla="*/ 125 w 180" name="T4"/>
                  <a:gd fmla="*/ 128 h 219" name="T5"/>
                  <a:gd fmla="*/ 87 w 180" name="T6"/>
                  <a:gd fmla="*/ 128 h 219" name="T7"/>
                  <a:gd fmla="*/ 82 w 180" name="T8"/>
                  <a:gd fmla="*/ 150 h 219" name="T9"/>
                  <a:gd fmla="*/ 72 w 180" name="T10"/>
                  <a:gd fmla="*/ 165 h 219" name="T11"/>
                  <a:gd fmla="*/ 86 w 180" name="T12"/>
                  <a:gd fmla="*/ 163 h 219" name="T13"/>
                  <a:gd fmla="*/ 105 w 180" name="T14"/>
                  <a:gd fmla="*/ 166 h 219" name="T15"/>
                  <a:gd fmla="*/ 131 w 180" name="T16"/>
                  <a:gd fmla="*/ 170 h 219" name="T17"/>
                  <a:gd fmla="*/ 145 w 180" name="T18"/>
                  <a:gd fmla="*/ 169 h 219" name="T19"/>
                  <a:gd fmla="*/ 160 w 180" name="T20"/>
                  <a:gd fmla="*/ 163 h 219" name="T21"/>
                  <a:gd fmla="*/ 180 w 180" name="T22"/>
                  <a:gd fmla="*/ 206 h 219" name="T23"/>
                  <a:gd fmla="*/ 154 w 180" name="T24"/>
                  <a:gd fmla="*/ 216 h 219" name="T25"/>
                  <a:gd fmla="*/ 131 w 180" name="T26"/>
                  <a:gd fmla="*/ 219 h 219" name="T27"/>
                  <a:gd fmla="*/ 100 w 180" name="T28"/>
                  <a:gd fmla="*/ 214 h 219" name="T29"/>
                  <a:gd fmla="*/ 72 w 180" name="T30"/>
                  <a:gd fmla="*/ 207 h 219" name="T31"/>
                  <a:gd fmla="*/ 60 w 180" name="T32"/>
                  <a:gd fmla="*/ 206 h 219" name="T33"/>
                  <a:gd fmla="*/ 19 w 180" name="T34"/>
                  <a:gd fmla="*/ 219 h 219" name="T35"/>
                  <a:gd fmla="*/ 0 w 180" name="T36"/>
                  <a:gd fmla="*/ 178 h 219" name="T37"/>
                  <a:gd fmla="*/ 31 w 180" name="T38"/>
                  <a:gd fmla="*/ 134 h 219" name="T39"/>
                  <a:gd fmla="*/ 30 w 180" name="T40"/>
                  <a:gd fmla="*/ 128 h 219" name="T41"/>
                  <a:gd fmla="*/ 0 w 180" name="T42"/>
                  <a:gd fmla="*/ 128 h 219" name="T43"/>
                  <a:gd fmla="*/ 0 w 180" name="T44"/>
                  <a:gd fmla="*/ 93 h 219" name="T45"/>
                  <a:gd fmla="*/ 22 w 180" name="T46"/>
                  <a:gd fmla="*/ 93 h 219" name="T47"/>
                  <a:gd fmla="*/ 16 w 180" name="T48"/>
                  <a:gd fmla="*/ 71 h 219" name="T49"/>
                  <a:gd fmla="*/ 15 w 180" name="T50"/>
                  <a:gd fmla="*/ 60 h 219" name="T51"/>
                  <a:gd fmla="*/ 24 w 180" name="T52"/>
                  <a:gd fmla="*/ 27 h 219" name="T53"/>
                  <a:gd fmla="*/ 50 w 180" name="T54"/>
                  <a:gd fmla="*/ 6 h 219" name="T55"/>
                  <a:gd fmla="*/ 92 w 180" name="T56"/>
                  <a:gd fmla="*/ 0 h 219" name="T57"/>
                  <a:gd fmla="*/ 131 w 180" name="T58"/>
                  <a:gd fmla="*/ 6 h 219" name="T59"/>
                  <a:gd fmla="*/ 156 w 180" name="T60"/>
                  <a:gd fmla="*/ 24 h 219" name="T61"/>
                  <a:gd fmla="*/ 169 w 180" name="T62"/>
                  <a:gd fmla="*/ 55 h 219" name="T63"/>
                  <a:gd fmla="*/ 114 w 180" name="T64"/>
                  <a:gd fmla="*/ 64 h 219" name="T65"/>
                  <a:gd fmla="*/ 105 w 180" name="T66"/>
                  <a:gd fmla="*/ 43 h 219" name="T67"/>
                  <a:gd fmla="*/ 92 w 180" name="T68"/>
                  <a:gd fmla="*/ 38 h 219" name="T69"/>
                  <a:gd fmla="*/ 79 w 180" name="T70"/>
                  <a:gd fmla="*/ 44 h 219" name="T71"/>
                  <a:gd fmla="*/ 74 w 180" name="T72"/>
                  <a:gd fmla="*/ 59 h 219" name="T73"/>
                  <a:gd fmla="*/ 75 w 180" name="T74"/>
                  <a:gd fmla="*/ 70 h 219" name="T75"/>
                  <a:gd fmla="*/ 82 w 180" name="T76"/>
                  <a:gd fmla="*/ 93 h 219" name="T7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b="b" l="0" r="r" t="0"/>
                <a:pathLst>
                  <a:path h="219" w="180">
                    <a:moveTo>
                      <a:pt x="82" y="93"/>
                    </a:moveTo>
                    <a:cubicBezTo>
                      <a:pt x="125" y="93"/>
                      <a:pt x="125" y="93"/>
                      <a:pt x="125" y="93"/>
                    </a:cubicBezTo>
                    <a:cubicBezTo>
                      <a:pt x="125" y="128"/>
                      <a:pt x="125" y="128"/>
                      <a:pt x="125" y="128"/>
                    </a:cubicBezTo>
                    <a:cubicBezTo>
                      <a:pt x="87" y="128"/>
                      <a:pt x="87" y="128"/>
                      <a:pt x="87" y="128"/>
                    </a:cubicBezTo>
                    <a:cubicBezTo>
                      <a:pt x="86" y="136"/>
                      <a:pt x="85" y="143"/>
                      <a:pt x="82" y="150"/>
                    </a:cubicBezTo>
                    <a:cubicBezTo>
                      <a:pt x="80" y="155"/>
                      <a:pt x="77" y="160"/>
                      <a:pt x="72" y="165"/>
                    </a:cubicBezTo>
                    <a:cubicBezTo>
                      <a:pt x="77" y="164"/>
                      <a:pt x="82" y="163"/>
                      <a:pt x="86" y="163"/>
                    </a:cubicBezTo>
                    <a:cubicBezTo>
                      <a:pt x="91" y="163"/>
                      <a:pt x="97" y="164"/>
                      <a:pt x="105" y="166"/>
                    </a:cubicBezTo>
                    <a:cubicBezTo>
                      <a:pt x="116" y="169"/>
                      <a:pt x="124" y="170"/>
                      <a:pt x="131" y="170"/>
                    </a:cubicBezTo>
                    <a:cubicBezTo>
                      <a:pt x="136" y="170"/>
                      <a:pt x="141" y="170"/>
                      <a:pt x="145" y="169"/>
                    </a:cubicBezTo>
                    <a:cubicBezTo>
                      <a:pt x="148" y="168"/>
                      <a:pt x="154" y="166"/>
                      <a:pt x="160" y="163"/>
                    </a:cubicBezTo>
                    <a:cubicBezTo>
                      <a:pt x="180" y="206"/>
                      <a:pt x="180" y="206"/>
                      <a:pt x="180" y="206"/>
                    </a:cubicBezTo>
                    <a:cubicBezTo>
                      <a:pt x="170" y="211"/>
                      <a:pt x="162" y="214"/>
                      <a:pt x="154" y="216"/>
                    </a:cubicBezTo>
                    <a:cubicBezTo>
                      <a:pt x="147" y="218"/>
                      <a:pt x="140" y="219"/>
                      <a:pt x="131" y="219"/>
                    </a:cubicBezTo>
                    <a:cubicBezTo>
                      <a:pt x="122" y="219"/>
                      <a:pt x="112" y="217"/>
                      <a:pt x="100" y="214"/>
                    </a:cubicBezTo>
                    <a:cubicBezTo>
                      <a:pt x="85" y="210"/>
                      <a:pt x="76" y="207"/>
                      <a:pt x="72" y="207"/>
                    </a:cubicBezTo>
                    <a:cubicBezTo>
                      <a:pt x="68" y="206"/>
                      <a:pt x="64" y="206"/>
                      <a:pt x="60" y="206"/>
                    </a:cubicBezTo>
                    <a:cubicBezTo>
                      <a:pt x="48" y="206"/>
                      <a:pt x="34" y="210"/>
                      <a:pt x="19" y="219"/>
                    </a:cubicBezTo>
                    <a:cubicBezTo>
                      <a:pt x="0" y="178"/>
                      <a:pt x="0" y="178"/>
                      <a:pt x="0" y="178"/>
                    </a:cubicBezTo>
                    <a:cubicBezTo>
                      <a:pt x="21" y="163"/>
                      <a:pt x="31" y="149"/>
                      <a:pt x="31" y="134"/>
                    </a:cubicBezTo>
                    <a:cubicBezTo>
                      <a:pt x="31" y="133"/>
                      <a:pt x="31" y="131"/>
                      <a:pt x="30" y="128"/>
                    </a:cubicBezTo>
                    <a:cubicBezTo>
                      <a:pt x="0" y="128"/>
                      <a:pt x="0" y="128"/>
                      <a:pt x="0" y="128"/>
                    </a:cubicBezTo>
                    <a:cubicBezTo>
                      <a:pt x="0" y="93"/>
                      <a:pt x="0" y="93"/>
                      <a:pt x="0" y="93"/>
                    </a:cubicBezTo>
                    <a:cubicBezTo>
                      <a:pt x="22" y="93"/>
                      <a:pt x="22" y="93"/>
                      <a:pt x="22" y="93"/>
                    </a:cubicBezTo>
                    <a:cubicBezTo>
                      <a:pt x="18" y="81"/>
                      <a:pt x="16" y="73"/>
                      <a:pt x="16" y="71"/>
                    </a:cubicBezTo>
                    <a:cubicBezTo>
                      <a:pt x="15" y="68"/>
                      <a:pt x="15" y="64"/>
                      <a:pt x="15" y="60"/>
                    </a:cubicBezTo>
                    <a:cubicBezTo>
                      <a:pt x="15" y="48"/>
                      <a:pt x="18" y="37"/>
                      <a:pt x="24" y="27"/>
                    </a:cubicBezTo>
                    <a:cubicBezTo>
                      <a:pt x="31" y="18"/>
                      <a:pt x="39" y="11"/>
                      <a:pt x="50" y="6"/>
                    </a:cubicBezTo>
                    <a:cubicBezTo>
                      <a:pt x="60" y="2"/>
                      <a:pt x="74" y="0"/>
                      <a:pt x="92" y="0"/>
                    </a:cubicBezTo>
                    <a:cubicBezTo>
                      <a:pt x="108" y="0"/>
                      <a:pt x="121" y="2"/>
                      <a:pt x="131" y="6"/>
                    </a:cubicBezTo>
                    <a:cubicBezTo>
                      <a:pt x="141" y="9"/>
                      <a:pt x="149" y="15"/>
                      <a:pt x="156" y="24"/>
                    </a:cubicBezTo>
                    <a:cubicBezTo>
                      <a:pt x="162" y="33"/>
                      <a:pt x="167" y="43"/>
                      <a:pt x="169" y="55"/>
                    </a:cubicBezTo>
                    <a:cubicBezTo>
                      <a:pt x="114" y="64"/>
                      <a:pt x="114" y="64"/>
                      <a:pt x="114" y="64"/>
                    </a:cubicBezTo>
                    <a:cubicBezTo>
                      <a:pt x="112" y="54"/>
                      <a:pt x="108" y="47"/>
                      <a:pt x="105" y="43"/>
                    </a:cubicBezTo>
                    <a:cubicBezTo>
                      <a:pt x="101" y="40"/>
                      <a:pt x="97" y="38"/>
                      <a:pt x="92" y="38"/>
                    </a:cubicBezTo>
                    <a:cubicBezTo>
                      <a:pt x="87" y="38"/>
                      <a:pt x="82" y="40"/>
                      <a:pt x="79" y="44"/>
                    </a:cubicBezTo>
                    <a:cubicBezTo>
                      <a:pt x="75" y="48"/>
                      <a:pt x="74" y="53"/>
                      <a:pt x="74" y="59"/>
                    </a:cubicBezTo>
                    <a:cubicBezTo>
                      <a:pt x="74" y="63"/>
                      <a:pt x="74" y="67"/>
                      <a:pt x="75" y="70"/>
                    </a:cubicBezTo>
                    <a:cubicBezTo>
                      <a:pt x="75" y="73"/>
                      <a:pt x="78" y="81"/>
                      <a:pt x="82" y="93"/>
                    </a:cubicBezTo>
                    <a:close/>
                  </a:path>
                </a:pathLst>
              </a:custGeom>
              <a:solidFill>
                <a:schemeClr val="bg1"/>
              </a:solidFill>
              <a:ln cap="flat" w="41275">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p>
            </p:txBody>
          </p:sp>
          <p:sp>
            <p:nvSpPr>
              <p:cNvPr id="36" name="文本框 33"/>
              <p:cNvSpPr txBox="1"/>
              <p:nvPr/>
            </p:nvSpPr>
            <p:spPr>
              <a:xfrm>
                <a:off x="1450782" y="4029415"/>
                <a:ext cx="1296144" cy="365760"/>
              </a:xfrm>
              <a:prstGeom prst="rect">
                <a:avLst/>
              </a:prstGeom>
              <a:noFill/>
            </p:spPr>
            <p:txBody>
              <a:bodyPr rtlCol="0" wrap="square">
                <a:spAutoFit/>
              </a:bodyPr>
              <a:lstStyle/>
              <a:p>
                <a:pPr algn="ctr"/>
                <a:r>
                  <a:rPr altLang="en-US" b="1" lang="zh-CN" smtClean="0">
                    <a:solidFill>
                      <a:schemeClr val="bg1"/>
                    </a:solidFill>
                    <a:effectLst>
                      <a:outerShdw algn="tl" blurRad="38100" dir="2700000" dist="38100">
                        <a:srgbClr val="000000">
                          <a:alpha val="43137"/>
                        </a:srgbClr>
                      </a:outerShdw>
                    </a:effectLst>
                    <a:latin charset="-122" panose="020b0503020204020204" pitchFamily="34" typeface="微软雅黑"/>
                    <a:ea charset="-122" panose="020b0503020204020204" pitchFamily="34" typeface="微软雅黑"/>
                  </a:rPr>
                  <a:t>添加标题</a:t>
                </a:r>
              </a:p>
            </p:txBody>
          </p:sp>
        </p:grpSp>
        <p:grpSp>
          <p:nvGrpSpPr>
            <p:cNvPr id="22" name="组合 21"/>
            <p:cNvGrpSpPr/>
            <p:nvPr/>
          </p:nvGrpSpPr>
          <p:grpSpPr>
            <a:xfrm>
              <a:off x="3096008" y="2780157"/>
              <a:ext cx="2117157" cy="2377034"/>
              <a:chOff x="3096008" y="2780157"/>
              <a:chExt cx="2117157" cy="2377034"/>
            </a:xfrm>
          </p:grpSpPr>
          <p:grpSp>
            <p:nvGrpSpPr>
              <p:cNvPr id="29" name="组合 28"/>
              <p:cNvGrpSpPr/>
              <p:nvPr/>
            </p:nvGrpSpPr>
            <p:grpSpPr>
              <a:xfrm>
                <a:off x="3096008" y="2780157"/>
                <a:ext cx="2117157" cy="2377034"/>
                <a:chOff x="3096008" y="2132855"/>
                <a:chExt cx="2117157" cy="2377034"/>
              </a:xfrm>
            </p:grpSpPr>
            <p:sp>
              <p:nvSpPr>
                <p:cNvPr id="32" name="任意多边形 31"/>
                <p:cNvSpPr/>
                <p:nvPr/>
              </p:nvSpPr>
              <p:spPr>
                <a:xfrm>
                  <a:off x="3152386" y="2132855"/>
                  <a:ext cx="1962411" cy="2377034"/>
                </a:xfrm>
                <a:custGeom>
                  <a:gdLst>
                    <a:gd fmla="*/ 981205 w 1962411" name="connsiteX0"/>
                    <a:gd fmla="*/ 0 h 2377034" name="connsiteY0"/>
                    <a:gd fmla="*/ 1898323 w 1962411" name="connsiteX1"/>
                    <a:gd fmla="*/ 432510 h 2377034" name="connsiteY1"/>
                    <a:gd fmla="*/ 1962411 w 1962411" name="connsiteX2"/>
                    <a:gd fmla="*/ 518213 h 2377034" name="connsiteY2"/>
                    <a:gd fmla="*/ 1958078 w 1962411" name="connsiteX3"/>
                    <a:gd fmla="*/ 524007 h 2377034" name="connsiteY3"/>
                    <a:gd fmla="*/ 1755098 w 1962411" name="connsiteX4"/>
                    <a:gd fmla="*/ 1188518 h 2377034" name="connsiteY4"/>
                    <a:gd fmla="*/ 1958078 w 1962411" name="connsiteX5"/>
                    <a:gd fmla="*/ 1853029 h 2377034" name="connsiteY5"/>
                    <a:gd fmla="*/ 1962410 w 1962411" name="connsiteX6"/>
                    <a:gd fmla="*/ 1858822 h 2377034" name="connsiteY6"/>
                    <a:gd fmla="*/ 1898323 w 1962411" name="connsiteX7"/>
                    <a:gd fmla="*/ 1944524 h 2377034" name="connsiteY7"/>
                    <a:gd fmla="*/ 981205 w 1962411" name="connsiteX8"/>
                    <a:gd fmla="*/ 2377034 h 2377034" name="connsiteY8"/>
                    <a:gd fmla="*/ 64087 w 1962411" name="connsiteX9"/>
                    <a:gd fmla="*/ 1944524 h 2377034" name="connsiteY9"/>
                    <a:gd fmla="*/ 0 w 1962411" name="connsiteX10"/>
                    <a:gd fmla="*/ 1858821 h 2377034" name="connsiteY10"/>
                    <a:gd fmla="*/ 4332 w 1962411" name="connsiteX11"/>
                    <a:gd fmla="*/ 1853028 h 2377034" name="connsiteY11"/>
                    <a:gd fmla="*/ 207312 w 1962411" name="connsiteX12"/>
                    <a:gd fmla="*/ 1188517 h 2377034" name="connsiteY12"/>
                    <a:gd fmla="*/ 4332 w 1962411" name="connsiteX13"/>
                    <a:gd fmla="*/ 524006 h 2377034" name="connsiteY13"/>
                    <a:gd fmla="*/ 0 w 1962411" name="connsiteX14"/>
                    <a:gd fmla="*/ 518213 h 2377034" name="connsiteY14"/>
                    <a:gd fmla="*/ 64087 w 1962411" name="connsiteX15"/>
                    <a:gd fmla="*/ 432510 h 2377034" name="connsiteY15"/>
                    <a:gd fmla="*/ 981205 w 1962411" name="connsiteX16"/>
                    <a:gd fmla="*/ 0 h 2377034" name="connsiteY1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b="b" l="l" r="r" t="t"/>
                  <a:pathLst>
                    <a:path h="2377034" w="1962409">
                      <a:moveTo>
                        <a:pt x="981205" y="0"/>
                      </a:moveTo>
                      <a:cubicBezTo>
                        <a:pt x="1350430" y="0"/>
                        <a:pt x="1680331" y="168365"/>
                        <a:pt x="1898323" y="432510"/>
                      </a:cubicBezTo>
                      <a:lnTo>
                        <a:pt x="1962411" y="518213"/>
                      </a:lnTo>
                      <a:lnTo>
                        <a:pt x="1958078" y="524007"/>
                      </a:lnTo>
                      <a:cubicBezTo>
                        <a:pt x="1829927" y="713695"/>
                        <a:pt x="1755098" y="942368"/>
                        <a:pt x="1755098" y="1188518"/>
                      </a:cubicBezTo>
                      <a:cubicBezTo>
                        <a:pt x="1755098" y="1434668"/>
                        <a:pt x="1829927" y="1663341"/>
                        <a:pt x="1958078" y="1853029"/>
                      </a:cubicBezTo>
                      <a:lnTo>
                        <a:pt x="1962410" y="1858822"/>
                      </a:lnTo>
                      <a:lnTo>
                        <a:pt x="1898323" y="1944524"/>
                      </a:lnTo>
                      <a:cubicBezTo>
                        <a:pt x="1680331" y="2208669"/>
                        <a:pt x="1350430" y="2377034"/>
                        <a:pt x="981205" y="2377034"/>
                      </a:cubicBezTo>
                      <a:cubicBezTo>
                        <a:pt x="611980" y="2377034"/>
                        <a:pt x="282079" y="2208669"/>
                        <a:pt x="64087" y="1944524"/>
                      </a:cubicBezTo>
                      <a:lnTo>
                        <a:pt x="0" y="1858821"/>
                      </a:lnTo>
                      <a:lnTo>
                        <a:pt x="4332" y="1853028"/>
                      </a:lnTo>
                      <a:cubicBezTo>
                        <a:pt x="132483" y="1663340"/>
                        <a:pt x="207312" y="1434667"/>
                        <a:pt x="207312" y="1188517"/>
                      </a:cubicBezTo>
                      <a:cubicBezTo>
                        <a:pt x="207312" y="942367"/>
                        <a:pt x="132483" y="713694"/>
                        <a:pt x="4332" y="524006"/>
                      </a:cubicBezTo>
                      <a:lnTo>
                        <a:pt x="0" y="518213"/>
                      </a:lnTo>
                      <a:lnTo>
                        <a:pt x="64087" y="432510"/>
                      </a:lnTo>
                      <a:cubicBezTo>
                        <a:pt x="282079" y="168365"/>
                        <a:pt x="611980" y="0"/>
                        <a:pt x="981205" y="0"/>
                      </a:cubicBezTo>
                      <a:close/>
                    </a:path>
                  </a:pathLst>
                </a:custGeom>
                <a:solidFill>
                  <a:srgbClr val="8BAA4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3" name="椭圆 32"/>
                <p:cNvSpPr/>
                <p:nvPr/>
              </p:nvSpPr>
              <p:spPr>
                <a:xfrm>
                  <a:off x="3096008" y="2262793"/>
                  <a:ext cx="2117157" cy="2117157"/>
                </a:xfrm>
                <a:prstGeom prst="ellipse">
                  <a:avLst/>
                </a:prstGeom>
                <a:noFill/>
                <a:ln>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30" name="Freeform 7"/>
              <p:cNvSpPr/>
              <p:nvPr/>
            </p:nvSpPr>
            <p:spPr bwMode="auto">
              <a:xfrm>
                <a:off x="3916498" y="3298371"/>
                <a:ext cx="486272" cy="591536"/>
              </a:xfrm>
              <a:custGeom>
                <a:gdLst>
                  <a:gd fmla="*/ 82 w 180" name="T0"/>
                  <a:gd fmla="*/ 93 h 219" name="T1"/>
                  <a:gd fmla="*/ 125 w 180" name="T2"/>
                  <a:gd fmla="*/ 93 h 219" name="T3"/>
                  <a:gd fmla="*/ 125 w 180" name="T4"/>
                  <a:gd fmla="*/ 128 h 219" name="T5"/>
                  <a:gd fmla="*/ 87 w 180" name="T6"/>
                  <a:gd fmla="*/ 128 h 219" name="T7"/>
                  <a:gd fmla="*/ 82 w 180" name="T8"/>
                  <a:gd fmla="*/ 150 h 219" name="T9"/>
                  <a:gd fmla="*/ 72 w 180" name="T10"/>
                  <a:gd fmla="*/ 165 h 219" name="T11"/>
                  <a:gd fmla="*/ 86 w 180" name="T12"/>
                  <a:gd fmla="*/ 163 h 219" name="T13"/>
                  <a:gd fmla="*/ 105 w 180" name="T14"/>
                  <a:gd fmla="*/ 166 h 219" name="T15"/>
                  <a:gd fmla="*/ 131 w 180" name="T16"/>
                  <a:gd fmla="*/ 170 h 219" name="T17"/>
                  <a:gd fmla="*/ 145 w 180" name="T18"/>
                  <a:gd fmla="*/ 169 h 219" name="T19"/>
                  <a:gd fmla="*/ 160 w 180" name="T20"/>
                  <a:gd fmla="*/ 163 h 219" name="T21"/>
                  <a:gd fmla="*/ 180 w 180" name="T22"/>
                  <a:gd fmla="*/ 206 h 219" name="T23"/>
                  <a:gd fmla="*/ 154 w 180" name="T24"/>
                  <a:gd fmla="*/ 216 h 219" name="T25"/>
                  <a:gd fmla="*/ 131 w 180" name="T26"/>
                  <a:gd fmla="*/ 219 h 219" name="T27"/>
                  <a:gd fmla="*/ 100 w 180" name="T28"/>
                  <a:gd fmla="*/ 214 h 219" name="T29"/>
                  <a:gd fmla="*/ 72 w 180" name="T30"/>
                  <a:gd fmla="*/ 207 h 219" name="T31"/>
                  <a:gd fmla="*/ 60 w 180" name="T32"/>
                  <a:gd fmla="*/ 206 h 219" name="T33"/>
                  <a:gd fmla="*/ 19 w 180" name="T34"/>
                  <a:gd fmla="*/ 219 h 219" name="T35"/>
                  <a:gd fmla="*/ 0 w 180" name="T36"/>
                  <a:gd fmla="*/ 178 h 219" name="T37"/>
                  <a:gd fmla="*/ 31 w 180" name="T38"/>
                  <a:gd fmla="*/ 134 h 219" name="T39"/>
                  <a:gd fmla="*/ 30 w 180" name="T40"/>
                  <a:gd fmla="*/ 128 h 219" name="T41"/>
                  <a:gd fmla="*/ 0 w 180" name="T42"/>
                  <a:gd fmla="*/ 128 h 219" name="T43"/>
                  <a:gd fmla="*/ 0 w 180" name="T44"/>
                  <a:gd fmla="*/ 93 h 219" name="T45"/>
                  <a:gd fmla="*/ 22 w 180" name="T46"/>
                  <a:gd fmla="*/ 93 h 219" name="T47"/>
                  <a:gd fmla="*/ 16 w 180" name="T48"/>
                  <a:gd fmla="*/ 71 h 219" name="T49"/>
                  <a:gd fmla="*/ 15 w 180" name="T50"/>
                  <a:gd fmla="*/ 60 h 219" name="T51"/>
                  <a:gd fmla="*/ 24 w 180" name="T52"/>
                  <a:gd fmla="*/ 27 h 219" name="T53"/>
                  <a:gd fmla="*/ 50 w 180" name="T54"/>
                  <a:gd fmla="*/ 6 h 219" name="T55"/>
                  <a:gd fmla="*/ 92 w 180" name="T56"/>
                  <a:gd fmla="*/ 0 h 219" name="T57"/>
                  <a:gd fmla="*/ 131 w 180" name="T58"/>
                  <a:gd fmla="*/ 6 h 219" name="T59"/>
                  <a:gd fmla="*/ 156 w 180" name="T60"/>
                  <a:gd fmla="*/ 24 h 219" name="T61"/>
                  <a:gd fmla="*/ 169 w 180" name="T62"/>
                  <a:gd fmla="*/ 55 h 219" name="T63"/>
                  <a:gd fmla="*/ 114 w 180" name="T64"/>
                  <a:gd fmla="*/ 64 h 219" name="T65"/>
                  <a:gd fmla="*/ 105 w 180" name="T66"/>
                  <a:gd fmla="*/ 43 h 219" name="T67"/>
                  <a:gd fmla="*/ 92 w 180" name="T68"/>
                  <a:gd fmla="*/ 38 h 219" name="T69"/>
                  <a:gd fmla="*/ 79 w 180" name="T70"/>
                  <a:gd fmla="*/ 44 h 219" name="T71"/>
                  <a:gd fmla="*/ 74 w 180" name="T72"/>
                  <a:gd fmla="*/ 59 h 219" name="T73"/>
                  <a:gd fmla="*/ 75 w 180" name="T74"/>
                  <a:gd fmla="*/ 70 h 219" name="T75"/>
                  <a:gd fmla="*/ 82 w 180" name="T76"/>
                  <a:gd fmla="*/ 93 h 219" name="T7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b="b" l="0" r="r" t="0"/>
                <a:pathLst>
                  <a:path h="219" w="180">
                    <a:moveTo>
                      <a:pt x="82" y="93"/>
                    </a:moveTo>
                    <a:cubicBezTo>
                      <a:pt x="125" y="93"/>
                      <a:pt x="125" y="93"/>
                      <a:pt x="125" y="93"/>
                    </a:cubicBezTo>
                    <a:cubicBezTo>
                      <a:pt x="125" y="128"/>
                      <a:pt x="125" y="128"/>
                      <a:pt x="125" y="128"/>
                    </a:cubicBezTo>
                    <a:cubicBezTo>
                      <a:pt x="87" y="128"/>
                      <a:pt x="87" y="128"/>
                      <a:pt x="87" y="128"/>
                    </a:cubicBezTo>
                    <a:cubicBezTo>
                      <a:pt x="86" y="136"/>
                      <a:pt x="85" y="143"/>
                      <a:pt x="82" y="150"/>
                    </a:cubicBezTo>
                    <a:cubicBezTo>
                      <a:pt x="80" y="155"/>
                      <a:pt x="77" y="160"/>
                      <a:pt x="72" y="165"/>
                    </a:cubicBezTo>
                    <a:cubicBezTo>
                      <a:pt x="77" y="164"/>
                      <a:pt x="82" y="163"/>
                      <a:pt x="86" y="163"/>
                    </a:cubicBezTo>
                    <a:cubicBezTo>
                      <a:pt x="91" y="163"/>
                      <a:pt x="97" y="164"/>
                      <a:pt x="105" y="166"/>
                    </a:cubicBezTo>
                    <a:cubicBezTo>
                      <a:pt x="116" y="169"/>
                      <a:pt x="124" y="170"/>
                      <a:pt x="131" y="170"/>
                    </a:cubicBezTo>
                    <a:cubicBezTo>
                      <a:pt x="136" y="170"/>
                      <a:pt x="141" y="170"/>
                      <a:pt x="145" y="169"/>
                    </a:cubicBezTo>
                    <a:cubicBezTo>
                      <a:pt x="148" y="168"/>
                      <a:pt x="154" y="166"/>
                      <a:pt x="160" y="163"/>
                    </a:cubicBezTo>
                    <a:cubicBezTo>
                      <a:pt x="180" y="206"/>
                      <a:pt x="180" y="206"/>
                      <a:pt x="180" y="206"/>
                    </a:cubicBezTo>
                    <a:cubicBezTo>
                      <a:pt x="170" y="211"/>
                      <a:pt x="162" y="214"/>
                      <a:pt x="154" y="216"/>
                    </a:cubicBezTo>
                    <a:cubicBezTo>
                      <a:pt x="147" y="218"/>
                      <a:pt x="140" y="219"/>
                      <a:pt x="131" y="219"/>
                    </a:cubicBezTo>
                    <a:cubicBezTo>
                      <a:pt x="122" y="219"/>
                      <a:pt x="112" y="217"/>
                      <a:pt x="100" y="214"/>
                    </a:cubicBezTo>
                    <a:cubicBezTo>
                      <a:pt x="85" y="210"/>
                      <a:pt x="76" y="207"/>
                      <a:pt x="72" y="207"/>
                    </a:cubicBezTo>
                    <a:cubicBezTo>
                      <a:pt x="68" y="206"/>
                      <a:pt x="64" y="206"/>
                      <a:pt x="60" y="206"/>
                    </a:cubicBezTo>
                    <a:cubicBezTo>
                      <a:pt x="48" y="206"/>
                      <a:pt x="34" y="210"/>
                      <a:pt x="19" y="219"/>
                    </a:cubicBezTo>
                    <a:cubicBezTo>
                      <a:pt x="0" y="178"/>
                      <a:pt x="0" y="178"/>
                      <a:pt x="0" y="178"/>
                    </a:cubicBezTo>
                    <a:cubicBezTo>
                      <a:pt x="21" y="163"/>
                      <a:pt x="31" y="149"/>
                      <a:pt x="31" y="134"/>
                    </a:cubicBezTo>
                    <a:cubicBezTo>
                      <a:pt x="31" y="133"/>
                      <a:pt x="31" y="131"/>
                      <a:pt x="30" y="128"/>
                    </a:cubicBezTo>
                    <a:cubicBezTo>
                      <a:pt x="0" y="128"/>
                      <a:pt x="0" y="128"/>
                      <a:pt x="0" y="128"/>
                    </a:cubicBezTo>
                    <a:cubicBezTo>
                      <a:pt x="0" y="93"/>
                      <a:pt x="0" y="93"/>
                      <a:pt x="0" y="93"/>
                    </a:cubicBezTo>
                    <a:cubicBezTo>
                      <a:pt x="22" y="93"/>
                      <a:pt x="22" y="93"/>
                      <a:pt x="22" y="93"/>
                    </a:cubicBezTo>
                    <a:cubicBezTo>
                      <a:pt x="18" y="81"/>
                      <a:pt x="16" y="73"/>
                      <a:pt x="16" y="71"/>
                    </a:cubicBezTo>
                    <a:cubicBezTo>
                      <a:pt x="15" y="68"/>
                      <a:pt x="15" y="64"/>
                      <a:pt x="15" y="60"/>
                    </a:cubicBezTo>
                    <a:cubicBezTo>
                      <a:pt x="15" y="48"/>
                      <a:pt x="18" y="37"/>
                      <a:pt x="24" y="27"/>
                    </a:cubicBezTo>
                    <a:cubicBezTo>
                      <a:pt x="31" y="18"/>
                      <a:pt x="39" y="11"/>
                      <a:pt x="50" y="6"/>
                    </a:cubicBezTo>
                    <a:cubicBezTo>
                      <a:pt x="60" y="2"/>
                      <a:pt x="74" y="0"/>
                      <a:pt x="92" y="0"/>
                    </a:cubicBezTo>
                    <a:cubicBezTo>
                      <a:pt x="108" y="0"/>
                      <a:pt x="121" y="2"/>
                      <a:pt x="131" y="6"/>
                    </a:cubicBezTo>
                    <a:cubicBezTo>
                      <a:pt x="141" y="9"/>
                      <a:pt x="149" y="15"/>
                      <a:pt x="156" y="24"/>
                    </a:cubicBezTo>
                    <a:cubicBezTo>
                      <a:pt x="162" y="33"/>
                      <a:pt x="167" y="43"/>
                      <a:pt x="169" y="55"/>
                    </a:cubicBezTo>
                    <a:cubicBezTo>
                      <a:pt x="114" y="64"/>
                      <a:pt x="114" y="64"/>
                      <a:pt x="114" y="64"/>
                    </a:cubicBezTo>
                    <a:cubicBezTo>
                      <a:pt x="112" y="54"/>
                      <a:pt x="108" y="47"/>
                      <a:pt x="105" y="43"/>
                    </a:cubicBezTo>
                    <a:cubicBezTo>
                      <a:pt x="101" y="40"/>
                      <a:pt x="97" y="38"/>
                      <a:pt x="92" y="38"/>
                    </a:cubicBezTo>
                    <a:cubicBezTo>
                      <a:pt x="87" y="38"/>
                      <a:pt x="82" y="40"/>
                      <a:pt x="79" y="44"/>
                    </a:cubicBezTo>
                    <a:cubicBezTo>
                      <a:pt x="75" y="48"/>
                      <a:pt x="74" y="53"/>
                      <a:pt x="74" y="59"/>
                    </a:cubicBezTo>
                    <a:cubicBezTo>
                      <a:pt x="74" y="63"/>
                      <a:pt x="74" y="67"/>
                      <a:pt x="75" y="70"/>
                    </a:cubicBezTo>
                    <a:cubicBezTo>
                      <a:pt x="75" y="73"/>
                      <a:pt x="78" y="81"/>
                      <a:pt x="82" y="93"/>
                    </a:cubicBezTo>
                    <a:close/>
                  </a:path>
                </a:pathLst>
              </a:custGeom>
              <a:solidFill>
                <a:schemeClr val="bg1"/>
              </a:solidFill>
              <a:ln cap="flat" w="41275">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p>
            </p:txBody>
          </p:sp>
          <p:sp>
            <p:nvSpPr>
              <p:cNvPr id="31" name="文本框 34"/>
              <p:cNvSpPr txBox="1"/>
              <p:nvPr/>
            </p:nvSpPr>
            <p:spPr>
              <a:xfrm>
                <a:off x="3501173" y="4029415"/>
                <a:ext cx="1296144" cy="365760"/>
              </a:xfrm>
              <a:prstGeom prst="rect">
                <a:avLst/>
              </a:prstGeom>
              <a:noFill/>
            </p:spPr>
            <p:txBody>
              <a:bodyPr rtlCol="0" wrap="square">
                <a:spAutoFit/>
              </a:bodyPr>
              <a:lstStyle/>
              <a:p>
                <a:pPr algn="ctr"/>
                <a:r>
                  <a:rPr altLang="en-US" b="1" lang="zh-CN" smtClean="0">
                    <a:solidFill>
                      <a:schemeClr val="bg1"/>
                    </a:solidFill>
                    <a:effectLst>
                      <a:outerShdw algn="tl" blurRad="38100" dir="2700000" dist="38100">
                        <a:srgbClr val="000000">
                          <a:alpha val="43137"/>
                        </a:srgbClr>
                      </a:outerShdw>
                    </a:effectLst>
                    <a:latin charset="-122" panose="020b0503020204020204" pitchFamily="34" typeface="微软雅黑"/>
                    <a:ea charset="-122" panose="020b0503020204020204" pitchFamily="34" typeface="微软雅黑"/>
                  </a:rPr>
                  <a:t>添加标题</a:t>
                </a:r>
              </a:p>
            </p:txBody>
          </p:sp>
        </p:grpSp>
        <p:grpSp>
          <p:nvGrpSpPr>
            <p:cNvPr id="23" name="组合 22"/>
            <p:cNvGrpSpPr/>
            <p:nvPr/>
          </p:nvGrpSpPr>
          <p:grpSpPr>
            <a:xfrm>
              <a:off x="5065022" y="2780158"/>
              <a:ext cx="2219495" cy="2377034"/>
              <a:chOff x="5065022" y="2780158"/>
              <a:chExt cx="2219495" cy="2377034"/>
            </a:xfrm>
          </p:grpSpPr>
          <p:grpSp>
            <p:nvGrpSpPr>
              <p:cNvPr id="24" name="组合 23"/>
              <p:cNvGrpSpPr/>
              <p:nvPr/>
            </p:nvGrpSpPr>
            <p:grpSpPr>
              <a:xfrm>
                <a:off x="5065022" y="2780158"/>
                <a:ext cx="2219495" cy="2377034"/>
                <a:chOff x="5065022" y="2132856"/>
                <a:chExt cx="2219495" cy="2377034"/>
              </a:xfrm>
            </p:grpSpPr>
            <p:sp>
              <p:nvSpPr>
                <p:cNvPr id="27" name="任意多边形 26"/>
                <p:cNvSpPr/>
                <p:nvPr/>
              </p:nvSpPr>
              <p:spPr>
                <a:xfrm>
                  <a:off x="5114795" y="2132856"/>
                  <a:ext cx="2169722" cy="2377034"/>
                </a:xfrm>
                <a:custGeom>
                  <a:gdLst>
                    <a:gd fmla="*/ 981205 w 2169722" name="connsiteX0"/>
                    <a:gd fmla="*/ 0 h 2377034" name="connsiteY0"/>
                    <a:gd fmla="*/ 2169722 w 2169722" name="connsiteX1"/>
                    <a:gd fmla="*/ 1188517 h 2377034" name="connsiteY1"/>
                    <a:gd fmla="*/ 981205 w 2169722" name="connsiteX2"/>
                    <a:gd fmla="*/ 2377034 h 2377034" name="connsiteY2"/>
                    <a:gd fmla="*/ 64087 w 2169722" name="connsiteX3"/>
                    <a:gd fmla="*/ 1944524 h 2377034" name="connsiteY3"/>
                    <a:gd fmla="*/ 0 w 2169722" name="connsiteX4"/>
                    <a:gd fmla="*/ 1858821 h 2377034" name="connsiteY4"/>
                    <a:gd fmla="*/ 4332 w 2169722" name="connsiteX5"/>
                    <a:gd fmla="*/ 1853027 h 2377034" name="connsiteY5"/>
                    <a:gd fmla="*/ 207312 w 2169722" name="connsiteX6"/>
                    <a:gd fmla="*/ 1188516 h 2377034" name="connsiteY6"/>
                    <a:gd fmla="*/ 4332 w 2169722" name="connsiteX7"/>
                    <a:gd fmla="*/ 524005 h 2377034" name="connsiteY7"/>
                    <a:gd fmla="*/ 1 w 2169722" name="connsiteX8"/>
                    <a:gd fmla="*/ 518212 h 2377034" name="connsiteY8"/>
                    <a:gd fmla="*/ 64087 w 2169722" name="connsiteX9"/>
                    <a:gd fmla="*/ 432510 h 2377034" name="connsiteY9"/>
                    <a:gd fmla="*/ 981205 w 2169722" name="connsiteX10"/>
                    <a:gd fmla="*/ 0 h 2377034" name="connsiteY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b="b" l="l" r="r" t="t"/>
                  <a:pathLst>
                    <a:path h="2377034" w="2169722">
                      <a:moveTo>
                        <a:pt x="981205" y="0"/>
                      </a:moveTo>
                      <a:cubicBezTo>
                        <a:pt x="1637605" y="0"/>
                        <a:pt x="2169722" y="532117"/>
                        <a:pt x="2169722" y="1188517"/>
                      </a:cubicBezTo>
                      <a:cubicBezTo>
                        <a:pt x="2169722" y="1844917"/>
                        <a:pt x="1637605" y="2377034"/>
                        <a:pt x="981205" y="2377034"/>
                      </a:cubicBezTo>
                      <a:cubicBezTo>
                        <a:pt x="611980" y="2377034"/>
                        <a:pt x="282079" y="2208669"/>
                        <a:pt x="64087" y="1944524"/>
                      </a:cubicBezTo>
                      <a:lnTo>
                        <a:pt x="0" y="1858821"/>
                      </a:lnTo>
                      <a:lnTo>
                        <a:pt x="4332" y="1853027"/>
                      </a:lnTo>
                      <a:cubicBezTo>
                        <a:pt x="132483" y="1663339"/>
                        <a:pt x="207312" y="1434666"/>
                        <a:pt x="207312" y="1188516"/>
                      </a:cubicBezTo>
                      <a:cubicBezTo>
                        <a:pt x="207312" y="942366"/>
                        <a:pt x="132483" y="713693"/>
                        <a:pt x="4332" y="524005"/>
                      </a:cubicBezTo>
                      <a:lnTo>
                        <a:pt x="1" y="518212"/>
                      </a:lnTo>
                      <a:lnTo>
                        <a:pt x="64087" y="432510"/>
                      </a:lnTo>
                      <a:cubicBezTo>
                        <a:pt x="282079" y="168365"/>
                        <a:pt x="611980" y="0"/>
                        <a:pt x="981205" y="0"/>
                      </a:cubicBezTo>
                      <a:close/>
                    </a:path>
                  </a:pathLst>
                </a:custGeom>
                <a:solidFill>
                  <a:srgbClr val="E1301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椭圆 27"/>
                <p:cNvSpPr/>
                <p:nvPr/>
              </p:nvSpPr>
              <p:spPr>
                <a:xfrm>
                  <a:off x="5065022" y="2262793"/>
                  <a:ext cx="2117157" cy="2117157"/>
                </a:xfrm>
                <a:prstGeom prst="ellipse">
                  <a:avLst/>
                </a:prstGeom>
                <a:noFill/>
                <a:ln>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25" name="Freeform 7"/>
              <p:cNvSpPr/>
              <p:nvPr/>
            </p:nvSpPr>
            <p:spPr bwMode="auto">
              <a:xfrm>
                <a:off x="5875417" y="3298371"/>
                <a:ext cx="486272" cy="591536"/>
              </a:xfrm>
              <a:custGeom>
                <a:gdLst>
                  <a:gd fmla="*/ 82 w 180" name="T0"/>
                  <a:gd fmla="*/ 93 h 219" name="T1"/>
                  <a:gd fmla="*/ 125 w 180" name="T2"/>
                  <a:gd fmla="*/ 93 h 219" name="T3"/>
                  <a:gd fmla="*/ 125 w 180" name="T4"/>
                  <a:gd fmla="*/ 128 h 219" name="T5"/>
                  <a:gd fmla="*/ 87 w 180" name="T6"/>
                  <a:gd fmla="*/ 128 h 219" name="T7"/>
                  <a:gd fmla="*/ 82 w 180" name="T8"/>
                  <a:gd fmla="*/ 150 h 219" name="T9"/>
                  <a:gd fmla="*/ 72 w 180" name="T10"/>
                  <a:gd fmla="*/ 165 h 219" name="T11"/>
                  <a:gd fmla="*/ 86 w 180" name="T12"/>
                  <a:gd fmla="*/ 163 h 219" name="T13"/>
                  <a:gd fmla="*/ 105 w 180" name="T14"/>
                  <a:gd fmla="*/ 166 h 219" name="T15"/>
                  <a:gd fmla="*/ 131 w 180" name="T16"/>
                  <a:gd fmla="*/ 170 h 219" name="T17"/>
                  <a:gd fmla="*/ 145 w 180" name="T18"/>
                  <a:gd fmla="*/ 169 h 219" name="T19"/>
                  <a:gd fmla="*/ 160 w 180" name="T20"/>
                  <a:gd fmla="*/ 163 h 219" name="T21"/>
                  <a:gd fmla="*/ 180 w 180" name="T22"/>
                  <a:gd fmla="*/ 206 h 219" name="T23"/>
                  <a:gd fmla="*/ 154 w 180" name="T24"/>
                  <a:gd fmla="*/ 216 h 219" name="T25"/>
                  <a:gd fmla="*/ 131 w 180" name="T26"/>
                  <a:gd fmla="*/ 219 h 219" name="T27"/>
                  <a:gd fmla="*/ 100 w 180" name="T28"/>
                  <a:gd fmla="*/ 214 h 219" name="T29"/>
                  <a:gd fmla="*/ 72 w 180" name="T30"/>
                  <a:gd fmla="*/ 207 h 219" name="T31"/>
                  <a:gd fmla="*/ 60 w 180" name="T32"/>
                  <a:gd fmla="*/ 206 h 219" name="T33"/>
                  <a:gd fmla="*/ 19 w 180" name="T34"/>
                  <a:gd fmla="*/ 219 h 219" name="T35"/>
                  <a:gd fmla="*/ 0 w 180" name="T36"/>
                  <a:gd fmla="*/ 178 h 219" name="T37"/>
                  <a:gd fmla="*/ 31 w 180" name="T38"/>
                  <a:gd fmla="*/ 134 h 219" name="T39"/>
                  <a:gd fmla="*/ 30 w 180" name="T40"/>
                  <a:gd fmla="*/ 128 h 219" name="T41"/>
                  <a:gd fmla="*/ 0 w 180" name="T42"/>
                  <a:gd fmla="*/ 128 h 219" name="T43"/>
                  <a:gd fmla="*/ 0 w 180" name="T44"/>
                  <a:gd fmla="*/ 93 h 219" name="T45"/>
                  <a:gd fmla="*/ 22 w 180" name="T46"/>
                  <a:gd fmla="*/ 93 h 219" name="T47"/>
                  <a:gd fmla="*/ 16 w 180" name="T48"/>
                  <a:gd fmla="*/ 71 h 219" name="T49"/>
                  <a:gd fmla="*/ 15 w 180" name="T50"/>
                  <a:gd fmla="*/ 60 h 219" name="T51"/>
                  <a:gd fmla="*/ 24 w 180" name="T52"/>
                  <a:gd fmla="*/ 27 h 219" name="T53"/>
                  <a:gd fmla="*/ 50 w 180" name="T54"/>
                  <a:gd fmla="*/ 6 h 219" name="T55"/>
                  <a:gd fmla="*/ 92 w 180" name="T56"/>
                  <a:gd fmla="*/ 0 h 219" name="T57"/>
                  <a:gd fmla="*/ 131 w 180" name="T58"/>
                  <a:gd fmla="*/ 6 h 219" name="T59"/>
                  <a:gd fmla="*/ 156 w 180" name="T60"/>
                  <a:gd fmla="*/ 24 h 219" name="T61"/>
                  <a:gd fmla="*/ 169 w 180" name="T62"/>
                  <a:gd fmla="*/ 55 h 219" name="T63"/>
                  <a:gd fmla="*/ 114 w 180" name="T64"/>
                  <a:gd fmla="*/ 64 h 219" name="T65"/>
                  <a:gd fmla="*/ 105 w 180" name="T66"/>
                  <a:gd fmla="*/ 43 h 219" name="T67"/>
                  <a:gd fmla="*/ 92 w 180" name="T68"/>
                  <a:gd fmla="*/ 38 h 219" name="T69"/>
                  <a:gd fmla="*/ 79 w 180" name="T70"/>
                  <a:gd fmla="*/ 44 h 219" name="T71"/>
                  <a:gd fmla="*/ 74 w 180" name="T72"/>
                  <a:gd fmla="*/ 59 h 219" name="T73"/>
                  <a:gd fmla="*/ 75 w 180" name="T74"/>
                  <a:gd fmla="*/ 70 h 219" name="T75"/>
                  <a:gd fmla="*/ 82 w 180" name="T76"/>
                  <a:gd fmla="*/ 93 h 219" name="T7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b="b" l="0" r="r" t="0"/>
                <a:pathLst>
                  <a:path h="219" w="180">
                    <a:moveTo>
                      <a:pt x="82" y="93"/>
                    </a:moveTo>
                    <a:cubicBezTo>
                      <a:pt x="125" y="93"/>
                      <a:pt x="125" y="93"/>
                      <a:pt x="125" y="93"/>
                    </a:cubicBezTo>
                    <a:cubicBezTo>
                      <a:pt x="125" y="128"/>
                      <a:pt x="125" y="128"/>
                      <a:pt x="125" y="128"/>
                    </a:cubicBezTo>
                    <a:cubicBezTo>
                      <a:pt x="87" y="128"/>
                      <a:pt x="87" y="128"/>
                      <a:pt x="87" y="128"/>
                    </a:cubicBezTo>
                    <a:cubicBezTo>
                      <a:pt x="86" y="136"/>
                      <a:pt x="85" y="143"/>
                      <a:pt x="82" y="150"/>
                    </a:cubicBezTo>
                    <a:cubicBezTo>
                      <a:pt x="80" y="155"/>
                      <a:pt x="77" y="160"/>
                      <a:pt x="72" y="165"/>
                    </a:cubicBezTo>
                    <a:cubicBezTo>
                      <a:pt x="77" y="164"/>
                      <a:pt x="82" y="163"/>
                      <a:pt x="86" y="163"/>
                    </a:cubicBezTo>
                    <a:cubicBezTo>
                      <a:pt x="91" y="163"/>
                      <a:pt x="97" y="164"/>
                      <a:pt x="105" y="166"/>
                    </a:cubicBezTo>
                    <a:cubicBezTo>
                      <a:pt x="116" y="169"/>
                      <a:pt x="124" y="170"/>
                      <a:pt x="131" y="170"/>
                    </a:cubicBezTo>
                    <a:cubicBezTo>
                      <a:pt x="136" y="170"/>
                      <a:pt x="141" y="170"/>
                      <a:pt x="145" y="169"/>
                    </a:cubicBezTo>
                    <a:cubicBezTo>
                      <a:pt x="148" y="168"/>
                      <a:pt x="154" y="166"/>
                      <a:pt x="160" y="163"/>
                    </a:cubicBezTo>
                    <a:cubicBezTo>
                      <a:pt x="180" y="206"/>
                      <a:pt x="180" y="206"/>
                      <a:pt x="180" y="206"/>
                    </a:cubicBezTo>
                    <a:cubicBezTo>
                      <a:pt x="170" y="211"/>
                      <a:pt x="162" y="214"/>
                      <a:pt x="154" y="216"/>
                    </a:cubicBezTo>
                    <a:cubicBezTo>
                      <a:pt x="147" y="218"/>
                      <a:pt x="140" y="219"/>
                      <a:pt x="131" y="219"/>
                    </a:cubicBezTo>
                    <a:cubicBezTo>
                      <a:pt x="122" y="219"/>
                      <a:pt x="112" y="217"/>
                      <a:pt x="100" y="214"/>
                    </a:cubicBezTo>
                    <a:cubicBezTo>
                      <a:pt x="85" y="210"/>
                      <a:pt x="76" y="207"/>
                      <a:pt x="72" y="207"/>
                    </a:cubicBezTo>
                    <a:cubicBezTo>
                      <a:pt x="68" y="206"/>
                      <a:pt x="64" y="206"/>
                      <a:pt x="60" y="206"/>
                    </a:cubicBezTo>
                    <a:cubicBezTo>
                      <a:pt x="48" y="206"/>
                      <a:pt x="34" y="210"/>
                      <a:pt x="19" y="219"/>
                    </a:cubicBezTo>
                    <a:cubicBezTo>
                      <a:pt x="0" y="178"/>
                      <a:pt x="0" y="178"/>
                      <a:pt x="0" y="178"/>
                    </a:cubicBezTo>
                    <a:cubicBezTo>
                      <a:pt x="21" y="163"/>
                      <a:pt x="31" y="149"/>
                      <a:pt x="31" y="134"/>
                    </a:cubicBezTo>
                    <a:cubicBezTo>
                      <a:pt x="31" y="133"/>
                      <a:pt x="31" y="131"/>
                      <a:pt x="30" y="128"/>
                    </a:cubicBezTo>
                    <a:cubicBezTo>
                      <a:pt x="0" y="128"/>
                      <a:pt x="0" y="128"/>
                      <a:pt x="0" y="128"/>
                    </a:cubicBezTo>
                    <a:cubicBezTo>
                      <a:pt x="0" y="93"/>
                      <a:pt x="0" y="93"/>
                      <a:pt x="0" y="93"/>
                    </a:cubicBezTo>
                    <a:cubicBezTo>
                      <a:pt x="22" y="93"/>
                      <a:pt x="22" y="93"/>
                      <a:pt x="22" y="93"/>
                    </a:cubicBezTo>
                    <a:cubicBezTo>
                      <a:pt x="18" y="81"/>
                      <a:pt x="16" y="73"/>
                      <a:pt x="16" y="71"/>
                    </a:cubicBezTo>
                    <a:cubicBezTo>
                      <a:pt x="15" y="68"/>
                      <a:pt x="15" y="64"/>
                      <a:pt x="15" y="60"/>
                    </a:cubicBezTo>
                    <a:cubicBezTo>
                      <a:pt x="15" y="48"/>
                      <a:pt x="18" y="37"/>
                      <a:pt x="24" y="27"/>
                    </a:cubicBezTo>
                    <a:cubicBezTo>
                      <a:pt x="31" y="18"/>
                      <a:pt x="39" y="11"/>
                      <a:pt x="50" y="6"/>
                    </a:cubicBezTo>
                    <a:cubicBezTo>
                      <a:pt x="60" y="2"/>
                      <a:pt x="74" y="0"/>
                      <a:pt x="92" y="0"/>
                    </a:cubicBezTo>
                    <a:cubicBezTo>
                      <a:pt x="108" y="0"/>
                      <a:pt x="121" y="2"/>
                      <a:pt x="131" y="6"/>
                    </a:cubicBezTo>
                    <a:cubicBezTo>
                      <a:pt x="141" y="9"/>
                      <a:pt x="149" y="15"/>
                      <a:pt x="156" y="24"/>
                    </a:cubicBezTo>
                    <a:cubicBezTo>
                      <a:pt x="162" y="33"/>
                      <a:pt x="167" y="43"/>
                      <a:pt x="169" y="55"/>
                    </a:cubicBezTo>
                    <a:cubicBezTo>
                      <a:pt x="114" y="64"/>
                      <a:pt x="114" y="64"/>
                      <a:pt x="114" y="64"/>
                    </a:cubicBezTo>
                    <a:cubicBezTo>
                      <a:pt x="112" y="54"/>
                      <a:pt x="108" y="47"/>
                      <a:pt x="105" y="43"/>
                    </a:cubicBezTo>
                    <a:cubicBezTo>
                      <a:pt x="101" y="40"/>
                      <a:pt x="97" y="38"/>
                      <a:pt x="92" y="38"/>
                    </a:cubicBezTo>
                    <a:cubicBezTo>
                      <a:pt x="87" y="38"/>
                      <a:pt x="82" y="40"/>
                      <a:pt x="79" y="44"/>
                    </a:cubicBezTo>
                    <a:cubicBezTo>
                      <a:pt x="75" y="48"/>
                      <a:pt x="74" y="53"/>
                      <a:pt x="74" y="59"/>
                    </a:cubicBezTo>
                    <a:cubicBezTo>
                      <a:pt x="74" y="63"/>
                      <a:pt x="74" y="67"/>
                      <a:pt x="75" y="70"/>
                    </a:cubicBezTo>
                    <a:cubicBezTo>
                      <a:pt x="75" y="73"/>
                      <a:pt x="78" y="81"/>
                      <a:pt x="82" y="93"/>
                    </a:cubicBezTo>
                    <a:close/>
                  </a:path>
                </a:pathLst>
              </a:custGeom>
              <a:solidFill>
                <a:schemeClr val="bg1"/>
              </a:solidFill>
              <a:ln cap="flat" w="41275">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p>
            </p:txBody>
          </p:sp>
          <p:sp>
            <p:nvSpPr>
              <p:cNvPr id="26" name="文本框 35"/>
              <p:cNvSpPr txBox="1"/>
              <p:nvPr/>
            </p:nvSpPr>
            <p:spPr>
              <a:xfrm>
                <a:off x="5470481" y="4029415"/>
                <a:ext cx="1296144" cy="365760"/>
              </a:xfrm>
              <a:prstGeom prst="rect">
                <a:avLst/>
              </a:prstGeom>
              <a:noFill/>
            </p:spPr>
            <p:txBody>
              <a:bodyPr rtlCol="0" wrap="square">
                <a:spAutoFit/>
              </a:bodyPr>
              <a:lstStyle/>
              <a:p>
                <a:pPr algn="ctr"/>
                <a:r>
                  <a:rPr altLang="en-US" b="1" lang="zh-CN" smtClean="0">
                    <a:solidFill>
                      <a:schemeClr val="bg1"/>
                    </a:solidFill>
                    <a:effectLst>
                      <a:outerShdw algn="tl" blurRad="38100" dir="2700000" dist="38100">
                        <a:srgbClr val="000000">
                          <a:alpha val="43137"/>
                        </a:srgbClr>
                      </a:outerShdw>
                    </a:effectLst>
                    <a:latin charset="-122" panose="020b0503020204020204" pitchFamily="34" typeface="微软雅黑"/>
                    <a:ea charset="-122" panose="020b0503020204020204" pitchFamily="34" typeface="微软雅黑"/>
                  </a:rPr>
                  <a:t>添加标题</a:t>
                </a:r>
              </a:p>
            </p:txBody>
          </p:sp>
        </p:grpSp>
      </p:grpSp>
    </p:spTree>
    <p:extLst>
      <p:ext uri="{BB962C8B-B14F-4D97-AF65-F5344CB8AC3E}">
        <p14:creationId val="4014574762"/>
      </p:ext>
    </p:extLst>
  </p:cSld>
  <p:clrMapOvr>
    <a:masterClrMapping/>
  </p:clrMapOvr>
  <p:transition/>
  <p:timing/>
</p:sld>
</file>

<file path=ppt/tags/tag1.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Lst>
</file>

<file path=ppt/theme/theme1.xml><?xml version="1.0" encoding="utf-8"?>
<a:theme xmlns:r="http://schemas.openxmlformats.org/officeDocument/2006/relationships" xmlns:a="http://schemas.openxmlformats.org/drawingml/2006/main" na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docProps/app.xml><?xml version="1.0" encoding="utf-8"?>
<Properties xmlns:vt="http://schemas.openxmlformats.org/officeDocument/2006/docPropsVTypes" xmlns="http://schemas.openxmlformats.org/officeDocument/2006/extended-properties">
  <Company/>
  <Paragraphs>100</Paragraphs>
  <Slides>10</Slides>
  <Notes>0</Notes>
  <TotalTime>0</TotalTime>
  <HiddenSlides>0</HiddenSlides>
  <MMClips>0</MMClips>
  <ScaleCrop>0</ScaleCrop>
  <HeadingPairs>
    <vt:vector baseType="variant" size="6">
      <vt:variant>
        <vt:lpstr>Fonts used</vt:lpstr>
      </vt:variant>
      <vt:variant>
        <vt:i4>8</vt:i4>
      </vt:variant>
      <vt:variant>
        <vt:lpstr>Theme</vt:lpstr>
      </vt:variant>
      <vt:variant>
        <vt:i4>1</vt:i4>
      </vt:variant>
      <vt:variant>
        <vt:lpstr>Slide Titles</vt:lpstr>
      </vt:variant>
      <vt:variant>
        <vt:i4>10</vt:i4>
      </vt:variant>
    </vt:vector>
  </HeadingPairs>
  <TitlesOfParts>
    <vt:vector baseType="lpstr" size="19">
      <vt:lpstr>Arial</vt:lpstr>
      <vt:lpstr>Calibri</vt:lpstr>
      <vt:lpstr>Calibri Light</vt:lpstr>
      <vt:lpstr>Broadway</vt:lpstr>
      <vt:lpstr>方正粗倩简体</vt:lpstr>
      <vt:lpstr>微软雅黑</vt:lpstr>
      <vt:lpstr>楷体</vt:lpstr>
      <vt:lpstr>经典繁仿黑</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2021-08-22T12:07:32Z</dcterms:created>
  <cp:lastPrinted>2021-08-22T12:07:32Z</cp:lastPrinted>
  <dcterms:modified xsi:type="dcterms:W3CDTF">2021-08-22T05:51:11Z</dcterms:modified>
  <cp:revision>1</cp:revision>
</cp:coreProperties>
</file>